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omments/comment1.xml" ContentType="application/vnd.openxmlformats-officedocument.presentationml.comments+xml"/>
  <Override PartName="/ppt/notesSlides/notesSlide17.xml" ContentType="application/vnd.openxmlformats-officedocument.presentationml.notesSlide+xml"/>
  <Override PartName="/ppt/comments/comment2.xml" ContentType="application/vnd.openxmlformats-officedocument.presentationml.comment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comments/comment3.xml" ContentType="application/vnd.openxmlformats-officedocument.presentationml.comments+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4"/>
  </p:sldMasterIdLst>
  <p:notesMasterIdLst>
    <p:notesMasterId r:id="rId48"/>
  </p:notesMasterIdLst>
  <p:handoutMasterIdLst>
    <p:handoutMasterId r:id="rId49"/>
  </p:handoutMasterIdLst>
  <p:sldIdLst>
    <p:sldId id="256" r:id="rId5"/>
    <p:sldId id="836" r:id="rId6"/>
    <p:sldId id="885" r:id="rId7"/>
    <p:sldId id="883" r:id="rId8"/>
    <p:sldId id="785" r:id="rId9"/>
    <p:sldId id="837" r:id="rId10"/>
    <p:sldId id="863" r:id="rId11"/>
    <p:sldId id="835" r:id="rId12"/>
    <p:sldId id="870" r:id="rId13"/>
    <p:sldId id="884" r:id="rId14"/>
    <p:sldId id="876" r:id="rId15"/>
    <p:sldId id="834" r:id="rId16"/>
    <p:sldId id="788" r:id="rId17"/>
    <p:sldId id="789" r:id="rId18"/>
    <p:sldId id="787" r:id="rId19"/>
    <p:sldId id="816" r:id="rId20"/>
    <p:sldId id="792" r:id="rId21"/>
    <p:sldId id="794" r:id="rId22"/>
    <p:sldId id="833" r:id="rId23"/>
    <p:sldId id="795" r:id="rId24"/>
    <p:sldId id="796" r:id="rId25"/>
    <p:sldId id="797" r:id="rId26"/>
    <p:sldId id="802" r:id="rId27"/>
    <p:sldId id="803" r:id="rId28"/>
    <p:sldId id="886" r:id="rId29"/>
    <p:sldId id="832" r:id="rId30"/>
    <p:sldId id="805" r:id="rId31"/>
    <p:sldId id="864" r:id="rId32"/>
    <p:sldId id="871" r:id="rId33"/>
    <p:sldId id="865" r:id="rId34"/>
    <p:sldId id="873" r:id="rId35"/>
    <p:sldId id="866" r:id="rId36"/>
    <p:sldId id="872" r:id="rId37"/>
    <p:sldId id="831" r:id="rId38"/>
    <p:sldId id="878" r:id="rId39"/>
    <p:sldId id="879" r:id="rId40"/>
    <p:sldId id="808" r:id="rId41"/>
    <p:sldId id="809" r:id="rId42"/>
    <p:sldId id="830" r:id="rId43"/>
    <p:sldId id="875" r:id="rId44"/>
    <p:sldId id="812" r:id="rId45"/>
    <p:sldId id="813" r:id="rId46"/>
    <p:sldId id="746" r:id="rId47"/>
  </p:sldIdLst>
  <p:sldSz cx="12192000" cy="6858000"/>
  <p:notesSz cx="6858000" cy="9144000"/>
  <p:embeddedFontLst>
    <p:embeddedFont>
      <p:font typeface="Calibri" panose="020F0502020204030204" pitchFamily="34" charset="0"/>
      <p:regular r:id="rId50"/>
      <p:bold r:id="rId51"/>
      <p:italic r:id="rId52"/>
      <p:boldItalic r:id="rId53"/>
    </p:embeddedFont>
    <p:embeddedFont>
      <p:font typeface="EC Square Sans Pro" panose="020B0506040000020004" pitchFamily="34" charset="0"/>
      <p:regular r:id="rId54"/>
      <p:bold r:id="rId55"/>
      <p:italic r:id="rId56"/>
      <p:boldItalic r:id="rId57"/>
    </p:embeddedFont>
    <p:embeddedFont>
      <p:font typeface="Verdana" panose="020B0604030504040204" pitchFamily="34" charset="0"/>
      <p:regular r:id="rId58"/>
      <p:bold r:id="rId59"/>
      <p:italic r:id="rId60"/>
      <p:boldItalic r:id="rId61"/>
    </p:embeddedFont>
  </p:embeddedFontLst>
  <p:defaultText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Presentation" id="{00EB4D56-4E43-4E7F-82AB-F082ADD70D4C}">
          <p14:sldIdLst>
            <p14:sldId id="256"/>
            <p14:sldId id="836"/>
            <p14:sldId id="885"/>
          </p14:sldIdLst>
        </p14:section>
        <p14:section name="What is OOP?" id="{19A71B8D-52C8-466D-9ED9-C15DE8B1D144}">
          <p14:sldIdLst>
            <p14:sldId id="883"/>
            <p14:sldId id="785"/>
            <p14:sldId id="837"/>
            <p14:sldId id="863"/>
            <p14:sldId id="835"/>
            <p14:sldId id="870"/>
          </p14:sldIdLst>
        </p14:section>
        <p14:section name="OOP step by step" id="{01A73B67-5903-4F17-B380-8FEA6329CF00}">
          <p14:sldIdLst>
            <p14:sldId id="884"/>
            <p14:sldId id="876"/>
          </p14:sldIdLst>
        </p14:section>
        <p14:section name="Authenticate" id="{253388C1-6924-44D1-A7E5-637304CD66B3}">
          <p14:sldIdLst>
            <p14:sldId id="834"/>
            <p14:sldId id="788"/>
            <p14:sldId id="789"/>
            <p14:sldId id="787"/>
            <p14:sldId id="816"/>
            <p14:sldId id="792"/>
            <p14:sldId id="794"/>
          </p14:sldIdLst>
        </p14:section>
        <p14:section name="Locate evidence" id="{F4C5B9D6-2534-461F-BE16-A5EB819B2EB3}">
          <p14:sldIdLst>
            <p14:sldId id="833"/>
            <p14:sldId id="795"/>
            <p14:sldId id="796"/>
            <p14:sldId id="797"/>
            <p14:sldId id="802"/>
            <p14:sldId id="803"/>
            <p14:sldId id="886"/>
          </p14:sldIdLst>
        </p14:section>
        <p14:section name="Explicit request" id="{87676B7B-D664-4390-A66A-77B7BED1EEBF}">
          <p14:sldIdLst>
            <p14:sldId id="832"/>
            <p14:sldId id="805"/>
            <p14:sldId id="864"/>
            <p14:sldId id="871"/>
            <p14:sldId id="865"/>
            <p14:sldId id="873"/>
            <p14:sldId id="866"/>
            <p14:sldId id="872"/>
          </p14:sldIdLst>
        </p14:section>
        <p14:section name="Preview" id="{FB431202-3DA4-4E7D-8A72-114FDB5794E4}">
          <p14:sldIdLst>
            <p14:sldId id="831"/>
            <p14:sldId id="878"/>
            <p14:sldId id="879"/>
            <p14:sldId id="808"/>
            <p14:sldId id="809"/>
          </p14:sldIdLst>
        </p14:section>
        <p14:section name="Confirm" id="{D2A22B2D-7B95-48EF-A939-C10D130F4299}">
          <p14:sldIdLst>
            <p14:sldId id="830"/>
            <p14:sldId id="875"/>
            <p14:sldId id="812"/>
            <p14:sldId id="813"/>
          </p14:sldIdLst>
        </p14:section>
        <p14:section name="End" id="{70C983D2-6A60-4412-AD9C-6B6849D83BD9}">
          <p14:sldIdLst>
            <p14:sldId id="746"/>
          </p14:sldIdLst>
        </p14:section>
      </p14:sectionLst>
    </p:ext>
    <p:ext uri="{EFAFB233-063F-42B5-8137-9DF3F51BA10A}">
      <p15:sldGuideLst xmlns:p15="http://schemas.microsoft.com/office/powerpoint/2012/main">
        <p15:guide id="1" orient="horz" pos="3816"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VASILESCU Alice (DIGIT-EXT)" initials="V(" lastIdx="7" clrIdx="0">
    <p:extLst>
      <p:ext uri="{19B8F6BF-5375-455C-9EA6-DF929625EA0E}">
        <p15:presenceInfo xmlns:p15="http://schemas.microsoft.com/office/powerpoint/2012/main" userId="S::alice.vasilescu@ext.ec.europa.eu::80013cca-02c2-4abe-bfbe-e1371e062a09" providerId="AD"/>
      </p:ext>
    </p:extLst>
  </p:cmAuthor>
  <p:cmAuthor id="2" name="Nils McGrath" initials="NM" lastIdx="39" clrIdx="1">
    <p:extLst>
      <p:ext uri="{19B8F6BF-5375-455C-9EA6-DF929625EA0E}">
        <p15:presenceInfo xmlns:p15="http://schemas.microsoft.com/office/powerpoint/2012/main" userId="960f746c9b543a4b" providerId="Windows Live"/>
      </p:ext>
    </p:extLst>
  </p:cmAuthor>
  <p:cmAuthor id="3" name="Ley, Robert" initials="LR" lastIdx="5" clrIdx="2">
    <p:extLst>
      <p:ext uri="{19B8F6BF-5375-455C-9EA6-DF929625EA0E}">
        <p15:presenceInfo xmlns:p15="http://schemas.microsoft.com/office/powerpoint/2012/main" userId="S::roley_deloitte.com#ext#@eceuropaeu.onmicrosoft.com::9d669ae0-8518-4d32-95d5-a7ef979db405" providerId="AD"/>
      </p:ext>
    </p:extLst>
  </p:cmAuthor>
  <p:cmAuthor id="4" name="Ley, Robert" initials="LR [2]" lastIdx="21" clrIdx="3">
    <p:extLst>
      <p:ext uri="{19B8F6BF-5375-455C-9EA6-DF929625EA0E}">
        <p15:presenceInfo xmlns:p15="http://schemas.microsoft.com/office/powerpoint/2012/main" userId="S::roley@deloitte.com::6e792243-b680-4f36-9966-fcf41b20bd03" providerId="AD"/>
      </p:ext>
    </p:extLst>
  </p:cmAuthor>
  <p:cmAuthor id="5" name="MC GRATH Nils (DIGIT-EXT)" initials="M(" lastIdx="1" clrIdx="4">
    <p:extLst>
      <p:ext uri="{19B8F6BF-5375-455C-9EA6-DF929625EA0E}">
        <p15:presenceInfo xmlns:p15="http://schemas.microsoft.com/office/powerpoint/2012/main" userId="S::nils.mc-grath@ext.ec.europa.eu::6ed70339-e1b4-470e-b99a-75c9f22a8932" providerId="AD"/>
      </p:ext>
    </p:extLst>
  </p:cmAuthor>
  <p:cmAuthor id="6" name="CORNEAU Caroline (DIGIT)" initials="C(" lastIdx="39" clrIdx="5">
    <p:extLst>
      <p:ext uri="{19B8F6BF-5375-455C-9EA6-DF929625EA0E}">
        <p15:presenceInfo xmlns:p15="http://schemas.microsoft.com/office/powerpoint/2012/main" userId="S::caroline.corneau@ec.europa.eu::b68e249e-e41c-4783-83d5-8b12ea549dc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EEEEE"/>
    <a:srgbClr val="636365"/>
    <a:srgbClr val="F9F9F9"/>
    <a:srgbClr val="9FC8BA"/>
    <a:srgbClr val="FFD000"/>
    <a:srgbClr val="99C9BD"/>
    <a:srgbClr val="000000"/>
    <a:srgbClr val="FFED00"/>
    <a:srgbClr val="003664"/>
    <a:srgbClr val="3E89C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2AFB4D1-E0D8-40A6-8DEB-CE92D4FC793A}" v="43" dt="2021-05-19T13:29:30.261"/>
    <p1510:client id="{73982043-A7E8-4604-8160-B43FA4D3EB7A}" v="26" dt="2021-05-18T15:40:13.31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746"/>
    <p:restoredTop sz="94720"/>
  </p:normalViewPr>
  <p:slideViewPr>
    <p:cSldViewPr snapToGrid="0">
      <p:cViewPr varScale="1">
        <p:scale>
          <a:sx n="207" d="100"/>
          <a:sy n="207" d="100"/>
        </p:scale>
        <p:origin x="1184" y="168"/>
      </p:cViewPr>
      <p:guideLst>
        <p:guide orient="horz" pos="3816"/>
        <p:guide pos="3840"/>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font" Target="fonts/font1.fntdata"/><Relationship Id="rId55" Type="http://schemas.openxmlformats.org/officeDocument/2006/relationships/font" Target="fonts/font6.fntdata"/><Relationship Id="rId63" Type="http://schemas.openxmlformats.org/officeDocument/2006/relationships/presProps" Target="pres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font" Target="fonts/font4.fntdata"/><Relationship Id="rId58" Type="http://schemas.openxmlformats.org/officeDocument/2006/relationships/font" Target="fonts/font9.fntdata"/><Relationship Id="rId66" Type="http://schemas.openxmlformats.org/officeDocument/2006/relationships/tableStyles" Target="tableStyles.xml"/><Relationship Id="rId5" Type="http://schemas.openxmlformats.org/officeDocument/2006/relationships/slide" Target="slides/slide1.xml"/><Relationship Id="rId61" Type="http://schemas.openxmlformats.org/officeDocument/2006/relationships/font" Target="fonts/font12.fntdata"/><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notesMaster" Target="notesMasters/notesMaster1.xml"/><Relationship Id="rId56" Type="http://schemas.openxmlformats.org/officeDocument/2006/relationships/font" Target="fonts/font7.fntdata"/><Relationship Id="rId64" Type="http://schemas.openxmlformats.org/officeDocument/2006/relationships/viewProps" Target="viewProps.xml"/><Relationship Id="rId8" Type="http://schemas.openxmlformats.org/officeDocument/2006/relationships/slide" Target="slides/slide4.xml"/><Relationship Id="rId51" Type="http://schemas.openxmlformats.org/officeDocument/2006/relationships/font" Target="fonts/font2.fntdata"/><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font" Target="fonts/font10.fntdata"/><Relationship Id="rId67" Type="http://schemas.microsoft.com/office/2015/10/relationships/revisionInfo" Target="revisionInfo.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font" Target="fonts/font5.fntdata"/><Relationship Id="rId62"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handoutMaster" Target="handoutMasters/handoutMaster1.xml"/><Relationship Id="rId57" Type="http://schemas.openxmlformats.org/officeDocument/2006/relationships/font" Target="fonts/font8.fntdata"/><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font" Target="fonts/font3.fntdata"/><Relationship Id="rId60" Type="http://schemas.openxmlformats.org/officeDocument/2006/relationships/font" Target="fonts/font11.fntdata"/><Relationship Id="rId65"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s>
</file>

<file path=ppt/comments/comment1.xml><?xml version="1.0" encoding="utf-8"?>
<p:cmLst xmlns:a="http://schemas.openxmlformats.org/drawingml/2006/main" xmlns:r="http://schemas.openxmlformats.org/officeDocument/2006/relationships" xmlns:p="http://schemas.openxmlformats.org/presentationml/2006/main">
  <p:cm authorId="4" dt="2021-05-12T11:09:45.400" idx="6">
    <p:pos x="10" y="10"/>
    <p:text>change screens in this section</p:text>
    <p:extLst>
      <p:ext uri="{C676402C-5697-4E1C-873F-D02D1690AC5C}">
        <p15:threadingInfo xmlns:p15="http://schemas.microsoft.com/office/powerpoint/2012/main" timeZoneBias="-12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6" dt="2021-05-07T00:48:45.757" idx="19">
    <p:pos x="2782" y="264"/>
    <p:text>Question: so at this stage, is it just a "theoretical" (non-personal) equivalence of evidence type (i.e. Germany needs a ABC and Italy and Denmark call these XYZ and WXK), meaning this process could happen like this even if the person doesn't actually have either of those documents? If so, how can the next step happen (on slide 22)? If not, it seems that personal data (or at least metadata, if that difference exists) is already shared before the user request. Isn't that backward? Or I am misunderstanding the whole thing ;)
</p:text>
    <p:extLst>
      <p:ext uri="{C676402C-5697-4E1C-873F-D02D1690AC5C}">
        <p15:threadingInfo xmlns:p15="http://schemas.microsoft.com/office/powerpoint/2012/main" timeZoneBias="420"/>
      </p:ext>
    </p:extLst>
  </p:cm>
  <p:cm authorId="4" dt="2021-05-17T14:53:55.178" idx="13">
    <p:pos x="2782" y="360"/>
    <p:text>pre-request does the DSD know that the evidence provider holds that evidence type in the specific user's name?</p:text>
    <p:extLst>
      <p:ext uri="{C676402C-5697-4E1C-873F-D02D1690AC5C}">
        <p15:threadingInfo xmlns:p15="http://schemas.microsoft.com/office/powerpoint/2012/main" timeZoneBias="-120">
          <p15:parentCm authorId="6" idx="19"/>
        </p15:threadingInfo>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6" dt="2021-05-07T01:10:19.451" idx="26">
    <p:pos x="6303" y="458"/>
    <p:text>Each MS can choose for themselves between the 2 alternatives?
</p:text>
    <p:extLst>
      <p:ext uri="{C676402C-5697-4E1C-873F-D02D1690AC5C}">
        <p15:threadingInfo xmlns:p15="http://schemas.microsoft.com/office/powerpoint/2012/main" timeZoneBias="42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t-PT"/>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8D041D2-EEE8-44B2-A4DB-1B83B26B9765}" type="datetimeFigureOut">
              <a:rPr lang="pt-PT" smtClean="0"/>
              <a:t>03/06/21</a:t>
            </a:fld>
            <a:endParaRPr lang="pt-PT"/>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pt-PT"/>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45F0106-B206-480C-80B7-DC6EF2965E33}" type="slidenum">
              <a:rPr lang="pt-PT" smtClean="0"/>
              <a:t>‹#›</a:t>
            </a:fld>
            <a:endParaRPr lang="pt-PT"/>
          </a:p>
        </p:txBody>
      </p:sp>
    </p:spTree>
    <p:extLst>
      <p:ext uri="{BB962C8B-B14F-4D97-AF65-F5344CB8AC3E}">
        <p14:creationId xmlns:p14="http://schemas.microsoft.com/office/powerpoint/2010/main" val="27041149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t-PT"/>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11F195A-D0FB-4673-9565-48420C86E1B4}" type="datetimeFigureOut">
              <a:rPr lang="pt-PT" smtClean="0"/>
              <a:t>03/06/21</a:t>
            </a:fld>
            <a:endParaRPr lang="pt-PT"/>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pt-PT"/>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pt-PT"/>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t-PT"/>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B0C98B0-CF1C-4133-97B9-74724C034050}" type="slidenum">
              <a:rPr lang="pt-PT" smtClean="0"/>
              <a:t>‹#›</a:t>
            </a:fld>
            <a:endParaRPr lang="pt-PT"/>
          </a:p>
        </p:txBody>
      </p:sp>
    </p:spTree>
    <p:extLst>
      <p:ext uri="{BB962C8B-B14F-4D97-AF65-F5344CB8AC3E}">
        <p14:creationId xmlns:p14="http://schemas.microsoft.com/office/powerpoint/2010/main" val="11481117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E"/>
          </a:p>
        </p:txBody>
      </p:sp>
      <p:sp>
        <p:nvSpPr>
          <p:cNvPr id="4" name="Slide Number Placeholder 3"/>
          <p:cNvSpPr>
            <a:spLocks noGrp="1"/>
          </p:cNvSpPr>
          <p:nvPr>
            <p:ph type="sldNum" sz="quarter" idx="5"/>
          </p:nvPr>
        </p:nvSpPr>
        <p:spPr/>
        <p:txBody>
          <a:bodyPr/>
          <a:lstStyle/>
          <a:p>
            <a:fld id="{7B0C98B0-CF1C-4133-97B9-74724C034050}" type="slidenum">
              <a:rPr lang="pt-PT" smtClean="0"/>
              <a:t>2</a:t>
            </a:fld>
            <a:endParaRPr lang="pt-PT"/>
          </a:p>
        </p:txBody>
      </p:sp>
    </p:spTree>
    <p:extLst>
      <p:ext uri="{BB962C8B-B14F-4D97-AF65-F5344CB8AC3E}">
        <p14:creationId xmlns:p14="http://schemas.microsoft.com/office/powerpoint/2010/main" val="33189609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E"/>
          </a:p>
        </p:txBody>
      </p:sp>
      <p:sp>
        <p:nvSpPr>
          <p:cNvPr id="4" name="Slide Number Placeholder 3"/>
          <p:cNvSpPr>
            <a:spLocks noGrp="1"/>
          </p:cNvSpPr>
          <p:nvPr>
            <p:ph type="sldNum" sz="quarter" idx="5"/>
          </p:nvPr>
        </p:nvSpPr>
        <p:spPr/>
        <p:txBody>
          <a:bodyPr/>
          <a:lstStyle/>
          <a:p>
            <a:fld id="{7B0C98B0-CF1C-4133-97B9-74724C034050}" type="slidenum">
              <a:rPr lang="pt-PT" smtClean="0"/>
              <a:t>16</a:t>
            </a:fld>
            <a:endParaRPr lang="pt-PT"/>
          </a:p>
        </p:txBody>
      </p:sp>
    </p:spTree>
    <p:extLst>
      <p:ext uri="{BB962C8B-B14F-4D97-AF65-F5344CB8AC3E}">
        <p14:creationId xmlns:p14="http://schemas.microsoft.com/office/powerpoint/2010/main" val="18863997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E"/>
          </a:p>
        </p:txBody>
      </p:sp>
      <p:sp>
        <p:nvSpPr>
          <p:cNvPr id="4" name="Slide Number Placeholder 3"/>
          <p:cNvSpPr>
            <a:spLocks noGrp="1"/>
          </p:cNvSpPr>
          <p:nvPr>
            <p:ph type="sldNum" sz="quarter" idx="5"/>
          </p:nvPr>
        </p:nvSpPr>
        <p:spPr/>
        <p:txBody>
          <a:bodyPr/>
          <a:lstStyle/>
          <a:p>
            <a:fld id="{7B0C98B0-CF1C-4133-97B9-74724C034050}" type="slidenum">
              <a:rPr lang="pt-PT" smtClean="0"/>
              <a:t>17</a:t>
            </a:fld>
            <a:endParaRPr lang="pt-PT"/>
          </a:p>
        </p:txBody>
      </p:sp>
    </p:spTree>
    <p:extLst>
      <p:ext uri="{BB962C8B-B14F-4D97-AF65-F5344CB8AC3E}">
        <p14:creationId xmlns:p14="http://schemas.microsoft.com/office/powerpoint/2010/main" val="24182151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E"/>
          </a:p>
        </p:txBody>
      </p:sp>
      <p:sp>
        <p:nvSpPr>
          <p:cNvPr id="4" name="Slide Number Placeholder 3"/>
          <p:cNvSpPr>
            <a:spLocks noGrp="1"/>
          </p:cNvSpPr>
          <p:nvPr>
            <p:ph type="sldNum" sz="quarter" idx="5"/>
          </p:nvPr>
        </p:nvSpPr>
        <p:spPr/>
        <p:txBody>
          <a:bodyPr/>
          <a:lstStyle/>
          <a:p>
            <a:fld id="{7B0C98B0-CF1C-4133-97B9-74724C034050}" type="slidenum">
              <a:rPr lang="pt-PT" smtClean="0"/>
              <a:t>18</a:t>
            </a:fld>
            <a:endParaRPr lang="pt-PT"/>
          </a:p>
        </p:txBody>
      </p:sp>
    </p:spTree>
    <p:extLst>
      <p:ext uri="{BB962C8B-B14F-4D97-AF65-F5344CB8AC3E}">
        <p14:creationId xmlns:p14="http://schemas.microsoft.com/office/powerpoint/2010/main" val="29490739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E"/>
          </a:p>
        </p:txBody>
      </p:sp>
      <p:sp>
        <p:nvSpPr>
          <p:cNvPr id="4" name="Slide Number Placeholder 3"/>
          <p:cNvSpPr>
            <a:spLocks noGrp="1"/>
          </p:cNvSpPr>
          <p:nvPr>
            <p:ph type="sldNum" sz="quarter" idx="5"/>
          </p:nvPr>
        </p:nvSpPr>
        <p:spPr/>
        <p:txBody>
          <a:bodyPr/>
          <a:lstStyle/>
          <a:p>
            <a:fld id="{7B0C98B0-CF1C-4133-97B9-74724C034050}" type="slidenum">
              <a:rPr lang="pt-PT" smtClean="0"/>
              <a:t>20</a:t>
            </a:fld>
            <a:endParaRPr lang="pt-PT"/>
          </a:p>
        </p:txBody>
      </p:sp>
    </p:spTree>
    <p:extLst>
      <p:ext uri="{BB962C8B-B14F-4D97-AF65-F5344CB8AC3E}">
        <p14:creationId xmlns:p14="http://schemas.microsoft.com/office/powerpoint/2010/main" val="17676311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E"/>
          </a:p>
        </p:txBody>
      </p:sp>
      <p:sp>
        <p:nvSpPr>
          <p:cNvPr id="4" name="Slide Number Placeholder 3"/>
          <p:cNvSpPr>
            <a:spLocks noGrp="1"/>
          </p:cNvSpPr>
          <p:nvPr>
            <p:ph type="sldNum" sz="quarter" idx="5"/>
          </p:nvPr>
        </p:nvSpPr>
        <p:spPr/>
        <p:txBody>
          <a:bodyPr/>
          <a:lstStyle/>
          <a:p>
            <a:fld id="{7B0C98B0-CF1C-4133-97B9-74724C034050}" type="slidenum">
              <a:rPr lang="pt-PT" smtClean="0"/>
              <a:t>21</a:t>
            </a:fld>
            <a:endParaRPr lang="pt-PT"/>
          </a:p>
        </p:txBody>
      </p:sp>
    </p:spTree>
    <p:extLst>
      <p:ext uri="{BB962C8B-B14F-4D97-AF65-F5344CB8AC3E}">
        <p14:creationId xmlns:p14="http://schemas.microsoft.com/office/powerpoint/2010/main" val="7376719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E"/>
          </a:p>
        </p:txBody>
      </p:sp>
      <p:sp>
        <p:nvSpPr>
          <p:cNvPr id="4" name="Slide Number Placeholder 3"/>
          <p:cNvSpPr>
            <a:spLocks noGrp="1"/>
          </p:cNvSpPr>
          <p:nvPr>
            <p:ph type="sldNum" sz="quarter" idx="5"/>
          </p:nvPr>
        </p:nvSpPr>
        <p:spPr/>
        <p:txBody>
          <a:bodyPr/>
          <a:lstStyle/>
          <a:p>
            <a:fld id="{7B0C98B0-CF1C-4133-97B9-74724C034050}" type="slidenum">
              <a:rPr lang="pt-PT" smtClean="0"/>
              <a:t>22</a:t>
            </a:fld>
            <a:endParaRPr lang="pt-PT"/>
          </a:p>
        </p:txBody>
      </p:sp>
    </p:spTree>
    <p:extLst>
      <p:ext uri="{BB962C8B-B14F-4D97-AF65-F5344CB8AC3E}">
        <p14:creationId xmlns:p14="http://schemas.microsoft.com/office/powerpoint/2010/main" val="28054335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E"/>
          </a:p>
        </p:txBody>
      </p:sp>
      <p:sp>
        <p:nvSpPr>
          <p:cNvPr id="4" name="Slide Number Placeholder 3"/>
          <p:cNvSpPr>
            <a:spLocks noGrp="1"/>
          </p:cNvSpPr>
          <p:nvPr>
            <p:ph type="sldNum" sz="quarter" idx="5"/>
          </p:nvPr>
        </p:nvSpPr>
        <p:spPr/>
        <p:txBody>
          <a:bodyPr/>
          <a:lstStyle/>
          <a:p>
            <a:fld id="{7B0C98B0-CF1C-4133-97B9-74724C034050}" type="slidenum">
              <a:rPr lang="pt-PT" smtClean="0"/>
              <a:t>23</a:t>
            </a:fld>
            <a:endParaRPr lang="pt-PT"/>
          </a:p>
        </p:txBody>
      </p:sp>
    </p:spTree>
    <p:extLst>
      <p:ext uri="{BB962C8B-B14F-4D97-AF65-F5344CB8AC3E}">
        <p14:creationId xmlns:p14="http://schemas.microsoft.com/office/powerpoint/2010/main" val="685879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E"/>
          </a:p>
        </p:txBody>
      </p:sp>
      <p:sp>
        <p:nvSpPr>
          <p:cNvPr id="4" name="Slide Number Placeholder 3"/>
          <p:cNvSpPr>
            <a:spLocks noGrp="1"/>
          </p:cNvSpPr>
          <p:nvPr>
            <p:ph type="sldNum" sz="quarter" idx="5"/>
          </p:nvPr>
        </p:nvSpPr>
        <p:spPr/>
        <p:txBody>
          <a:bodyPr/>
          <a:lstStyle/>
          <a:p>
            <a:fld id="{7B0C98B0-CF1C-4133-97B9-74724C034050}" type="slidenum">
              <a:rPr lang="pt-PT" smtClean="0"/>
              <a:t>24</a:t>
            </a:fld>
            <a:endParaRPr lang="pt-PT"/>
          </a:p>
        </p:txBody>
      </p:sp>
    </p:spTree>
    <p:extLst>
      <p:ext uri="{BB962C8B-B14F-4D97-AF65-F5344CB8AC3E}">
        <p14:creationId xmlns:p14="http://schemas.microsoft.com/office/powerpoint/2010/main" val="102002099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E"/>
          </a:p>
        </p:txBody>
      </p:sp>
      <p:sp>
        <p:nvSpPr>
          <p:cNvPr id="4" name="Slide Number Placeholder 3"/>
          <p:cNvSpPr>
            <a:spLocks noGrp="1"/>
          </p:cNvSpPr>
          <p:nvPr>
            <p:ph type="sldNum" sz="quarter" idx="5"/>
          </p:nvPr>
        </p:nvSpPr>
        <p:spPr/>
        <p:txBody>
          <a:bodyPr/>
          <a:lstStyle/>
          <a:p>
            <a:fld id="{7B0C98B0-CF1C-4133-97B9-74724C034050}" type="slidenum">
              <a:rPr lang="pt-PT" smtClean="0"/>
              <a:t>25</a:t>
            </a:fld>
            <a:endParaRPr lang="pt-PT"/>
          </a:p>
        </p:txBody>
      </p:sp>
    </p:spTree>
    <p:extLst>
      <p:ext uri="{BB962C8B-B14F-4D97-AF65-F5344CB8AC3E}">
        <p14:creationId xmlns:p14="http://schemas.microsoft.com/office/powerpoint/2010/main" val="91193026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E"/>
          </a:p>
        </p:txBody>
      </p:sp>
      <p:sp>
        <p:nvSpPr>
          <p:cNvPr id="4" name="Slide Number Placeholder 3"/>
          <p:cNvSpPr>
            <a:spLocks noGrp="1"/>
          </p:cNvSpPr>
          <p:nvPr>
            <p:ph type="sldNum" sz="quarter" idx="5"/>
          </p:nvPr>
        </p:nvSpPr>
        <p:spPr/>
        <p:txBody>
          <a:bodyPr/>
          <a:lstStyle/>
          <a:p>
            <a:fld id="{7B0C98B0-CF1C-4133-97B9-74724C034050}" type="slidenum">
              <a:rPr lang="pt-PT" smtClean="0"/>
              <a:t>27</a:t>
            </a:fld>
            <a:endParaRPr lang="pt-PT"/>
          </a:p>
        </p:txBody>
      </p:sp>
    </p:spTree>
    <p:extLst>
      <p:ext uri="{BB962C8B-B14F-4D97-AF65-F5344CB8AC3E}">
        <p14:creationId xmlns:p14="http://schemas.microsoft.com/office/powerpoint/2010/main" val="13689847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E"/>
          </a:p>
        </p:txBody>
      </p:sp>
      <p:sp>
        <p:nvSpPr>
          <p:cNvPr id="4" name="Slide Number Placeholder 3"/>
          <p:cNvSpPr>
            <a:spLocks noGrp="1"/>
          </p:cNvSpPr>
          <p:nvPr>
            <p:ph type="sldNum" sz="quarter" idx="5"/>
          </p:nvPr>
        </p:nvSpPr>
        <p:spPr/>
        <p:txBody>
          <a:bodyPr/>
          <a:lstStyle/>
          <a:p>
            <a:fld id="{7B0C98B0-CF1C-4133-97B9-74724C034050}" type="slidenum">
              <a:rPr lang="pt-PT" smtClean="0"/>
              <a:t>3</a:t>
            </a:fld>
            <a:endParaRPr lang="pt-PT"/>
          </a:p>
        </p:txBody>
      </p:sp>
    </p:spTree>
    <p:extLst>
      <p:ext uri="{BB962C8B-B14F-4D97-AF65-F5344CB8AC3E}">
        <p14:creationId xmlns:p14="http://schemas.microsoft.com/office/powerpoint/2010/main" val="419509354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E"/>
          </a:p>
        </p:txBody>
      </p:sp>
      <p:sp>
        <p:nvSpPr>
          <p:cNvPr id="4" name="Slide Number Placeholder 3"/>
          <p:cNvSpPr>
            <a:spLocks noGrp="1"/>
          </p:cNvSpPr>
          <p:nvPr>
            <p:ph type="sldNum" sz="quarter" idx="5"/>
          </p:nvPr>
        </p:nvSpPr>
        <p:spPr/>
        <p:txBody>
          <a:bodyPr/>
          <a:lstStyle/>
          <a:p>
            <a:fld id="{7B0C98B0-CF1C-4133-97B9-74724C034050}" type="slidenum">
              <a:rPr lang="pt-PT" smtClean="0"/>
              <a:t>29</a:t>
            </a:fld>
            <a:endParaRPr lang="pt-PT"/>
          </a:p>
        </p:txBody>
      </p:sp>
    </p:spTree>
    <p:extLst>
      <p:ext uri="{BB962C8B-B14F-4D97-AF65-F5344CB8AC3E}">
        <p14:creationId xmlns:p14="http://schemas.microsoft.com/office/powerpoint/2010/main" val="273103217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E"/>
          </a:p>
        </p:txBody>
      </p:sp>
      <p:sp>
        <p:nvSpPr>
          <p:cNvPr id="4" name="Slide Number Placeholder 3"/>
          <p:cNvSpPr>
            <a:spLocks noGrp="1"/>
          </p:cNvSpPr>
          <p:nvPr>
            <p:ph type="sldNum" sz="quarter" idx="5"/>
          </p:nvPr>
        </p:nvSpPr>
        <p:spPr/>
        <p:txBody>
          <a:bodyPr/>
          <a:lstStyle/>
          <a:p>
            <a:fld id="{7B0C98B0-CF1C-4133-97B9-74724C034050}" type="slidenum">
              <a:rPr lang="pt-PT" smtClean="0"/>
              <a:t>31</a:t>
            </a:fld>
            <a:endParaRPr lang="pt-PT"/>
          </a:p>
        </p:txBody>
      </p:sp>
    </p:spTree>
    <p:extLst>
      <p:ext uri="{BB962C8B-B14F-4D97-AF65-F5344CB8AC3E}">
        <p14:creationId xmlns:p14="http://schemas.microsoft.com/office/powerpoint/2010/main" val="407599457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E"/>
          </a:p>
        </p:txBody>
      </p:sp>
      <p:sp>
        <p:nvSpPr>
          <p:cNvPr id="4" name="Slide Number Placeholder 3"/>
          <p:cNvSpPr>
            <a:spLocks noGrp="1"/>
          </p:cNvSpPr>
          <p:nvPr>
            <p:ph type="sldNum" sz="quarter" idx="5"/>
          </p:nvPr>
        </p:nvSpPr>
        <p:spPr/>
        <p:txBody>
          <a:bodyPr/>
          <a:lstStyle/>
          <a:p>
            <a:fld id="{7B0C98B0-CF1C-4133-97B9-74724C034050}" type="slidenum">
              <a:rPr lang="pt-PT" smtClean="0"/>
              <a:t>33</a:t>
            </a:fld>
            <a:endParaRPr lang="pt-PT"/>
          </a:p>
        </p:txBody>
      </p:sp>
    </p:spTree>
    <p:extLst>
      <p:ext uri="{BB962C8B-B14F-4D97-AF65-F5344CB8AC3E}">
        <p14:creationId xmlns:p14="http://schemas.microsoft.com/office/powerpoint/2010/main" val="303039784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E"/>
          </a:p>
        </p:txBody>
      </p:sp>
      <p:sp>
        <p:nvSpPr>
          <p:cNvPr id="4" name="Slide Number Placeholder 3"/>
          <p:cNvSpPr>
            <a:spLocks noGrp="1"/>
          </p:cNvSpPr>
          <p:nvPr>
            <p:ph type="sldNum" sz="quarter" idx="5"/>
          </p:nvPr>
        </p:nvSpPr>
        <p:spPr/>
        <p:txBody>
          <a:bodyPr/>
          <a:lstStyle/>
          <a:p>
            <a:fld id="{7B0C98B0-CF1C-4133-97B9-74724C034050}" type="slidenum">
              <a:rPr lang="pt-PT" smtClean="0"/>
              <a:t>35</a:t>
            </a:fld>
            <a:endParaRPr lang="pt-PT"/>
          </a:p>
        </p:txBody>
      </p:sp>
    </p:spTree>
    <p:extLst>
      <p:ext uri="{BB962C8B-B14F-4D97-AF65-F5344CB8AC3E}">
        <p14:creationId xmlns:p14="http://schemas.microsoft.com/office/powerpoint/2010/main" val="212160141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E"/>
          </a:p>
        </p:txBody>
      </p:sp>
      <p:sp>
        <p:nvSpPr>
          <p:cNvPr id="4" name="Slide Number Placeholder 3"/>
          <p:cNvSpPr>
            <a:spLocks noGrp="1"/>
          </p:cNvSpPr>
          <p:nvPr>
            <p:ph type="sldNum" sz="quarter" idx="5"/>
          </p:nvPr>
        </p:nvSpPr>
        <p:spPr/>
        <p:txBody>
          <a:bodyPr/>
          <a:lstStyle/>
          <a:p>
            <a:fld id="{7B0C98B0-CF1C-4133-97B9-74724C034050}" type="slidenum">
              <a:rPr lang="pt-PT" smtClean="0"/>
              <a:t>37</a:t>
            </a:fld>
            <a:endParaRPr lang="pt-PT"/>
          </a:p>
        </p:txBody>
      </p:sp>
    </p:spTree>
    <p:extLst>
      <p:ext uri="{BB962C8B-B14F-4D97-AF65-F5344CB8AC3E}">
        <p14:creationId xmlns:p14="http://schemas.microsoft.com/office/powerpoint/2010/main" val="174039393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E"/>
          </a:p>
        </p:txBody>
      </p:sp>
      <p:sp>
        <p:nvSpPr>
          <p:cNvPr id="4" name="Slide Number Placeholder 3"/>
          <p:cNvSpPr>
            <a:spLocks noGrp="1"/>
          </p:cNvSpPr>
          <p:nvPr>
            <p:ph type="sldNum" sz="quarter" idx="5"/>
          </p:nvPr>
        </p:nvSpPr>
        <p:spPr/>
        <p:txBody>
          <a:bodyPr/>
          <a:lstStyle/>
          <a:p>
            <a:fld id="{7B0C98B0-CF1C-4133-97B9-74724C034050}" type="slidenum">
              <a:rPr lang="pt-PT" smtClean="0"/>
              <a:t>38</a:t>
            </a:fld>
            <a:endParaRPr lang="pt-PT"/>
          </a:p>
        </p:txBody>
      </p:sp>
    </p:spTree>
    <p:extLst>
      <p:ext uri="{BB962C8B-B14F-4D97-AF65-F5344CB8AC3E}">
        <p14:creationId xmlns:p14="http://schemas.microsoft.com/office/powerpoint/2010/main" val="288660564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E"/>
          </a:p>
        </p:txBody>
      </p:sp>
      <p:sp>
        <p:nvSpPr>
          <p:cNvPr id="4" name="Slide Number Placeholder 3"/>
          <p:cNvSpPr>
            <a:spLocks noGrp="1"/>
          </p:cNvSpPr>
          <p:nvPr>
            <p:ph type="sldNum" sz="quarter" idx="5"/>
          </p:nvPr>
        </p:nvSpPr>
        <p:spPr/>
        <p:txBody>
          <a:bodyPr/>
          <a:lstStyle/>
          <a:p>
            <a:fld id="{7B0C98B0-CF1C-4133-97B9-74724C034050}" type="slidenum">
              <a:rPr lang="pt-PT" smtClean="0"/>
              <a:t>40</a:t>
            </a:fld>
            <a:endParaRPr lang="pt-PT"/>
          </a:p>
        </p:txBody>
      </p:sp>
    </p:spTree>
    <p:extLst>
      <p:ext uri="{BB962C8B-B14F-4D97-AF65-F5344CB8AC3E}">
        <p14:creationId xmlns:p14="http://schemas.microsoft.com/office/powerpoint/2010/main" val="3676692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E"/>
          </a:p>
        </p:txBody>
      </p:sp>
      <p:sp>
        <p:nvSpPr>
          <p:cNvPr id="4" name="Slide Number Placeholder 3"/>
          <p:cNvSpPr>
            <a:spLocks noGrp="1"/>
          </p:cNvSpPr>
          <p:nvPr>
            <p:ph type="sldNum" sz="quarter" idx="5"/>
          </p:nvPr>
        </p:nvSpPr>
        <p:spPr/>
        <p:txBody>
          <a:bodyPr/>
          <a:lstStyle/>
          <a:p>
            <a:fld id="{7B0C98B0-CF1C-4133-97B9-74724C034050}" type="slidenum">
              <a:rPr lang="pt-PT" smtClean="0"/>
              <a:t>41</a:t>
            </a:fld>
            <a:endParaRPr lang="pt-PT"/>
          </a:p>
        </p:txBody>
      </p:sp>
    </p:spTree>
    <p:extLst>
      <p:ext uri="{BB962C8B-B14F-4D97-AF65-F5344CB8AC3E}">
        <p14:creationId xmlns:p14="http://schemas.microsoft.com/office/powerpoint/2010/main" val="35672545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E"/>
          </a:p>
        </p:txBody>
      </p:sp>
      <p:sp>
        <p:nvSpPr>
          <p:cNvPr id="4" name="Slide Number Placeholder 3"/>
          <p:cNvSpPr>
            <a:spLocks noGrp="1"/>
          </p:cNvSpPr>
          <p:nvPr>
            <p:ph type="sldNum" sz="quarter" idx="5"/>
          </p:nvPr>
        </p:nvSpPr>
        <p:spPr/>
        <p:txBody>
          <a:bodyPr/>
          <a:lstStyle/>
          <a:p>
            <a:fld id="{7B0C98B0-CF1C-4133-97B9-74724C034050}" type="slidenum">
              <a:rPr lang="pt-PT" smtClean="0"/>
              <a:t>42</a:t>
            </a:fld>
            <a:endParaRPr lang="pt-PT"/>
          </a:p>
        </p:txBody>
      </p:sp>
    </p:spTree>
    <p:extLst>
      <p:ext uri="{BB962C8B-B14F-4D97-AF65-F5344CB8AC3E}">
        <p14:creationId xmlns:p14="http://schemas.microsoft.com/office/powerpoint/2010/main" val="38023959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E"/>
          </a:p>
        </p:txBody>
      </p:sp>
      <p:sp>
        <p:nvSpPr>
          <p:cNvPr id="4" name="Slide Number Placeholder 3"/>
          <p:cNvSpPr>
            <a:spLocks noGrp="1"/>
          </p:cNvSpPr>
          <p:nvPr>
            <p:ph type="sldNum" sz="quarter" idx="5"/>
          </p:nvPr>
        </p:nvSpPr>
        <p:spPr/>
        <p:txBody>
          <a:bodyPr/>
          <a:lstStyle/>
          <a:p>
            <a:fld id="{7B0C98B0-CF1C-4133-97B9-74724C034050}" type="slidenum">
              <a:rPr lang="pt-PT" smtClean="0"/>
              <a:t>6</a:t>
            </a:fld>
            <a:endParaRPr lang="pt-PT"/>
          </a:p>
        </p:txBody>
      </p:sp>
    </p:spTree>
    <p:extLst>
      <p:ext uri="{BB962C8B-B14F-4D97-AF65-F5344CB8AC3E}">
        <p14:creationId xmlns:p14="http://schemas.microsoft.com/office/powerpoint/2010/main" val="31959189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E"/>
          </a:p>
        </p:txBody>
      </p:sp>
      <p:sp>
        <p:nvSpPr>
          <p:cNvPr id="4" name="Slide Number Placeholder 3"/>
          <p:cNvSpPr>
            <a:spLocks noGrp="1"/>
          </p:cNvSpPr>
          <p:nvPr>
            <p:ph type="sldNum" sz="quarter" idx="5"/>
          </p:nvPr>
        </p:nvSpPr>
        <p:spPr/>
        <p:txBody>
          <a:bodyPr/>
          <a:lstStyle/>
          <a:p>
            <a:fld id="{7B0C98B0-CF1C-4133-97B9-74724C034050}" type="slidenum">
              <a:rPr lang="pt-PT" smtClean="0"/>
              <a:t>7</a:t>
            </a:fld>
            <a:endParaRPr lang="pt-PT"/>
          </a:p>
        </p:txBody>
      </p:sp>
    </p:spTree>
    <p:extLst>
      <p:ext uri="{BB962C8B-B14F-4D97-AF65-F5344CB8AC3E}">
        <p14:creationId xmlns:p14="http://schemas.microsoft.com/office/powerpoint/2010/main" val="25916712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E"/>
          </a:p>
        </p:txBody>
      </p:sp>
      <p:sp>
        <p:nvSpPr>
          <p:cNvPr id="4" name="Slide Number Placeholder 3"/>
          <p:cNvSpPr>
            <a:spLocks noGrp="1"/>
          </p:cNvSpPr>
          <p:nvPr>
            <p:ph type="sldNum" sz="quarter" idx="5"/>
          </p:nvPr>
        </p:nvSpPr>
        <p:spPr/>
        <p:txBody>
          <a:bodyPr/>
          <a:lstStyle/>
          <a:p>
            <a:fld id="{7B0C98B0-CF1C-4133-97B9-74724C034050}" type="slidenum">
              <a:rPr lang="pt-PT" smtClean="0"/>
              <a:t>8</a:t>
            </a:fld>
            <a:endParaRPr lang="pt-PT"/>
          </a:p>
        </p:txBody>
      </p:sp>
    </p:spTree>
    <p:extLst>
      <p:ext uri="{BB962C8B-B14F-4D97-AF65-F5344CB8AC3E}">
        <p14:creationId xmlns:p14="http://schemas.microsoft.com/office/powerpoint/2010/main" val="9439901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B0C98B0-CF1C-4133-97B9-74724C034050}" type="slidenum">
              <a:rPr kumimoji="0" lang="pt-PT"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pt-P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995095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E"/>
          </a:p>
        </p:txBody>
      </p:sp>
      <p:sp>
        <p:nvSpPr>
          <p:cNvPr id="4" name="Slide Number Placeholder 3"/>
          <p:cNvSpPr>
            <a:spLocks noGrp="1"/>
          </p:cNvSpPr>
          <p:nvPr>
            <p:ph type="sldNum" sz="quarter" idx="5"/>
          </p:nvPr>
        </p:nvSpPr>
        <p:spPr/>
        <p:txBody>
          <a:bodyPr/>
          <a:lstStyle/>
          <a:p>
            <a:fld id="{7B0C98B0-CF1C-4133-97B9-74724C034050}" type="slidenum">
              <a:rPr lang="pt-PT" smtClean="0"/>
              <a:t>13</a:t>
            </a:fld>
            <a:endParaRPr lang="pt-PT"/>
          </a:p>
        </p:txBody>
      </p:sp>
    </p:spTree>
    <p:extLst>
      <p:ext uri="{BB962C8B-B14F-4D97-AF65-F5344CB8AC3E}">
        <p14:creationId xmlns:p14="http://schemas.microsoft.com/office/powerpoint/2010/main" val="42610593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E"/>
          </a:p>
        </p:txBody>
      </p:sp>
      <p:sp>
        <p:nvSpPr>
          <p:cNvPr id="4" name="Slide Number Placeholder 3"/>
          <p:cNvSpPr>
            <a:spLocks noGrp="1"/>
          </p:cNvSpPr>
          <p:nvPr>
            <p:ph type="sldNum" sz="quarter" idx="5"/>
          </p:nvPr>
        </p:nvSpPr>
        <p:spPr/>
        <p:txBody>
          <a:bodyPr/>
          <a:lstStyle/>
          <a:p>
            <a:fld id="{7B0C98B0-CF1C-4133-97B9-74724C034050}" type="slidenum">
              <a:rPr lang="pt-PT" smtClean="0"/>
              <a:t>14</a:t>
            </a:fld>
            <a:endParaRPr lang="pt-PT"/>
          </a:p>
        </p:txBody>
      </p:sp>
    </p:spTree>
    <p:extLst>
      <p:ext uri="{BB962C8B-B14F-4D97-AF65-F5344CB8AC3E}">
        <p14:creationId xmlns:p14="http://schemas.microsoft.com/office/powerpoint/2010/main" val="27955269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E"/>
          </a:p>
        </p:txBody>
      </p:sp>
      <p:sp>
        <p:nvSpPr>
          <p:cNvPr id="4" name="Slide Number Placeholder 3"/>
          <p:cNvSpPr>
            <a:spLocks noGrp="1"/>
          </p:cNvSpPr>
          <p:nvPr>
            <p:ph type="sldNum" sz="quarter" idx="5"/>
          </p:nvPr>
        </p:nvSpPr>
        <p:spPr/>
        <p:txBody>
          <a:bodyPr/>
          <a:lstStyle/>
          <a:p>
            <a:fld id="{7B0C98B0-CF1C-4133-97B9-74724C034050}" type="slidenum">
              <a:rPr lang="pt-PT" smtClean="0"/>
              <a:t>15</a:t>
            </a:fld>
            <a:endParaRPr lang="pt-PT"/>
          </a:p>
        </p:txBody>
      </p:sp>
    </p:spTree>
    <p:extLst>
      <p:ext uri="{BB962C8B-B14F-4D97-AF65-F5344CB8AC3E}">
        <p14:creationId xmlns:p14="http://schemas.microsoft.com/office/powerpoint/2010/main" val="206616990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4.jpe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Slide 1">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chemeClr val="tx2"/>
                </a:solidFill>
              </a:defRPr>
            </a:lvl1pPr>
          </a:lstStyle>
          <a:p>
            <a:r>
              <a:rPr lang="en-US" noProof="0"/>
              <a:t>Title</a:t>
            </a:r>
          </a:p>
        </p:txBody>
      </p:sp>
      <p:sp>
        <p:nvSpPr>
          <p:cNvPr id="3" name="Slide Number Placeholder 2"/>
          <p:cNvSpPr>
            <a:spLocks noGrp="1"/>
          </p:cNvSpPr>
          <p:nvPr>
            <p:ph type="sldNum" sz="quarter" idx="10"/>
          </p:nvPr>
        </p:nvSpPr>
        <p:spPr/>
        <p:txBody>
          <a:bodyPr/>
          <a:lstStyle/>
          <a:p>
            <a:fld id="{9E561190-0011-472E-9FCA-1D7032DB7E1D}" type="slidenum">
              <a:rPr lang="en-US" noProof="0" smtClean="0"/>
              <a:pPr/>
              <a:t>‹#›</a:t>
            </a:fld>
            <a:endParaRPr lang="en-US" noProof="0"/>
          </a:p>
        </p:txBody>
      </p:sp>
      <p:sp>
        <p:nvSpPr>
          <p:cNvPr id="4" name="Text Placeholder 4"/>
          <p:cNvSpPr>
            <a:spLocks noGrp="1"/>
          </p:cNvSpPr>
          <p:nvPr>
            <p:ph type="body" sz="quarter" idx="38" hasCustomPrompt="1"/>
          </p:nvPr>
        </p:nvSpPr>
        <p:spPr>
          <a:xfrm>
            <a:off x="839788" y="1079980"/>
            <a:ext cx="10514012" cy="258055"/>
          </a:xfrm>
        </p:spPr>
        <p:txBody>
          <a:bodyPr lIns="0" tIns="0" rIns="0" bIns="0">
            <a:normAutofit/>
          </a:bodyPr>
          <a:lstStyle>
            <a:lvl1pPr marL="0" indent="0">
              <a:buNone/>
              <a:defRPr sz="1400">
                <a:solidFill>
                  <a:schemeClr val="accent2"/>
                </a:solidFill>
              </a:defRPr>
            </a:lvl1pPr>
          </a:lstStyle>
          <a:p>
            <a:pPr lvl="0"/>
            <a:r>
              <a:rPr lang="en-US" noProof="0"/>
              <a:t>Subtitle</a:t>
            </a:r>
          </a:p>
        </p:txBody>
      </p:sp>
      <p:sp>
        <p:nvSpPr>
          <p:cNvPr id="5" name="Text Placeholder 12"/>
          <p:cNvSpPr>
            <a:spLocks noGrp="1"/>
          </p:cNvSpPr>
          <p:nvPr>
            <p:ph type="body" sz="quarter" idx="15" hasCustomPrompt="1"/>
          </p:nvPr>
        </p:nvSpPr>
        <p:spPr>
          <a:xfrm>
            <a:off x="11213811" y="6165382"/>
            <a:ext cx="701038" cy="486183"/>
          </a:xfrm>
          <a:blipFill>
            <a:blip r:embed="rId2" cstate="email">
              <a:extLst>
                <a:ext uri="{28A0092B-C50C-407E-A947-70E740481C1C}">
                  <a14:useLocalDpi xmlns:a14="http://schemas.microsoft.com/office/drawing/2010/main"/>
                </a:ext>
              </a:extLst>
            </a:blip>
            <a:stretch>
              <a:fillRect/>
            </a:stretch>
          </a:blipFill>
        </p:spPr>
        <p:txBody>
          <a:bodyPr lIns="0" tIns="0" rIns="0" bIns="0" anchor="ct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700" b="0" baseline="0">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noProof="0"/>
              <a:t> </a:t>
            </a:r>
          </a:p>
        </p:txBody>
      </p:sp>
      <p:cxnSp>
        <p:nvCxnSpPr>
          <p:cNvPr id="6" name="Straight Connector 5"/>
          <p:cNvCxnSpPr/>
          <p:nvPr userDrawn="1"/>
        </p:nvCxnSpPr>
        <p:spPr>
          <a:xfrm flipH="1">
            <a:off x="685800" y="-4152"/>
            <a:ext cx="0" cy="1358290"/>
          </a:xfrm>
          <a:prstGeom prst="line">
            <a:avLst/>
          </a:prstGeom>
          <a:ln w="6350">
            <a:solidFill>
              <a:schemeClr val="accent5"/>
            </a:solidFill>
          </a:ln>
        </p:spPr>
        <p:style>
          <a:lnRef idx="1">
            <a:schemeClr val="accent1"/>
          </a:lnRef>
          <a:fillRef idx="0">
            <a:schemeClr val="accent1"/>
          </a:fillRef>
          <a:effectRef idx="0">
            <a:schemeClr val="accent1"/>
          </a:effectRef>
          <a:fontRef idx="minor">
            <a:schemeClr val="tx1"/>
          </a:fontRef>
        </p:style>
      </p:cxnSp>
      <p:sp>
        <p:nvSpPr>
          <p:cNvPr id="7" name="Text Placeholder 4">
            <a:extLst>
              <a:ext uri="{FF2B5EF4-FFF2-40B4-BE49-F238E27FC236}">
                <a16:creationId xmlns:a16="http://schemas.microsoft.com/office/drawing/2014/main" id="{64875AD7-C6B5-BB44-A721-A67C940C7904}"/>
              </a:ext>
            </a:extLst>
          </p:cNvPr>
          <p:cNvSpPr>
            <a:spLocks noGrp="1"/>
          </p:cNvSpPr>
          <p:nvPr>
            <p:ph type="body" sz="quarter" idx="39" hasCustomPrompt="1"/>
          </p:nvPr>
        </p:nvSpPr>
        <p:spPr>
          <a:xfrm>
            <a:off x="838200" y="1789270"/>
            <a:ext cx="10514012" cy="258055"/>
          </a:xfrm>
        </p:spPr>
        <p:txBody>
          <a:bodyPr lIns="0" tIns="0" rIns="0" bIns="0">
            <a:normAutofit/>
          </a:bodyPr>
          <a:lstStyle>
            <a:lvl1pPr marL="0" indent="0">
              <a:buNone/>
              <a:defRPr sz="1700">
                <a:solidFill>
                  <a:schemeClr val="accent2"/>
                </a:solidFill>
              </a:defRPr>
            </a:lvl1pPr>
          </a:lstStyle>
          <a:p>
            <a:pPr lvl="0"/>
            <a:r>
              <a:rPr lang="en-US" noProof="0"/>
              <a:t>Subtitle</a:t>
            </a:r>
          </a:p>
        </p:txBody>
      </p:sp>
    </p:spTree>
    <p:extLst>
      <p:ext uri="{BB962C8B-B14F-4D97-AF65-F5344CB8AC3E}">
        <p14:creationId xmlns:p14="http://schemas.microsoft.com/office/powerpoint/2010/main" val="9340963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End Cover Slide 1">
    <p:bg>
      <p:bgPr>
        <a:solidFill>
          <a:schemeClr val="accent4"/>
        </a:solidFill>
        <a:effectLst/>
      </p:bgPr>
    </p:bg>
    <p:spTree>
      <p:nvGrpSpPr>
        <p:cNvPr id="1" name=""/>
        <p:cNvGrpSpPr/>
        <p:nvPr/>
      </p:nvGrpSpPr>
      <p:grpSpPr>
        <a:xfrm>
          <a:off x="0" y="0"/>
          <a:ext cx="0" cy="0"/>
          <a:chOff x="0" y="0"/>
          <a:chExt cx="0" cy="0"/>
        </a:xfrm>
      </p:grpSpPr>
      <p:sp>
        <p:nvSpPr>
          <p:cNvPr id="23" name="Text Placeholder 12"/>
          <p:cNvSpPr>
            <a:spLocks noGrp="1"/>
          </p:cNvSpPr>
          <p:nvPr>
            <p:ph type="body" sz="quarter" idx="16" hasCustomPrompt="1"/>
          </p:nvPr>
        </p:nvSpPr>
        <p:spPr>
          <a:xfrm>
            <a:off x="9067467" y="311400"/>
            <a:ext cx="6256800" cy="6235200"/>
          </a:xfrm>
          <a:blipFill dpi="0" rotWithShape="1">
            <a:blip r:embed="rId2" cstate="email">
              <a:extLst>
                <a:ext uri="{28A0092B-C50C-407E-A947-70E740481C1C}">
                  <a14:useLocalDpi xmlns:a14="http://schemas.microsoft.com/office/drawing/2010/main"/>
                </a:ext>
              </a:extLst>
            </a:blip>
            <a:srcRect/>
            <a:stretch>
              <a:fillRect/>
            </a:stretch>
          </a:blipFill>
        </p:spPr>
        <p:txBody>
          <a:bodyPr wrap="square" lIns="0" tIns="0" rIns="0" bIns="0">
            <a:noAutofit/>
          </a:bodyPr>
          <a:lstStyle>
            <a:lvl1pPr marL="0" indent="0">
              <a:buNone/>
              <a:defRPr sz="4400" b="1" baseline="0">
                <a:solidFill>
                  <a:schemeClr val="bg1"/>
                </a:solidFill>
              </a:defRPr>
            </a:lvl1pPr>
          </a:lstStyle>
          <a:p>
            <a:pPr lvl="0"/>
            <a:r>
              <a:rPr lang="pt-PT"/>
              <a:t> </a:t>
            </a:r>
          </a:p>
        </p:txBody>
      </p:sp>
      <p:sp>
        <p:nvSpPr>
          <p:cNvPr id="25" name="Text Placeholder 12"/>
          <p:cNvSpPr>
            <a:spLocks noGrp="1"/>
          </p:cNvSpPr>
          <p:nvPr>
            <p:ph type="body" sz="quarter" idx="18" hasCustomPrompt="1"/>
          </p:nvPr>
        </p:nvSpPr>
        <p:spPr>
          <a:xfrm>
            <a:off x="839788" y="2895589"/>
            <a:ext cx="4692321" cy="1066822"/>
          </a:xfrm>
          <a:blipFill>
            <a:blip r:embed="rId3" cstate="email">
              <a:extLst>
                <a:ext uri="{28A0092B-C50C-407E-A947-70E740481C1C}">
                  <a14:useLocalDpi xmlns:a14="http://schemas.microsoft.com/office/drawing/2010/main"/>
                </a:ext>
              </a:extLst>
            </a:blip>
            <a:stretch>
              <a:fillRect/>
            </a:stretch>
          </a:blipFill>
        </p:spPr>
        <p:txBody>
          <a:bodyPr wrap="square" lIns="0" tIns="0" rIns="0" bIns="0">
            <a:noAutofit/>
          </a:bodyPr>
          <a:lstStyle>
            <a:lvl1pPr marL="0" indent="0">
              <a:buNone/>
              <a:defRPr sz="4400" b="1" baseline="0">
                <a:solidFill>
                  <a:schemeClr val="bg1"/>
                </a:solidFill>
              </a:defRPr>
            </a:lvl1pPr>
          </a:lstStyle>
          <a:p>
            <a:pPr lvl="0"/>
            <a:r>
              <a:rPr lang="pt-PT"/>
              <a:t> </a:t>
            </a:r>
          </a:p>
        </p:txBody>
      </p:sp>
    </p:spTree>
    <p:extLst>
      <p:ext uri="{BB962C8B-B14F-4D97-AF65-F5344CB8AC3E}">
        <p14:creationId xmlns:p14="http://schemas.microsoft.com/office/powerpoint/2010/main" val="8781071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End Cover Slide 2">
    <p:bg>
      <p:bgPr>
        <a:solidFill>
          <a:schemeClr val="accent5"/>
        </a:solidFill>
        <a:effectLst/>
      </p:bgPr>
    </p:bg>
    <p:spTree>
      <p:nvGrpSpPr>
        <p:cNvPr id="1" name=""/>
        <p:cNvGrpSpPr/>
        <p:nvPr/>
      </p:nvGrpSpPr>
      <p:grpSpPr>
        <a:xfrm>
          <a:off x="0" y="0"/>
          <a:ext cx="0" cy="0"/>
          <a:chOff x="0" y="0"/>
          <a:chExt cx="0" cy="0"/>
        </a:xfrm>
      </p:grpSpPr>
      <p:sp>
        <p:nvSpPr>
          <p:cNvPr id="23" name="Text Placeholder 12"/>
          <p:cNvSpPr>
            <a:spLocks noGrp="1"/>
          </p:cNvSpPr>
          <p:nvPr>
            <p:ph type="body" sz="quarter" idx="16" hasCustomPrompt="1"/>
          </p:nvPr>
        </p:nvSpPr>
        <p:spPr>
          <a:xfrm>
            <a:off x="9067467" y="311400"/>
            <a:ext cx="6256800" cy="6235200"/>
          </a:xfrm>
          <a:blipFill dpi="0" rotWithShape="1">
            <a:blip r:embed="rId2" cstate="email">
              <a:extLst>
                <a:ext uri="{28A0092B-C50C-407E-A947-70E740481C1C}">
                  <a14:useLocalDpi xmlns:a14="http://schemas.microsoft.com/office/drawing/2010/main"/>
                </a:ext>
              </a:extLst>
            </a:blip>
            <a:srcRect/>
            <a:stretch>
              <a:fillRect/>
            </a:stretch>
          </a:blipFill>
        </p:spPr>
        <p:txBody>
          <a:bodyPr wrap="square" lIns="0" tIns="0" rIns="0" bIns="0">
            <a:noAutofit/>
          </a:bodyPr>
          <a:lstStyle>
            <a:lvl1pPr marL="0" indent="0">
              <a:buNone/>
              <a:defRPr sz="4400" b="1" baseline="0">
                <a:solidFill>
                  <a:schemeClr val="bg1"/>
                </a:solidFill>
              </a:defRPr>
            </a:lvl1pPr>
          </a:lstStyle>
          <a:p>
            <a:pPr lvl="0"/>
            <a:r>
              <a:rPr lang="pt-PT"/>
              <a:t> </a:t>
            </a:r>
          </a:p>
        </p:txBody>
      </p:sp>
      <p:sp>
        <p:nvSpPr>
          <p:cNvPr id="25" name="Text Placeholder 12"/>
          <p:cNvSpPr>
            <a:spLocks noGrp="1"/>
          </p:cNvSpPr>
          <p:nvPr>
            <p:ph type="body" sz="quarter" idx="18" hasCustomPrompt="1"/>
          </p:nvPr>
        </p:nvSpPr>
        <p:spPr>
          <a:xfrm>
            <a:off x="839788" y="2895589"/>
            <a:ext cx="4692321" cy="1066822"/>
          </a:xfrm>
          <a:blipFill>
            <a:blip r:embed="rId3" cstate="email">
              <a:extLst>
                <a:ext uri="{28A0092B-C50C-407E-A947-70E740481C1C}">
                  <a14:useLocalDpi xmlns:a14="http://schemas.microsoft.com/office/drawing/2010/main"/>
                </a:ext>
              </a:extLst>
            </a:blip>
            <a:stretch>
              <a:fillRect/>
            </a:stretch>
          </a:blipFill>
        </p:spPr>
        <p:txBody>
          <a:bodyPr wrap="square" lIns="0" tIns="0" rIns="0" bIns="0">
            <a:noAutofit/>
          </a:bodyPr>
          <a:lstStyle>
            <a:lvl1pPr marL="0" indent="0">
              <a:buNone/>
              <a:defRPr sz="4400" b="1" baseline="0">
                <a:solidFill>
                  <a:schemeClr val="bg1"/>
                </a:solidFill>
              </a:defRPr>
            </a:lvl1pPr>
          </a:lstStyle>
          <a:p>
            <a:pPr lvl="0"/>
            <a:r>
              <a:rPr lang="pt-PT"/>
              <a:t> </a:t>
            </a:r>
          </a:p>
        </p:txBody>
      </p:sp>
    </p:spTree>
    <p:extLst>
      <p:ext uri="{BB962C8B-B14F-4D97-AF65-F5344CB8AC3E}">
        <p14:creationId xmlns:p14="http://schemas.microsoft.com/office/powerpoint/2010/main" val="33850131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End Cover Slide 3">
    <p:bg>
      <p:bgPr>
        <a:solidFill>
          <a:schemeClr val="tx1"/>
        </a:solidFill>
        <a:effectLst/>
      </p:bgPr>
    </p:bg>
    <p:spTree>
      <p:nvGrpSpPr>
        <p:cNvPr id="1" name=""/>
        <p:cNvGrpSpPr/>
        <p:nvPr/>
      </p:nvGrpSpPr>
      <p:grpSpPr>
        <a:xfrm>
          <a:off x="0" y="0"/>
          <a:ext cx="0" cy="0"/>
          <a:chOff x="0" y="0"/>
          <a:chExt cx="0" cy="0"/>
        </a:xfrm>
      </p:grpSpPr>
      <p:sp>
        <p:nvSpPr>
          <p:cNvPr id="3" name="Picture Placeholder 2"/>
          <p:cNvSpPr>
            <a:spLocks noGrp="1"/>
          </p:cNvSpPr>
          <p:nvPr>
            <p:ph type="pic" sz="quarter" idx="15"/>
          </p:nvPr>
        </p:nvSpPr>
        <p:spPr>
          <a:xfrm>
            <a:off x="0" y="0"/>
            <a:ext cx="12192000" cy="6858000"/>
          </a:xfrm>
        </p:spPr>
        <p:txBody>
          <a:bodyPr/>
          <a:lstStyle/>
          <a:p>
            <a:endParaRPr lang="en-US" noProof="0"/>
          </a:p>
        </p:txBody>
      </p:sp>
      <p:sp>
        <p:nvSpPr>
          <p:cNvPr id="17" name="Text Placeholder 12"/>
          <p:cNvSpPr>
            <a:spLocks noGrp="1"/>
          </p:cNvSpPr>
          <p:nvPr>
            <p:ph type="body" sz="quarter" idx="16" hasCustomPrompt="1"/>
          </p:nvPr>
        </p:nvSpPr>
        <p:spPr>
          <a:xfrm>
            <a:off x="9067467" y="311400"/>
            <a:ext cx="6256800" cy="6235200"/>
          </a:xfrm>
          <a:blipFill dpi="0" rotWithShape="1">
            <a:blip r:embed="rId2" cstate="email">
              <a:extLst>
                <a:ext uri="{28A0092B-C50C-407E-A947-70E740481C1C}">
                  <a14:useLocalDpi xmlns:a14="http://schemas.microsoft.com/office/drawing/2010/main"/>
                </a:ext>
              </a:extLst>
            </a:blip>
            <a:srcRect/>
            <a:stretch>
              <a:fillRect/>
            </a:stretch>
          </a:blipFill>
        </p:spPr>
        <p:txBody>
          <a:bodyPr wrap="square" lIns="0" tIns="0" rIns="0" bIns="0">
            <a:noAutofit/>
          </a:bodyPr>
          <a:lstStyle>
            <a:lvl1pPr marL="0" indent="0">
              <a:buNone/>
              <a:defRPr sz="4400" b="1" baseline="0">
                <a:solidFill>
                  <a:schemeClr val="bg1"/>
                </a:solidFill>
              </a:defRPr>
            </a:lvl1pPr>
          </a:lstStyle>
          <a:p>
            <a:pPr lvl="0"/>
            <a:r>
              <a:rPr lang="en-US" noProof="0"/>
              <a:t> </a:t>
            </a:r>
          </a:p>
        </p:txBody>
      </p:sp>
      <p:sp>
        <p:nvSpPr>
          <p:cNvPr id="20" name="Text Placeholder 12"/>
          <p:cNvSpPr>
            <a:spLocks noGrp="1"/>
          </p:cNvSpPr>
          <p:nvPr>
            <p:ph type="body" sz="quarter" idx="18" hasCustomPrompt="1"/>
          </p:nvPr>
        </p:nvSpPr>
        <p:spPr>
          <a:xfrm>
            <a:off x="839788" y="2895589"/>
            <a:ext cx="4692321" cy="1066822"/>
          </a:xfrm>
          <a:blipFill>
            <a:blip r:embed="rId3" cstate="email">
              <a:extLst>
                <a:ext uri="{28A0092B-C50C-407E-A947-70E740481C1C}">
                  <a14:useLocalDpi xmlns:a14="http://schemas.microsoft.com/office/drawing/2010/main"/>
                </a:ext>
              </a:extLst>
            </a:blip>
            <a:stretch>
              <a:fillRect/>
            </a:stretch>
          </a:blipFill>
        </p:spPr>
        <p:txBody>
          <a:bodyPr wrap="square" lIns="0" tIns="0" rIns="0" bIns="0">
            <a:noAutofit/>
          </a:bodyPr>
          <a:lstStyle>
            <a:lvl1pPr marL="0" indent="0">
              <a:buNone/>
              <a:defRPr sz="4400" b="1" baseline="0">
                <a:solidFill>
                  <a:schemeClr val="bg1"/>
                </a:solidFill>
              </a:defRPr>
            </a:lvl1pPr>
          </a:lstStyle>
          <a:p>
            <a:pPr lvl="0"/>
            <a:r>
              <a:rPr lang="en-US" noProof="0"/>
              <a:t> </a:t>
            </a:r>
          </a:p>
        </p:txBody>
      </p:sp>
    </p:spTree>
    <p:extLst>
      <p:ext uri="{BB962C8B-B14F-4D97-AF65-F5344CB8AC3E}">
        <p14:creationId xmlns:p14="http://schemas.microsoft.com/office/powerpoint/2010/main" val="23003955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End Cover Slide 4">
    <p:bg>
      <p:bgPr>
        <a:solidFill>
          <a:schemeClr val="tx1"/>
        </a:solidFill>
        <a:effectLst/>
      </p:bgPr>
    </p:bg>
    <p:spTree>
      <p:nvGrpSpPr>
        <p:cNvPr id="1" name=""/>
        <p:cNvGrpSpPr/>
        <p:nvPr/>
      </p:nvGrpSpPr>
      <p:grpSpPr>
        <a:xfrm>
          <a:off x="0" y="0"/>
          <a:ext cx="0" cy="0"/>
          <a:chOff x="0" y="0"/>
          <a:chExt cx="0" cy="0"/>
        </a:xfrm>
      </p:grpSpPr>
      <p:sp>
        <p:nvSpPr>
          <p:cNvPr id="3" name="Picture Placeholder 2"/>
          <p:cNvSpPr>
            <a:spLocks noGrp="1"/>
          </p:cNvSpPr>
          <p:nvPr>
            <p:ph type="pic" sz="quarter" idx="15"/>
          </p:nvPr>
        </p:nvSpPr>
        <p:spPr>
          <a:xfrm>
            <a:off x="0" y="0"/>
            <a:ext cx="12192000" cy="6858000"/>
          </a:xfrm>
        </p:spPr>
        <p:txBody>
          <a:bodyPr/>
          <a:lstStyle/>
          <a:p>
            <a:endParaRPr lang="en-US" noProof="0"/>
          </a:p>
        </p:txBody>
      </p:sp>
      <p:sp>
        <p:nvSpPr>
          <p:cNvPr id="20" name="Text Placeholder 12"/>
          <p:cNvSpPr>
            <a:spLocks noGrp="1"/>
          </p:cNvSpPr>
          <p:nvPr>
            <p:ph type="body" sz="quarter" idx="18" hasCustomPrompt="1"/>
          </p:nvPr>
        </p:nvSpPr>
        <p:spPr>
          <a:xfrm>
            <a:off x="3749840" y="2895589"/>
            <a:ext cx="4692321" cy="1066822"/>
          </a:xfrm>
          <a:blipFill>
            <a:blip r:embed="rId2" cstate="email">
              <a:extLst>
                <a:ext uri="{28A0092B-C50C-407E-A947-70E740481C1C}">
                  <a14:useLocalDpi xmlns:a14="http://schemas.microsoft.com/office/drawing/2010/main"/>
                </a:ext>
              </a:extLst>
            </a:blip>
            <a:stretch>
              <a:fillRect/>
            </a:stretch>
          </a:blipFill>
        </p:spPr>
        <p:txBody>
          <a:bodyPr wrap="square" lIns="0" tIns="0" rIns="0" bIns="0">
            <a:noAutofit/>
          </a:bodyPr>
          <a:lstStyle>
            <a:lvl1pPr marL="0" indent="0">
              <a:buNone/>
              <a:defRPr sz="4400" b="1" baseline="0">
                <a:solidFill>
                  <a:schemeClr val="bg1"/>
                </a:solidFill>
              </a:defRPr>
            </a:lvl1pPr>
          </a:lstStyle>
          <a:p>
            <a:pPr lvl="0"/>
            <a:r>
              <a:rPr lang="en-US" noProof="0"/>
              <a:t> </a:t>
            </a:r>
          </a:p>
        </p:txBody>
      </p:sp>
    </p:spTree>
    <p:extLst>
      <p:ext uri="{BB962C8B-B14F-4D97-AF65-F5344CB8AC3E}">
        <p14:creationId xmlns:p14="http://schemas.microsoft.com/office/powerpoint/2010/main" val="37072401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Index Slide 1">
    <p:bg>
      <p:bgPr>
        <a:solidFill>
          <a:schemeClr val="accent4"/>
        </a:solidFill>
        <a:effectLst/>
      </p:bgPr>
    </p:bg>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lvl1pPr>
              <a:defRPr>
                <a:solidFill>
                  <a:schemeClr val="bg1"/>
                </a:solidFill>
              </a:defRPr>
            </a:lvl1pPr>
          </a:lstStyle>
          <a:p>
            <a:fld id="{9E561190-0011-472E-9FCA-1D7032DB7E1D}" type="slidenum">
              <a:rPr lang="en-US" smtClean="0"/>
              <a:pPr/>
              <a:t>‹#›</a:t>
            </a:fld>
            <a:endParaRPr lang="en-US"/>
          </a:p>
        </p:txBody>
      </p:sp>
      <p:sp>
        <p:nvSpPr>
          <p:cNvPr id="6" name="Text Placeholder 12"/>
          <p:cNvSpPr>
            <a:spLocks noGrp="1"/>
          </p:cNvSpPr>
          <p:nvPr>
            <p:ph type="body" sz="quarter" idx="16" hasCustomPrompt="1"/>
          </p:nvPr>
        </p:nvSpPr>
        <p:spPr>
          <a:xfrm>
            <a:off x="9610413" y="852471"/>
            <a:ext cx="5170909" cy="5153058"/>
          </a:xfrm>
          <a:blipFill dpi="0" rotWithShape="1">
            <a:blip r:embed="rId2" cstate="email">
              <a:extLst>
                <a:ext uri="{28A0092B-C50C-407E-A947-70E740481C1C}">
                  <a14:useLocalDpi xmlns:a14="http://schemas.microsoft.com/office/drawing/2010/main"/>
                </a:ext>
              </a:extLst>
            </a:blip>
            <a:srcRect/>
            <a:stretch>
              <a:fillRect/>
            </a:stretch>
          </a:blipFill>
        </p:spPr>
        <p:txBody>
          <a:bodyPr wrap="square" lIns="0" tIns="0" rIns="0" bIns="0">
            <a:noAutofit/>
          </a:bodyPr>
          <a:lstStyle>
            <a:lvl1pPr marL="0" indent="0">
              <a:buNone/>
              <a:defRPr sz="4400" b="1" baseline="0">
                <a:solidFill>
                  <a:schemeClr val="bg1"/>
                </a:solidFill>
              </a:defRPr>
            </a:lvl1pPr>
          </a:lstStyle>
          <a:p>
            <a:pPr lvl="0"/>
            <a:r>
              <a:rPr lang="pt-PT"/>
              <a:t> </a:t>
            </a:r>
          </a:p>
        </p:txBody>
      </p:sp>
      <p:sp>
        <p:nvSpPr>
          <p:cNvPr id="7" name="Text Placeholder 6"/>
          <p:cNvSpPr>
            <a:spLocks noGrp="1"/>
          </p:cNvSpPr>
          <p:nvPr>
            <p:ph type="body" sz="quarter" idx="17" hasCustomPrompt="1"/>
          </p:nvPr>
        </p:nvSpPr>
        <p:spPr>
          <a:xfrm>
            <a:off x="839788" y="1832626"/>
            <a:ext cx="367158" cy="329104"/>
          </a:xfrm>
        </p:spPr>
        <p:txBody>
          <a:bodyPr lIns="0" tIns="0" rIns="0" bIns="0" anchor="t">
            <a:noAutofit/>
          </a:bodyPr>
          <a:lstStyle>
            <a:lvl1pPr marL="0" indent="0">
              <a:buNone/>
              <a:defRPr sz="3600" b="1" baseline="0">
                <a:solidFill>
                  <a:schemeClr val="accent5"/>
                </a:solidFill>
              </a:defRPr>
            </a:lvl1pPr>
          </a:lstStyle>
          <a:p>
            <a:pPr lvl="0"/>
            <a:r>
              <a:rPr lang="pt-PT"/>
              <a:t>#</a:t>
            </a:r>
          </a:p>
        </p:txBody>
      </p:sp>
      <p:sp>
        <p:nvSpPr>
          <p:cNvPr id="8" name="Text Placeholder 6"/>
          <p:cNvSpPr>
            <a:spLocks noGrp="1"/>
          </p:cNvSpPr>
          <p:nvPr>
            <p:ph type="body" sz="quarter" idx="18" hasCustomPrompt="1"/>
          </p:nvPr>
        </p:nvSpPr>
        <p:spPr>
          <a:xfrm>
            <a:off x="1219138" y="1877131"/>
            <a:ext cx="4913375" cy="329104"/>
          </a:xfrm>
        </p:spPr>
        <p:txBody>
          <a:bodyPr lIns="0" tIns="0" rIns="0" bIns="0" anchor="b">
            <a:normAutofit/>
          </a:bodyPr>
          <a:lstStyle>
            <a:lvl1pPr marL="0" indent="0">
              <a:buNone/>
              <a:defRPr sz="1700" baseline="0">
                <a:solidFill>
                  <a:schemeClr val="bg1"/>
                </a:solidFill>
              </a:defRPr>
            </a:lvl1pPr>
          </a:lstStyle>
          <a:p>
            <a:pPr lvl="0"/>
            <a:r>
              <a:rPr lang="pt-PT" err="1"/>
              <a:t>Title</a:t>
            </a:r>
            <a:endParaRPr lang="pt-PT"/>
          </a:p>
        </p:txBody>
      </p:sp>
      <p:sp>
        <p:nvSpPr>
          <p:cNvPr id="9" name="Text Placeholder 6"/>
          <p:cNvSpPr>
            <a:spLocks noGrp="1"/>
          </p:cNvSpPr>
          <p:nvPr>
            <p:ph type="body" sz="quarter" idx="19" hasCustomPrompt="1"/>
          </p:nvPr>
        </p:nvSpPr>
        <p:spPr>
          <a:xfrm>
            <a:off x="838200" y="2229944"/>
            <a:ext cx="5257800" cy="329104"/>
          </a:xfrm>
        </p:spPr>
        <p:txBody>
          <a:bodyPr lIns="0" tIns="0" rIns="0" bIns="0" anchor="b">
            <a:normAutofit/>
          </a:bodyPr>
          <a:lstStyle>
            <a:lvl1pPr marL="0" indent="0">
              <a:buNone/>
              <a:defRPr sz="1400" baseline="0">
                <a:solidFill>
                  <a:schemeClr val="bg1"/>
                </a:solidFill>
              </a:defRPr>
            </a:lvl1pPr>
          </a:lstStyle>
          <a:p>
            <a:pPr lvl="0"/>
            <a:r>
              <a:rPr lang="pt-PT"/>
              <a:t>A </a:t>
            </a:r>
            <a:r>
              <a:rPr lang="pt-PT" err="1"/>
              <a:t>brief</a:t>
            </a:r>
            <a:r>
              <a:rPr lang="pt-PT"/>
              <a:t> </a:t>
            </a:r>
            <a:r>
              <a:rPr lang="pt-PT" err="1"/>
              <a:t>description</a:t>
            </a:r>
            <a:endParaRPr lang="pt-PT"/>
          </a:p>
        </p:txBody>
      </p:sp>
      <p:sp>
        <p:nvSpPr>
          <p:cNvPr id="10" name="Text Placeholder 6"/>
          <p:cNvSpPr>
            <a:spLocks noGrp="1"/>
          </p:cNvSpPr>
          <p:nvPr>
            <p:ph type="body" sz="quarter" idx="20" hasCustomPrompt="1"/>
          </p:nvPr>
        </p:nvSpPr>
        <p:spPr>
          <a:xfrm>
            <a:off x="839788" y="2715360"/>
            <a:ext cx="367158" cy="329104"/>
          </a:xfrm>
        </p:spPr>
        <p:txBody>
          <a:bodyPr lIns="0" tIns="0" rIns="0" bIns="0" anchor="t">
            <a:noAutofit/>
          </a:bodyPr>
          <a:lstStyle>
            <a:lvl1pPr marL="0" indent="0">
              <a:buNone/>
              <a:defRPr sz="3600" b="1" baseline="0">
                <a:solidFill>
                  <a:schemeClr val="accent5"/>
                </a:solidFill>
              </a:defRPr>
            </a:lvl1pPr>
          </a:lstStyle>
          <a:p>
            <a:pPr lvl="0"/>
            <a:r>
              <a:rPr lang="pt-PT"/>
              <a:t>#</a:t>
            </a:r>
          </a:p>
        </p:txBody>
      </p:sp>
      <p:sp>
        <p:nvSpPr>
          <p:cNvPr id="11" name="Text Placeholder 6"/>
          <p:cNvSpPr>
            <a:spLocks noGrp="1"/>
          </p:cNvSpPr>
          <p:nvPr>
            <p:ph type="body" sz="quarter" idx="21" hasCustomPrompt="1"/>
          </p:nvPr>
        </p:nvSpPr>
        <p:spPr>
          <a:xfrm>
            <a:off x="1219138" y="2759865"/>
            <a:ext cx="2206751" cy="329104"/>
          </a:xfrm>
        </p:spPr>
        <p:txBody>
          <a:bodyPr lIns="0" tIns="0" rIns="0" bIns="0" anchor="b">
            <a:normAutofit/>
          </a:bodyPr>
          <a:lstStyle>
            <a:lvl1pPr marL="0" indent="0">
              <a:buNone/>
              <a:defRPr sz="1700" baseline="0">
                <a:solidFill>
                  <a:schemeClr val="bg1"/>
                </a:solidFill>
              </a:defRPr>
            </a:lvl1pPr>
          </a:lstStyle>
          <a:p>
            <a:pPr lvl="0"/>
            <a:r>
              <a:rPr lang="pt-PT" err="1"/>
              <a:t>Title</a:t>
            </a:r>
            <a:endParaRPr lang="pt-PT"/>
          </a:p>
        </p:txBody>
      </p:sp>
      <p:sp>
        <p:nvSpPr>
          <p:cNvPr id="12" name="Text Placeholder 6"/>
          <p:cNvSpPr>
            <a:spLocks noGrp="1"/>
          </p:cNvSpPr>
          <p:nvPr>
            <p:ph type="body" sz="quarter" idx="22" hasCustomPrompt="1"/>
          </p:nvPr>
        </p:nvSpPr>
        <p:spPr>
          <a:xfrm>
            <a:off x="839788" y="3112678"/>
            <a:ext cx="5292725" cy="329104"/>
          </a:xfrm>
        </p:spPr>
        <p:txBody>
          <a:bodyPr lIns="0" tIns="0" rIns="0" bIns="0" anchor="b">
            <a:normAutofit/>
          </a:bodyPr>
          <a:lstStyle>
            <a:lvl1pPr marL="0" indent="0">
              <a:buNone/>
              <a:defRPr sz="1400" baseline="0">
                <a:solidFill>
                  <a:schemeClr val="bg1"/>
                </a:solidFill>
              </a:defRPr>
            </a:lvl1pPr>
          </a:lstStyle>
          <a:p>
            <a:pPr lvl="0"/>
            <a:r>
              <a:rPr lang="pt-PT"/>
              <a:t>A </a:t>
            </a:r>
            <a:r>
              <a:rPr lang="pt-PT" err="1"/>
              <a:t>brief</a:t>
            </a:r>
            <a:r>
              <a:rPr lang="pt-PT"/>
              <a:t> </a:t>
            </a:r>
            <a:r>
              <a:rPr lang="pt-PT" err="1"/>
              <a:t>description</a:t>
            </a:r>
            <a:endParaRPr lang="pt-PT"/>
          </a:p>
        </p:txBody>
      </p:sp>
      <p:sp>
        <p:nvSpPr>
          <p:cNvPr id="13" name="Text Placeholder 6"/>
          <p:cNvSpPr>
            <a:spLocks noGrp="1"/>
          </p:cNvSpPr>
          <p:nvPr>
            <p:ph type="body" sz="quarter" idx="23" hasCustomPrompt="1"/>
          </p:nvPr>
        </p:nvSpPr>
        <p:spPr>
          <a:xfrm>
            <a:off x="839788" y="3556716"/>
            <a:ext cx="367158" cy="329104"/>
          </a:xfrm>
        </p:spPr>
        <p:txBody>
          <a:bodyPr lIns="0" tIns="0" rIns="0" bIns="0" anchor="t">
            <a:noAutofit/>
          </a:bodyPr>
          <a:lstStyle>
            <a:lvl1pPr marL="0" indent="0">
              <a:buNone/>
              <a:defRPr sz="3600" b="1" baseline="0">
                <a:solidFill>
                  <a:schemeClr val="accent5"/>
                </a:solidFill>
              </a:defRPr>
            </a:lvl1pPr>
          </a:lstStyle>
          <a:p>
            <a:pPr lvl="0"/>
            <a:r>
              <a:rPr lang="pt-PT"/>
              <a:t>#</a:t>
            </a:r>
          </a:p>
        </p:txBody>
      </p:sp>
      <p:sp>
        <p:nvSpPr>
          <p:cNvPr id="14" name="Text Placeholder 6"/>
          <p:cNvSpPr>
            <a:spLocks noGrp="1"/>
          </p:cNvSpPr>
          <p:nvPr>
            <p:ph type="body" sz="quarter" idx="24" hasCustomPrompt="1"/>
          </p:nvPr>
        </p:nvSpPr>
        <p:spPr>
          <a:xfrm>
            <a:off x="1219138" y="3601221"/>
            <a:ext cx="2206751" cy="329104"/>
          </a:xfrm>
        </p:spPr>
        <p:txBody>
          <a:bodyPr lIns="0" tIns="0" rIns="0" bIns="0" anchor="b">
            <a:normAutofit/>
          </a:bodyPr>
          <a:lstStyle>
            <a:lvl1pPr marL="0" indent="0">
              <a:buNone/>
              <a:defRPr sz="1700" baseline="0">
                <a:solidFill>
                  <a:schemeClr val="bg1"/>
                </a:solidFill>
              </a:defRPr>
            </a:lvl1pPr>
          </a:lstStyle>
          <a:p>
            <a:pPr lvl="0"/>
            <a:r>
              <a:rPr lang="pt-PT" err="1"/>
              <a:t>Title</a:t>
            </a:r>
            <a:endParaRPr lang="pt-PT"/>
          </a:p>
        </p:txBody>
      </p:sp>
      <p:sp>
        <p:nvSpPr>
          <p:cNvPr id="15" name="Text Placeholder 6"/>
          <p:cNvSpPr>
            <a:spLocks noGrp="1"/>
          </p:cNvSpPr>
          <p:nvPr>
            <p:ph type="body" sz="quarter" idx="25" hasCustomPrompt="1"/>
          </p:nvPr>
        </p:nvSpPr>
        <p:spPr>
          <a:xfrm>
            <a:off x="839788" y="3963961"/>
            <a:ext cx="5292725" cy="329104"/>
          </a:xfrm>
        </p:spPr>
        <p:txBody>
          <a:bodyPr lIns="0" tIns="0" rIns="0" bIns="0" anchor="b">
            <a:normAutofit/>
          </a:bodyPr>
          <a:lstStyle>
            <a:lvl1pPr marL="0" indent="0">
              <a:buNone/>
              <a:defRPr sz="1400" baseline="0">
                <a:solidFill>
                  <a:schemeClr val="bg1"/>
                </a:solidFill>
              </a:defRPr>
            </a:lvl1pPr>
          </a:lstStyle>
          <a:p>
            <a:pPr lvl="0"/>
            <a:r>
              <a:rPr lang="pt-PT"/>
              <a:t>A </a:t>
            </a:r>
            <a:r>
              <a:rPr lang="pt-PT" err="1"/>
              <a:t>brief</a:t>
            </a:r>
            <a:r>
              <a:rPr lang="pt-PT"/>
              <a:t> </a:t>
            </a:r>
            <a:r>
              <a:rPr lang="pt-PT" err="1"/>
              <a:t>description</a:t>
            </a:r>
            <a:endParaRPr lang="pt-PT"/>
          </a:p>
        </p:txBody>
      </p:sp>
      <p:sp>
        <p:nvSpPr>
          <p:cNvPr id="16" name="Text Placeholder 6"/>
          <p:cNvSpPr>
            <a:spLocks noGrp="1"/>
          </p:cNvSpPr>
          <p:nvPr>
            <p:ph type="body" sz="quarter" idx="26" hasCustomPrompt="1"/>
          </p:nvPr>
        </p:nvSpPr>
        <p:spPr>
          <a:xfrm>
            <a:off x="863536" y="4437656"/>
            <a:ext cx="367158" cy="329104"/>
          </a:xfrm>
        </p:spPr>
        <p:txBody>
          <a:bodyPr lIns="0" tIns="0" rIns="0" bIns="0" anchor="t">
            <a:noAutofit/>
          </a:bodyPr>
          <a:lstStyle>
            <a:lvl1pPr marL="0" indent="0">
              <a:buNone/>
              <a:defRPr sz="3600" b="1" baseline="0">
                <a:solidFill>
                  <a:schemeClr val="accent5"/>
                </a:solidFill>
              </a:defRPr>
            </a:lvl1pPr>
          </a:lstStyle>
          <a:p>
            <a:pPr lvl="0"/>
            <a:r>
              <a:rPr lang="pt-PT"/>
              <a:t>#</a:t>
            </a:r>
          </a:p>
        </p:txBody>
      </p:sp>
      <p:sp>
        <p:nvSpPr>
          <p:cNvPr id="17" name="Text Placeholder 6"/>
          <p:cNvSpPr>
            <a:spLocks noGrp="1"/>
          </p:cNvSpPr>
          <p:nvPr>
            <p:ph type="body" sz="quarter" idx="27" hasCustomPrompt="1"/>
          </p:nvPr>
        </p:nvSpPr>
        <p:spPr>
          <a:xfrm>
            <a:off x="1242886" y="4482161"/>
            <a:ext cx="2206751" cy="329104"/>
          </a:xfrm>
        </p:spPr>
        <p:txBody>
          <a:bodyPr lIns="0" tIns="0" rIns="0" bIns="0" anchor="b">
            <a:normAutofit/>
          </a:bodyPr>
          <a:lstStyle>
            <a:lvl1pPr marL="0" indent="0">
              <a:buNone/>
              <a:defRPr sz="1700" baseline="0">
                <a:solidFill>
                  <a:schemeClr val="bg1"/>
                </a:solidFill>
              </a:defRPr>
            </a:lvl1pPr>
          </a:lstStyle>
          <a:p>
            <a:pPr lvl="0"/>
            <a:r>
              <a:rPr lang="pt-PT" err="1"/>
              <a:t>Title</a:t>
            </a:r>
            <a:endParaRPr lang="pt-PT"/>
          </a:p>
        </p:txBody>
      </p:sp>
      <p:sp>
        <p:nvSpPr>
          <p:cNvPr id="18" name="Text Placeholder 6"/>
          <p:cNvSpPr>
            <a:spLocks noGrp="1"/>
          </p:cNvSpPr>
          <p:nvPr>
            <p:ph type="body" sz="quarter" idx="28" hasCustomPrompt="1"/>
          </p:nvPr>
        </p:nvSpPr>
        <p:spPr>
          <a:xfrm>
            <a:off x="839788" y="4825411"/>
            <a:ext cx="5292725" cy="329104"/>
          </a:xfrm>
        </p:spPr>
        <p:txBody>
          <a:bodyPr lIns="0" tIns="0" rIns="0" bIns="0" anchor="b">
            <a:normAutofit/>
          </a:bodyPr>
          <a:lstStyle>
            <a:lvl1pPr marL="0" indent="0">
              <a:buNone/>
              <a:defRPr sz="1400" baseline="0">
                <a:solidFill>
                  <a:schemeClr val="bg1"/>
                </a:solidFill>
              </a:defRPr>
            </a:lvl1pPr>
          </a:lstStyle>
          <a:p>
            <a:pPr lvl="0"/>
            <a:r>
              <a:rPr lang="pt-PT"/>
              <a:t>A </a:t>
            </a:r>
            <a:r>
              <a:rPr lang="pt-PT" err="1"/>
              <a:t>brief</a:t>
            </a:r>
            <a:r>
              <a:rPr lang="pt-PT"/>
              <a:t> </a:t>
            </a:r>
            <a:r>
              <a:rPr lang="pt-PT" err="1"/>
              <a:t>description</a:t>
            </a:r>
            <a:endParaRPr lang="pt-PT"/>
          </a:p>
        </p:txBody>
      </p:sp>
      <p:sp>
        <p:nvSpPr>
          <p:cNvPr id="19" name="Text Placeholder 6"/>
          <p:cNvSpPr>
            <a:spLocks noGrp="1"/>
          </p:cNvSpPr>
          <p:nvPr>
            <p:ph type="body" sz="quarter" idx="29" hasCustomPrompt="1"/>
          </p:nvPr>
        </p:nvSpPr>
        <p:spPr>
          <a:xfrm>
            <a:off x="851344" y="5308669"/>
            <a:ext cx="367158" cy="329104"/>
          </a:xfrm>
        </p:spPr>
        <p:txBody>
          <a:bodyPr lIns="0" tIns="0" rIns="0" bIns="0" anchor="t">
            <a:noAutofit/>
          </a:bodyPr>
          <a:lstStyle>
            <a:lvl1pPr marL="0" indent="0">
              <a:buNone/>
              <a:defRPr sz="3600" b="1" baseline="0">
                <a:solidFill>
                  <a:schemeClr val="accent5"/>
                </a:solidFill>
              </a:defRPr>
            </a:lvl1pPr>
          </a:lstStyle>
          <a:p>
            <a:pPr lvl="0"/>
            <a:r>
              <a:rPr lang="pt-PT"/>
              <a:t>#</a:t>
            </a:r>
          </a:p>
        </p:txBody>
      </p:sp>
      <p:sp>
        <p:nvSpPr>
          <p:cNvPr id="20" name="Text Placeholder 6"/>
          <p:cNvSpPr>
            <a:spLocks noGrp="1"/>
          </p:cNvSpPr>
          <p:nvPr>
            <p:ph type="body" sz="quarter" idx="30" hasCustomPrompt="1"/>
          </p:nvPr>
        </p:nvSpPr>
        <p:spPr>
          <a:xfrm>
            <a:off x="1230694" y="5353174"/>
            <a:ext cx="2206751" cy="329104"/>
          </a:xfrm>
        </p:spPr>
        <p:txBody>
          <a:bodyPr lIns="0" tIns="0" rIns="0" bIns="0" anchor="b">
            <a:normAutofit/>
          </a:bodyPr>
          <a:lstStyle>
            <a:lvl1pPr marL="0" indent="0">
              <a:buNone/>
              <a:defRPr sz="1700" baseline="0">
                <a:solidFill>
                  <a:schemeClr val="bg1"/>
                </a:solidFill>
              </a:defRPr>
            </a:lvl1pPr>
          </a:lstStyle>
          <a:p>
            <a:pPr lvl="0"/>
            <a:r>
              <a:rPr lang="pt-PT" err="1"/>
              <a:t>Title</a:t>
            </a:r>
            <a:endParaRPr lang="pt-PT"/>
          </a:p>
        </p:txBody>
      </p:sp>
      <p:sp>
        <p:nvSpPr>
          <p:cNvPr id="21" name="Text Placeholder 6"/>
          <p:cNvSpPr>
            <a:spLocks noGrp="1"/>
          </p:cNvSpPr>
          <p:nvPr>
            <p:ph type="body" sz="quarter" idx="31" hasCustomPrompt="1"/>
          </p:nvPr>
        </p:nvSpPr>
        <p:spPr>
          <a:xfrm>
            <a:off x="863536" y="5716385"/>
            <a:ext cx="5292725" cy="329104"/>
          </a:xfrm>
        </p:spPr>
        <p:txBody>
          <a:bodyPr lIns="0" tIns="0" rIns="0" bIns="0" anchor="b">
            <a:normAutofit/>
          </a:bodyPr>
          <a:lstStyle>
            <a:lvl1pPr marL="0" indent="0">
              <a:buNone/>
              <a:defRPr sz="1400" baseline="0">
                <a:solidFill>
                  <a:schemeClr val="bg1"/>
                </a:solidFill>
              </a:defRPr>
            </a:lvl1pPr>
          </a:lstStyle>
          <a:p>
            <a:pPr lvl="0"/>
            <a:r>
              <a:rPr lang="pt-PT"/>
              <a:t>A </a:t>
            </a:r>
            <a:r>
              <a:rPr lang="pt-PT" err="1"/>
              <a:t>brief</a:t>
            </a:r>
            <a:r>
              <a:rPr lang="pt-PT"/>
              <a:t> </a:t>
            </a:r>
            <a:r>
              <a:rPr lang="pt-PT" err="1"/>
              <a:t>description</a:t>
            </a:r>
            <a:endParaRPr lang="pt-PT"/>
          </a:p>
        </p:txBody>
      </p:sp>
      <p:sp>
        <p:nvSpPr>
          <p:cNvPr id="24" name="Text Placeholder 12"/>
          <p:cNvSpPr>
            <a:spLocks noGrp="1"/>
          </p:cNvSpPr>
          <p:nvPr>
            <p:ph type="body" sz="quarter" idx="15" hasCustomPrompt="1"/>
          </p:nvPr>
        </p:nvSpPr>
        <p:spPr>
          <a:xfrm>
            <a:off x="11213811" y="6165382"/>
            <a:ext cx="701038" cy="486183"/>
          </a:xfrm>
          <a:blipFill>
            <a:blip r:embed="rId3" cstate="email">
              <a:extLst>
                <a:ext uri="{28A0092B-C50C-407E-A947-70E740481C1C}">
                  <a14:useLocalDpi xmlns:a14="http://schemas.microsoft.com/office/drawing/2010/main"/>
                </a:ext>
              </a:extLst>
            </a:blip>
            <a:stretch>
              <a:fillRect/>
            </a:stretch>
          </a:blipFill>
        </p:spPr>
        <p:txBody>
          <a:bodyPr lIns="0" tIns="0" rIns="0" bIns="0" anchor="ct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700" b="0" baseline="0">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a:t> </a:t>
            </a:r>
          </a:p>
        </p:txBody>
      </p:sp>
      <p:sp>
        <p:nvSpPr>
          <p:cNvPr id="26" name="Title 25"/>
          <p:cNvSpPr>
            <a:spLocks noGrp="1"/>
          </p:cNvSpPr>
          <p:nvPr>
            <p:ph type="title" hasCustomPrompt="1"/>
          </p:nvPr>
        </p:nvSpPr>
        <p:spPr/>
        <p:txBody>
          <a:bodyPr/>
          <a:lstStyle>
            <a:lvl1pPr>
              <a:defRPr/>
            </a:lvl1pPr>
          </a:lstStyle>
          <a:p>
            <a:r>
              <a:rPr lang="en-US"/>
              <a:t>Title</a:t>
            </a:r>
            <a:endParaRPr lang="pt-PT"/>
          </a:p>
        </p:txBody>
      </p:sp>
      <p:cxnSp>
        <p:nvCxnSpPr>
          <p:cNvPr id="23" name="Straight Connector 22"/>
          <p:cNvCxnSpPr/>
          <p:nvPr userDrawn="1"/>
        </p:nvCxnSpPr>
        <p:spPr>
          <a:xfrm>
            <a:off x="685800" y="-16852"/>
            <a:ext cx="0" cy="1069365"/>
          </a:xfrm>
          <a:prstGeom prst="line">
            <a:avLst/>
          </a:prstGeom>
          <a:ln w="6350">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675088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Index Slide 2">
    <p:bg>
      <p:bgPr>
        <a:solidFill>
          <a:schemeClr val="bg1"/>
        </a:solidFill>
        <a:effectLst/>
      </p:bgPr>
    </p:bg>
    <p:spTree>
      <p:nvGrpSpPr>
        <p:cNvPr id="1" name=""/>
        <p:cNvGrpSpPr/>
        <p:nvPr/>
      </p:nvGrpSpPr>
      <p:grpSpPr>
        <a:xfrm>
          <a:off x="0" y="0"/>
          <a:ext cx="0" cy="0"/>
          <a:chOff x="0" y="0"/>
          <a:chExt cx="0" cy="0"/>
        </a:xfrm>
      </p:grpSpPr>
      <p:sp>
        <p:nvSpPr>
          <p:cNvPr id="11" name="Flowchart: Data 10"/>
          <p:cNvSpPr/>
          <p:nvPr userDrawn="1"/>
        </p:nvSpPr>
        <p:spPr>
          <a:xfrm>
            <a:off x="4478832" y="0"/>
            <a:ext cx="7941277" cy="6858000"/>
          </a:xfrm>
          <a:prstGeom prst="flowChartInputOutpu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pt-PT" err="1">
              <a:latin typeface="EC Square Sans Pro" panose="020B0506040000020004" pitchFamily="34" charset="0"/>
            </a:endParaRPr>
          </a:p>
        </p:txBody>
      </p:sp>
      <p:sp>
        <p:nvSpPr>
          <p:cNvPr id="13" name="Picture Placeholder 12"/>
          <p:cNvSpPr>
            <a:spLocks noGrp="1"/>
          </p:cNvSpPr>
          <p:nvPr>
            <p:ph type="pic" sz="quarter" idx="11"/>
          </p:nvPr>
        </p:nvSpPr>
        <p:spPr>
          <a:xfrm>
            <a:off x="4695569" y="0"/>
            <a:ext cx="7941277" cy="6858001"/>
          </a:xfrm>
          <a:prstGeom prst="flowChartInputOutput">
            <a:avLst/>
          </a:prstGeom>
          <a:solidFill>
            <a:schemeClr val="accent6"/>
          </a:solidFill>
        </p:spPr>
        <p:txBody>
          <a:bodyPr/>
          <a:lstStyle/>
          <a:p>
            <a:endParaRPr lang="pt-PT"/>
          </a:p>
        </p:txBody>
      </p:sp>
      <p:sp>
        <p:nvSpPr>
          <p:cNvPr id="3" name="Slide Number Placeholder 2"/>
          <p:cNvSpPr>
            <a:spLocks noGrp="1"/>
          </p:cNvSpPr>
          <p:nvPr>
            <p:ph type="sldNum" sz="quarter" idx="10"/>
          </p:nvPr>
        </p:nvSpPr>
        <p:spPr/>
        <p:txBody>
          <a:bodyPr/>
          <a:lstStyle>
            <a:lvl1pPr>
              <a:defRPr>
                <a:solidFill>
                  <a:schemeClr val="bg1"/>
                </a:solidFill>
              </a:defRPr>
            </a:lvl1pPr>
          </a:lstStyle>
          <a:p>
            <a:fld id="{9E561190-0011-472E-9FCA-1D7032DB7E1D}" type="slidenum">
              <a:rPr lang="en-US" smtClean="0"/>
              <a:pPr/>
              <a:t>‹#›</a:t>
            </a:fld>
            <a:endParaRPr lang="en-US"/>
          </a:p>
        </p:txBody>
      </p:sp>
      <p:sp>
        <p:nvSpPr>
          <p:cNvPr id="14" name="Text Placeholder 6"/>
          <p:cNvSpPr>
            <a:spLocks noGrp="1"/>
          </p:cNvSpPr>
          <p:nvPr>
            <p:ph type="body" sz="quarter" idx="17" hasCustomPrompt="1"/>
          </p:nvPr>
        </p:nvSpPr>
        <p:spPr>
          <a:xfrm>
            <a:off x="843467" y="1824617"/>
            <a:ext cx="367158" cy="329104"/>
          </a:xfrm>
        </p:spPr>
        <p:txBody>
          <a:bodyPr lIns="0" tIns="0" rIns="0" bIns="0" anchor="t">
            <a:noAutofit/>
          </a:bodyPr>
          <a:lstStyle>
            <a:lvl1pPr marL="0" indent="0">
              <a:buNone/>
              <a:defRPr sz="3600" b="1" baseline="0">
                <a:solidFill>
                  <a:schemeClr val="accent5"/>
                </a:solidFill>
              </a:defRPr>
            </a:lvl1pPr>
          </a:lstStyle>
          <a:p>
            <a:pPr lvl="0"/>
            <a:r>
              <a:rPr lang="pt-PT"/>
              <a:t>#</a:t>
            </a:r>
          </a:p>
        </p:txBody>
      </p:sp>
      <p:sp>
        <p:nvSpPr>
          <p:cNvPr id="15" name="Text Placeholder 6"/>
          <p:cNvSpPr>
            <a:spLocks noGrp="1"/>
          </p:cNvSpPr>
          <p:nvPr>
            <p:ph type="body" sz="quarter" idx="18" hasCustomPrompt="1"/>
          </p:nvPr>
        </p:nvSpPr>
        <p:spPr>
          <a:xfrm>
            <a:off x="1222817" y="1869122"/>
            <a:ext cx="4913375" cy="329104"/>
          </a:xfrm>
        </p:spPr>
        <p:txBody>
          <a:bodyPr lIns="0" tIns="0" rIns="0" bIns="0" anchor="b">
            <a:normAutofit/>
          </a:bodyPr>
          <a:lstStyle>
            <a:lvl1pPr marL="0" indent="0">
              <a:buNone/>
              <a:defRPr sz="1700" baseline="0">
                <a:solidFill>
                  <a:schemeClr val="accent4"/>
                </a:solidFill>
              </a:defRPr>
            </a:lvl1pPr>
          </a:lstStyle>
          <a:p>
            <a:pPr lvl="0"/>
            <a:r>
              <a:rPr lang="pt-PT" err="1"/>
              <a:t>Title</a:t>
            </a:r>
            <a:endParaRPr lang="pt-PT"/>
          </a:p>
        </p:txBody>
      </p:sp>
      <p:sp>
        <p:nvSpPr>
          <p:cNvPr id="16" name="Text Placeholder 6"/>
          <p:cNvSpPr>
            <a:spLocks noGrp="1"/>
          </p:cNvSpPr>
          <p:nvPr>
            <p:ph type="body" sz="quarter" idx="19" hasCustomPrompt="1"/>
          </p:nvPr>
        </p:nvSpPr>
        <p:spPr>
          <a:xfrm>
            <a:off x="878392" y="2229944"/>
            <a:ext cx="5257800" cy="329104"/>
          </a:xfrm>
        </p:spPr>
        <p:txBody>
          <a:bodyPr lIns="0" tIns="0" rIns="0" bIns="0" anchor="b">
            <a:normAutofit/>
          </a:bodyPr>
          <a:lstStyle>
            <a:lvl1pPr marL="0" indent="0">
              <a:buNone/>
              <a:defRPr sz="1400" baseline="0">
                <a:solidFill>
                  <a:schemeClr val="accent2"/>
                </a:solidFill>
              </a:defRPr>
            </a:lvl1pPr>
          </a:lstStyle>
          <a:p>
            <a:pPr lvl="0"/>
            <a:r>
              <a:rPr lang="pt-PT"/>
              <a:t>A </a:t>
            </a:r>
            <a:r>
              <a:rPr lang="pt-PT" err="1"/>
              <a:t>brief</a:t>
            </a:r>
            <a:r>
              <a:rPr lang="pt-PT"/>
              <a:t> </a:t>
            </a:r>
            <a:r>
              <a:rPr lang="pt-PT" err="1"/>
              <a:t>description</a:t>
            </a:r>
            <a:endParaRPr lang="pt-PT"/>
          </a:p>
        </p:txBody>
      </p:sp>
      <p:sp>
        <p:nvSpPr>
          <p:cNvPr id="17" name="Text Placeholder 6"/>
          <p:cNvSpPr>
            <a:spLocks noGrp="1"/>
          </p:cNvSpPr>
          <p:nvPr>
            <p:ph type="body" sz="quarter" idx="20" hasCustomPrompt="1"/>
          </p:nvPr>
        </p:nvSpPr>
        <p:spPr>
          <a:xfrm>
            <a:off x="843467" y="2695630"/>
            <a:ext cx="367158" cy="329104"/>
          </a:xfrm>
        </p:spPr>
        <p:txBody>
          <a:bodyPr lIns="0" tIns="0" rIns="0" bIns="0" anchor="t">
            <a:noAutofit/>
          </a:bodyPr>
          <a:lstStyle>
            <a:lvl1pPr marL="0" indent="0">
              <a:buNone/>
              <a:defRPr sz="3600" b="1" baseline="0">
                <a:solidFill>
                  <a:schemeClr val="accent5"/>
                </a:solidFill>
              </a:defRPr>
            </a:lvl1pPr>
          </a:lstStyle>
          <a:p>
            <a:pPr lvl="0"/>
            <a:r>
              <a:rPr lang="pt-PT"/>
              <a:t>#</a:t>
            </a:r>
          </a:p>
        </p:txBody>
      </p:sp>
      <p:sp>
        <p:nvSpPr>
          <p:cNvPr id="18" name="Text Placeholder 6"/>
          <p:cNvSpPr>
            <a:spLocks noGrp="1"/>
          </p:cNvSpPr>
          <p:nvPr>
            <p:ph type="body" sz="quarter" idx="21" hasCustomPrompt="1"/>
          </p:nvPr>
        </p:nvSpPr>
        <p:spPr>
          <a:xfrm>
            <a:off x="1222817" y="2740135"/>
            <a:ext cx="2206751" cy="329104"/>
          </a:xfrm>
        </p:spPr>
        <p:txBody>
          <a:bodyPr lIns="0" tIns="0" rIns="0" bIns="0" anchor="b">
            <a:normAutofit/>
          </a:bodyPr>
          <a:lstStyle>
            <a:lvl1pPr marL="0" indent="0">
              <a:buNone/>
              <a:defRPr sz="1700" baseline="0">
                <a:solidFill>
                  <a:schemeClr val="accent4"/>
                </a:solidFill>
              </a:defRPr>
            </a:lvl1pPr>
          </a:lstStyle>
          <a:p>
            <a:pPr lvl="0"/>
            <a:r>
              <a:rPr lang="pt-PT" err="1"/>
              <a:t>Title</a:t>
            </a:r>
            <a:endParaRPr lang="pt-PT"/>
          </a:p>
        </p:txBody>
      </p:sp>
      <p:sp>
        <p:nvSpPr>
          <p:cNvPr id="19" name="Text Placeholder 6"/>
          <p:cNvSpPr>
            <a:spLocks noGrp="1"/>
          </p:cNvSpPr>
          <p:nvPr>
            <p:ph type="body" sz="quarter" idx="22" hasCustomPrompt="1"/>
          </p:nvPr>
        </p:nvSpPr>
        <p:spPr>
          <a:xfrm>
            <a:off x="843467" y="3100957"/>
            <a:ext cx="5292725" cy="329104"/>
          </a:xfrm>
        </p:spPr>
        <p:txBody>
          <a:bodyPr lIns="0" tIns="0" rIns="0" bIns="0" anchor="b">
            <a:normAutofit/>
          </a:bodyPr>
          <a:lstStyle>
            <a:lvl1pPr marL="0" indent="0">
              <a:buNone/>
              <a:defRPr sz="1400" baseline="0">
                <a:solidFill>
                  <a:schemeClr val="accent2"/>
                </a:solidFill>
              </a:defRPr>
            </a:lvl1pPr>
          </a:lstStyle>
          <a:p>
            <a:pPr lvl="0"/>
            <a:r>
              <a:rPr lang="pt-PT"/>
              <a:t>A </a:t>
            </a:r>
            <a:r>
              <a:rPr lang="pt-PT" err="1"/>
              <a:t>brief</a:t>
            </a:r>
            <a:r>
              <a:rPr lang="pt-PT"/>
              <a:t> </a:t>
            </a:r>
            <a:r>
              <a:rPr lang="pt-PT" err="1"/>
              <a:t>description</a:t>
            </a:r>
            <a:endParaRPr lang="pt-PT"/>
          </a:p>
        </p:txBody>
      </p:sp>
      <p:sp>
        <p:nvSpPr>
          <p:cNvPr id="20" name="Text Placeholder 6"/>
          <p:cNvSpPr>
            <a:spLocks noGrp="1"/>
          </p:cNvSpPr>
          <p:nvPr>
            <p:ph type="body" sz="quarter" idx="23" hasCustomPrompt="1"/>
          </p:nvPr>
        </p:nvSpPr>
        <p:spPr>
          <a:xfrm>
            <a:off x="843467" y="3566643"/>
            <a:ext cx="367158" cy="329104"/>
          </a:xfrm>
        </p:spPr>
        <p:txBody>
          <a:bodyPr lIns="0" tIns="0" rIns="0" bIns="0" anchor="t">
            <a:noAutofit/>
          </a:bodyPr>
          <a:lstStyle>
            <a:lvl1pPr marL="0" indent="0">
              <a:buNone/>
              <a:defRPr sz="3600" b="1" baseline="0">
                <a:solidFill>
                  <a:schemeClr val="accent5"/>
                </a:solidFill>
              </a:defRPr>
            </a:lvl1pPr>
          </a:lstStyle>
          <a:p>
            <a:pPr lvl="0"/>
            <a:r>
              <a:rPr lang="pt-PT"/>
              <a:t>#</a:t>
            </a:r>
          </a:p>
        </p:txBody>
      </p:sp>
      <p:sp>
        <p:nvSpPr>
          <p:cNvPr id="21" name="Text Placeholder 6"/>
          <p:cNvSpPr>
            <a:spLocks noGrp="1"/>
          </p:cNvSpPr>
          <p:nvPr>
            <p:ph type="body" sz="quarter" idx="24" hasCustomPrompt="1"/>
          </p:nvPr>
        </p:nvSpPr>
        <p:spPr>
          <a:xfrm>
            <a:off x="1222817" y="3611148"/>
            <a:ext cx="2206751" cy="329104"/>
          </a:xfrm>
        </p:spPr>
        <p:txBody>
          <a:bodyPr lIns="0" tIns="0" rIns="0" bIns="0" anchor="b">
            <a:normAutofit/>
          </a:bodyPr>
          <a:lstStyle>
            <a:lvl1pPr marL="0" indent="0">
              <a:buNone/>
              <a:defRPr sz="1700" baseline="0">
                <a:solidFill>
                  <a:schemeClr val="accent4"/>
                </a:solidFill>
              </a:defRPr>
            </a:lvl1pPr>
          </a:lstStyle>
          <a:p>
            <a:pPr lvl="0"/>
            <a:r>
              <a:rPr lang="pt-PT" err="1"/>
              <a:t>Title</a:t>
            </a:r>
            <a:endParaRPr lang="pt-PT"/>
          </a:p>
        </p:txBody>
      </p:sp>
      <p:sp>
        <p:nvSpPr>
          <p:cNvPr id="22" name="Text Placeholder 6"/>
          <p:cNvSpPr>
            <a:spLocks noGrp="1"/>
          </p:cNvSpPr>
          <p:nvPr>
            <p:ph type="body" sz="quarter" idx="25" hasCustomPrompt="1"/>
          </p:nvPr>
        </p:nvSpPr>
        <p:spPr>
          <a:xfrm>
            <a:off x="843467" y="3963961"/>
            <a:ext cx="5292725" cy="329104"/>
          </a:xfrm>
        </p:spPr>
        <p:txBody>
          <a:bodyPr lIns="0" tIns="0" rIns="0" bIns="0" anchor="b">
            <a:normAutofit/>
          </a:bodyPr>
          <a:lstStyle>
            <a:lvl1pPr marL="0" indent="0">
              <a:buNone/>
              <a:defRPr sz="1400" baseline="0">
                <a:solidFill>
                  <a:schemeClr val="accent2"/>
                </a:solidFill>
              </a:defRPr>
            </a:lvl1pPr>
          </a:lstStyle>
          <a:p>
            <a:pPr lvl="0"/>
            <a:r>
              <a:rPr lang="pt-PT"/>
              <a:t>A </a:t>
            </a:r>
            <a:r>
              <a:rPr lang="pt-PT" err="1"/>
              <a:t>brief</a:t>
            </a:r>
            <a:r>
              <a:rPr lang="pt-PT"/>
              <a:t> </a:t>
            </a:r>
            <a:r>
              <a:rPr lang="pt-PT" err="1"/>
              <a:t>description</a:t>
            </a:r>
            <a:endParaRPr lang="pt-PT"/>
          </a:p>
        </p:txBody>
      </p:sp>
      <p:sp>
        <p:nvSpPr>
          <p:cNvPr id="23" name="Text Placeholder 6"/>
          <p:cNvSpPr>
            <a:spLocks noGrp="1"/>
          </p:cNvSpPr>
          <p:nvPr>
            <p:ph type="body" sz="quarter" idx="26" hasCustomPrompt="1"/>
          </p:nvPr>
        </p:nvSpPr>
        <p:spPr>
          <a:xfrm>
            <a:off x="843467" y="4437656"/>
            <a:ext cx="367158" cy="329104"/>
          </a:xfrm>
        </p:spPr>
        <p:txBody>
          <a:bodyPr lIns="0" tIns="0" rIns="0" bIns="0" anchor="t">
            <a:noAutofit/>
          </a:bodyPr>
          <a:lstStyle>
            <a:lvl1pPr marL="0" indent="0">
              <a:buNone/>
              <a:defRPr sz="3600" b="1" baseline="0">
                <a:solidFill>
                  <a:schemeClr val="accent5"/>
                </a:solidFill>
              </a:defRPr>
            </a:lvl1pPr>
          </a:lstStyle>
          <a:p>
            <a:pPr lvl="0"/>
            <a:r>
              <a:rPr lang="pt-PT"/>
              <a:t>#</a:t>
            </a:r>
          </a:p>
        </p:txBody>
      </p:sp>
      <p:sp>
        <p:nvSpPr>
          <p:cNvPr id="24" name="Text Placeholder 6"/>
          <p:cNvSpPr>
            <a:spLocks noGrp="1"/>
          </p:cNvSpPr>
          <p:nvPr>
            <p:ph type="body" sz="quarter" idx="27" hasCustomPrompt="1"/>
          </p:nvPr>
        </p:nvSpPr>
        <p:spPr>
          <a:xfrm>
            <a:off x="1222817" y="4482161"/>
            <a:ext cx="2206751" cy="329104"/>
          </a:xfrm>
        </p:spPr>
        <p:txBody>
          <a:bodyPr lIns="0" tIns="0" rIns="0" bIns="0" anchor="b">
            <a:normAutofit/>
          </a:bodyPr>
          <a:lstStyle>
            <a:lvl1pPr marL="0" indent="0">
              <a:buNone/>
              <a:defRPr sz="1700" baseline="0">
                <a:solidFill>
                  <a:schemeClr val="accent4"/>
                </a:solidFill>
              </a:defRPr>
            </a:lvl1pPr>
          </a:lstStyle>
          <a:p>
            <a:pPr lvl="0"/>
            <a:r>
              <a:rPr lang="pt-PT" err="1"/>
              <a:t>Title</a:t>
            </a:r>
            <a:endParaRPr lang="pt-PT"/>
          </a:p>
        </p:txBody>
      </p:sp>
      <p:sp>
        <p:nvSpPr>
          <p:cNvPr id="25" name="Text Placeholder 6"/>
          <p:cNvSpPr>
            <a:spLocks noGrp="1"/>
          </p:cNvSpPr>
          <p:nvPr>
            <p:ph type="body" sz="quarter" idx="28" hasCustomPrompt="1"/>
          </p:nvPr>
        </p:nvSpPr>
        <p:spPr>
          <a:xfrm>
            <a:off x="843467" y="4834974"/>
            <a:ext cx="5292725" cy="329104"/>
          </a:xfrm>
        </p:spPr>
        <p:txBody>
          <a:bodyPr lIns="0" tIns="0" rIns="0" bIns="0" anchor="b">
            <a:normAutofit/>
          </a:bodyPr>
          <a:lstStyle>
            <a:lvl1pPr marL="0" indent="0">
              <a:buNone/>
              <a:defRPr sz="1400" baseline="0">
                <a:solidFill>
                  <a:schemeClr val="accent2"/>
                </a:solidFill>
              </a:defRPr>
            </a:lvl1pPr>
          </a:lstStyle>
          <a:p>
            <a:pPr lvl="0"/>
            <a:r>
              <a:rPr lang="pt-PT"/>
              <a:t>A </a:t>
            </a:r>
            <a:r>
              <a:rPr lang="pt-PT" err="1"/>
              <a:t>brief</a:t>
            </a:r>
            <a:r>
              <a:rPr lang="pt-PT"/>
              <a:t> </a:t>
            </a:r>
            <a:r>
              <a:rPr lang="pt-PT" err="1"/>
              <a:t>description</a:t>
            </a:r>
            <a:endParaRPr lang="pt-PT"/>
          </a:p>
        </p:txBody>
      </p:sp>
      <p:sp>
        <p:nvSpPr>
          <p:cNvPr id="26" name="Text Placeholder 6"/>
          <p:cNvSpPr>
            <a:spLocks noGrp="1"/>
          </p:cNvSpPr>
          <p:nvPr>
            <p:ph type="body" sz="quarter" idx="29" hasCustomPrompt="1"/>
          </p:nvPr>
        </p:nvSpPr>
        <p:spPr>
          <a:xfrm>
            <a:off x="843467" y="5308669"/>
            <a:ext cx="367158" cy="329104"/>
          </a:xfrm>
        </p:spPr>
        <p:txBody>
          <a:bodyPr lIns="0" tIns="0" rIns="0" bIns="0" anchor="t">
            <a:noAutofit/>
          </a:bodyPr>
          <a:lstStyle>
            <a:lvl1pPr marL="0" indent="0">
              <a:buNone/>
              <a:defRPr sz="3600" b="1" baseline="0">
                <a:solidFill>
                  <a:schemeClr val="accent5"/>
                </a:solidFill>
              </a:defRPr>
            </a:lvl1pPr>
          </a:lstStyle>
          <a:p>
            <a:pPr lvl="0"/>
            <a:r>
              <a:rPr lang="pt-PT"/>
              <a:t>#</a:t>
            </a:r>
          </a:p>
        </p:txBody>
      </p:sp>
      <p:sp>
        <p:nvSpPr>
          <p:cNvPr id="27" name="Text Placeholder 6"/>
          <p:cNvSpPr>
            <a:spLocks noGrp="1"/>
          </p:cNvSpPr>
          <p:nvPr>
            <p:ph type="body" sz="quarter" idx="30" hasCustomPrompt="1"/>
          </p:nvPr>
        </p:nvSpPr>
        <p:spPr>
          <a:xfrm>
            <a:off x="1222817" y="5353174"/>
            <a:ext cx="2206751" cy="329104"/>
          </a:xfrm>
        </p:spPr>
        <p:txBody>
          <a:bodyPr lIns="0" tIns="0" rIns="0" bIns="0" anchor="b">
            <a:normAutofit/>
          </a:bodyPr>
          <a:lstStyle>
            <a:lvl1pPr marL="0" indent="0">
              <a:buNone/>
              <a:defRPr sz="1700" baseline="0">
                <a:solidFill>
                  <a:schemeClr val="accent4"/>
                </a:solidFill>
              </a:defRPr>
            </a:lvl1pPr>
          </a:lstStyle>
          <a:p>
            <a:pPr lvl="0"/>
            <a:r>
              <a:rPr lang="pt-PT" err="1"/>
              <a:t>Title</a:t>
            </a:r>
            <a:endParaRPr lang="pt-PT"/>
          </a:p>
        </p:txBody>
      </p:sp>
      <p:sp>
        <p:nvSpPr>
          <p:cNvPr id="28" name="Text Placeholder 6"/>
          <p:cNvSpPr>
            <a:spLocks noGrp="1"/>
          </p:cNvSpPr>
          <p:nvPr>
            <p:ph type="body" sz="quarter" idx="31" hasCustomPrompt="1"/>
          </p:nvPr>
        </p:nvSpPr>
        <p:spPr>
          <a:xfrm>
            <a:off x="843467" y="5705987"/>
            <a:ext cx="5292725" cy="329104"/>
          </a:xfrm>
        </p:spPr>
        <p:txBody>
          <a:bodyPr lIns="0" tIns="0" rIns="0" bIns="0" anchor="b">
            <a:normAutofit/>
          </a:bodyPr>
          <a:lstStyle>
            <a:lvl1pPr marL="0" indent="0">
              <a:buNone/>
              <a:defRPr sz="1400" baseline="0">
                <a:solidFill>
                  <a:schemeClr val="accent2"/>
                </a:solidFill>
              </a:defRPr>
            </a:lvl1pPr>
          </a:lstStyle>
          <a:p>
            <a:pPr lvl="0"/>
            <a:r>
              <a:rPr lang="pt-PT"/>
              <a:t>A </a:t>
            </a:r>
            <a:r>
              <a:rPr lang="pt-PT" err="1"/>
              <a:t>brief</a:t>
            </a:r>
            <a:r>
              <a:rPr lang="pt-PT"/>
              <a:t> </a:t>
            </a:r>
            <a:r>
              <a:rPr lang="pt-PT" err="1"/>
              <a:t>description</a:t>
            </a:r>
            <a:endParaRPr lang="pt-PT"/>
          </a:p>
        </p:txBody>
      </p:sp>
      <p:sp>
        <p:nvSpPr>
          <p:cNvPr id="30" name="Text Placeholder 12"/>
          <p:cNvSpPr>
            <a:spLocks noGrp="1"/>
          </p:cNvSpPr>
          <p:nvPr>
            <p:ph type="body" sz="quarter" idx="15" hasCustomPrompt="1"/>
          </p:nvPr>
        </p:nvSpPr>
        <p:spPr>
          <a:xfrm>
            <a:off x="11213811" y="6165382"/>
            <a:ext cx="701038" cy="486183"/>
          </a:xfrm>
          <a:blipFill>
            <a:blip r:embed="rId2" cstate="email">
              <a:extLst>
                <a:ext uri="{28A0092B-C50C-407E-A947-70E740481C1C}">
                  <a14:useLocalDpi xmlns:a14="http://schemas.microsoft.com/office/drawing/2010/main"/>
                </a:ext>
              </a:extLst>
            </a:blip>
            <a:stretch>
              <a:fillRect/>
            </a:stretch>
          </a:blipFill>
        </p:spPr>
        <p:txBody>
          <a:bodyPr lIns="0" tIns="0" rIns="0" bIns="0" anchor="ct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700" b="0" baseline="0">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a:t> </a:t>
            </a:r>
          </a:p>
        </p:txBody>
      </p:sp>
      <p:sp>
        <p:nvSpPr>
          <p:cNvPr id="32" name="Title 31"/>
          <p:cNvSpPr>
            <a:spLocks noGrp="1"/>
          </p:cNvSpPr>
          <p:nvPr>
            <p:ph type="title" hasCustomPrompt="1"/>
          </p:nvPr>
        </p:nvSpPr>
        <p:spPr/>
        <p:txBody>
          <a:bodyPr/>
          <a:lstStyle>
            <a:lvl1pPr>
              <a:defRPr/>
            </a:lvl1pPr>
          </a:lstStyle>
          <a:p>
            <a:r>
              <a:rPr lang="en-US"/>
              <a:t>Title</a:t>
            </a:r>
            <a:endParaRPr lang="pt-PT"/>
          </a:p>
        </p:txBody>
      </p:sp>
      <p:cxnSp>
        <p:nvCxnSpPr>
          <p:cNvPr id="29" name="Straight Connector 28"/>
          <p:cNvCxnSpPr/>
          <p:nvPr userDrawn="1"/>
        </p:nvCxnSpPr>
        <p:spPr>
          <a:xfrm>
            <a:off x="685800" y="-4152"/>
            <a:ext cx="0" cy="1056665"/>
          </a:xfrm>
          <a:prstGeom prst="line">
            <a:avLst/>
          </a:prstGeom>
          <a:ln w="6350">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0866212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Index Slide 3">
    <p:bg>
      <p:bgPr>
        <a:solidFill>
          <a:schemeClr val="bg1"/>
        </a:solidFill>
        <a:effectLst/>
      </p:bgPr>
    </p:bg>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lvl1pPr>
              <a:defRPr>
                <a:solidFill>
                  <a:schemeClr val="accent4"/>
                </a:solidFill>
              </a:defRPr>
            </a:lvl1pPr>
          </a:lstStyle>
          <a:p>
            <a:fld id="{9E561190-0011-472E-9FCA-1D7032DB7E1D}" type="slidenum">
              <a:rPr lang="en-US" smtClean="0"/>
              <a:pPr/>
              <a:t>‹#›</a:t>
            </a:fld>
            <a:endParaRPr lang="en-US"/>
          </a:p>
        </p:txBody>
      </p:sp>
      <p:pic>
        <p:nvPicPr>
          <p:cNvPr id="29" name="Picture 1" descr="Picture 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062572" y="-1398588"/>
            <a:ext cx="9697075" cy="7543801"/>
          </a:xfrm>
          <a:prstGeom prst="rect">
            <a:avLst/>
          </a:prstGeom>
          <a:ln w="12700">
            <a:miter lim="400000"/>
          </a:ln>
        </p:spPr>
      </p:pic>
      <p:sp>
        <p:nvSpPr>
          <p:cNvPr id="30" name="Text Placeholder 6"/>
          <p:cNvSpPr>
            <a:spLocks noGrp="1"/>
          </p:cNvSpPr>
          <p:nvPr>
            <p:ph type="body" sz="quarter" idx="18" hasCustomPrompt="1"/>
          </p:nvPr>
        </p:nvSpPr>
        <p:spPr>
          <a:xfrm>
            <a:off x="6440426" y="1808163"/>
            <a:ext cx="4472997" cy="329104"/>
          </a:xfrm>
        </p:spPr>
        <p:txBody>
          <a:bodyPr lIns="0" tIns="0" rIns="0" bIns="0" anchor="b">
            <a:normAutofit/>
          </a:bodyPr>
          <a:lstStyle>
            <a:lvl1pPr marL="0" indent="0">
              <a:buNone/>
              <a:defRPr sz="1700" baseline="0">
                <a:solidFill>
                  <a:schemeClr val="accent4"/>
                </a:solidFill>
              </a:defRPr>
            </a:lvl1pPr>
          </a:lstStyle>
          <a:p>
            <a:pPr lvl="0"/>
            <a:r>
              <a:rPr lang="pt-PT" err="1"/>
              <a:t>Title</a:t>
            </a:r>
            <a:endParaRPr lang="pt-PT"/>
          </a:p>
        </p:txBody>
      </p:sp>
      <p:sp>
        <p:nvSpPr>
          <p:cNvPr id="31" name="Text Placeholder 6"/>
          <p:cNvSpPr>
            <a:spLocks noGrp="1"/>
          </p:cNvSpPr>
          <p:nvPr>
            <p:ph type="body" sz="quarter" idx="19" hasCustomPrompt="1"/>
          </p:nvPr>
        </p:nvSpPr>
        <p:spPr>
          <a:xfrm>
            <a:off x="10913423" y="1808163"/>
            <a:ext cx="440377" cy="329104"/>
          </a:xfrm>
        </p:spPr>
        <p:txBody>
          <a:bodyPr lIns="0" tIns="0" rIns="0" bIns="0" anchor="b">
            <a:normAutofit/>
          </a:bodyPr>
          <a:lstStyle>
            <a:lvl1pPr marL="0" indent="0" algn="r">
              <a:buNone/>
              <a:defRPr sz="1700" baseline="0">
                <a:solidFill>
                  <a:schemeClr val="accent4"/>
                </a:solidFill>
              </a:defRPr>
            </a:lvl1pPr>
          </a:lstStyle>
          <a:p>
            <a:pPr lvl="0"/>
            <a:r>
              <a:rPr lang="pt-PT"/>
              <a:t>#</a:t>
            </a:r>
          </a:p>
        </p:txBody>
      </p:sp>
      <p:sp>
        <p:nvSpPr>
          <p:cNvPr id="32" name="Text Placeholder 6"/>
          <p:cNvSpPr>
            <a:spLocks noGrp="1"/>
          </p:cNvSpPr>
          <p:nvPr>
            <p:ph type="body" sz="quarter" idx="20" hasCustomPrompt="1"/>
          </p:nvPr>
        </p:nvSpPr>
        <p:spPr>
          <a:xfrm>
            <a:off x="6440426" y="2376199"/>
            <a:ext cx="4472997" cy="329104"/>
          </a:xfrm>
        </p:spPr>
        <p:txBody>
          <a:bodyPr lIns="0" tIns="0" rIns="0" bIns="0" anchor="b">
            <a:normAutofit/>
          </a:bodyPr>
          <a:lstStyle>
            <a:lvl1pPr marL="0" indent="0">
              <a:buNone/>
              <a:defRPr sz="1700" baseline="0">
                <a:solidFill>
                  <a:schemeClr val="accent4"/>
                </a:solidFill>
              </a:defRPr>
            </a:lvl1pPr>
          </a:lstStyle>
          <a:p>
            <a:pPr lvl="0"/>
            <a:r>
              <a:rPr lang="pt-PT" err="1"/>
              <a:t>Title</a:t>
            </a:r>
            <a:endParaRPr lang="pt-PT"/>
          </a:p>
        </p:txBody>
      </p:sp>
      <p:sp>
        <p:nvSpPr>
          <p:cNvPr id="33" name="Text Placeholder 6"/>
          <p:cNvSpPr>
            <a:spLocks noGrp="1"/>
          </p:cNvSpPr>
          <p:nvPr>
            <p:ph type="body" sz="quarter" idx="21" hasCustomPrompt="1"/>
          </p:nvPr>
        </p:nvSpPr>
        <p:spPr>
          <a:xfrm>
            <a:off x="10913423" y="2376199"/>
            <a:ext cx="440377" cy="329104"/>
          </a:xfrm>
        </p:spPr>
        <p:txBody>
          <a:bodyPr lIns="0" tIns="0" rIns="0" bIns="0" anchor="b">
            <a:normAutofit/>
          </a:bodyPr>
          <a:lstStyle>
            <a:lvl1pPr marL="0" indent="0" algn="r">
              <a:buNone/>
              <a:defRPr sz="1700" baseline="0">
                <a:solidFill>
                  <a:schemeClr val="accent4"/>
                </a:solidFill>
              </a:defRPr>
            </a:lvl1pPr>
          </a:lstStyle>
          <a:p>
            <a:pPr lvl="0"/>
            <a:r>
              <a:rPr lang="pt-PT"/>
              <a:t>#</a:t>
            </a:r>
          </a:p>
        </p:txBody>
      </p:sp>
      <p:sp>
        <p:nvSpPr>
          <p:cNvPr id="34" name="Text Placeholder 6"/>
          <p:cNvSpPr>
            <a:spLocks noGrp="1"/>
          </p:cNvSpPr>
          <p:nvPr>
            <p:ph type="body" sz="quarter" idx="22" hasCustomPrompt="1"/>
          </p:nvPr>
        </p:nvSpPr>
        <p:spPr>
          <a:xfrm>
            <a:off x="6440426" y="2944235"/>
            <a:ext cx="4472997" cy="329104"/>
          </a:xfrm>
        </p:spPr>
        <p:txBody>
          <a:bodyPr lIns="0" tIns="0" rIns="0" bIns="0" anchor="b">
            <a:normAutofit/>
          </a:bodyPr>
          <a:lstStyle>
            <a:lvl1pPr marL="0" indent="0">
              <a:buNone/>
              <a:defRPr sz="1700" baseline="0">
                <a:solidFill>
                  <a:schemeClr val="accent4"/>
                </a:solidFill>
              </a:defRPr>
            </a:lvl1pPr>
          </a:lstStyle>
          <a:p>
            <a:pPr lvl="0"/>
            <a:r>
              <a:rPr lang="pt-PT" err="1"/>
              <a:t>Title</a:t>
            </a:r>
            <a:endParaRPr lang="pt-PT"/>
          </a:p>
        </p:txBody>
      </p:sp>
      <p:sp>
        <p:nvSpPr>
          <p:cNvPr id="35" name="Text Placeholder 6"/>
          <p:cNvSpPr>
            <a:spLocks noGrp="1"/>
          </p:cNvSpPr>
          <p:nvPr>
            <p:ph type="body" sz="quarter" idx="23" hasCustomPrompt="1"/>
          </p:nvPr>
        </p:nvSpPr>
        <p:spPr>
          <a:xfrm>
            <a:off x="10913423" y="2944235"/>
            <a:ext cx="440377" cy="329104"/>
          </a:xfrm>
        </p:spPr>
        <p:txBody>
          <a:bodyPr lIns="0" tIns="0" rIns="0" bIns="0" anchor="b">
            <a:normAutofit/>
          </a:bodyPr>
          <a:lstStyle>
            <a:lvl1pPr marL="0" indent="0" algn="r">
              <a:buNone/>
              <a:defRPr sz="1700" baseline="0">
                <a:solidFill>
                  <a:schemeClr val="accent4"/>
                </a:solidFill>
              </a:defRPr>
            </a:lvl1pPr>
          </a:lstStyle>
          <a:p>
            <a:pPr lvl="0"/>
            <a:r>
              <a:rPr lang="pt-PT"/>
              <a:t>#</a:t>
            </a:r>
          </a:p>
        </p:txBody>
      </p:sp>
      <p:sp>
        <p:nvSpPr>
          <p:cNvPr id="36" name="Text Placeholder 6"/>
          <p:cNvSpPr>
            <a:spLocks noGrp="1"/>
          </p:cNvSpPr>
          <p:nvPr>
            <p:ph type="body" sz="quarter" idx="24" hasCustomPrompt="1"/>
          </p:nvPr>
        </p:nvSpPr>
        <p:spPr>
          <a:xfrm>
            <a:off x="6440426" y="3512271"/>
            <a:ext cx="4472997" cy="329104"/>
          </a:xfrm>
        </p:spPr>
        <p:txBody>
          <a:bodyPr lIns="0" tIns="0" rIns="0" bIns="0" anchor="b">
            <a:normAutofit/>
          </a:bodyPr>
          <a:lstStyle>
            <a:lvl1pPr marL="0" indent="0">
              <a:buNone/>
              <a:defRPr sz="1700" baseline="0">
                <a:solidFill>
                  <a:schemeClr val="accent4"/>
                </a:solidFill>
              </a:defRPr>
            </a:lvl1pPr>
          </a:lstStyle>
          <a:p>
            <a:pPr lvl="0"/>
            <a:r>
              <a:rPr lang="pt-PT" err="1"/>
              <a:t>Title</a:t>
            </a:r>
            <a:endParaRPr lang="pt-PT"/>
          </a:p>
        </p:txBody>
      </p:sp>
      <p:sp>
        <p:nvSpPr>
          <p:cNvPr id="37" name="Text Placeholder 6"/>
          <p:cNvSpPr>
            <a:spLocks noGrp="1"/>
          </p:cNvSpPr>
          <p:nvPr>
            <p:ph type="body" sz="quarter" idx="25" hasCustomPrompt="1"/>
          </p:nvPr>
        </p:nvSpPr>
        <p:spPr>
          <a:xfrm>
            <a:off x="10913423" y="3512271"/>
            <a:ext cx="440377" cy="329104"/>
          </a:xfrm>
        </p:spPr>
        <p:txBody>
          <a:bodyPr lIns="0" tIns="0" rIns="0" bIns="0" anchor="b">
            <a:normAutofit/>
          </a:bodyPr>
          <a:lstStyle>
            <a:lvl1pPr marL="0" indent="0" algn="r">
              <a:buNone/>
              <a:defRPr sz="1700" baseline="0">
                <a:solidFill>
                  <a:schemeClr val="accent4"/>
                </a:solidFill>
              </a:defRPr>
            </a:lvl1pPr>
          </a:lstStyle>
          <a:p>
            <a:pPr lvl="0"/>
            <a:r>
              <a:rPr lang="pt-PT"/>
              <a:t>#</a:t>
            </a:r>
          </a:p>
        </p:txBody>
      </p:sp>
      <p:sp>
        <p:nvSpPr>
          <p:cNvPr id="38" name="Text Placeholder 6"/>
          <p:cNvSpPr>
            <a:spLocks noGrp="1"/>
          </p:cNvSpPr>
          <p:nvPr>
            <p:ph type="body" sz="quarter" idx="26" hasCustomPrompt="1"/>
          </p:nvPr>
        </p:nvSpPr>
        <p:spPr>
          <a:xfrm>
            <a:off x="6440426" y="4080307"/>
            <a:ext cx="4472997" cy="329104"/>
          </a:xfrm>
        </p:spPr>
        <p:txBody>
          <a:bodyPr lIns="0" tIns="0" rIns="0" bIns="0" anchor="b">
            <a:normAutofit/>
          </a:bodyPr>
          <a:lstStyle>
            <a:lvl1pPr marL="0" indent="0">
              <a:buNone/>
              <a:defRPr sz="1700" baseline="0">
                <a:solidFill>
                  <a:schemeClr val="accent4"/>
                </a:solidFill>
              </a:defRPr>
            </a:lvl1pPr>
          </a:lstStyle>
          <a:p>
            <a:pPr lvl="0"/>
            <a:r>
              <a:rPr lang="pt-PT" err="1"/>
              <a:t>Title</a:t>
            </a:r>
            <a:endParaRPr lang="pt-PT"/>
          </a:p>
        </p:txBody>
      </p:sp>
      <p:sp>
        <p:nvSpPr>
          <p:cNvPr id="39" name="Text Placeholder 6"/>
          <p:cNvSpPr>
            <a:spLocks noGrp="1"/>
          </p:cNvSpPr>
          <p:nvPr>
            <p:ph type="body" sz="quarter" idx="27" hasCustomPrompt="1"/>
          </p:nvPr>
        </p:nvSpPr>
        <p:spPr>
          <a:xfrm>
            <a:off x="10913423" y="4080307"/>
            <a:ext cx="440377" cy="329104"/>
          </a:xfrm>
        </p:spPr>
        <p:txBody>
          <a:bodyPr lIns="0" tIns="0" rIns="0" bIns="0" anchor="b">
            <a:normAutofit/>
          </a:bodyPr>
          <a:lstStyle>
            <a:lvl1pPr marL="0" indent="0" algn="r">
              <a:buNone/>
              <a:defRPr sz="1700" baseline="0">
                <a:solidFill>
                  <a:schemeClr val="accent4"/>
                </a:solidFill>
              </a:defRPr>
            </a:lvl1pPr>
          </a:lstStyle>
          <a:p>
            <a:pPr lvl="0"/>
            <a:r>
              <a:rPr lang="pt-PT"/>
              <a:t>#</a:t>
            </a:r>
          </a:p>
        </p:txBody>
      </p:sp>
      <p:sp>
        <p:nvSpPr>
          <p:cNvPr id="40" name="Text Placeholder 6"/>
          <p:cNvSpPr>
            <a:spLocks noGrp="1"/>
          </p:cNvSpPr>
          <p:nvPr>
            <p:ph type="body" sz="quarter" idx="28" hasCustomPrompt="1"/>
          </p:nvPr>
        </p:nvSpPr>
        <p:spPr>
          <a:xfrm>
            <a:off x="6440426" y="4648343"/>
            <a:ext cx="4472997" cy="329104"/>
          </a:xfrm>
        </p:spPr>
        <p:txBody>
          <a:bodyPr lIns="0" tIns="0" rIns="0" bIns="0" anchor="b">
            <a:normAutofit/>
          </a:bodyPr>
          <a:lstStyle>
            <a:lvl1pPr marL="0" indent="0">
              <a:buNone/>
              <a:defRPr sz="1700" baseline="0">
                <a:solidFill>
                  <a:schemeClr val="accent4"/>
                </a:solidFill>
              </a:defRPr>
            </a:lvl1pPr>
          </a:lstStyle>
          <a:p>
            <a:pPr lvl="0"/>
            <a:r>
              <a:rPr lang="pt-PT" err="1"/>
              <a:t>Title</a:t>
            </a:r>
            <a:endParaRPr lang="pt-PT"/>
          </a:p>
        </p:txBody>
      </p:sp>
      <p:sp>
        <p:nvSpPr>
          <p:cNvPr id="41" name="Text Placeholder 6"/>
          <p:cNvSpPr>
            <a:spLocks noGrp="1"/>
          </p:cNvSpPr>
          <p:nvPr>
            <p:ph type="body" sz="quarter" idx="29" hasCustomPrompt="1"/>
          </p:nvPr>
        </p:nvSpPr>
        <p:spPr>
          <a:xfrm>
            <a:off x="10913423" y="4648343"/>
            <a:ext cx="440377" cy="329104"/>
          </a:xfrm>
        </p:spPr>
        <p:txBody>
          <a:bodyPr lIns="0" tIns="0" rIns="0" bIns="0" anchor="b">
            <a:normAutofit/>
          </a:bodyPr>
          <a:lstStyle>
            <a:lvl1pPr marL="0" indent="0" algn="r">
              <a:buNone/>
              <a:defRPr sz="1700" baseline="0">
                <a:solidFill>
                  <a:schemeClr val="accent4"/>
                </a:solidFill>
              </a:defRPr>
            </a:lvl1pPr>
          </a:lstStyle>
          <a:p>
            <a:pPr lvl="0"/>
            <a:r>
              <a:rPr lang="pt-PT"/>
              <a:t>#</a:t>
            </a:r>
          </a:p>
        </p:txBody>
      </p:sp>
      <p:cxnSp>
        <p:nvCxnSpPr>
          <p:cNvPr id="5" name="Straight Connector 4"/>
          <p:cNvCxnSpPr/>
          <p:nvPr userDrawn="1"/>
        </p:nvCxnSpPr>
        <p:spPr>
          <a:xfrm>
            <a:off x="6440426" y="2137267"/>
            <a:ext cx="4913374" cy="0"/>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userDrawn="1"/>
        </p:nvCxnSpPr>
        <p:spPr>
          <a:xfrm>
            <a:off x="6440426" y="2714908"/>
            <a:ext cx="4913374" cy="0"/>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userDrawn="1"/>
        </p:nvCxnSpPr>
        <p:spPr>
          <a:xfrm>
            <a:off x="6440426" y="3273339"/>
            <a:ext cx="4913374" cy="0"/>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userDrawn="1"/>
        </p:nvCxnSpPr>
        <p:spPr>
          <a:xfrm>
            <a:off x="6440426" y="3858896"/>
            <a:ext cx="4913374" cy="0"/>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userDrawn="1"/>
        </p:nvCxnSpPr>
        <p:spPr>
          <a:xfrm>
            <a:off x="6440426" y="4409411"/>
            <a:ext cx="4913374" cy="0"/>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a:xfrm>
            <a:off x="6440426" y="4977447"/>
            <a:ext cx="4913374" cy="0"/>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47" name="Text Placeholder 12"/>
          <p:cNvSpPr>
            <a:spLocks noGrp="1"/>
          </p:cNvSpPr>
          <p:nvPr>
            <p:ph type="body" sz="quarter" idx="15" hasCustomPrompt="1"/>
          </p:nvPr>
        </p:nvSpPr>
        <p:spPr>
          <a:xfrm>
            <a:off x="11213811" y="6165382"/>
            <a:ext cx="701038" cy="486183"/>
          </a:xfrm>
          <a:blipFill>
            <a:blip r:embed="rId3" cstate="email">
              <a:extLst>
                <a:ext uri="{28A0092B-C50C-407E-A947-70E740481C1C}">
                  <a14:useLocalDpi xmlns:a14="http://schemas.microsoft.com/office/drawing/2010/main"/>
                </a:ext>
              </a:extLst>
            </a:blip>
            <a:stretch>
              <a:fillRect/>
            </a:stretch>
          </a:blipFill>
        </p:spPr>
        <p:txBody>
          <a:bodyPr lIns="0" tIns="0" rIns="0" bIns="0" anchor="ct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700" b="0" baseline="0">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a:t> </a:t>
            </a:r>
          </a:p>
        </p:txBody>
      </p:sp>
      <p:sp>
        <p:nvSpPr>
          <p:cNvPr id="9" name="Title 8"/>
          <p:cNvSpPr>
            <a:spLocks noGrp="1"/>
          </p:cNvSpPr>
          <p:nvPr>
            <p:ph type="title" hasCustomPrompt="1"/>
          </p:nvPr>
        </p:nvSpPr>
        <p:spPr/>
        <p:txBody>
          <a:bodyPr/>
          <a:lstStyle>
            <a:lvl1pPr algn="r">
              <a:defRPr/>
            </a:lvl1pPr>
          </a:lstStyle>
          <a:p>
            <a:r>
              <a:rPr lang="en-US"/>
              <a:t>Title</a:t>
            </a:r>
            <a:endParaRPr lang="pt-PT"/>
          </a:p>
        </p:txBody>
      </p:sp>
      <p:cxnSp>
        <p:nvCxnSpPr>
          <p:cNvPr id="24" name="Straight Connector 23"/>
          <p:cNvCxnSpPr/>
          <p:nvPr userDrawn="1"/>
        </p:nvCxnSpPr>
        <p:spPr>
          <a:xfrm>
            <a:off x="11535934" y="0"/>
            <a:ext cx="0" cy="1052513"/>
          </a:xfrm>
          <a:prstGeom prst="line">
            <a:avLst/>
          </a:prstGeom>
          <a:ln w="6350">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1339378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hapter&amp;Sub/chapter Slide 1">
    <p:bg>
      <p:bgPr>
        <a:solidFill>
          <a:schemeClr val="accent5"/>
        </a:solidFill>
        <a:effectLst/>
      </p:bgPr>
    </p:bg>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lvl1pPr>
              <a:defRPr>
                <a:solidFill>
                  <a:schemeClr val="bg1"/>
                </a:solidFill>
              </a:defRPr>
            </a:lvl1pPr>
          </a:lstStyle>
          <a:p>
            <a:fld id="{9E561190-0011-472E-9FCA-1D7032DB7E1D}" type="slidenum">
              <a:rPr lang="pt-PT" smtClean="0"/>
              <a:pPr/>
              <a:t>‹#›</a:t>
            </a:fld>
            <a:endParaRPr lang="pt-PT"/>
          </a:p>
        </p:txBody>
      </p:sp>
      <p:sp>
        <p:nvSpPr>
          <p:cNvPr id="9" name="Text Placeholder 12"/>
          <p:cNvSpPr>
            <a:spLocks noGrp="1"/>
          </p:cNvSpPr>
          <p:nvPr>
            <p:ph type="body" sz="quarter" idx="14" hasCustomPrompt="1"/>
          </p:nvPr>
        </p:nvSpPr>
        <p:spPr>
          <a:xfrm>
            <a:off x="839788" y="3233188"/>
            <a:ext cx="11457583" cy="391625"/>
          </a:xfrm>
        </p:spPr>
        <p:txBody>
          <a:bodyPr lIns="0" tIns="0" rIns="0" bIns="0" anchor="ct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700" b="1" baseline="0">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noProof="0"/>
              <a:t>Chapter name here</a:t>
            </a:r>
          </a:p>
        </p:txBody>
      </p:sp>
      <p:sp>
        <p:nvSpPr>
          <p:cNvPr id="13" name="Text Placeholder 12"/>
          <p:cNvSpPr>
            <a:spLocks noGrp="1"/>
          </p:cNvSpPr>
          <p:nvPr>
            <p:ph type="body" sz="quarter" idx="15" hasCustomPrompt="1"/>
          </p:nvPr>
        </p:nvSpPr>
        <p:spPr>
          <a:xfrm>
            <a:off x="11213811" y="6165382"/>
            <a:ext cx="701038" cy="486183"/>
          </a:xfrm>
          <a:blipFill>
            <a:blip r:embed="rId2" cstate="email">
              <a:extLst>
                <a:ext uri="{28A0092B-C50C-407E-A947-70E740481C1C}">
                  <a14:useLocalDpi xmlns:a14="http://schemas.microsoft.com/office/drawing/2010/main"/>
                </a:ext>
              </a:extLst>
            </a:blip>
            <a:stretch>
              <a:fillRect/>
            </a:stretch>
          </a:blipFill>
        </p:spPr>
        <p:txBody>
          <a:bodyPr lIns="0" tIns="0" rIns="0" bIns="0" anchor="ct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700" b="0" baseline="0">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a:t> </a:t>
            </a:r>
          </a:p>
        </p:txBody>
      </p:sp>
    </p:spTree>
    <p:extLst>
      <p:ext uri="{BB962C8B-B14F-4D97-AF65-F5344CB8AC3E}">
        <p14:creationId xmlns:p14="http://schemas.microsoft.com/office/powerpoint/2010/main" val="43037305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hapter&amp;Sub/chapter Slide 2">
    <p:bg>
      <p:bgPr>
        <a:solidFill>
          <a:schemeClr val="tx2"/>
        </a:solidFill>
        <a:effectLst/>
      </p:bgPr>
    </p:bg>
    <p:spTree>
      <p:nvGrpSpPr>
        <p:cNvPr id="1" name=""/>
        <p:cNvGrpSpPr/>
        <p:nvPr/>
      </p:nvGrpSpPr>
      <p:grpSpPr>
        <a:xfrm>
          <a:off x="0" y="0"/>
          <a:ext cx="0" cy="0"/>
          <a:chOff x="0" y="0"/>
          <a:chExt cx="0" cy="0"/>
        </a:xfrm>
      </p:grpSpPr>
      <p:sp>
        <p:nvSpPr>
          <p:cNvPr id="5" name="Picture Placeholder 4"/>
          <p:cNvSpPr>
            <a:spLocks noGrp="1"/>
          </p:cNvSpPr>
          <p:nvPr>
            <p:ph type="pic" sz="quarter" idx="16"/>
          </p:nvPr>
        </p:nvSpPr>
        <p:spPr>
          <a:xfrm>
            <a:off x="0" y="1"/>
            <a:ext cx="12192000" cy="3429000"/>
          </a:xfrm>
          <a:solidFill>
            <a:schemeClr val="accent6"/>
          </a:solidFill>
        </p:spPr>
        <p:txBody>
          <a:bodyPr/>
          <a:lstStyle/>
          <a:p>
            <a:endParaRPr lang="pt-PT"/>
          </a:p>
        </p:txBody>
      </p:sp>
      <p:sp>
        <p:nvSpPr>
          <p:cNvPr id="3" name="Slide Number Placeholder 2"/>
          <p:cNvSpPr>
            <a:spLocks noGrp="1"/>
          </p:cNvSpPr>
          <p:nvPr>
            <p:ph type="sldNum" sz="quarter" idx="10"/>
          </p:nvPr>
        </p:nvSpPr>
        <p:spPr/>
        <p:txBody>
          <a:bodyPr/>
          <a:lstStyle>
            <a:lvl1pPr>
              <a:defRPr>
                <a:solidFill>
                  <a:schemeClr val="bg1"/>
                </a:solidFill>
              </a:defRPr>
            </a:lvl1pPr>
          </a:lstStyle>
          <a:p>
            <a:fld id="{9E561190-0011-472E-9FCA-1D7032DB7E1D}" type="slidenum">
              <a:rPr lang="en-US" smtClean="0"/>
              <a:pPr/>
              <a:t>‹#›</a:t>
            </a:fld>
            <a:endParaRPr lang="en-US"/>
          </a:p>
        </p:txBody>
      </p:sp>
      <p:sp>
        <p:nvSpPr>
          <p:cNvPr id="24" name="Text Placeholder 12"/>
          <p:cNvSpPr>
            <a:spLocks noGrp="1"/>
          </p:cNvSpPr>
          <p:nvPr>
            <p:ph type="body" sz="quarter" idx="15" hasCustomPrompt="1"/>
          </p:nvPr>
        </p:nvSpPr>
        <p:spPr>
          <a:xfrm>
            <a:off x="11213811" y="6165382"/>
            <a:ext cx="701038" cy="486183"/>
          </a:xfrm>
          <a:blipFill>
            <a:blip r:embed="rId2" cstate="email">
              <a:extLst>
                <a:ext uri="{28A0092B-C50C-407E-A947-70E740481C1C}">
                  <a14:useLocalDpi xmlns:a14="http://schemas.microsoft.com/office/drawing/2010/main"/>
                </a:ext>
              </a:extLst>
            </a:blip>
            <a:stretch>
              <a:fillRect/>
            </a:stretch>
          </a:blipFill>
        </p:spPr>
        <p:txBody>
          <a:bodyPr lIns="0" tIns="0" rIns="0" bIns="0" anchor="ct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700" b="0" baseline="0">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a:t> </a:t>
            </a:r>
          </a:p>
        </p:txBody>
      </p:sp>
      <p:sp>
        <p:nvSpPr>
          <p:cNvPr id="23" name="Text Placeholder 12"/>
          <p:cNvSpPr>
            <a:spLocks noGrp="1"/>
          </p:cNvSpPr>
          <p:nvPr>
            <p:ph type="body" sz="quarter" idx="17" hasCustomPrompt="1"/>
          </p:nvPr>
        </p:nvSpPr>
        <p:spPr>
          <a:xfrm>
            <a:off x="5416399" y="2150883"/>
            <a:ext cx="1359200" cy="67252"/>
          </a:xfrm>
          <a:solidFill>
            <a:schemeClr val="bg1"/>
          </a:solidFill>
        </p:spPr>
        <p:txBody>
          <a:bodyPr wrap="square" lIns="0" tIns="0" rIns="0" bIns="0">
            <a:noAutofit/>
          </a:bodyPr>
          <a:lstStyle>
            <a:lvl1pPr marL="0" indent="0">
              <a:buNone/>
              <a:defRPr sz="4400" b="1" baseline="0">
                <a:solidFill>
                  <a:schemeClr val="bg1"/>
                </a:solidFill>
              </a:defRPr>
            </a:lvl1pPr>
          </a:lstStyle>
          <a:p>
            <a:pPr lvl="0"/>
            <a:r>
              <a:rPr lang="pt-PT"/>
              <a:t>  </a:t>
            </a:r>
          </a:p>
        </p:txBody>
      </p:sp>
      <p:sp>
        <p:nvSpPr>
          <p:cNvPr id="26" name="Text Placeholder 25"/>
          <p:cNvSpPr>
            <a:spLocks noGrp="1"/>
          </p:cNvSpPr>
          <p:nvPr>
            <p:ph type="body" sz="quarter" idx="18" hasCustomPrompt="1"/>
          </p:nvPr>
        </p:nvSpPr>
        <p:spPr>
          <a:xfrm>
            <a:off x="5370512" y="2218135"/>
            <a:ext cx="1450975" cy="970868"/>
          </a:xfrm>
        </p:spPr>
        <p:txBody>
          <a:bodyPr>
            <a:noAutofit/>
          </a:bodyPr>
          <a:lstStyle>
            <a:lvl1pPr marL="0" indent="0" algn="ctr">
              <a:buNone/>
              <a:defRPr sz="8000">
                <a:solidFill>
                  <a:schemeClr val="bg1"/>
                </a:solidFill>
              </a:defRPr>
            </a:lvl1pPr>
          </a:lstStyle>
          <a:p>
            <a:pPr lvl="0"/>
            <a:r>
              <a:rPr lang="pt-PT"/>
              <a:t>##</a:t>
            </a:r>
          </a:p>
        </p:txBody>
      </p:sp>
      <p:sp>
        <p:nvSpPr>
          <p:cNvPr id="27" name="Text Placeholder 25"/>
          <p:cNvSpPr>
            <a:spLocks noGrp="1"/>
          </p:cNvSpPr>
          <p:nvPr>
            <p:ph type="body" sz="quarter" idx="19" hasCustomPrompt="1"/>
          </p:nvPr>
        </p:nvSpPr>
        <p:spPr>
          <a:xfrm>
            <a:off x="2062348" y="3650502"/>
            <a:ext cx="8067301" cy="602832"/>
          </a:xfrm>
        </p:spPr>
        <p:txBody>
          <a:bodyPr>
            <a:noAutofit/>
          </a:bodyPr>
          <a:lstStyle>
            <a:lvl1pPr marL="0" indent="0" algn="ctr">
              <a:buNone/>
              <a:defRPr sz="4800">
                <a:solidFill>
                  <a:schemeClr val="bg1"/>
                </a:solidFill>
              </a:defRPr>
            </a:lvl1pPr>
          </a:lstStyle>
          <a:p>
            <a:pPr lvl="0"/>
            <a:r>
              <a:rPr lang="pt-PT" err="1"/>
              <a:t>Chapter</a:t>
            </a:r>
            <a:r>
              <a:rPr lang="pt-PT"/>
              <a:t> </a:t>
            </a:r>
            <a:r>
              <a:rPr lang="pt-PT" err="1"/>
              <a:t>name</a:t>
            </a:r>
            <a:endParaRPr lang="pt-PT"/>
          </a:p>
        </p:txBody>
      </p:sp>
      <p:sp>
        <p:nvSpPr>
          <p:cNvPr id="29" name="Text Placeholder 25"/>
          <p:cNvSpPr>
            <a:spLocks noGrp="1"/>
          </p:cNvSpPr>
          <p:nvPr>
            <p:ph type="body" sz="quarter" idx="21" hasCustomPrompt="1"/>
          </p:nvPr>
        </p:nvSpPr>
        <p:spPr>
          <a:xfrm>
            <a:off x="2062348" y="4335842"/>
            <a:ext cx="8067301" cy="309348"/>
          </a:xfrm>
        </p:spPr>
        <p:txBody>
          <a:bodyPr>
            <a:noAutofit/>
          </a:bodyPr>
          <a:lstStyle>
            <a:lvl1pPr marL="0" indent="0" algn="ctr">
              <a:buNone/>
              <a:defRPr sz="2000" baseline="0">
                <a:solidFill>
                  <a:schemeClr val="bg1"/>
                </a:solidFill>
              </a:defRPr>
            </a:lvl1pPr>
          </a:lstStyle>
          <a:p>
            <a:pPr lvl="0"/>
            <a:r>
              <a:rPr lang="pt-PT"/>
              <a:t>A </a:t>
            </a:r>
            <a:r>
              <a:rPr lang="pt-PT" err="1"/>
              <a:t>brief</a:t>
            </a:r>
            <a:r>
              <a:rPr lang="pt-PT"/>
              <a:t> </a:t>
            </a:r>
            <a:r>
              <a:rPr lang="pt-PT" err="1"/>
              <a:t>description</a:t>
            </a:r>
            <a:endParaRPr lang="pt-PT"/>
          </a:p>
        </p:txBody>
      </p:sp>
      <p:sp>
        <p:nvSpPr>
          <p:cNvPr id="28" name="Text Placeholder 12"/>
          <p:cNvSpPr>
            <a:spLocks noGrp="1"/>
          </p:cNvSpPr>
          <p:nvPr>
            <p:ph type="body" sz="quarter" idx="20" hasCustomPrompt="1"/>
          </p:nvPr>
        </p:nvSpPr>
        <p:spPr>
          <a:xfrm>
            <a:off x="-85690" y="3432305"/>
            <a:ext cx="12363381" cy="6456"/>
          </a:xfrm>
          <a:solidFill>
            <a:schemeClr val="bg1"/>
          </a:solidFill>
        </p:spPr>
        <p:txBody>
          <a:bodyPr wrap="square" lIns="0" tIns="0" rIns="0" bIns="0">
            <a:noAutofit/>
          </a:bodyPr>
          <a:lstStyle>
            <a:lvl1pPr marL="0" indent="0">
              <a:buNone/>
              <a:defRPr sz="4400" b="1" baseline="0">
                <a:solidFill>
                  <a:schemeClr val="bg1"/>
                </a:solidFill>
              </a:defRPr>
            </a:lvl1pPr>
          </a:lstStyle>
          <a:p>
            <a:pPr lvl="0"/>
            <a:r>
              <a:rPr lang="pt-PT"/>
              <a:t>  </a:t>
            </a:r>
          </a:p>
        </p:txBody>
      </p:sp>
    </p:spTree>
    <p:extLst>
      <p:ext uri="{BB962C8B-B14F-4D97-AF65-F5344CB8AC3E}">
        <p14:creationId xmlns:p14="http://schemas.microsoft.com/office/powerpoint/2010/main" val="334441288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hapter&amp;Sub/chapter Slide 3">
    <p:bg>
      <p:bgPr>
        <a:solidFill>
          <a:schemeClr val="tx2"/>
        </a:solidFill>
        <a:effectLst/>
      </p:bgPr>
    </p:bg>
    <p:spTree>
      <p:nvGrpSpPr>
        <p:cNvPr id="1" name=""/>
        <p:cNvGrpSpPr/>
        <p:nvPr/>
      </p:nvGrpSpPr>
      <p:grpSpPr>
        <a:xfrm>
          <a:off x="0" y="0"/>
          <a:ext cx="0" cy="0"/>
          <a:chOff x="0" y="0"/>
          <a:chExt cx="0" cy="0"/>
        </a:xfrm>
      </p:grpSpPr>
      <p:sp>
        <p:nvSpPr>
          <p:cNvPr id="5" name="Picture Placeholder 4"/>
          <p:cNvSpPr>
            <a:spLocks noGrp="1"/>
          </p:cNvSpPr>
          <p:nvPr>
            <p:ph type="pic" sz="quarter" idx="16"/>
          </p:nvPr>
        </p:nvSpPr>
        <p:spPr>
          <a:xfrm>
            <a:off x="0" y="1"/>
            <a:ext cx="12192000" cy="3429000"/>
          </a:xfrm>
          <a:solidFill>
            <a:schemeClr val="accent6"/>
          </a:solidFill>
        </p:spPr>
        <p:txBody>
          <a:bodyPr/>
          <a:lstStyle/>
          <a:p>
            <a:endParaRPr lang="pt-PT"/>
          </a:p>
        </p:txBody>
      </p:sp>
      <p:sp>
        <p:nvSpPr>
          <p:cNvPr id="3" name="Slide Number Placeholder 2"/>
          <p:cNvSpPr>
            <a:spLocks noGrp="1"/>
          </p:cNvSpPr>
          <p:nvPr>
            <p:ph type="sldNum" sz="quarter" idx="10"/>
          </p:nvPr>
        </p:nvSpPr>
        <p:spPr/>
        <p:txBody>
          <a:bodyPr/>
          <a:lstStyle>
            <a:lvl1pPr>
              <a:defRPr>
                <a:solidFill>
                  <a:schemeClr val="bg1"/>
                </a:solidFill>
              </a:defRPr>
            </a:lvl1pPr>
          </a:lstStyle>
          <a:p>
            <a:fld id="{9E561190-0011-472E-9FCA-1D7032DB7E1D}" type="slidenum">
              <a:rPr lang="en-US" smtClean="0"/>
              <a:pPr/>
              <a:t>‹#›</a:t>
            </a:fld>
            <a:endParaRPr lang="en-US"/>
          </a:p>
        </p:txBody>
      </p:sp>
      <p:sp>
        <p:nvSpPr>
          <p:cNvPr id="24" name="Text Placeholder 12"/>
          <p:cNvSpPr>
            <a:spLocks noGrp="1"/>
          </p:cNvSpPr>
          <p:nvPr>
            <p:ph type="body" sz="quarter" idx="15" hasCustomPrompt="1"/>
          </p:nvPr>
        </p:nvSpPr>
        <p:spPr>
          <a:xfrm>
            <a:off x="11213811" y="6165382"/>
            <a:ext cx="701038" cy="486183"/>
          </a:xfrm>
          <a:blipFill>
            <a:blip r:embed="rId2" cstate="email">
              <a:extLst>
                <a:ext uri="{28A0092B-C50C-407E-A947-70E740481C1C}">
                  <a14:useLocalDpi xmlns:a14="http://schemas.microsoft.com/office/drawing/2010/main"/>
                </a:ext>
              </a:extLst>
            </a:blip>
            <a:stretch>
              <a:fillRect/>
            </a:stretch>
          </a:blipFill>
        </p:spPr>
        <p:txBody>
          <a:bodyPr lIns="0" tIns="0" rIns="0" bIns="0" anchor="ct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700" b="0" baseline="0">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a:t> </a:t>
            </a:r>
          </a:p>
        </p:txBody>
      </p:sp>
      <p:sp>
        <p:nvSpPr>
          <p:cNvPr id="27" name="Text Placeholder 25"/>
          <p:cNvSpPr>
            <a:spLocks noGrp="1"/>
          </p:cNvSpPr>
          <p:nvPr>
            <p:ph type="body" sz="quarter" idx="19" hasCustomPrompt="1"/>
          </p:nvPr>
        </p:nvSpPr>
        <p:spPr>
          <a:xfrm>
            <a:off x="2062348" y="3650502"/>
            <a:ext cx="8067301" cy="602832"/>
          </a:xfrm>
        </p:spPr>
        <p:txBody>
          <a:bodyPr>
            <a:noAutofit/>
          </a:bodyPr>
          <a:lstStyle>
            <a:lvl1pPr marL="0" indent="0" algn="ctr">
              <a:buNone/>
              <a:defRPr sz="4800">
                <a:solidFill>
                  <a:schemeClr val="bg1"/>
                </a:solidFill>
              </a:defRPr>
            </a:lvl1pPr>
          </a:lstStyle>
          <a:p>
            <a:pPr lvl="0"/>
            <a:r>
              <a:rPr lang="pt-PT" err="1"/>
              <a:t>Chapter</a:t>
            </a:r>
            <a:r>
              <a:rPr lang="pt-PT"/>
              <a:t> </a:t>
            </a:r>
            <a:r>
              <a:rPr lang="pt-PT" err="1"/>
              <a:t>name</a:t>
            </a:r>
            <a:endParaRPr lang="pt-PT"/>
          </a:p>
        </p:txBody>
      </p:sp>
      <p:sp>
        <p:nvSpPr>
          <p:cNvPr id="29" name="Text Placeholder 25"/>
          <p:cNvSpPr>
            <a:spLocks noGrp="1"/>
          </p:cNvSpPr>
          <p:nvPr>
            <p:ph type="body" sz="quarter" idx="21" hasCustomPrompt="1"/>
          </p:nvPr>
        </p:nvSpPr>
        <p:spPr>
          <a:xfrm>
            <a:off x="2062348" y="4335842"/>
            <a:ext cx="8067301" cy="309348"/>
          </a:xfrm>
        </p:spPr>
        <p:txBody>
          <a:bodyPr>
            <a:noAutofit/>
          </a:bodyPr>
          <a:lstStyle>
            <a:lvl1pPr marL="0" indent="0" algn="ctr">
              <a:buNone/>
              <a:defRPr sz="2000" baseline="0">
                <a:solidFill>
                  <a:schemeClr val="bg1"/>
                </a:solidFill>
              </a:defRPr>
            </a:lvl1pPr>
          </a:lstStyle>
          <a:p>
            <a:pPr lvl="0"/>
            <a:r>
              <a:rPr lang="pt-PT"/>
              <a:t>A </a:t>
            </a:r>
            <a:r>
              <a:rPr lang="pt-PT" err="1"/>
              <a:t>brief</a:t>
            </a:r>
            <a:r>
              <a:rPr lang="pt-PT"/>
              <a:t> </a:t>
            </a:r>
            <a:r>
              <a:rPr lang="pt-PT" err="1"/>
              <a:t>description</a:t>
            </a:r>
            <a:endParaRPr lang="pt-PT"/>
          </a:p>
        </p:txBody>
      </p:sp>
      <p:sp>
        <p:nvSpPr>
          <p:cNvPr id="28" name="Text Placeholder 12"/>
          <p:cNvSpPr>
            <a:spLocks noGrp="1"/>
          </p:cNvSpPr>
          <p:nvPr>
            <p:ph type="body" sz="quarter" idx="20" hasCustomPrompt="1"/>
          </p:nvPr>
        </p:nvSpPr>
        <p:spPr>
          <a:xfrm>
            <a:off x="-85690" y="3432305"/>
            <a:ext cx="12363381" cy="6456"/>
          </a:xfrm>
          <a:solidFill>
            <a:schemeClr val="bg1"/>
          </a:solidFill>
        </p:spPr>
        <p:txBody>
          <a:bodyPr wrap="square" lIns="0" tIns="0" rIns="0" bIns="0">
            <a:noAutofit/>
          </a:bodyPr>
          <a:lstStyle>
            <a:lvl1pPr marL="0" indent="0">
              <a:buNone/>
              <a:defRPr sz="4400" b="1" baseline="0">
                <a:solidFill>
                  <a:schemeClr val="bg1"/>
                </a:solidFill>
              </a:defRPr>
            </a:lvl1pPr>
          </a:lstStyle>
          <a:p>
            <a:pPr lvl="0"/>
            <a:r>
              <a:rPr lang="pt-PT"/>
              <a:t>  </a:t>
            </a:r>
          </a:p>
        </p:txBody>
      </p:sp>
    </p:spTree>
    <p:extLst>
      <p:ext uri="{BB962C8B-B14F-4D97-AF65-F5344CB8AC3E}">
        <p14:creationId xmlns:p14="http://schemas.microsoft.com/office/powerpoint/2010/main" val="6393374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83029766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hapter&amp;Sub/chapter Slide 4">
    <p:spTree>
      <p:nvGrpSpPr>
        <p:cNvPr id="1" name=""/>
        <p:cNvGrpSpPr/>
        <p:nvPr/>
      </p:nvGrpSpPr>
      <p:grpSpPr>
        <a:xfrm>
          <a:off x="0" y="0"/>
          <a:ext cx="0" cy="0"/>
          <a:chOff x="0" y="0"/>
          <a:chExt cx="0" cy="0"/>
        </a:xfrm>
      </p:grpSpPr>
      <p:sp>
        <p:nvSpPr>
          <p:cNvPr id="4" name="Text Placeholder 12"/>
          <p:cNvSpPr>
            <a:spLocks noGrp="1"/>
          </p:cNvSpPr>
          <p:nvPr>
            <p:ph type="body" sz="quarter" idx="17" hasCustomPrompt="1"/>
          </p:nvPr>
        </p:nvSpPr>
        <p:spPr>
          <a:xfrm>
            <a:off x="838199" y="2161641"/>
            <a:ext cx="1450975" cy="67252"/>
          </a:xfrm>
          <a:solidFill>
            <a:schemeClr val="accent5"/>
          </a:solidFill>
        </p:spPr>
        <p:txBody>
          <a:bodyPr wrap="square" lIns="0" tIns="0" rIns="0" bIns="0">
            <a:noAutofit/>
          </a:bodyPr>
          <a:lstStyle>
            <a:lvl1pPr marL="0" indent="0" algn="l">
              <a:buNone/>
              <a:defRPr sz="4400" b="1" baseline="0">
                <a:solidFill>
                  <a:schemeClr val="accent4"/>
                </a:solidFill>
              </a:defRPr>
            </a:lvl1pPr>
          </a:lstStyle>
          <a:p>
            <a:pPr lvl="0"/>
            <a:r>
              <a:rPr lang="pt-PT"/>
              <a:t>  </a:t>
            </a:r>
          </a:p>
        </p:txBody>
      </p:sp>
      <p:sp>
        <p:nvSpPr>
          <p:cNvPr id="5" name="Text Placeholder 25"/>
          <p:cNvSpPr>
            <a:spLocks noGrp="1"/>
          </p:cNvSpPr>
          <p:nvPr>
            <p:ph type="body" sz="quarter" idx="18" hasCustomPrompt="1"/>
          </p:nvPr>
        </p:nvSpPr>
        <p:spPr>
          <a:xfrm>
            <a:off x="838200" y="2228893"/>
            <a:ext cx="1450975" cy="970868"/>
          </a:xfrm>
        </p:spPr>
        <p:txBody>
          <a:bodyPr>
            <a:noAutofit/>
          </a:bodyPr>
          <a:lstStyle>
            <a:lvl1pPr marL="0" indent="0" algn="l">
              <a:buNone/>
              <a:defRPr sz="8000">
                <a:solidFill>
                  <a:schemeClr val="accent5"/>
                </a:solidFill>
              </a:defRPr>
            </a:lvl1pPr>
          </a:lstStyle>
          <a:p>
            <a:pPr lvl="0"/>
            <a:r>
              <a:rPr lang="pt-PT"/>
              <a:t>##</a:t>
            </a:r>
          </a:p>
        </p:txBody>
      </p:sp>
      <p:sp>
        <p:nvSpPr>
          <p:cNvPr id="6" name="Text Placeholder 25"/>
          <p:cNvSpPr>
            <a:spLocks noGrp="1"/>
          </p:cNvSpPr>
          <p:nvPr>
            <p:ph type="body" sz="quarter" idx="19" hasCustomPrompt="1"/>
          </p:nvPr>
        </p:nvSpPr>
        <p:spPr>
          <a:xfrm>
            <a:off x="838200" y="3661260"/>
            <a:ext cx="3583193" cy="602832"/>
          </a:xfrm>
        </p:spPr>
        <p:txBody>
          <a:bodyPr lIns="0" tIns="0" rIns="0" bIns="0" anchor="b">
            <a:noAutofit/>
          </a:bodyPr>
          <a:lstStyle>
            <a:lvl1pPr marL="0" indent="0" algn="l">
              <a:buNone/>
              <a:defRPr sz="4400">
                <a:solidFill>
                  <a:schemeClr val="accent5"/>
                </a:solidFill>
              </a:defRPr>
            </a:lvl1pPr>
          </a:lstStyle>
          <a:p>
            <a:pPr lvl="0"/>
            <a:r>
              <a:rPr lang="pt-PT" err="1"/>
              <a:t>Chapter</a:t>
            </a:r>
            <a:r>
              <a:rPr lang="pt-PT"/>
              <a:t> </a:t>
            </a:r>
            <a:r>
              <a:rPr lang="pt-PT" err="1"/>
              <a:t>name</a:t>
            </a:r>
            <a:r>
              <a:rPr lang="pt-PT"/>
              <a:t> </a:t>
            </a:r>
          </a:p>
        </p:txBody>
      </p:sp>
      <p:sp>
        <p:nvSpPr>
          <p:cNvPr id="7" name="Text Placeholder 25"/>
          <p:cNvSpPr>
            <a:spLocks noGrp="1"/>
          </p:cNvSpPr>
          <p:nvPr>
            <p:ph type="body" sz="quarter" idx="21" hasCustomPrompt="1"/>
          </p:nvPr>
        </p:nvSpPr>
        <p:spPr>
          <a:xfrm>
            <a:off x="838200" y="4346600"/>
            <a:ext cx="3583193" cy="309348"/>
          </a:xfrm>
        </p:spPr>
        <p:txBody>
          <a:bodyPr>
            <a:noAutofit/>
          </a:bodyPr>
          <a:lstStyle>
            <a:lvl1pPr marL="0" indent="0" algn="l">
              <a:buNone/>
              <a:defRPr sz="2000" baseline="0">
                <a:solidFill>
                  <a:schemeClr val="accent5"/>
                </a:solidFill>
              </a:defRPr>
            </a:lvl1pPr>
          </a:lstStyle>
          <a:p>
            <a:pPr lvl="0"/>
            <a:r>
              <a:rPr lang="pt-PT"/>
              <a:t>A </a:t>
            </a:r>
            <a:r>
              <a:rPr lang="pt-PT" err="1"/>
              <a:t>brief</a:t>
            </a:r>
            <a:r>
              <a:rPr lang="pt-PT"/>
              <a:t> </a:t>
            </a:r>
            <a:r>
              <a:rPr lang="pt-PT" err="1"/>
              <a:t>description</a:t>
            </a:r>
            <a:endParaRPr lang="pt-PT"/>
          </a:p>
        </p:txBody>
      </p:sp>
      <p:sp>
        <p:nvSpPr>
          <p:cNvPr id="8" name="Picture Placeholder 12"/>
          <p:cNvSpPr>
            <a:spLocks noGrp="1"/>
          </p:cNvSpPr>
          <p:nvPr>
            <p:ph type="pic" sz="quarter" idx="11"/>
          </p:nvPr>
        </p:nvSpPr>
        <p:spPr>
          <a:xfrm>
            <a:off x="4250723" y="0"/>
            <a:ext cx="7941277" cy="6858001"/>
          </a:xfrm>
          <a:prstGeom prst="flowChartInputOutput">
            <a:avLst/>
          </a:prstGeom>
          <a:solidFill>
            <a:schemeClr val="accent6"/>
          </a:solidFill>
        </p:spPr>
        <p:txBody>
          <a:bodyPr/>
          <a:lstStyle/>
          <a:p>
            <a:endParaRPr lang="pt-PT"/>
          </a:p>
        </p:txBody>
      </p:sp>
      <p:sp>
        <p:nvSpPr>
          <p:cNvPr id="9" name="Text Placeholder 12"/>
          <p:cNvSpPr>
            <a:spLocks noGrp="1"/>
          </p:cNvSpPr>
          <p:nvPr>
            <p:ph type="body" sz="quarter" idx="15" hasCustomPrompt="1"/>
          </p:nvPr>
        </p:nvSpPr>
        <p:spPr>
          <a:xfrm>
            <a:off x="11213811" y="6165382"/>
            <a:ext cx="701038" cy="486183"/>
          </a:xfrm>
          <a:blipFill>
            <a:blip r:embed="rId2" cstate="email">
              <a:extLst>
                <a:ext uri="{28A0092B-C50C-407E-A947-70E740481C1C}">
                  <a14:useLocalDpi xmlns:a14="http://schemas.microsoft.com/office/drawing/2010/main"/>
                </a:ext>
              </a:extLst>
            </a:blip>
            <a:stretch>
              <a:fillRect/>
            </a:stretch>
          </a:blipFill>
        </p:spPr>
        <p:txBody>
          <a:bodyPr lIns="0" tIns="0" rIns="0" bIns="0" anchor="ct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700" b="0" baseline="0">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a:t> </a:t>
            </a:r>
          </a:p>
        </p:txBody>
      </p:sp>
      <p:sp>
        <p:nvSpPr>
          <p:cNvPr id="3" name="Slide Number Placeholder 2"/>
          <p:cNvSpPr>
            <a:spLocks noGrp="1"/>
          </p:cNvSpPr>
          <p:nvPr>
            <p:ph type="sldNum" sz="quarter" idx="10"/>
          </p:nvPr>
        </p:nvSpPr>
        <p:spPr/>
        <p:txBody>
          <a:bodyPr/>
          <a:lstStyle/>
          <a:p>
            <a:fld id="{9E561190-0011-472E-9FCA-1D7032DB7E1D}" type="slidenum">
              <a:rPr lang="en-US" smtClean="0"/>
              <a:pPr/>
              <a:t>‹#›</a:t>
            </a:fld>
            <a:endParaRPr lang="en-US"/>
          </a:p>
        </p:txBody>
      </p:sp>
    </p:spTree>
    <p:extLst>
      <p:ext uri="{BB962C8B-B14F-4D97-AF65-F5344CB8AC3E}">
        <p14:creationId xmlns:p14="http://schemas.microsoft.com/office/powerpoint/2010/main" val="327523575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ntent Development Slide 1">
    <p:bg>
      <p:bgPr>
        <a:solidFill>
          <a:schemeClr val="bg1"/>
        </a:solidFill>
        <a:effectLst/>
      </p:bgPr>
    </p:bg>
    <p:spTree>
      <p:nvGrpSpPr>
        <p:cNvPr id="1" name=""/>
        <p:cNvGrpSpPr/>
        <p:nvPr/>
      </p:nvGrpSpPr>
      <p:grpSpPr>
        <a:xfrm>
          <a:off x="0" y="0"/>
          <a:ext cx="0" cy="0"/>
          <a:chOff x="0" y="0"/>
          <a:chExt cx="0" cy="0"/>
        </a:xfrm>
      </p:grpSpPr>
      <p:grpSp>
        <p:nvGrpSpPr>
          <p:cNvPr id="43" name="Group 35"/>
          <p:cNvGrpSpPr/>
          <p:nvPr userDrawn="1"/>
        </p:nvGrpSpPr>
        <p:grpSpPr>
          <a:xfrm>
            <a:off x="-3" y="4106411"/>
            <a:ext cx="12192006" cy="2751594"/>
            <a:chOff x="-1" y="-1"/>
            <a:chExt cx="12192005" cy="2751592"/>
          </a:xfrm>
        </p:grpSpPr>
        <p:sp>
          <p:nvSpPr>
            <p:cNvPr id="44" name="Freeform 9"/>
            <p:cNvSpPr/>
            <p:nvPr/>
          </p:nvSpPr>
          <p:spPr>
            <a:xfrm>
              <a:off x="-2" y="-2"/>
              <a:ext cx="12192007" cy="1177930"/>
            </a:xfrm>
            <a:custGeom>
              <a:avLst/>
              <a:gdLst/>
              <a:ahLst/>
              <a:cxnLst>
                <a:cxn ang="0">
                  <a:pos x="wd2" y="hd2"/>
                </a:cxn>
                <a:cxn ang="5400000">
                  <a:pos x="wd2" y="hd2"/>
                </a:cxn>
                <a:cxn ang="10800000">
                  <a:pos x="wd2" y="hd2"/>
                </a:cxn>
                <a:cxn ang="16200000">
                  <a:pos x="wd2" y="hd2"/>
                </a:cxn>
              </a:cxnLst>
              <a:rect l="0" t="0" r="r" b="b"/>
              <a:pathLst>
                <a:path w="21600" h="21600" extrusionOk="0">
                  <a:moveTo>
                    <a:pt x="21485" y="15953"/>
                  </a:moveTo>
                  <a:lnTo>
                    <a:pt x="21485" y="12023"/>
                  </a:lnTo>
                  <a:lnTo>
                    <a:pt x="21254" y="12925"/>
                  </a:lnTo>
                  <a:lnTo>
                    <a:pt x="21024" y="12925"/>
                  </a:lnTo>
                  <a:lnTo>
                    <a:pt x="21024" y="15225"/>
                  </a:lnTo>
                  <a:lnTo>
                    <a:pt x="20925" y="15225"/>
                  </a:lnTo>
                  <a:lnTo>
                    <a:pt x="20925" y="11208"/>
                  </a:lnTo>
                  <a:lnTo>
                    <a:pt x="20723" y="11208"/>
                  </a:lnTo>
                  <a:lnTo>
                    <a:pt x="20723" y="13711"/>
                  </a:lnTo>
                  <a:lnTo>
                    <a:pt x="20647" y="13711"/>
                  </a:lnTo>
                  <a:lnTo>
                    <a:pt x="20647" y="14934"/>
                  </a:lnTo>
                  <a:lnTo>
                    <a:pt x="20551" y="14934"/>
                  </a:lnTo>
                  <a:lnTo>
                    <a:pt x="20551" y="17845"/>
                  </a:lnTo>
                  <a:lnTo>
                    <a:pt x="20425" y="17845"/>
                  </a:lnTo>
                  <a:lnTo>
                    <a:pt x="20425" y="12023"/>
                  </a:lnTo>
                  <a:lnTo>
                    <a:pt x="20369" y="11702"/>
                  </a:lnTo>
                  <a:lnTo>
                    <a:pt x="20369" y="10392"/>
                  </a:lnTo>
                  <a:lnTo>
                    <a:pt x="20281" y="9985"/>
                  </a:lnTo>
                  <a:lnTo>
                    <a:pt x="20273" y="7889"/>
                  </a:lnTo>
                  <a:lnTo>
                    <a:pt x="20273" y="9985"/>
                  </a:lnTo>
                  <a:lnTo>
                    <a:pt x="20186" y="10392"/>
                  </a:lnTo>
                  <a:lnTo>
                    <a:pt x="20186" y="11702"/>
                  </a:lnTo>
                  <a:lnTo>
                    <a:pt x="20138" y="12110"/>
                  </a:lnTo>
                  <a:lnTo>
                    <a:pt x="20138" y="16651"/>
                  </a:lnTo>
                  <a:lnTo>
                    <a:pt x="19992" y="16651"/>
                  </a:lnTo>
                  <a:lnTo>
                    <a:pt x="19992" y="17466"/>
                  </a:lnTo>
                  <a:lnTo>
                    <a:pt x="19877" y="17466"/>
                  </a:lnTo>
                  <a:lnTo>
                    <a:pt x="19877" y="18660"/>
                  </a:lnTo>
                  <a:lnTo>
                    <a:pt x="19840" y="18660"/>
                  </a:lnTo>
                  <a:lnTo>
                    <a:pt x="19840" y="14643"/>
                  </a:lnTo>
                  <a:lnTo>
                    <a:pt x="19646" y="14643"/>
                  </a:lnTo>
                  <a:lnTo>
                    <a:pt x="19646" y="15836"/>
                  </a:lnTo>
                  <a:lnTo>
                    <a:pt x="19590" y="15836"/>
                  </a:lnTo>
                  <a:lnTo>
                    <a:pt x="19590" y="12721"/>
                  </a:lnTo>
                  <a:lnTo>
                    <a:pt x="19550" y="12721"/>
                  </a:lnTo>
                  <a:lnTo>
                    <a:pt x="19550" y="10596"/>
                  </a:lnTo>
                  <a:lnTo>
                    <a:pt x="19542" y="10596"/>
                  </a:lnTo>
                  <a:lnTo>
                    <a:pt x="19542" y="9985"/>
                  </a:lnTo>
                  <a:lnTo>
                    <a:pt x="19491" y="9985"/>
                  </a:lnTo>
                  <a:lnTo>
                    <a:pt x="19407" y="7889"/>
                  </a:lnTo>
                  <a:lnTo>
                    <a:pt x="19396" y="4134"/>
                  </a:lnTo>
                  <a:lnTo>
                    <a:pt x="19387" y="7889"/>
                  </a:lnTo>
                  <a:lnTo>
                    <a:pt x="19292" y="9898"/>
                  </a:lnTo>
                  <a:lnTo>
                    <a:pt x="19241" y="9898"/>
                  </a:lnTo>
                  <a:lnTo>
                    <a:pt x="19241" y="10509"/>
                  </a:lnTo>
                  <a:lnTo>
                    <a:pt x="19233" y="10596"/>
                  </a:lnTo>
                  <a:lnTo>
                    <a:pt x="19233" y="12721"/>
                  </a:lnTo>
                  <a:lnTo>
                    <a:pt x="19185" y="12721"/>
                  </a:lnTo>
                  <a:lnTo>
                    <a:pt x="19185" y="12925"/>
                  </a:lnTo>
                  <a:lnTo>
                    <a:pt x="19089" y="12605"/>
                  </a:lnTo>
                  <a:lnTo>
                    <a:pt x="19089" y="17059"/>
                  </a:lnTo>
                  <a:lnTo>
                    <a:pt x="19070" y="17059"/>
                  </a:lnTo>
                  <a:lnTo>
                    <a:pt x="19070" y="17466"/>
                  </a:lnTo>
                  <a:lnTo>
                    <a:pt x="19002" y="17466"/>
                  </a:lnTo>
                  <a:lnTo>
                    <a:pt x="19002" y="15137"/>
                  </a:lnTo>
                  <a:lnTo>
                    <a:pt x="18800" y="15137"/>
                  </a:lnTo>
                  <a:lnTo>
                    <a:pt x="18800" y="18049"/>
                  </a:lnTo>
                  <a:lnTo>
                    <a:pt x="18665" y="18049"/>
                  </a:lnTo>
                  <a:lnTo>
                    <a:pt x="18665" y="12809"/>
                  </a:lnTo>
                  <a:lnTo>
                    <a:pt x="18462" y="12809"/>
                  </a:lnTo>
                  <a:lnTo>
                    <a:pt x="18462" y="18369"/>
                  </a:lnTo>
                  <a:lnTo>
                    <a:pt x="18291" y="18369"/>
                  </a:lnTo>
                  <a:lnTo>
                    <a:pt x="18291" y="18049"/>
                  </a:lnTo>
                  <a:lnTo>
                    <a:pt x="18193" y="18049"/>
                  </a:lnTo>
                  <a:lnTo>
                    <a:pt x="18193" y="17350"/>
                  </a:lnTo>
                  <a:lnTo>
                    <a:pt x="18108" y="17350"/>
                  </a:lnTo>
                  <a:lnTo>
                    <a:pt x="18108" y="15429"/>
                  </a:lnTo>
                  <a:lnTo>
                    <a:pt x="18077" y="15429"/>
                  </a:lnTo>
                  <a:lnTo>
                    <a:pt x="18077" y="15341"/>
                  </a:lnTo>
                  <a:lnTo>
                    <a:pt x="17875" y="15341"/>
                  </a:lnTo>
                  <a:lnTo>
                    <a:pt x="17875" y="17554"/>
                  </a:lnTo>
                  <a:lnTo>
                    <a:pt x="17827" y="17554"/>
                  </a:lnTo>
                  <a:lnTo>
                    <a:pt x="17827" y="5065"/>
                  </a:lnTo>
                  <a:lnTo>
                    <a:pt x="17493" y="5065"/>
                  </a:lnTo>
                  <a:lnTo>
                    <a:pt x="17493" y="18456"/>
                  </a:lnTo>
                  <a:lnTo>
                    <a:pt x="17374" y="18456"/>
                  </a:lnTo>
                  <a:lnTo>
                    <a:pt x="17374" y="5065"/>
                  </a:lnTo>
                  <a:lnTo>
                    <a:pt x="17009" y="5065"/>
                  </a:lnTo>
                  <a:lnTo>
                    <a:pt x="17009" y="13129"/>
                  </a:lnTo>
                  <a:lnTo>
                    <a:pt x="16933" y="13129"/>
                  </a:lnTo>
                  <a:lnTo>
                    <a:pt x="16933" y="17350"/>
                  </a:lnTo>
                  <a:lnTo>
                    <a:pt x="16790" y="16535"/>
                  </a:lnTo>
                  <a:lnTo>
                    <a:pt x="16790" y="12809"/>
                  </a:lnTo>
                  <a:lnTo>
                    <a:pt x="16674" y="11702"/>
                  </a:lnTo>
                  <a:lnTo>
                    <a:pt x="16559" y="12809"/>
                  </a:lnTo>
                  <a:lnTo>
                    <a:pt x="16548" y="15021"/>
                  </a:lnTo>
                  <a:lnTo>
                    <a:pt x="16528" y="15021"/>
                  </a:lnTo>
                  <a:lnTo>
                    <a:pt x="16528" y="15545"/>
                  </a:lnTo>
                  <a:lnTo>
                    <a:pt x="16520" y="15545"/>
                  </a:lnTo>
                  <a:lnTo>
                    <a:pt x="16520" y="14119"/>
                  </a:lnTo>
                  <a:lnTo>
                    <a:pt x="16258" y="14119"/>
                  </a:lnTo>
                  <a:lnTo>
                    <a:pt x="16258" y="16535"/>
                  </a:lnTo>
                  <a:lnTo>
                    <a:pt x="16143" y="16535"/>
                  </a:lnTo>
                  <a:lnTo>
                    <a:pt x="16143" y="16942"/>
                  </a:lnTo>
                  <a:lnTo>
                    <a:pt x="16087" y="16942"/>
                  </a:lnTo>
                  <a:lnTo>
                    <a:pt x="16087" y="16535"/>
                  </a:lnTo>
                  <a:lnTo>
                    <a:pt x="16028" y="16535"/>
                  </a:lnTo>
                  <a:lnTo>
                    <a:pt x="16028" y="15225"/>
                  </a:lnTo>
                  <a:lnTo>
                    <a:pt x="15856" y="14643"/>
                  </a:lnTo>
                  <a:lnTo>
                    <a:pt x="15856" y="14322"/>
                  </a:lnTo>
                  <a:lnTo>
                    <a:pt x="15741" y="14322"/>
                  </a:lnTo>
                  <a:lnTo>
                    <a:pt x="15741" y="13915"/>
                  </a:lnTo>
                  <a:lnTo>
                    <a:pt x="15682" y="13915"/>
                  </a:lnTo>
                  <a:lnTo>
                    <a:pt x="15682" y="13624"/>
                  </a:lnTo>
                  <a:lnTo>
                    <a:pt x="15662" y="13507"/>
                  </a:lnTo>
                  <a:lnTo>
                    <a:pt x="15626" y="9490"/>
                  </a:lnTo>
                  <a:lnTo>
                    <a:pt x="15595" y="13624"/>
                  </a:lnTo>
                  <a:lnTo>
                    <a:pt x="15575" y="13624"/>
                  </a:lnTo>
                  <a:lnTo>
                    <a:pt x="15575" y="14439"/>
                  </a:lnTo>
                  <a:lnTo>
                    <a:pt x="15567" y="14439"/>
                  </a:lnTo>
                  <a:lnTo>
                    <a:pt x="15567" y="14643"/>
                  </a:lnTo>
                  <a:lnTo>
                    <a:pt x="15539" y="14643"/>
                  </a:lnTo>
                  <a:lnTo>
                    <a:pt x="15527" y="14730"/>
                  </a:lnTo>
                  <a:lnTo>
                    <a:pt x="15519" y="14730"/>
                  </a:lnTo>
                  <a:lnTo>
                    <a:pt x="15519" y="13915"/>
                  </a:lnTo>
                  <a:lnTo>
                    <a:pt x="15511" y="13915"/>
                  </a:lnTo>
                  <a:lnTo>
                    <a:pt x="15511" y="13420"/>
                  </a:lnTo>
                  <a:lnTo>
                    <a:pt x="15491" y="13420"/>
                  </a:lnTo>
                  <a:lnTo>
                    <a:pt x="15443" y="11906"/>
                  </a:lnTo>
                  <a:lnTo>
                    <a:pt x="15412" y="10392"/>
                  </a:lnTo>
                  <a:lnTo>
                    <a:pt x="15392" y="11906"/>
                  </a:lnTo>
                  <a:lnTo>
                    <a:pt x="15345" y="13333"/>
                  </a:lnTo>
                  <a:lnTo>
                    <a:pt x="15336" y="13333"/>
                  </a:lnTo>
                  <a:lnTo>
                    <a:pt x="15336" y="14322"/>
                  </a:lnTo>
                  <a:lnTo>
                    <a:pt x="15325" y="14322"/>
                  </a:lnTo>
                  <a:lnTo>
                    <a:pt x="15325" y="14817"/>
                  </a:lnTo>
                  <a:lnTo>
                    <a:pt x="15308" y="14817"/>
                  </a:lnTo>
                  <a:lnTo>
                    <a:pt x="15308" y="13711"/>
                  </a:lnTo>
                  <a:lnTo>
                    <a:pt x="15173" y="13711"/>
                  </a:lnTo>
                  <a:lnTo>
                    <a:pt x="15173" y="16855"/>
                  </a:lnTo>
                  <a:lnTo>
                    <a:pt x="15106" y="16855"/>
                  </a:lnTo>
                  <a:lnTo>
                    <a:pt x="15106" y="13012"/>
                  </a:lnTo>
                  <a:lnTo>
                    <a:pt x="14709" y="12925"/>
                  </a:lnTo>
                  <a:lnTo>
                    <a:pt x="14709" y="15953"/>
                  </a:lnTo>
                  <a:lnTo>
                    <a:pt x="14692" y="15953"/>
                  </a:lnTo>
                  <a:lnTo>
                    <a:pt x="14692" y="15632"/>
                  </a:lnTo>
                  <a:lnTo>
                    <a:pt x="14653" y="15632"/>
                  </a:lnTo>
                  <a:lnTo>
                    <a:pt x="14653" y="15137"/>
                  </a:lnTo>
                  <a:lnTo>
                    <a:pt x="14645" y="15137"/>
                  </a:lnTo>
                  <a:lnTo>
                    <a:pt x="14645" y="14031"/>
                  </a:lnTo>
                  <a:lnTo>
                    <a:pt x="14316" y="14031"/>
                  </a:lnTo>
                  <a:lnTo>
                    <a:pt x="14316" y="15836"/>
                  </a:lnTo>
                  <a:lnTo>
                    <a:pt x="14288" y="15836"/>
                  </a:lnTo>
                  <a:lnTo>
                    <a:pt x="14172" y="16447"/>
                  </a:lnTo>
                  <a:lnTo>
                    <a:pt x="14172" y="15953"/>
                  </a:lnTo>
                  <a:lnTo>
                    <a:pt x="14026" y="15953"/>
                  </a:lnTo>
                  <a:lnTo>
                    <a:pt x="14026" y="12314"/>
                  </a:lnTo>
                  <a:lnTo>
                    <a:pt x="13711" y="12401"/>
                  </a:lnTo>
                  <a:lnTo>
                    <a:pt x="13711" y="12721"/>
                  </a:lnTo>
                  <a:lnTo>
                    <a:pt x="13700" y="12721"/>
                  </a:lnTo>
                  <a:lnTo>
                    <a:pt x="13700" y="13216"/>
                  </a:lnTo>
                  <a:lnTo>
                    <a:pt x="13692" y="13216"/>
                  </a:lnTo>
                  <a:lnTo>
                    <a:pt x="13692" y="14322"/>
                  </a:lnTo>
                  <a:lnTo>
                    <a:pt x="13624" y="14322"/>
                  </a:lnTo>
                  <a:lnTo>
                    <a:pt x="13624" y="16739"/>
                  </a:lnTo>
                  <a:lnTo>
                    <a:pt x="13461" y="16739"/>
                  </a:lnTo>
                  <a:lnTo>
                    <a:pt x="13461" y="17641"/>
                  </a:lnTo>
                  <a:lnTo>
                    <a:pt x="13441" y="17641"/>
                  </a:lnTo>
                  <a:lnTo>
                    <a:pt x="13441" y="15021"/>
                  </a:lnTo>
                  <a:lnTo>
                    <a:pt x="13430" y="15021"/>
                  </a:lnTo>
                  <a:lnTo>
                    <a:pt x="13430" y="14439"/>
                  </a:lnTo>
                  <a:lnTo>
                    <a:pt x="13410" y="14439"/>
                  </a:lnTo>
                  <a:lnTo>
                    <a:pt x="13410" y="13711"/>
                  </a:lnTo>
                  <a:lnTo>
                    <a:pt x="13374" y="13333"/>
                  </a:lnTo>
                  <a:lnTo>
                    <a:pt x="13374" y="8995"/>
                  </a:lnTo>
                  <a:lnTo>
                    <a:pt x="13143" y="8267"/>
                  </a:lnTo>
                  <a:lnTo>
                    <a:pt x="12814" y="9082"/>
                  </a:lnTo>
                  <a:lnTo>
                    <a:pt x="12814" y="15429"/>
                  </a:lnTo>
                  <a:lnTo>
                    <a:pt x="12795" y="15429"/>
                  </a:lnTo>
                  <a:lnTo>
                    <a:pt x="12795" y="18165"/>
                  </a:lnTo>
                  <a:lnTo>
                    <a:pt x="12778" y="18165"/>
                  </a:lnTo>
                  <a:lnTo>
                    <a:pt x="12778" y="15953"/>
                  </a:lnTo>
                  <a:lnTo>
                    <a:pt x="12767" y="15836"/>
                  </a:lnTo>
                  <a:lnTo>
                    <a:pt x="12767" y="14235"/>
                  </a:lnTo>
                  <a:lnTo>
                    <a:pt x="12758" y="13624"/>
                  </a:lnTo>
                  <a:lnTo>
                    <a:pt x="12747" y="13915"/>
                  </a:lnTo>
                  <a:lnTo>
                    <a:pt x="12699" y="12605"/>
                  </a:lnTo>
                  <a:lnTo>
                    <a:pt x="12660" y="13915"/>
                  </a:lnTo>
                  <a:lnTo>
                    <a:pt x="12651" y="13711"/>
                  </a:lnTo>
                  <a:lnTo>
                    <a:pt x="12651" y="4949"/>
                  </a:lnTo>
                  <a:lnTo>
                    <a:pt x="12410" y="4337"/>
                  </a:lnTo>
                  <a:lnTo>
                    <a:pt x="12112" y="5153"/>
                  </a:lnTo>
                  <a:lnTo>
                    <a:pt x="12112" y="16244"/>
                  </a:lnTo>
                  <a:lnTo>
                    <a:pt x="12075" y="16244"/>
                  </a:lnTo>
                  <a:lnTo>
                    <a:pt x="12075" y="14119"/>
                  </a:lnTo>
                  <a:lnTo>
                    <a:pt x="12044" y="14119"/>
                  </a:lnTo>
                  <a:lnTo>
                    <a:pt x="12044" y="13333"/>
                  </a:lnTo>
                  <a:lnTo>
                    <a:pt x="12016" y="13333"/>
                  </a:lnTo>
                  <a:lnTo>
                    <a:pt x="12016" y="12809"/>
                  </a:lnTo>
                  <a:lnTo>
                    <a:pt x="11603" y="12809"/>
                  </a:lnTo>
                  <a:lnTo>
                    <a:pt x="11603" y="13420"/>
                  </a:lnTo>
                  <a:lnTo>
                    <a:pt x="11583" y="13420"/>
                  </a:lnTo>
                  <a:lnTo>
                    <a:pt x="11583" y="14119"/>
                  </a:lnTo>
                  <a:lnTo>
                    <a:pt x="11535" y="14119"/>
                  </a:lnTo>
                  <a:lnTo>
                    <a:pt x="11535" y="16447"/>
                  </a:lnTo>
                  <a:lnTo>
                    <a:pt x="11507" y="15545"/>
                  </a:lnTo>
                  <a:lnTo>
                    <a:pt x="11468" y="15545"/>
                  </a:lnTo>
                  <a:lnTo>
                    <a:pt x="11468" y="13012"/>
                  </a:lnTo>
                  <a:lnTo>
                    <a:pt x="11440" y="12809"/>
                  </a:lnTo>
                  <a:lnTo>
                    <a:pt x="11440" y="11615"/>
                  </a:lnTo>
                  <a:lnTo>
                    <a:pt x="11411" y="11615"/>
                  </a:lnTo>
                  <a:lnTo>
                    <a:pt x="11411" y="11295"/>
                  </a:lnTo>
                  <a:lnTo>
                    <a:pt x="11217" y="10305"/>
                  </a:lnTo>
                  <a:lnTo>
                    <a:pt x="11015" y="11295"/>
                  </a:lnTo>
                  <a:lnTo>
                    <a:pt x="11015" y="11615"/>
                  </a:lnTo>
                  <a:lnTo>
                    <a:pt x="10979" y="11615"/>
                  </a:lnTo>
                  <a:lnTo>
                    <a:pt x="10979" y="12809"/>
                  </a:lnTo>
                  <a:lnTo>
                    <a:pt x="10928" y="12809"/>
                  </a:lnTo>
                  <a:lnTo>
                    <a:pt x="10928" y="16651"/>
                  </a:lnTo>
                  <a:lnTo>
                    <a:pt x="10911" y="16651"/>
                  </a:lnTo>
                  <a:lnTo>
                    <a:pt x="10911" y="16156"/>
                  </a:lnTo>
                  <a:lnTo>
                    <a:pt x="10880" y="16156"/>
                  </a:lnTo>
                  <a:lnTo>
                    <a:pt x="10880" y="15137"/>
                  </a:lnTo>
                  <a:lnTo>
                    <a:pt x="10860" y="15137"/>
                  </a:lnTo>
                  <a:lnTo>
                    <a:pt x="10860" y="14817"/>
                  </a:lnTo>
                  <a:lnTo>
                    <a:pt x="10844" y="14817"/>
                  </a:lnTo>
                  <a:lnTo>
                    <a:pt x="10844" y="14526"/>
                  </a:lnTo>
                  <a:lnTo>
                    <a:pt x="10832" y="14526"/>
                  </a:lnTo>
                  <a:lnTo>
                    <a:pt x="10832" y="10509"/>
                  </a:lnTo>
                  <a:lnTo>
                    <a:pt x="10804" y="10392"/>
                  </a:lnTo>
                  <a:lnTo>
                    <a:pt x="10630" y="10392"/>
                  </a:lnTo>
                  <a:lnTo>
                    <a:pt x="10630" y="16855"/>
                  </a:lnTo>
                  <a:lnTo>
                    <a:pt x="10526" y="16855"/>
                  </a:lnTo>
                  <a:lnTo>
                    <a:pt x="10526" y="19358"/>
                  </a:lnTo>
                  <a:lnTo>
                    <a:pt x="10487" y="19358"/>
                  </a:lnTo>
                  <a:lnTo>
                    <a:pt x="10487" y="6666"/>
                  </a:lnTo>
                  <a:lnTo>
                    <a:pt x="10478" y="6666"/>
                  </a:lnTo>
                  <a:lnTo>
                    <a:pt x="10467" y="6579"/>
                  </a:lnTo>
                  <a:lnTo>
                    <a:pt x="10113" y="6579"/>
                  </a:lnTo>
                  <a:lnTo>
                    <a:pt x="10113" y="6666"/>
                  </a:lnTo>
                  <a:lnTo>
                    <a:pt x="10101" y="6666"/>
                  </a:lnTo>
                  <a:lnTo>
                    <a:pt x="10093" y="16535"/>
                  </a:lnTo>
                  <a:lnTo>
                    <a:pt x="9995" y="16447"/>
                  </a:lnTo>
                  <a:lnTo>
                    <a:pt x="9995" y="16331"/>
                  </a:lnTo>
                  <a:lnTo>
                    <a:pt x="9919" y="16331"/>
                  </a:lnTo>
                  <a:lnTo>
                    <a:pt x="9910" y="11906"/>
                  </a:lnTo>
                  <a:lnTo>
                    <a:pt x="9910" y="11411"/>
                  </a:lnTo>
                  <a:lnTo>
                    <a:pt x="9862" y="11411"/>
                  </a:lnTo>
                  <a:lnTo>
                    <a:pt x="9862" y="6754"/>
                  </a:lnTo>
                  <a:lnTo>
                    <a:pt x="9629" y="6754"/>
                  </a:lnTo>
                  <a:lnTo>
                    <a:pt x="9629" y="11295"/>
                  </a:lnTo>
                  <a:lnTo>
                    <a:pt x="9525" y="11295"/>
                  </a:lnTo>
                  <a:lnTo>
                    <a:pt x="9525" y="8675"/>
                  </a:lnTo>
                  <a:lnTo>
                    <a:pt x="9168" y="8675"/>
                  </a:lnTo>
                  <a:lnTo>
                    <a:pt x="9168" y="1630"/>
                  </a:lnTo>
                  <a:lnTo>
                    <a:pt x="9129" y="1019"/>
                  </a:lnTo>
                  <a:lnTo>
                    <a:pt x="9120" y="932"/>
                  </a:lnTo>
                  <a:lnTo>
                    <a:pt x="8898" y="1019"/>
                  </a:lnTo>
                  <a:lnTo>
                    <a:pt x="8878" y="1135"/>
                  </a:lnTo>
                  <a:lnTo>
                    <a:pt x="8870" y="1223"/>
                  </a:lnTo>
                  <a:lnTo>
                    <a:pt x="8870" y="1834"/>
                  </a:lnTo>
                  <a:lnTo>
                    <a:pt x="8862" y="1921"/>
                  </a:lnTo>
                  <a:lnTo>
                    <a:pt x="8862" y="2125"/>
                  </a:lnTo>
                  <a:lnTo>
                    <a:pt x="8850" y="14322"/>
                  </a:lnTo>
                  <a:lnTo>
                    <a:pt x="8811" y="13333"/>
                  </a:lnTo>
                  <a:lnTo>
                    <a:pt x="8811" y="11091"/>
                  </a:lnTo>
                  <a:lnTo>
                    <a:pt x="8802" y="9781"/>
                  </a:lnTo>
                  <a:lnTo>
                    <a:pt x="8802" y="6754"/>
                  </a:lnTo>
                  <a:lnTo>
                    <a:pt x="8794" y="6754"/>
                  </a:lnTo>
                  <a:lnTo>
                    <a:pt x="8783" y="6666"/>
                  </a:lnTo>
                  <a:lnTo>
                    <a:pt x="8774" y="6579"/>
                  </a:lnTo>
                  <a:lnTo>
                    <a:pt x="8774" y="6463"/>
                  </a:lnTo>
                  <a:lnTo>
                    <a:pt x="8763" y="6375"/>
                  </a:lnTo>
                  <a:lnTo>
                    <a:pt x="8755" y="6375"/>
                  </a:lnTo>
                  <a:lnTo>
                    <a:pt x="8755" y="6259"/>
                  </a:lnTo>
                  <a:lnTo>
                    <a:pt x="8746" y="6259"/>
                  </a:lnTo>
                  <a:lnTo>
                    <a:pt x="8746" y="6055"/>
                  </a:lnTo>
                  <a:lnTo>
                    <a:pt x="8668" y="6055"/>
                  </a:lnTo>
                  <a:lnTo>
                    <a:pt x="8668" y="6259"/>
                  </a:lnTo>
                  <a:lnTo>
                    <a:pt x="8648" y="6259"/>
                  </a:lnTo>
                  <a:lnTo>
                    <a:pt x="8648" y="6375"/>
                  </a:lnTo>
                  <a:lnTo>
                    <a:pt x="8639" y="6463"/>
                  </a:lnTo>
                  <a:lnTo>
                    <a:pt x="8639" y="6579"/>
                  </a:lnTo>
                  <a:lnTo>
                    <a:pt x="8620" y="6666"/>
                  </a:lnTo>
                  <a:lnTo>
                    <a:pt x="8620" y="6754"/>
                  </a:lnTo>
                  <a:lnTo>
                    <a:pt x="8611" y="6754"/>
                  </a:lnTo>
                  <a:lnTo>
                    <a:pt x="8611" y="9781"/>
                  </a:lnTo>
                  <a:lnTo>
                    <a:pt x="8600" y="11091"/>
                  </a:lnTo>
                  <a:lnTo>
                    <a:pt x="8600" y="14119"/>
                  </a:lnTo>
                  <a:lnTo>
                    <a:pt x="8580" y="14730"/>
                  </a:lnTo>
                  <a:lnTo>
                    <a:pt x="8544" y="14730"/>
                  </a:lnTo>
                  <a:lnTo>
                    <a:pt x="8544" y="14817"/>
                  </a:lnTo>
                  <a:lnTo>
                    <a:pt x="8524" y="14817"/>
                  </a:lnTo>
                  <a:lnTo>
                    <a:pt x="8524" y="4250"/>
                  </a:lnTo>
                  <a:lnTo>
                    <a:pt x="8398" y="3843"/>
                  </a:lnTo>
                  <a:lnTo>
                    <a:pt x="8389" y="4454"/>
                  </a:lnTo>
                  <a:lnTo>
                    <a:pt x="8389" y="11295"/>
                  </a:lnTo>
                  <a:lnTo>
                    <a:pt x="8322" y="11411"/>
                  </a:lnTo>
                  <a:lnTo>
                    <a:pt x="8322" y="10713"/>
                  </a:lnTo>
                  <a:lnTo>
                    <a:pt x="8330" y="10713"/>
                  </a:lnTo>
                  <a:lnTo>
                    <a:pt x="8330" y="10596"/>
                  </a:lnTo>
                  <a:lnTo>
                    <a:pt x="8341" y="10596"/>
                  </a:lnTo>
                  <a:lnTo>
                    <a:pt x="8330" y="7569"/>
                  </a:lnTo>
                  <a:lnTo>
                    <a:pt x="8322" y="7569"/>
                  </a:lnTo>
                  <a:lnTo>
                    <a:pt x="8215" y="5153"/>
                  </a:lnTo>
                  <a:lnTo>
                    <a:pt x="8111" y="5153"/>
                  </a:lnTo>
                  <a:lnTo>
                    <a:pt x="8012" y="7569"/>
                  </a:lnTo>
                  <a:lnTo>
                    <a:pt x="7996" y="7569"/>
                  </a:lnTo>
                  <a:lnTo>
                    <a:pt x="7996" y="10713"/>
                  </a:lnTo>
                  <a:lnTo>
                    <a:pt x="8004" y="10713"/>
                  </a:lnTo>
                  <a:lnTo>
                    <a:pt x="8004" y="16739"/>
                  </a:lnTo>
                  <a:lnTo>
                    <a:pt x="7984" y="16739"/>
                  </a:lnTo>
                  <a:lnTo>
                    <a:pt x="7984" y="19358"/>
                  </a:lnTo>
                  <a:lnTo>
                    <a:pt x="7965" y="19358"/>
                  </a:lnTo>
                  <a:lnTo>
                    <a:pt x="7965" y="18573"/>
                  </a:lnTo>
                  <a:lnTo>
                    <a:pt x="7956" y="18573"/>
                  </a:lnTo>
                  <a:lnTo>
                    <a:pt x="7956" y="14322"/>
                  </a:lnTo>
                  <a:lnTo>
                    <a:pt x="7965" y="14322"/>
                  </a:lnTo>
                  <a:lnTo>
                    <a:pt x="7965" y="9199"/>
                  </a:lnTo>
                  <a:lnTo>
                    <a:pt x="7945" y="9082"/>
                  </a:lnTo>
                  <a:lnTo>
                    <a:pt x="7945" y="7365"/>
                  </a:lnTo>
                  <a:lnTo>
                    <a:pt x="7928" y="7365"/>
                  </a:lnTo>
                  <a:lnTo>
                    <a:pt x="7917" y="7278"/>
                  </a:lnTo>
                  <a:lnTo>
                    <a:pt x="7889" y="7278"/>
                  </a:lnTo>
                  <a:lnTo>
                    <a:pt x="7861" y="7161"/>
                  </a:lnTo>
                  <a:lnTo>
                    <a:pt x="7841" y="7278"/>
                  </a:lnTo>
                  <a:lnTo>
                    <a:pt x="7802" y="7278"/>
                  </a:lnTo>
                  <a:lnTo>
                    <a:pt x="7802" y="7365"/>
                  </a:lnTo>
                  <a:lnTo>
                    <a:pt x="7782" y="7365"/>
                  </a:lnTo>
                  <a:lnTo>
                    <a:pt x="7782" y="9082"/>
                  </a:lnTo>
                  <a:lnTo>
                    <a:pt x="7762" y="9199"/>
                  </a:lnTo>
                  <a:lnTo>
                    <a:pt x="7762" y="14322"/>
                  </a:lnTo>
                  <a:lnTo>
                    <a:pt x="7774" y="14322"/>
                  </a:lnTo>
                  <a:lnTo>
                    <a:pt x="7774" y="18573"/>
                  </a:lnTo>
                  <a:lnTo>
                    <a:pt x="7734" y="18573"/>
                  </a:lnTo>
                  <a:lnTo>
                    <a:pt x="7734" y="15137"/>
                  </a:lnTo>
                  <a:lnTo>
                    <a:pt x="7639" y="15021"/>
                  </a:lnTo>
                  <a:lnTo>
                    <a:pt x="7630" y="15021"/>
                  </a:lnTo>
                  <a:lnTo>
                    <a:pt x="7630" y="15225"/>
                  </a:lnTo>
                  <a:lnTo>
                    <a:pt x="7580" y="15225"/>
                  </a:lnTo>
                  <a:lnTo>
                    <a:pt x="7580" y="14439"/>
                  </a:lnTo>
                  <a:lnTo>
                    <a:pt x="7571" y="14439"/>
                  </a:lnTo>
                  <a:lnTo>
                    <a:pt x="7571" y="13420"/>
                  </a:lnTo>
                  <a:lnTo>
                    <a:pt x="7495" y="13420"/>
                  </a:lnTo>
                  <a:lnTo>
                    <a:pt x="7495" y="12925"/>
                  </a:lnTo>
                  <a:lnTo>
                    <a:pt x="7436" y="12925"/>
                  </a:lnTo>
                  <a:lnTo>
                    <a:pt x="7436" y="13827"/>
                  </a:lnTo>
                  <a:lnTo>
                    <a:pt x="7428" y="13827"/>
                  </a:lnTo>
                  <a:lnTo>
                    <a:pt x="7428" y="14730"/>
                  </a:lnTo>
                  <a:lnTo>
                    <a:pt x="7416" y="14730"/>
                  </a:lnTo>
                  <a:lnTo>
                    <a:pt x="7416" y="15137"/>
                  </a:lnTo>
                  <a:lnTo>
                    <a:pt x="7397" y="15137"/>
                  </a:lnTo>
                  <a:lnTo>
                    <a:pt x="7397" y="14730"/>
                  </a:lnTo>
                  <a:lnTo>
                    <a:pt x="7380" y="14730"/>
                  </a:lnTo>
                  <a:lnTo>
                    <a:pt x="7380" y="14439"/>
                  </a:lnTo>
                  <a:lnTo>
                    <a:pt x="7360" y="14439"/>
                  </a:lnTo>
                  <a:lnTo>
                    <a:pt x="7360" y="12809"/>
                  </a:lnTo>
                  <a:lnTo>
                    <a:pt x="7262" y="12809"/>
                  </a:lnTo>
                  <a:lnTo>
                    <a:pt x="7262" y="14730"/>
                  </a:lnTo>
                  <a:lnTo>
                    <a:pt x="7253" y="14730"/>
                  </a:lnTo>
                  <a:lnTo>
                    <a:pt x="7253" y="17350"/>
                  </a:lnTo>
                  <a:lnTo>
                    <a:pt x="7206" y="17350"/>
                  </a:lnTo>
                  <a:lnTo>
                    <a:pt x="7206" y="14817"/>
                  </a:lnTo>
                  <a:lnTo>
                    <a:pt x="7186" y="13507"/>
                  </a:lnTo>
                  <a:lnTo>
                    <a:pt x="7186" y="9082"/>
                  </a:lnTo>
                  <a:lnTo>
                    <a:pt x="7166" y="8675"/>
                  </a:lnTo>
                  <a:lnTo>
                    <a:pt x="7166" y="4658"/>
                  </a:lnTo>
                  <a:lnTo>
                    <a:pt x="7158" y="4337"/>
                  </a:lnTo>
                  <a:lnTo>
                    <a:pt x="7147" y="4337"/>
                  </a:lnTo>
                  <a:lnTo>
                    <a:pt x="7147" y="4134"/>
                  </a:lnTo>
                  <a:lnTo>
                    <a:pt x="7138" y="4134"/>
                  </a:lnTo>
                  <a:lnTo>
                    <a:pt x="7138" y="3930"/>
                  </a:lnTo>
                  <a:lnTo>
                    <a:pt x="7130" y="3930"/>
                  </a:lnTo>
                  <a:lnTo>
                    <a:pt x="7130" y="3551"/>
                  </a:lnTo>
                  <a:lnTo>
                    <a:pt x="7023" y="3551"/>
                  </a:lnTo>
                  <a:lnTo>
                    <a:pt x="7023" y="3930"/>
                  </a:lnTo>
                  <a:lnTo>
                    <a:pt x="7003" y="3930"/>
                  </a:lnTo>
                  <a:lnTo>
                    <a:pt x="7003" y="4337"/>
                  </a:lnTo>
                  <a:lnTo>
                    <a:pt x="6995" y="4337"/>
                  </a:lnTo>
                  <a:lnTo>
                    <a:pt x="6984" y="4658"/>
                  </a:lnTo>
                  <a:lnTo>
                    <a:pt x="6984" y="8675"/>
                  </a:lnTo>
                  <a:lnTo>
                    <a:pt x="6964" y="9082"/>
                  </a:lnTo>
                  <a:lnTo>
                    <a:pt x="6964" y="12809"/>
                  </a:lnTo>
                  <a:lnTo>
                    <a:pt x="6936" y="12809"/>
                  </a:lnTo>
                  <a:lnTo>
                    <a:pt x="6936" y="12925"/>
                  </a:lnTo>
                  <a:lnTo>
                    <a:pt x="6927" y="12925"/>
                  </a:lnTo>
                  <a:lnTo>
                    <a:pt x="6927" y="13012"/>
                  </a:lnTo>
                  <a:lnTo>
                    <a:pt x="6916" y="13012"/>
                  </a:lnTo>
                  <a:lnTo>
                    <a:pt x="6916" y="15225"/>
                  </a:lnTo>
                  <a:lnTo>
                    <a:pt x="6908" y="15545"/>
                  </a:lnTo>
                  <a:lnTo>
                    <a:pt x="6908" y="7365"/>
                  </a:lnTo>
                  <a:lnTo>
                    <a:pt x="6820" y="7365"/>
                  </a:lnTo>
                  <a:lnTo>
                    <a:pt x="6820" y="7278"/>
                  </a:lnTo>
                  <a:lnTo>
                    <a:pt x="6801" y="7278"/>
                  </a:lnTo>
                  <a:lnTo>
                    <a:pt x="6801" y="7365"/>
                  </a:lnTo>
                  <a:lnTo>
                    <a:pt x="6725" y="7365"/>
                  </a:lnTo>
                  <a:lnTo>
                    <a:pt x="6725" y="7278"/>
                  </a:lnTo>
                  <a:lnTo>
                    <a:pt x="6714" y="7278"/>
                  </a:lnTo>
                  <a:lnTo>
                    <a:pt x="6714" y="7365"/>
                  </a:lnTo>
                  <a:lnTo>
                    <a:pt x="6629" y="7278"/>
                  </a:lnTo>
                  <a:lnTo>
                    <a:pt x="6629" y="8267"/>
                  </a:lnTo>
                  <a:lnTo>
                    <a:pt x="6618" y="8267"/>
                  </a:lnTo>
                  <a:lnTo>
                    <a:pt x="6629" y="9199"/>
                  </a:lnTo>
                  <a:lnTo>
                    <a:pt x="6629" y="13827"/>
                  </a:lnTo>
                  <a:lnTo>
                    <a:pt x="6522" y="13827"/>
                  </a:lnTo>
                  <a:lnTo>
                    <a:pt x="6522" y="14119"/>
                  </a:lnTo>
                  <a:lnTo>
                    <a:pt x="6514" y="14119"/>
                  </a:lnTo>
                  <a:lnTo>
                    <a:pt x="6455" y="14235"/>
                  </a:lnTo>
                  <a:lnTo>
                    <a:pt x="6455" y="15137"/>
                  </a:lnTo>
                  <a:lnTo>
                    <a:pt x="6416" y="15021"/>
                  </a:lnTo>
                  <a:lnTo>
                    <a:pt x="6379" y="15021"/>
                  </a:lnTo>
                  <a:lnTo>
                    <a:pt x="6379" y="8879"/>
                  </a:lnTo>
                  <a:lnTo>
                    <a:pt x="6359" y="8471"/>
                  </a:lnTo>
                  <a:lnTo>
                    <a:pt x="6359" y="8180"/>
                  </a:lnTo>
                  <a:lnTo>
                    <a:pt x="6348" y="8064"/>
                  </a:lnTo>
                  <a:lnTo>
                    <a:pt x="6070" y="8180"/>
                  </a:lnTo>
                  <a:lnTo>
                    <a:pt x="6070" y="16040"/>
                  </a:lnTo>
                  <a:lnTo>
                    <a:pt x="6030" y="16040"/>
                  </a:lnTo>
                  <a:lnTo>
                    <a:pt x="6030" y="16156"/>
                  </a:lnTo>
                  <a:lnTo>
                    <a:pt x="5994" y="15953"/>
                  </a:lnTo>
                  <a:lnTo>
                    <a:pt x="5994" y="2533"/>
                  </a:lnTo>
                  <a:lnTo>
                    <a:pt x="5983" y="2445"/>
                  </a:lnTo>
                  <a:lnTo>
                    <a:pt x="5963" y="2329"/>
                  </a:lnTo>
                  <a:lnTo>
                    <a:pt x="5926" y="2242"/>
                  </a:lnTo>
                  <a:lnTo>
                    <a:pt x="5887" y="2125"/>
                  </a:lnTo>
                  <a:lnTo>
                    <a:pt x="5820" y="2125"/>
                  </a:lnTo>
                  <a:lnTo>
                    <a:pt x="5820" y="1019"/>
                  </a:lnTo>
                  <a:lnTo>
                    <a:pt x="5800" y="0"/>
                  </a:lnTo>
                  <a:lnTo>
                    <a:pt x="5752" y="116"/>
                  </a:lnTo>
                  <a:lnTo>
                    <a:pt x="5713" y="116"/>
                  </a:lnTo>
                  <a:lnTo>
                    <a:pt x="5676" y="204"/>
                  </a:lnTo>
                  <a:lnTo>
                    <a:pt x="5648" y="320"/>
                  </a:lnTo>
                  <a:lnTo>
                    <a:pt x="5628" y="408"/>
                  </a:lnTo>
                  <a:lnTo>
                    <a:pt x="5628" y="17845"/>
                  </a:lnTo>
                  <a:lnTo>
                    <a:pt x="5617" y="17961"/>
                  </a:lnTo>
                  <a:lnTo>
                    <a:pt x="5609" y="17961"/>
                  </a:lnTo>
                  <a:lnTo>
                    <a:pt x="5609" y="15137"/>
                  </a:lnTo>
                  <a:lnTo>
                    <a:pt x="5598" y="14643"/>
                  </a:lnTo>
                  <a:lnTo>
                    <a:pt x="5598" y="14235"/>
                  </a:lnTo>
                  <a:lnTo>
                    <a:pt x="5589" y="13827"/>
                  </a:lnTo>
                  <a:lnTo>
                    <a:pt x="5581" y="13624"/>
                  </a:lnTo>
                  <a:lnTo>
                    <a:pt x="5581" y="13420"/>
                  </a:lnTo>
                  <a:lnTo>
                    <a:pt x="5513" y="13420"/>
                  </a:lnTo>
                  <a:lnTo>
                    <a:pt x="5502" y="13624"/>
                  </a:lnTo>
                  <a:lnTo>
                    <a:pt x="5502" y="13827"/>
                  </a:lnTo>
                  <a:lnTo>
                    <a:pt x="5493" y="14119"/>
                  </a:lnTo>
                  <a:lnTo>
                    <a:pt x="5493" y="14526"/>
                  </a:lnTo>
                  <a:lnTo>
                    <a:pt x="5482" y="9898"/>
                  </a:lnTo>
                  <a:lnTo>
                    <a:pt x="5482" y="8471"/>
                  </a:lnTo>
                  <a:lnTo>
                    <a:pt x="5474" y="8064"/>
                  </a:lnTo>
                  <a:lnTo>
                    <a:pt x="5474" y="7773"/>
                  </a:lnTo>
                  <a:lnTo>
                    <a:pt x="5463" y="7365"/>
                  </a:lnTo>
                  <a:lnTo>
                    <a:pt x="5454" y="6957"/>
                  </a:lnTo>
                  <a:lnTo>
                    <a:pt x="5454" y="6666"/>
                  </a:lnTo>
                  <a:lnTo>
                    <a:pt x="5446" y="6259"/>
                  </a:lnTo>
                  <a:lnTo>
                    <a:pt x="5434" y="5968"/>
                  </a:lnTo>
                  <a:lnTo>
                    <a:pt x="5426" y="5647"/>
                  </a:lnTo>
                  <a:lnTo>
                    <a:pt x="5426" y="5560"/>
                  </a:lnTo>
                  <a:lnTo>
                    <a:pt x="5434" y="5560"/>
                  </a:lnTo>
                  <a:lnTo>
                    <a:pt x="5434" y="5444"/>
                  </a:lnTo>
                  <a:lnTo>
                    <a:pt x="5426" y="5444"/>
                  </a:lnTo>
                  <a:lnTo>
                    <a:pt x="5426" y="5065"/>
                  </a:lnTo>
                  <a:lnTo>
                    <a:pt x="5415" y="4949"/>
                  </a:lnTo>
                  <a:lnTo>
                    <a:pt x="5415" y="4454"/>
                  </a:lnTo>
                  <a:lnTo>
                    <a:pt x="5406" y="4337"/>
                  </a:lnTo>
                  <a:lnTo>
                    <a:pt x="5212" y="4337"/>
                  </a:lnTo>
                  <a:lnTo>
                    <a:pt x="5204" y="4454"/>
                  </a:lnTo>
                  <a:lnTo>
                    <a:pt x="5204" y="5065"/>
                  </a:lnTo>
                  <a:lnTo>
                    <a:pt x="5195" y="5065"/>
                  </a:lnTo>
                  <a:lnTo>
                    <a:pt x="5195" y="5764"/>
                  </a:lnTo>
                  <a:lnTo>
                    <a:pt x="5184" y="5968"/>
                  </a:lnTo>
                  <a:lnTo>
                    <a:pt x="5184" y="6055"/>
                  </a:lnTo>
                  <a:lnTo>
                    <a:pt x="5176" y="6259"/>
                  </a:lnTo>
                  <a:lnTo>
                    <a:pt x="5176" y="6463"/>
                  </a:lnTo>
                  <a:lnTo>
                    <a:pt x="5165" y="6666"/>
                  </a:lnTo>
                  <a:lnTo>
                    <a:pt x="5165" y="6957"/>
                  </a:lnTo>
                  <a:lnTo>
                    <a:pt x="5156" y="7161"/>
                  </a:lnTo>
                  <a:lnTo>
                    <a:pt x="5156" y="7569"/>
                  </a:lnTo>
                  <a:lnTo>
                    <a:pt x="5148" y="7685"/>
                  </a:lnTo>
                  <a:lnTo>
                    <a:pt x="5148" y="8471"/>
                  </a:lnTo>
                  <a:lnTo>
                    <a:pt x="5136" y="8791"/>
                  </a:lnTo>
                  <a:lnTo>
                    <a:pt x="5136" y="9898"/>
                  </a:lnTo>
                  <a:lnTo>
                    <a:pt x="5128" y="14235"/>
                  </a:lnTo>
                  <a:lnTo>
                    <a:pt x="5069" y="14235"/>
                  </a:lnTo>
                  <a:lnTo>
                    <a:pt x="5080" y="2620"/>
                  </a:lnTo>
                  <a:lnTo>
                    <a:pt x="5080" y="1223"/>
                  </a:lnTo>
                  <a:lnTo>
                    <a:pt x="4664" y="1135"/>
                  </a:lnTo>
                  <a:lnTo>
                    <a:pt x="4656" y="1310"/>
                  </a:lnTo>
                  <a:lnTo>
                    <a:pt x="4664" y="2736"/>
                  </a:lnTo>
                  <a:lnTo>
                    <a:pt x="4664" y="14119"/>
                  </a:lnTo>
                  <a:lnTo>
                    <a:pt x="4656" y="14119"/>
                  </a:lnTo>
                  <a:lnTo>
                    <a:pt x="4656" y="13507"/>
                  </a:lnTo>
                  <a:lnTo>
                    <a:pt x="4628" y="13507"/>
                  </a:lnTo>
                  <a:lnTo>
                    <a:pt x="4628" y="12925"/>
                  </a:lnTo>
                  <a:lnTo>
                    <a:pt x="4597" y="12925"/>
                  </a:lnTo>
                  <a:lnTo>
                    <a:pt x="4597" y="12401"/>
                  </a:lnTo>
                  <a:lnTo>
                    <a:pt x="4512" y="12314"/>
                  </a:lnTo>
                  <a:lnTo>
                    <a:pt x="4512" y="11702"/>
                  </a:lnTo>
                  <a:lnTo>
                    <a:pt x="4445" y="11702"/>
                  </a:lnTo>
                  <a:lnTo>
                    <a:pt x="4445" y="12314"/>
                  </a:lnTo>
                  <a:lnTo>
                    <a:pt x="4445" y="10800"/>
                  </a:lnTo>
                  <a:lnTo>
                    <a:pt x="4425" y="8267"/>
                  </a:lnTo>
                  <a:lnTo>
                    <a:pt x="4425" y="7773"/>
                  </a:lnTo>
                  <a:lnTo>
                    <a:pt x="4414" y="7569"/>
                  </a:lnTo>
                  <a:lnTo>
                    <a:pt x="4310" y="7889"/>
                  </a:lnTo>
                  <a:lnTo>
                    <a:pt x="4310" y="8064"/>
                  </a:lnTo>
                  <a:lnTo>
                    <a:pt x="4290" y="8064"/>
                  </a:lnTo>
                  <a:lnTo>
                    <a:pt x="4290" y="7889"/>
                  </a:lnTo>
                  <a:lnTo>
                    <a:pt x="4231" y="7685"/>
                  </a:lnTo>
                  <a:lnTo>
                    <a:pt x="4223" y="8267"/>
                  </a:lnTo>
                  <a:lnTo>
                    <a:pt x="4214" y="10887"/>
                  </a:lnTo>
                  <a:lnTo>
                    <a:pt x="4214" y="13711"/>
                  </a:lnTo>
                  <a:lnTo>
                    <a:pt x="4223" y="15749"/>
                  </a:lnTo>
                  <a:lnTo>
                    <a:pt x="4214" y="15749"/>
                  </a:lnTo>
                  <a:lnTo>
                    <a:pt x="4214" y="15021"/>
                  </a:lnTo>
                  <a:lnTo>
                    <a:pt x="4195" y="15021"/>
                  </a:lnTo>
                  <a:lnTo>
                    <a:pt x="4195" y="14730"/>
                  </a:lnTo>
                  <a:lnTo>
                    <a:pt x="4175" y="14730"/>
                  </a:lnTo>
                  <a:lnTo>
                    <a:pt x="4175" y="14119"/>
                  </a:lnTo>
                  <a:lnTo>
                    <a:pt x="4147" y="14119"/>
                  </a:lnTo>
                  <a:lnTo>
                    <a:pt x="4147" y="14235"/>
                  </a:lnTo>
                  <a:lnTo>
                    <a:pt x="4096" y="14235"/>
                  </a:lnTo>
                  <a:lnTo>
                    <a:pt x="4096" y="14119"/>
                  </a:lnTo>
                  <a:lnTo>
                    <a:pt x="4048" y="14119"/>
                  </a:lnTo>
                  <a:lnTo>
                    <a:pt x="4048" y="13711"/>
                  </a:lnTo>
                  <a:lnTo>
                    <a:pt x="4040" y="13507"/>
                  </a:lnTo>
                  <a:lnTo>
                    <a:pt x="3944" y="13507"/>
                  </a:lnTo>
                  <a:lnTo>
                    <a:pt x="3944" y="14119"/>
                  </a:lnTo>
                  <a:lnTo>
                    <a:pt x="3885" y="14119"/>
                  </a:lnTo>
                  <a:lnTo>
                    <a:pt x="3885" y="14235"/>
                  </a:lnTo>
                  <a:lnTo>
                    <a:pt x="3849" y="14235"/>
                  </a:lnTo>
                  <a:lnTo>
                    <a:pt x="3849" y="14119"/>
                  </a:lnTo>
                  <a:lnTo>
                    <a:pt x="3838" y="14119"/>
                  </a:lnTo>
                  <a:lnTo>
                    <a:pt x="3829" y="14031"/>
                  </a:lnTo>
                  <a:lnTo>
                    <a:pt x="3818" y="14031"/>
                  </a:lnTo>
                  <a:lnTo>
                    <a:pt x="3818" y="14119"/>
                  </a:lnTo>
                  <a:lnTo>
                    <a:pt x="3809" y="14119"/>
                  </a:lnTo>
                  <a:lnTo>
                    <a:pt x="3809" y="14730"/>
                  </a:lnTo>
                  <a:lnTo>
                    <a:pt x="3790" y="14730"/>
                  </a:lnTo>
                  <a:lnTo>
                    <a:pt x="3790" y="15021"/>
                  </a:lnTo>
                  <a:lnTo>
                    <a:pt x="3770" y="15021"/>
                  </a:lnTo>
                  <a:lnTo>
                    <a:pt x="3770" y="15749"/>
                  </a:lnTo>
                  <a:lnTo>
                    <a:pt x="3762" y="15749"/>
                  </a:lnTo>
                  <a:lnTo>
                    <a:pt x="3762" y="8064"/>
                  </a:lnTo>
                  <a:lnTo>
                    <a:pt x="3742" y="7976"/>
                  </a:lnTo>
                  <a:lnTo>
                    <a:pt x="3742" y="6579"/>
                  </a:lnTo>
                  <a:lnTo>
                    <a:pt x="3663" y="6259"/>
                  </a:lnTo>
                  <a:lnTo>
                    <a:pt x="3615" y="6259"/>
                  </a:lnTo>
                  <a:lnTo>
                    <a:pt x="3531" y="6463"/>
                  </a:lnTo>
                  <a:lnTo>
                    <a:pt x="3531" y="7889"/>
                  </a:lnTo>
                  <a:lnTo>
                    <a:pt x="3500" y="7976"/>
                  </a:lnTo>
                  <a:lnTo>
                    <a:pt x="3500" y="10800"/>
                  </a:lnTo>
                  <a:lnTo>
                    <a:pt x="3385" y="10800"/>
                  </a:lnTo>
                  <a:lnTo>
                    <a:pt x="3385" y="1630"/>
                  </a:lnTo>
                  <a:lnTo>
                    <a:pt x="3126" y="1630"/>
                  </a:lnTo>
                  <a:lnTo>
                    <a:pt x="3126" y="10800"/>
                  </a:lnTo>
                  <a:lnTo>
                    <a:pt x="3011" y="10800"/>
                  </a:lnTo>
                  <a:lnTo>
                    <a:pt x="3011" y="10713"/>
                  </a:lnTo>
                  <a:lnTo>
                    <a:pt x="3019" y="10392"/>
                  </a:lnTo>
                  <a:lnTo>
                    <a:pt x="3011" y="10392"/>
                  </a:lnTo>
                  <a:lnTo>
                    <a:pt x="3011" y="8267"/>
                  </a:lnTo>
                  <a:lnTo>
                    <a:pt x="3000" y="8267"/>
                  </a:lnTo>
                  <a:lnTo>
                    <a:pt x="3000" y="7773"/>
                  </a:lnTo>
                  <a:lnTo>
                    <a:pt x="3011" y="7569"/>
                  </a:lnTo>
                  <a:lnTo>
                    <a:pt x="3000" y="7569"/>
                  </a:lnTo>
                  <a:lnTo>
                    <a:pt x="3000" y="6463"/>
                  </a:lnTo>
                  <a:lnTo>
                    <a:pt x="2991" y="6463"/>
                  </a:lnTo>
                  <a:lnTo>
                    <a:pt x="3000" y="6259"/>
                  </a:lnTo>
                  <a:lnTo>
                    <a:pt x="2991" y="6259"/>
                  </a:lnTo>
                  <a:lnTo>
                    <a:pt x="3000" y="6055"/>
                  </a:lnTo>
                  <a:lnTo>
                    <a:pt x="2991" y="6055"/>
                  </a:lnTo>
                  <a:lnTo>
                    <a:pt x="3000" y="6055"/>
                  </a:lnTo>
                  <a:lnTo>
                    <a:pt x="2991" y="6055"/>
                  </a:lnTo>
                  <a:lnTo>
                    <a:pt x="3000" y="5764"/>
                  </a:lnTo>
                  <a:lnTo>
                    <a:pt x="2991" y="5764"/>
                  </a:lnTo>
                  <a:lnTo>
                    <a:pt x="2991" y="5560"/>
                  </a:lnTo>
                  <a:lnTo>
                    <a:pt x="2980" y="5444"/>
                  </a:lnTo>
                  <a:lnTo>
                    <a:pt x="2980" y="5269"/>
                  </a:lnTo>
                  <a:lnTo>
                    <a:pt x="2972" y="5269"/>
                  </a:lnTo>
                  <a:lnTo>
                    <a:pt x="2980" y="5153"/>
                  </a:lnTo>
                  <a:lnTo>
                    <a:pt x="2972" y="5153"/>
                  </a:lnTo>
                  <a:lnTo>
                    <a:pt x="2972" y="4949"/>
                  </a:lnTo>
                  <a:lnTo>
                    <a:pt x="2963" y="4949"/>
                  </a:lnTo>
                  <a:lnTo>
                    <a:pt x="2963" y="4745"/>
                  </a:lnTo>
                  <a:lnTo>
                    <a:pt x="2952" y="4658"/>
                  </a:lnTo>
                  <a:lnTo>
                    <a:pt x="2952" y="4541"/>
                  </a:lnTo>
                  <a:lnTo>
                    <a:pt x="2944" y="4337"/>
                  </a:lnTo>
                  <a:lnTo>
                    <a:pt x="2932" y="4337"/>
                  </a:lnTo>
                  <a:lnTo>
                    <a:pt x="2932" y="4134"/>
                  </a:lnTo>
                  <a:lnTo>
                    <a:pt x="2924" y="4134"/>
                  </a:lnTo>
                  <a:lnTo>
                    <a:pt x="2915" y="3930"/>
                  </a:lnTo>
                  <a:lnTo>
                    <a:pt x="2915" y="3843"/>
                  </a:lnTo>
                  <a:lnTo>
                    <a:pt x="2924" y="3551"/>
                  </a:lnTo>
                  <a:lnTo>
                    <a:pt x="2924" y="3231"/>
                  </a:lnTo>
                  <a:lnTo>
                    <a:pt x="2904" y="3348"/>
                  </a:lnTo>
                  <a:lnTo>
                    <a:pt x="2904" y="2533"/>
                  </a:lnTo>
                  <a:lnTo>
                    <a:pt x="2896" y="3231"/>
                  </a:lnTo>
                  <a:lnTo>
                    <a:pt x="2896" y="3348"/>
                  </a:lnTo>
                  <a:lnTo>
                    <a:pt x="2884" y="3348"/>
                  </a:lnTo>
                  <a:lnTo>
                    <a:pt x="2884" y="3843"/>
                  </a:lnTo>
                  <a:lnTo>
                    <a:pt x="2876" y="4250"/>
                  </a:lnTo>
                  <a:lnTo>
                    <a:pt x="2856" y="4250"/>
                  </a:lnTo>
                  <a:lnTo>
                    <a:pt x="2865" y="4454"/>
                  </a:lnTo>
                  <a:lnTo>
                    <a:pt x="2837" y="4454"/>
                  </a:lnTo>
                  <a:lnTo>
                    <a:pt x="2848" y="4658"/>
                  </a:lnTo>
                  <a:lnTo>
                    <a:pt x="2828" y="4658"/>
                  </a:lnTo>
                  <a:lnTo>
                    <a:pt x="2828" y="4949"/>
                  </a:lnTo>
                  <a:lnTo>
                    <a:pt x="2817" y="4949"/>
                  </a:lnTo>
                  <a:lnTo>
                    <a:pt x="2817" y="5153"/>
                  </a:lnTo>
                  <a:lnTo>
                    <a:pt x="2809" y="5269"/>
                  </a:lnTo>
                  <a:lnTo>
                    <a:pt x="2809" y="6957"/>
                  </a:lnTo>
                  <a:lnTo>
                    <a:pt x="2797" y="7074"/>
                  </a:lnTo>
                  <a:lnTo>
                    <a:pt x="2809" y="7278"/>
                  </a:lnTo>
                  <a:lnTo>
                    <a:pt x="2809" y="7685"/>
                  </a:lnTo>
                  <a:lnTo>
                    <a:pt x="2797" y="7685"/>
                  </a:lnTo>
                  <a:lnTo>
                    <a:pt x="2797" y="9199"/>
                  </a:lnTo>
                  <a:lnTo>
                    <a:pt x="2789" y="9286"/>
                  </a:lnTo>
                  <a:lnTo>
                    <a:pt x="2797" y="9490"/>
                  </a:lnTo>
                  <a:lnTo>
                    <a:pt x="2797" y="10509"/>
                  </a:lnTo>
                  <a:lnTo>
                    <a:pt x="2789" y="10509"/>
                  </a:lnTo>
                  <a:lnTo>
                    <a:pt x="2789" y="13915"/>
                  </a:lnTo>
                  <a:lnTo>
                    <a:pt x="2780" y="13915"/>
                  </a:lnTo>
                  <a:lnTo>
                    <a:pt x="2789" y="14322"/>
                  </a:lnTo>
                  <a:lnTo>
                    <a:pt x="2789" y="16156"/>
                  </a:lnTo>
                  <a:lnTo>
                    <a:pt x="2780" y="16156"/>
                  </a:lnTo>
                  <a:lnTo>
                    <a:pt x="2780" y="17961"/>
                  </a:lnTo>
                  <a:lnTo>
                    <a:pt x="2769" y="17961"/>
                  </a:lnTo>
                  <a:lnTo>
                    <a:pt x="2769" y="10392"/>
                  </a:lnTo>
                  <a:lnTo>
                    <a:pt x="2750" y="10392"/>
                  </a:lnTo>
                  <a:lnTo>
                    <a:pt x="2741" y="10305"/>
                  </a:lnTo>
                  <a:lnTo>
                    <a:pt x="2578" y="10305"/>
                  </a:lnTo>
                  <a:lnTo>
                    <a:pt x="2578" y="10101"/>
                  </a:lnTo>
                  <a:lnTo>
                    <a:pt x="2567" y="10101"/>
                  </a:lnTo>
                  <a:lnTo>
                    <a:pt x="2558" y="10305"/>
                  </a:lnTo>
                  <a:lnTo>
                    <a:pt x="2567" y="10305"/>
                  </a:lnTo>
                  <a:lnTo>
                    <a:pt x="2558" y="10392"/>
                  </a:lnTo>
                  <a:lnTo>
                    <a:pt x="2547" y="10392"/>
                  </a:lnTo>
                  <a:lnTo>
                    <a:pt x="2547" y="9985"/>
                  </a:lnTo>
                  <a:lnTo>
                    <a:pt x="2578" y="9985"/>
                  </a:lnTo>
                  <a:lnTo>
                    <a:pt x="2598" y="10101"/>
                  </a:lnTo>
                  <a:lnTo>
                    <a:pt x="2741" y="10101"/>
                  </a:lnTo>
                  <a:lnTo>
                    <a:pt x="2741" y="10305"/>
                  </a:lnTo>
                  <a:lnTo>
                    <a:pt x="2750" y="10305"/>
                  </a:lnTo>
                  <a:lnTo>
                    <a:pt x="2750" y="9985"/>
                  </a:lnTo>
                  <a:lnTo>
                    <a:pt x="2780" y="9985"/>
                  </a:lnTo>
                  <a:lnTo>
                    <a:pt x="2780" y="9898"/>
                  </a:lnTo>
                  <a:lnTo>
                    <a:pt x="2741" y="9898"/>
                  </a:lnTo>
                  <a:lnTo>
                    <a:pt x="2721" y="9781"/>
                  </a:lnTo>
                  <a:lnTo>
                    <a:pt x="2567" y="9781"/>
                  </a:lnTo>
                  <a:lnTo>
                    <a:pt x="2558" y="9898"/>
                  </a:lnTo>
                  <a:lnTo>
                    <a:pt x="2539" y="9898"/>
                  </a:lnTo>
                  <a:lnTo>
                    <a:pt x="2539" y="8791"/>
                  </a:lnTo>
                  <a:lnTo>
                    <a:pt x="2539" y="10596"/>
                  </a:lnTo>
                  <a:lnTo>
                    <a:pt x="2547" y="10800"/>
                  </a:lnTo>
                  <a:lnTo>
                    <a:pt x="2547" y="17961"/>
                  </a:lnTo>
                  <a:lnTo>
                    <a:pt x="2539" y="17961"/>
                  </a:lnTo>
                  <a:lnTo>
                    <a:pt x="2539" y="17757"/>
                  </a:lnTo>
                  <a:lnTo>
                    <a:pt x="2519" y="17757"/>
                  </a:lnTo>
                  <a:lnTo>
                    <a:pt x="2511" y="9781"/>
                  </a:lnTo>
                  <a:lnTo>
                    <a:pt x="2499" y="9781"/>
                  </a:lnTo>
                  <a:lnTo>
                    <a:pt x="2499" y="9374"/>
                  </a:lnTo>
                  <a:lnTo>
                    <a:pt x="2511" y="9374"/>
                  </a:lnTo>
                  <a:lnTo>
                    <a:pt x="2511" y="9199"/>
                  </a:lnTo>
                  <a:lnTo>
                    <a:pt x="2499" y="9199"/>
                  </a:lnTo>
                  <a:lnTo>
                    <a:pt x="2499" y="8267"/>
                  </a:lnTo>
                  <a:lnTo>
                    <a:pt x="2452" y="8064"/>
                  </a:lnTo>
                  <a:lnTo>
                    <a:pt x="2432" y="8180"/>
                  </a:lnTo>
                  <a:lnTo>
                    <a:pt x="2404" y="8180"/>
                  </a:lnTo>
                  <a:lnTo>
                    <a:pt x="2384" y="8384"/>
                  </a:lnTo>
                  <a:lnTo>
                    <a:pt x="2384" y="8471"/>
                  </a:lnTo>
                  <a:lnTo>
                    <a:pt x="2376" y="8675"/>
                  </a:lnTo>
                  <a:lnTo>
                    <a:pt x="2376" y="9082"/>
                  </a:lnTo>
                  <a:lnTo>
                    <a:pt x="2364" y="9199"/>
                  </a:lnTo>
                  <a:lnTo>
                    <a:pt x="2364" y="9286"/>
                  </a:lnTo>
                  <a:lnTo>
                    <a:pt x="2348" y="9286"/>
                  </a:lnTo>
                  <a:lnTo>
                    <a:pt x="2336" y="9374"/>
                  </a:lnTo>
                  <a:lnTo>
                    <a:pt x="2328" y="9374"/>
                  </a:lnTo>
                  <a:lnTo>
                    <a:pt x="2317" y="9490"/>
                  </a:lnTo>
                  <a:lnTo>
                    <a:pt x="2308" y="9490"/>
                  </a:lnTo>
                  <a:lnTo>
                    <a:pt x="2308" y="14322"/>
                  </a:lnTo>
                  <a:lnTo>
                    <a:pt x="2249" y="13915"/>
                  </a:lnTo>
                  <a:lnTo>
                    <a:pt x="2193" y="13915"/>
                  </a:lnTo>
                  <a:lnTo>
                    <a:pt x="2134" y="14322"/>
                  </a:lnTo>
                  <a:lnTo>
                    <a:pt x="2134" y="14526"/>
                  </a:lnTo>
                  <a:lnTo>
                    <a:pt x="2125" y="14526"/>
                  </a:lnTo>
                  <a:lnTo>
                    <a:pt x="2125" y="11004"/>
                  </a:lnTo>
                  <a:lnTo>
                    <a:pt x="2154" y="10887"/>
                  </a:lnTo>
                  <a:lnTo>
                    <a:pt x="2154" y="10800"/>
                  </a:lnTo>
                  <a:lnTo>
                    <a:pt x="2125" y="10713"/>
                  </a:lnTo>
                  <a:lnTo>
                    <a:pt x="2106" y="10800"/>
                  </a:lnTo>
                  <a:lnTo>
                    <a:pt x="2066" y="10800"/>
                  </a:lnTo>
                  <a:lnTo>
                    <a:pt x="2058" y="10887"/>
                  </a:lnTo>
                  <a:lnTo>
                    <a:pt x="2038" y="10887"/>
                  </a:lnTo>
                  <a:lnTo>
                    <a:pt x="2019" y="11004"/>
                  </a:lnTo>
                  <a:lnTo>
                    <a:pt x="1990" y="11004"/>
                  </a:lnTo>
                  <a:lnTo>
                    <a:pt x="1971" y="11091"/>
                  </a:lnTo>
                  <a:lnTo>
                    <a:pt x="1923" y="11091"/>
                  </a:lnTo>
                  <a:lnTo>
                    <a:pt x="1895" y="11295"/>
                  </a:lnTo>
                  <a:lnTo>
                    <a:pt x="1895" y="11411"/>
                  </a:lnTo>
                  <a:lnTo>
                    <a:pt x="1903" y="11411"/>
                  </a:lnTo>
                  <a:lnTo>
                    <a:pt x="1903" y="11499"/>
                  </a:lnTo>
                  <a:lnTo>
                    <a:pt x="1895" y="11615"/>
                  </a:lnTo>
                  <a:lnTo>
                    <a:pt x="1895" y="14643"/>
                  </a:lnTo>
                  <a:lnTo>
                    <a:pt x="1875" y="14322"/>
                  </a:lnTo>
                  <a:lnTo>
                    <a:pt x="1875" y="12721"/>
                  </a:lnTo>
                  <a:lnTo>
                    <a:pt x="1856" y="12721"/>
                  </a:lnTo>
                  <a:lnTo>
                    <a:pt x="1856" y="11819"/>
                  </a:lnTo>
                  <a:lnTo>
                    <a:pt x="1847" y="10509"/>
                  </a:lnTo>
                  <a:lnTo>
                    <a:pt x="1847" y="12721"/>
                  </a:lnTo>
                  <a:lnTo>
                    <a:pt x="1827" y="12721"/>
                  </a:lnTo>
                  <a:lnTo>
                    <a:pt x="1799" y="12605"/>
                  </a:lnTo>
                  <a:lnTo>
                    <a:pt x="1780" y="12605"/>
                  </a:lnTo>
                  <a:lnTo>
                    <a:pt x="1780" y="11819"/>
                  </a:lnTo>
                  <a:lnTo>
                    <a:pt x="1788" y="11819"/>
                  </a:lnTo>
                  <a:lnTo>
                    <a:pt x="1780" y="11819"/>
                  </a:lnTo>
                  <a:lnTo>
                    <a:pt x="1780" y="11702"/>
                  </a:lnTo>
                  <a:lnTo>
                    <a:pt x="1780" y="12605"/>
                  </a:lnTo>
                  <a:lnTo>
                    <a:pt x="1760" y="12605"/>
                  </a:lnTo>
                  <a:lnTo>
                    <a:pt x="1760" y="12721"/>
                  </a:lnTo>
                  <a:lnTo>
                    <a:pt x="1749" y="12721"/>
                  </a:lnTo>
                  <a:lnTo>
                    <a:pt x="1749" y="14322"/>
                  </a:lnTo>
                  <a:lnTo>
                    <a:pt x="1732" y="14526"/>
                  </a:lnTo>
                  <a:lnTo>
                    <a:pt x="1732" y="12023"/>
                  </a:lnTo>
                  <a:lnTo>
                    <a:pt x="1721" y="11819"/>
                  </a:lnTo>
                  <a:lnTo>
                    <a:pt x="1721" y="11702"/>
                  </a:lnTo>
                  <a:lnTo>
                    <a:pt x="1712" y="11702"/>
                  </a:lnTo>
                  <a:lnTo>
                    <a:pt x="1712" y="11411"/>
                  </a:lnTo>
                  <a:lnTo>
                    <a:pt x="1645" y="11615"/>
                  </a:lnTo>
                  <a:lnTo>
                    <a:pt x="1577" y="12023"/>
                  </a:lnTo>
                  <a:lnTo>
                    <a:pt x="1577" y="11819"/>
                  </a:lnTo>
                  <a:lnTo>
                    <a:pt x="1538" y="11702"/>
                  </a:lnTo>
                  <a:lnTo>
                    <a:pt x="1529" y="11702"/>
                  </a:lnTo>
                  <a:lnTo>
                    <a:pt x="1498" y="11906"/>
                  </a:lnTo>
                  <a:lnTo>
                    <a:pt x="1490" y="11906"/>
                  </a:lnTo>
                  <a:lnTo>
                    <a:pt x="1470" y="12110"/>
                  </a:lnTo>
                  <a:lnTo>
                    <a:pt x="1470" y="14119"/>
                  </a:lnTo>
                  <a:lnTo>
                    <a:pt x="1414" y="13507"/>
                  </a:lnTo>
                  <a:lnTo>
                    <a:pt x="1366" y="13012"/>
                  </a:lnTo>
                  <a:lnTo>
                    <a:pt x="1366" y="11702"/>
                  </a:lnTo>
                  <a:lnTo>
                    <a:pt x="1355" y="11702"/>
                  </a:lnTo>
                  <a:lnTo>
                    <a:pt x="1355" y="12110"/>
                  </a:lnTo>
                  <a:lnTo>
                    <a:pt x="1347" y="12110"/>
                  </a:lnTo>
                  <a:lnTo>
                    <a:pt x="1347" y="11702"/>
                  </a:lnTo>
                  <a:lnTo>
                    <a:pt x="1347" y="13012"/>
                  </a:lnTo>
                  <a:lnTo>
                    <a:pt x="1335" y="13012"/>
                  </a:lnTo>
                  <a:lnTo>
                    <a:pt x="1335" y="14439"/>
                  </a:lnTo>
                  <a:lnTo>
                    <a:pt x="1288" y="14817"/>
                  </a:lnTo>
                  <a:lnTo>
                    <a:pt x="1288" y="10509"/>
                  </a:lnTo>
                  <a:lnTo>
                    <a:pt x="1268" y="10392"/>
                  </a:lnTo>
                  <a:lnTo>
                    <a:pt x="1268" y="9199"/>
                  </a:lnTo>
                  <a:lnTo>
                    <a:pt x="1260" y="9199"/>
                  </a:lnTo>
                  <a:lnTo>
                    <a:pt x="1260" y="8471"/>
                  </a:lnTo>
                  <a:lnTo>
                    <a:pt x="1240" y="8471"/>
                  </a:lnTo>
                  <a:lnTo>
                    <a:pt x="1240" y="7976"/>
                  </a:lnTo>
                  <a:lnTo>
                    <a:pt x="1220" y="7976"/>
                  </a:lnTo>
                  <a:lnTo>
                    <a:pt x="1220" y="6754"/>
                  </a:lnTo>
                  <a:lnTo>
                    <a:pt x="1212" y="6754"/>
                  </a:lnTo>
                  <a:lnTo>
                    <a:pt x="1212" y="7685"/>
                  </a:lnTo>
                  <a:lnTo>
                    <a:pt x="1200" y="7685"/>
                  </a:lnTo>
                  <a:lnTo>
                    <a:pt x="1200" y="7976"/>
                  </a:lnTo>
                  <a:lnTo>
                    <a:pt x="1192" y="7976"/>
                  </a:lnTo>
                  <a:lnTo>
                    <a:pt x="1192" y="8384"/>
                  </a:lnTo>
                  <a:lnTo>
                    <a:pt x="1096" y="8384"/>
                  </a:lnTo>
                  <a:lnTo>
                    <a:pt x="1018" y="8471"/>
                  </a:lnTo>
                  <a:lnTo>
                    <a:pt x="1018" y="9082"/>
                  </a:lnTo>
                  <a:lnTo>
                    <a:pt x="981" y="9082"/>
                  </a:lnTo>
                  <a:lnTo>
                    <a:pt x="981" y="10305"/>
                  </a:lnTo>
                  <a:lnTo>
                    <a:pt x="942" y="10392"/>
                  </a:lnTo>
                  <a:lnTo>
                    <a:pt x="950" y="17350"/>
                  </a:lnTo>
                  <a:lnTo>
                    <a:pt x="914" y="17554"/>
                  </a:lnTo>
                  <a:lnTo>
                    <a:pt x="902" y="10101"/>
                  </a:lnTo>
                  <a:lnTo>
                    <a:pt x="692" y="10101"/>
                  </a:lnTo>
                  <a:lnTo>
                    <a:pt x="711" y="18369"/>
                  </a:lnTo>
                  <a:lnTo>
                    <a:pt x="692" y="18456"/>
                  </a:lnTo>
                  <a:lnTo>
                    <a:pt x="692" y="13624"/>
                  </a:lnTo>
                  <a:lnTo>
                    <a:pt x="672" y="13624"/>
                  </a:lnTo>
                  <a:lnTo>
                    <a:pt x="672" y="13507"/>
                  </a:lnTo>
                  <a:lnTo>
                    <a:pt x="663" y="13507"/>
                  </a:lnTo>
                  <a:lnTo>
                    <a:pt x="652" y="13420"/>
                  </a:lnTo>
                  <a:lnTo>
                    <a:pt x="576" y="13420"/>
                  </a:lnTo>
                  <a:lnTo>
                    <a:pt x="576" y="13507"/>
                  </a:lnTo>
                  <a:lnTo>
                    <a:pt x="565" y="13507"/>
                  </a:lnTo>
                  <a:lnTo>
                    <a:pt x="576" y="11295"/>
                  </a:lnTo>
                  <a:lnTo>
                    <a:pt x="537" y="11295"/>
                  </a:lnTo>
                  <a:lnTo>
                    <a:pt x="365" y="10887"/>
                  </a:lnTo>
                  <a:lnTo>
                    <a:pt x="346" y="10800"/>
                  </a:lnTo>
                  <a:lnTo>
                    <a:pt x="346" y="13711"/>
                  </a:lnTo>
                  <a:lnTo>
                    <a:pt x="326" y="13711"/>
                  </a:lnTo>
                  <a:lnTo>
                    <a:pt x="326" y="13333"/>
                  </a:lnTo>
                  <a:lnTo>
                    <a:pt x="306" y="13333"/>
                  </a:lnTo>
                  <a:lnTo>
                    <a:pt x="306" y="12023"/>
                  </a:lnTo>
                  <a:lnTo>
                    <a:pt x="298" y="12023"/>
                  </a:lnTo>
                  <a:lnTo>
                    <a:pt x="298" y="11091"/>
                  </a:lnTo>
                  <a:lnTo>
                    <a:pt x="287" y="11091"/>
                  </a:lnTo>
                  <a:lnTo>
                    <a:pt x="287" y="12023"/>
                  </a:lnTo>
                  <a:lnTo>
                    <a:pt x="278" y="12023"/>
                  </a:lnTo>
                  <a:lnTo>
                    <a:pt x="278" y="12314"/>
                  </a:lnTo>
                  <a:lnTo>
                    <a:pt x="171" y="12314"/>
                  </a:lnTo>
                  <a:lnTo>
                    <a:pt x="171" y="12023"/>
                  </a:lnTo>
                  <a:lnTo>
                    <a:pt x="163" y="12023"/>
                  </a:lnTo>
                  <a:lnTo>
                    <a:pt x="163" y="11091"/>
                  </a:lnTo>
                  <a:lnTo>
                    <a:pt x="163" y="12023"/>
                  </a:lnTo>
                  <a:lnTo>
                    <a:pt x="143" y="12023"/>
                  </a:lnTo>
                  <a:lnTo>
                    <a:pt x="143" y="13333"/>
                  </a:lnTo>
                  <a:lnTo>
                    <a:pt x="132" y="13333"/>
                  </a:lnTo>
                  <a:lnTo>
                    <a:pt x="132" y="17059"/>
                  </a:lnTo>
                  <a:lnTo>
                    <a:pt x="104" y="17059"/>
                  </a:lnTo>
                  <a:lnTo>
                    <a:pt x="104" y="17641"/>
                  </a:lnTo>
                  <a:lnTo>
                    <a:pt x="48" y="17641"/>
                  </a:lnTo>
                  <a:lnTo>
                    <a:pt x="48" y="17263"/>
                  </a:lnTo>
                  <a:lnTo>
                    <a:pt x="0" y="17263"/>
                  </a:lnTo>
                  <a:lnTo>
                    <a:pt x="0" y="21600"/>
                  </a:lnTo>
                  <a:lnTo>
                    <a:pt x="21600" y="21600"/>
                  </a:lnTo>
                  <a:lnTo>
                    <a:pt x="21600" y="17059"/>
                  </a:lnTo>
                  <a:lnTo>
                    <a:pt x="21485" y="15953"/>
                  </a:lnTo>
                  <a:close/>
                  <a:moveTo>
                    <a:pt x="1355" y="12518"/>
                  </a:moveTo>
                  <a:lnTo>
                    <a:pt x="1355" y="12197"/>
                  </a:lnTo>
                  <a:lnTo>
                    <a:pt x="1355" y="12518"/>
                  </a:lnTo>
                  <a:close/>
                  <a:moveTo>
                    <a:pt x="1347" y="12110"/>
                  </a:moveTo>
                  <a:lnTo>
                    <a:pt x="1355" y="12110"/>
                  </a:lnTo>
                  <a:lnTo>
                    <a:pt x="1355" y="12314"/>
                  </a:lnTo>
                  <a:lnTo>
                    <a:pt x="1347" y="12110"/>
                  </a:lnTo>
                  <a:close/>
                  <a:moveTo>
                    <a:pt x="1355" y="12401"/>
                  </a:moveTo>
                  <a:lnTo>
                    <a:pt x="1347" y="12518"/>
                  </a:lnTo>
                  <a:lnTo>
                    <a:pt x="1347" y="12197"/>
                  </a:lnTo>
                  <a:lnTo>
                    <a:pt x="1355" y="12401"/>
                  </a:lnTo>
                  <a:close/>
                  <a:moveTo>
                    <a:pt x="1347" y="12605"/>
                  </a:moveTo>
                  <a:lnTo>
                    <a:pt x="1355" y="12401"/>
                  </a:lnTo>
                  <a:lnTo>
                    <a:pt x="1355" y="12605"/>
                  </a:lnTo>
                  <a:lnTo>
                    <a:pt x="1347" y="12605"/>
                  </a:lnTo>
                  <a:close/>
                  <a:moveTo>
                    <a:pt x="1347" y="12605"/>
                  </a:moveTo>
                  <a:lnTo>
                    <a:pt x="1355" y="12605"/>
                  </a:lnTo>
                  <a:lnTo>
                    <a:pt x="1355" y="12809"/>
                  </a:lnTo>
                  <a:lnTo>
                    <a:pt x="1347" y="12605"/>
                  </a:lnTo>
                  <a:close/>
                  <a:moveTo>
                    <a:pt x="1347" y="13012"/>
                  </a:moveTo>
                  <a:lnTo>
                    <a:pt x="1347" y="12721"/>
                  </a:lnTo>
                  <a:lnTo>
                    <a:pt x="1355" y="12809"/>
                  </a:lnTo>
                  <a:lnTo>
                    <a:pt x="1347" y="13012"/>
                  </a:lnTo>
                  <a:close/>
                  <a:moveTo>
                    <a:pt x="1347" y="13012"/>
                  </a:moveTo>
                  <a:lnTo>
                    <a:pt x="1355" y="12925"/>
                  </a:lnTo>
                  <a:lnTo>
                    <a:pt x="1355" y="13012"/>
                  </a:lnTo>
                  <a:lnTo>
                    <a:pt x="1347" y="13012"/>
                  </a:lnTo>
                  <a:close/>
                  <a:moveTo>
                    <a:pt x="1355" y="13012"/>
                  </a:moveTo>
                  <a:lnTo>
                    <a:pt x="1355" y="12605"/>
                  </a:lnTo>
                  <a:lnTo>
                    <a:pt x="1355" y="13012"/>
                  </a:lnTo>
                  <a:close/>
                  <a:moveTo>
                    <a:pt x="3337" y="2242"/>
                  </a:moveTo>
                  <a:lnTo>
                    <a:pt x="3337" y="2329"/>
                  </a:lnTo>
                  <a:lnTo>
                    <a:pt x="3329" y="2736"/>
                  </a:lnTo>
                  <a:lnTo>
                    <a:pt x="3329" y="3231"/>
                  </a:lnTo>
                  <a:lnTo>
                    <a:pt x="3183" y="3231"/>
                  </a:lnTo>
                  <a:lnTo>
                    <a:pt x="3183" y="3144"/>
                  </a:lnTo>
                  <a:lnTo>
                    <a:pt x="3174" y="2736"/>
                  </a:lnTo>
                  <a:lnTo>
                    <a:pt x="3174" y="2242"/>
                  </a:lnTo>
                  <a:lnTo>
                    <a:pt x="3166" y="2038"/>
                  </a:lnTo>
                  <a:lnTo>
                    <a:pt x="3348" y="2038"/>
                  </a:lnTo>
                  <a:lnTo>
                    <a:pt x="3337" y="2242"/>
                  </a:lnTo>
                  <a:close/>
                </a:path>
              </a:pathLst>
            </a:custGeom>
            <a:solidFill>
              <a:srgbClr val="F2F2F2"/>
            </a:solidFill>
            <a:ln w="12700" cap="flat">
              <a:noFill/>
              <a:miter lim="400000"/>
            </a:ln>
            <a:effectLst/>
          </p:spPr>
          <p:txBody>
            <a:bodyPr wrap="square" lIns="45718" tIns="45718" rIns="45718" bIns="45718" numCol="1" anchor="t">
              <a:noAutofit/>
            </a:bodyPr>
            <a:lstStyle/>
            <a:p>
              <a:pPr>
                <a:defRPr>
                  <a:latin typeface="Verdana"/>
                  <a:ea typeface="Verdana"/>
                  <a:cs typeface="Verdana"/>
                  <a:sym typeface="Verdana"/>
                </a:defRPr>
              </a:pPr>
              <a:endParaRPr/>
            </a:p>
          </p:txBody>
        </p:sp>
        <p:sp>
          <p:nvSpPr>
            <p:cNvPr id="45" name="Rectangle 68"/>
            <p:cNvSpPr/>
            <p:nvPr/>
          </p:nvSpPr>
          <p:spPr>
            <a:xfrm>
              <a:off x="-2" y="1172442"/>
              <a:ext cx="12192006" cy="1579150"/>
            </a:xfrm>
            <a:prstGeom prst="rect">
              <a:avLst/>
            </a:prstGeom>
            <a:solidFill>
              <a:srgbClr val="F2F2F2"/>
            </a:solidFill>
            <a:ln w="12700" cap="flat">
              <a:noFill/>
              <a:miter lim="400000"/>
            </a:ln>
            <a:effectLst/>
          </p:spPr>
          <p:txBody>
            <a:bodyPr wrap="square" lIns="45718" tIns="45718" rIns="45718" bIns="45718" numCol="1" anchor="t">
              <a:noAutofit/>
            </a:bodyPr>
            <a:lstStyle/>
            <a:p>
              <a:pPr>
                <a:defRPr>
                  <a:latin typeface="Verdana"/>
                  <a:ea typeface="Verdana"/>
                  <a:cs typeface="Verdana"/>
                  <a:sym typeface="Verdana"/>
                </a:defRPr>
              </a:pPr>
              <a:endParaRPr/>
            </a:p>
          </p:txBody>
        </p:sp>
      </p:grpSp>
      <p:sp>
        <p:nvSpPr>
          <p:cNvPr id="3" name="Slide Number Placeholder 2"/>
          <p:cNvSpPr>
            <a:spLocks noGrp="1"/>
          </p:cNvSpPr>
          <p:nvPr>
            <p:ph type="sldNum" sz="quarter" idx="10"/>
          </p:nvPr>
        </p:nvSpPr>
        <p:spPr/>
        <p:txBody>
          <a:bodyPr/>
          <a:lstStyle>
            <a:lvl1pPr>
              <a:defRPr>
                <a:solidFill>
                  <a:schemeClr val="accent4"/>
                </a:solidFill>
              </a:defRPr>
            </a:lvl1pPr>
          </a:lstStyle>
          <a:p>
            <a:fld id="{9E561190-0011-472E-9FCA-1D7032DB7E1D}" type="slidenum">
              <a:rPr lang="en-US" smtClean="0"/>
              <a:pPr/>
              <a:t>‹#›</a:t>
            </a:fld>
            <a:endParaRPr lang="en-US"/>
          </a:p>
        </p:txBody>
      </p:sp>
      <p:sp>
        <p:nvSpPr>
          <p:cNvPr id="14" name="Text Placeholder 6"/>
          <p:cNvSpPr>
            <a:spLocks noGrp="1"/>
          </p:cNvSpPr>
          <p:nvPr>
            <p:ph type="body" sz="quarter" idx="17" hasCustomPrompt="1"/>
          </p:nvPr>
        </p:nvSpPr>
        <p:spPr>
          <a:xfrm>
            <a:off x="2162793" y="1825301"/>
            <a:ext cx="367158" cy="530025"/>
          </a:xfrm>
        </p:spPr>
        <p:txBody>
          <a:bodyPr lIns="0" tIns="0" rIns="0" bIns="0" anchor="t">
            <a:noAutofit/>
          </a:bodyPr>
          <a:lstStyle>
            <a:lvl1pPr marL="0" indent="0" algn="l">
              <a:buNone/>
              <a:defRPr sz="4400" b="0" baseline="0">
                <a:solidFill>
                  <a:schemeClr val="tx2"/>
                </a:solidFill>
              </a:defRPr>
            </a:lvl1pPr>
          </a:lstStyle>
          <a:p>
            <a:pPr lvl="0"/>
            <a:r>
              <a:rPr lang="pt-PT"/>
              <a:t>#</a:t>
            </a:r>
          </a:p>
        </p:txBody>
      </p:sp>
      <p:sp>
        <p:nvSpPr>
          <p:cNvPr id="17" name="Text Placeholder 6"/>
          <p:cNvSpPr>
            <a:spLocks noGrp="1"/>
          </p:cNvSpPr>
          <p:nvPr>
            <p:ph type="body" sz="quarter" idx="20" hasCustomPrompt="1"/>
          </p:nvPr>
        </p:nvSpPr>
        <p:spPr>
          <a:xfrm>
            <a:off x="6932606" y="1825301"/>
            <a:ext cx="367158" cy="530025"/>
          </a:xfrm>
        </p:spPr>
        <p:txBody>
          <a:bodyPr lIns="0" tIns="0" rIns="0" bIns="0" anchor="t">
            <a:noAutofit/>
          </a:bodyPr>
          <a:lstStyle>
            <a:lvl1pPr marL="0" indent="0" algn="l">
              <a:buNone/>
              <a:defRPr sz="4400" b="0" baseline="0">
                <a:solidFill>
                  <a:schemeClr val="tx2"/>
                </a:solidFill>
              </a:defRPr>
            </a:lvl1pPr>
          </a:lstStyle>
          <a:p>
            <a:pPr lvl="0"/>
            <a:r>
              <a:rPr lang="pt-PT"/>
              <a:t>#</a:t>
            </a:r>
          </a:p>
        </p:txBody>
      </p:sp>
      <p:sp>
        <p:nvSpPr>
          <p:cNvPr id="20" name="Text Placeholder 6"/>
          <p:cNvSpPr>
            <a:spLocks noGrp="1"/>
          </p:cNvSpPr>
          <p:nvPr>
            <p:ph type="body" sz="quarter" idx="23" hasCustomPrompt="1"/>
          </p:nvPr>
        </p:nvSpPr>
        <p:spPr>
          <a:xfrm>
            <a:off x="2162793" y="3730568"/>
            <a:ext cx="367158" cy="530025"/>
          </a:xfrm>
        </p:spPr>
        <p:txBody>
          <a:bodyPr lIns="0" tIns="0" rIns="0" bIns="0" anchor="t">
            <a:noAutofit/>
          </a:bodyPr>
          <a:lstStyle>
            <a:lvl1pPr marL="0" indent="0" algn="l">
              <a:buNone/>
              <a:defRPr sz="4400" b="0" baseline="0">
                <a:solidFill>
                  <a:schemeClr val="tx2"/>
                </a:solidFill>
              </a:defRPr>
            </a:lvl1pPr>
          </a:lstStyle>
          <a:p>
            <a:pPr lvl="0"/>
            <a:r>
              <a:rPr lang="pt-PT"/>
              <a:t>#</a:t>
            </a:r>
          </a:p>
        </p:txBody>
      </p:sp>
      <p:sp>
        <p:nvSpPr>
          <p:cNvPr id="23" name="Text Placeholder 6"/>
          <p:cNvSpPr>
            <a:spLocks noGrp="1"/>
          </p:cNvSpPr>
          <p:nvPr>
            <p:ph type="body" sz="quarter" idx="26" hasCustomPrompt="1"/>
          </p:nvPr>
        </p:nvSpPr>
        <p:spPr>
          <a:xfrm>
            <a:off x="6932606" y="3730568"/>
            <a:ext cx="367158" cy="530025"/>
          </a:xfrm>
        </p:spPr>
        <p:txBody>
          <a:bodyPr lIns="0" tIns="0" rIns="0" bIns="0" anchor="t">
            <a:noAutofit/>
          </a:bodyPr>
          <a:lstStyle>
            <a:lvl1pPr marL="0" indent="0" algn="l">
              <a:buNone/>
              <a:defRPr sz="4400" b="0" baseline="0">
                <a:solidFill>
                  <a:schemeClr val="tx2"/>
                </a:solidFill>
              </a:defRPr>
            </a:lvl1pPr>
          </a:lstStyle>
          <a:p>
            <a:pPr lvl="0"/>
            <a:r>
              <a:rPr lang="pt-PT"/>
              <a:t>#</a:t>
            </a:r>
          </a:p>
        </p:txBody>
      </p:sp>
      <p:sp>
        <p:nvSpPr>
          <p:cNvPr id="30" name="Text Placeholder 12"/>
          <p:cNvSpPr>
            <a:spLocks noGrp="1"/>
          </p:cNvSpPr>
          <p:nvPr>
            <p:ph type="body" sz="quarter" idx="15" hasCustomPrompt="1"/>
          </p:nvPr>
        </p:nvSpPr>
        <p:spPr>
          <a:xfrm>
            <a:off x="11213811" y="6165382"/>
            <a:ext cx="701038" cy="486183"/>
          </a:xfrm>
          <a:blipFill>
            <a:blip r:embed="rId2" cstate="email">
              <a:extLst>
                <a:ext uri="{28A0092B-C50C-407E-A947-70E740481C1C}">
                  <a14:useLocalDpi xmlns:a14="http://schemas.microsoft.com/office/drawing/2010/main"/>
                </a:ext>
              </a:extLst>
            </a:blip>
            <a:stretch>
              <a:fillRect/>
            </a:stretch>
          </a:blipFill>
        </p:spPr>
        <p:txBody>
          <a:bodyPr lIns="0" tIns="0" rIns="0" bIns="0" anchor="ct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700" b="0" baseline="0">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a:t> </a:t>
            </a:r>
          </a:p>
        </p:txBody>
      </p:sp>
      <p:sp>
        <p:nvSpPr>
          <p:cNvPr id="31" name="Text Placeholder 12"/>
          <p:cNvSpPr>
            <a:spLocks noGrp="1"/>
          </p:cNvSpPr>
          <p:nvPr>
            <p:ph type="body" sz="quarter" idx="27" hasCustomPrompt="1"/>
          </p:nvPr>
        </p:nvSpPr>
        <p:spPr>
          <a:xfrm>
            <a:off x="2162793" y="2355326"/>
            <a:ext cx="367158" cy="45719"/>
          </a:xfrm>
          <a:solidFill>
            <a:schemeClr val="accent5"/>
          </a:solidFill>
        </p:spPr>
        <p:txBody>
          <a:bodyPr wrap="square" lIns="0" tIns="0" rIns="0" bIns="0">
            <a:noAutofit/>
          </a:bodyPr>
          <a:lstStyle>
            <a:lvl1pPr marL="0" indent="0">
              <a:buNone/>
              <a:defRPr sz="4400" b="1" baseline="0">
                <a:solidFill>
                  <a:schemeClr val="bg1"/>
                </a:solidFill>
              </a:defRPr>
            </a:lvl1pPr>
          </a:lstStyle>
          <a:p>
            <a:pPr lvl="0"/>
            <a:r>
              <a:rPr lang="pt-PT"/>
              <a:t>  </a:t>
            </a:r>
          </a:p>
        </p:txBody>
      </p:sp>
      <p:sp>
        <p:nvSpPr>
          <p:cNvPr id="32" name="Text Placeholder 12"/>
          <p:cNvSpPr>
            <a:spLocks noGrp="1"/>
          </p:cNvSpPr>
          <p:nvPr>
            <p:ph type="body" sz="quarter" idx="28" hasCustomPrompt="1"/>
          </p:nvPr>
        </p:nvSpPr>
        <p:spPr>
          <a:xfrm>
            <a:off x="2162793" y="4260593"/>
            <a:ext cx="367158" cy="45719"/>
          </a:xfrm>
          <a:solidFill>
            <a:schemeClr val="accent5"/>
          </a:solidFill>
        </p:spPr>
        <p:txBody>
          <a:bodyPr wrap="square" lIns="0" tIns="0" rIns="0" bIns="0">
            <a:noAutofit/>
          </a:bodyPr>
          <a:lstStyle>
            <a:lvl1pPr marL="0" indent="0">
              <a:buNone/>
              <a:defRPr sz="4400" b="1" baseline="0">
                <a:solidFill>
                  <a:schemeClr val="bg1"/>
                </a:solidFill>
              </a:defRPr>
            </a:lvl1pPr>
          </a:lstStyle>
          <a:p>
            <a:pPr lvl="0"/>
            <a:r>
              <a:rPr lang="pt-PT"/>
              <a:t>  </a:t>
            </a:r>
          </a:p>
        </p:txBody>
      </p:sp>
      <p:sp>
        <p:nvSpPr>
          <p:cNvPr id="33" name="Text Placeholder 12"/>
          <p:cNvSpPr>
            <a:spLocks noGrp="1"/>
          </p:cNvSpPr>
          <p:nvPr>
            <p:ph type="body" sz="quarter" idx="29" hasCustomPrompt="1"/>
          </p:nvPr>
        </p:nvSpPr>
        <p:spPr>
          <a:xfrm>
            <a:off x="6932606" y="2355326"/>
            <a:ext cx="367158" cy="45719"/>
          </a:xfrm>
          <a:solidFill>
            <a:schemeClr val="accent5"/>
          </a:solidFill>
        </p:spPr>
        <p:txBody>
          <a:bodyPr wrap="square" lIns="0" tIns="0" rIns="0" bIns="0">
            <a:noAutofit/>
          </a:bodyPr>
          <a:lstStyle>
            <a:lvl1pPr marL="0" indent="0">
              <a:buNone/>
              <a:defRPr sz="4400" b="1" baseline="0">
                <a:solidFill>
                  <a:schemeClr val="bg1"/>
                </a:solidFill>
              </a:defRPr>
            </a:lvl1pPr>
          </a:lstStyle>
          <a:p>
            <a:pPr lvl="0"/>
            <a:r>
              <a:rPr lang="pt-PT"/>
              <a:t>  </a:t>
            </a:r>
          </a:p>
        </p:txBody>
      </p:sp>
      <p:sp>
        <p:nvSpPr>
          <p:cNvPr id="34" name="Text Placeholder 12"/>
          <p:cNvSpPr>
            <a:spLocks noGrp="1"/>
          </p:cNvSpPr>
          <p:nvPr>
            <p:ph type="body" sz="quarter" idx="30" hasCustomPrompt="1"/>
          </p:nvPr>
        </p:nvSpPr>
        <p:spPr>
          <a:xfrm>
            <a:off x="6932606" y="4260593"/>
            <a:ext cx="367158" cy="45719"/>
          </a:xfrm>
          <a:solidFill>
            <a:schemeClr val="accent5"/>
          </a:solidFill>
        </p:spPr>
        <p:txBody>
          <a:bodyPr wrap="square" lIns="0" tIns="0" rIns="0" bIns="0">
            <a:noAutofit/>
          </a:bodyPr>
          <a:lstStyle>
            <a:lvl1pPr marL="0" indent="0">
              <a:buNone/>
              <a:defRPr sz="4400" b="1" baseline="0">
                <a:solidFill>
                  <a:schemeClr val="bg1"/>
                </a:solidFill>
              </a:defRPr>
            </a:lvl1pPr>
          </a:lstStyle>
          <a:p>
            <a:pPr lvl="0"/>
            <a:r>
              <a:rPr lang="pt-PT"/>
              <a:t>  </a:t>
            </a:r>
          </a:p>
        </p:txBody>
      </p:sp>
      <p:sp>
        <p:nvSpPr>
          <p:cNvPr id="35" name="Text Placeholder 25"/>
          <p:cNvSpPr>
            <a:spLocks noGrp="1"/>
          </p:cNvSpPr>
          <p:nvPr>
            <p:ph type="body" sz="quarter" idx="21" hasCustomPrompt="1"/>
          </p:nvPr>
        </p:nvSpPr>
        <p:spPr>
          <a:xfrm>
            <a:off x="2162793" y="2477654"/>
            <a:ext cx="3605707" cy="309348"/>
          </a:xfrm>
        </p:spPr>
        <p:txBody>
          <a:bodyPr lIns="0" tIns="0" rIns="0" bIns="0">
            <a:noAutofit/>
          </a:bodyPr>
          <a:lstStyle>
            <a:lvl1pPr marL="0" indent="0" algn="l">
              <a:buNone/>
              <a:defRPr sz="1800" baseline="0">
                <a:solidFill>
                  <a:schemeClr val="accent4"/>
                </a:solidFill>
              </a:defRPr>
            </a:lvl1pPr>
          </a:lstStyle>
          <a:p>
            <a:pPr lvl="0"/>
            <a:r>
              <a:rPr lang="pt-PT" err="1"/>
              <a:t>Text</a:t>
            </a:r>
            <a:endParaRPr lang="pt-PT"/>
          </a:p>
        </p:txBody>
      </p:sp>
      <p:sp>
        <p:nvSpPr>
          <p:cNvPr id="36" name="Text Placeholder 25"/>
          <p:cNvSpPr>
            <a:spLocks noGrp="1"/>
          </p:cNvSpPr>
          <p:nvPr>
            <p:ph type="body" sz="quarter" idx="31" hasCustomPrompt="1"/>
          </p:nvPr>
        </p:nvSpPr>
        <p:spPr>
          <a:xfrm>
            <a:off x="2162793" y="4381033"/>
            <a:ext cx="3605707" cy="309348"/>
          </a:xfrm>
        </p:spPr>
        <p:txBody>
          <a:bodyPr lIns="0" tIns="0" rIns="0" bIns="0">
            <a:noAutofit/>
          </a:bodyPr>
          <a:lstStyle>
            <a:lvl1pPr marL="0" indent="0" algn="l">
              <a:buNone/>
              <a:defRPr sz="1800" baseline="0">
                <a:solidFill>
                  <a:schemeClr val="accent4"/>
                </a:solidFill>
              </a:defRPr>
            </a:lvl1pPr>
          </a:lstStyle>
          <a:p>
            <a:pPr lvl="0"/>
            <a:r>
              <a:rPr lang="pt-PT" err="1"/>
              <a:t>Text</a:t>
            </a:r>
            <a:endParaRPr lang="pt-PT"/>
          </a:p>
        </p:txBody>
      </p:sp>
      <p:sp>
        <p:nvSpPr>
          <p:cNvPr id="37" name="Text Placeholder 25"/>
          <p:cNvSpPr>
            <a:spLocks noGrp="1"/>
          </p:cNvSpPr>
          <p:nvPr>
            <p:ph type="body" sz="quarter" idx="32" hasCustomPrompt="1"/>
          </p:nvPr>
        </p:nvSpPr>
        <p:spPr>
          <a:xfrm>
            <a:off x="6932606" y="4381033"/>
            <a:ext cx="3605707" cy="309348"/>
          </a:xfrm>
        </p:spPr>
        <p:txBody>
          <a:bodyPr lIns="0" tIns="0" rIns="0" bIns="0">
            <a:noAutofit/>
          </a:bodyPr>
          <a:lstStyle>
            <a:lvl1pPr marL="0" indent="0" algn="l">
              <a:buNone/>
              <a:defRPr sz="1800" baseline="0">
                <a:solidFill>
                  <a:schemeClr val="accent4"/>
                </a:solidFill>
              </a:defRPr>
            </a:lvl1pPr>
          </a:lstStyle>
          <a:p>
            <a:pPr lvl="0"/>
            <a:r>
              <a:rPr lang="pt-PT" err="1"/>
              <a:t>Text</a:t>
            </a:r>
            <a:endParaRPr lang="pt-PT"/>
          </a:p>
        </p:txBody>
      </p:sp>
      <p:sp>
        <p:nvSpPr>
          <p:cNvPr id="38" name="Text Placeholder 25"/>
          <p:cNvSpPr>
            <a:spLocks noGrp="1"/>
          </p:cNvSpPr>
          <p:nvPr>
            <p:ph type="body" sz="quarter" idx="33" hasCustomPrompt="1"/>
          </p:nvPr>
        </p:nvSpPr>
        <p:spPr>
          <a:xfrm>
            <a:off x="6932606" y="2477654"/>
            <a:ext cx="3605707" cy="309348"/>
          </a:xfrm>
        </p:spPr>
        <p:txBody>
          <a:bodyPr lIns="0" tIns="0" rIns="0" bIns="0">
            <a:noAutofit/>
          </a:bodyPr>
          <a:lstStyle>
            <a:lvl1pPr marL="0" indent="0" algn="l">
              <a:buNone/>
              <a:defRPr sz="1800" baseline="0">
                <a:solidFill>
                  <a:schemeClr val="accent4"/>
                </a:solidFill>
              </a:defRPr>
            </a:lvl1pPr>
          </a:lstStyle>
          <a:p>
            <a:pPr lvl="0"/>
            <a:r>
              <a:rPr lang="pt-PT" err="1"/>
              <a:t>Text</a:t>
            </a:r>
            <a:endParaRPr lang="pt-PT"/>
          </a:p>
        </p:txBody>
      </p:sp>
      <p:sp>
        <p:nvSpPr>
          <p:cNvPr id="39" name="Text Placeholder 25"/>
          <p:cNvSpPr>
            <a:spLocks noGrp="1"/>
          </p:cNvSpPr>
          <p:nvPr>
            <p:ph type="body" sz="quarter" idx="34" hasCustomPrompt="1"/>
          </p:nvPr>
        </p:nvSpPr>
        <p:spPr>
          <a:xfrm>
            <a:off x="2162793" y="2798919"/>
            <a:ext cx="3605707" cy="801398"/>
          </a:xfrm>
        </p:spPr>
        <p:txBody>
          <a:bodyPr lIns="0" tIns="0" rIns="0" bIns="0">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aseline="0">
                <a:solidFill>
                  <a:schemeClr val="accent2"/>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err="1"/>
              <a:t>Lorem</a:t>
            </a:r>
            <a:r>
              <a:rPr lang="pt-PT"/>
              <a:t> </a:t>
            </a:r>
            <a:r>
              <a:rPr lang="pt-PT" err="1"/>
              <a:t>ipsum</a:t>
            </a:r>
            <a:r>
              <a:rPr lang="pt-PT"/>
              <a:t> </a:t>
            </a:r>
            <a:r>
              <a:rPr lang="pt-PT" err="1"/>
              <a:t>dolor</a:t>
            </a:r>
            <a:r>
              <a:rPr lang="pt-PT"/>
              <a:t> </a:t>
            </a:r>
            <a:r>
              <a:rPr lang="pt-PT" err="1"/>
              <a:t>sit</a:t>
            </a:r>
            <a:r>
              <a:rPr lang="pt-PT"/>
              <a:t> </a:t>
            </a:r>
            <a:r>
              <a:rPr lang="pt-PT" err="1"/>
              <a:t>amet</a:t>
            </a:r>
            <a:r>
              <a:rPr lang="pt-PT"/>
              <a:t>, </a:t>
            </a:r>
            <a:r>
              <a:rPr lang="pt-PT" err="1"/>
              <a:t>consectetur</a:t>
            </a:r>
            <a:r>
              <a:rPr lang="pt-PT"/>
              <a:t> </a:t>
            </a:r>
            <a:r>
              <a:rPr lang="pt-PT" err="1"/>
              <a:t>adipiscing</a:t>
            </a:r>
            <a:r>
              <a:rPr lang="pt-PT"/>
              <a:t> </a:t>
            </a:r>
            <a:r>
              <a:rPr lang="pt-PT" err="1"/>
              <a:t>elit</a:t>
            </a:r>
            <a:r>
              <a:rPr lang="pt-PT"/>
              <a:t>, </a:t>
            </a:r>
            <a:r>
              <a:rPr lang="pt-PT" err="1"/>
              <a:t>sed</a:t>
            </a:r>
            <a:r>
              <a:rPr lang="pt-PT"/>
              <a:t> do </a:t>
            </a:r>
            <a:r>
              <a:rPr lang="pt-PT" err="1"/>
              <a:t>eiusmod</a:t>
            </a:r>
            <a:r>
              <a:rPr lang="pt-PT"/>
              <a:t> </a:t>
            </a:r>
            <a:r>
              <a:rPr lang="pt-PT" err="1"/>
              <a:t>tempor</a:t>
            </a:r>
            <a:r>
              <a:rPr lang="pt-PT"/>
              <a:t> </a:t>
            </a:r>
            <a:r>
              <a:rPr lang="pt-PT" err="1"/>
              <a:t>incididunt</a:t>
            </a:r>
            <a:r>
              <a:rPr lang="pt-PT"/>
              <a:t> ut labore </a:t>
            </a:r>
            <a:r>
              <a:rPr lang="pt-PT" err="1"/>
              <a:t>et</a:t>
            </a:r>
            <a:r>
              <a:rPr lang="pt-PT"/>
              <a:t> </a:t>
            </a:r>
            <a:r>
              <a:rPr lang="pt-PT" err="1"/>
              <a:t>dolore</a:t>
            </a:r>
            <a:r>
              <a:rPr lang="pt-PT"/>
              <a:t> magna </a:t>
            </a:r>
            <a:r>
              <a:rPr lang="pt-PT" err="1"/>
              <a:t>aliqua</a:t>
            </a:r>
            <a:r>
              <a:rPr lang="pt-PT"/>
              <a:t>. </a:t>
            </a:r>
          </a:p>
        </p:txBody>
      </p:sp>
      <p:sp>
        <p:nvSpPr>
          <p:cNvPr id="40" name="Text Placeholder 25"/>
          <p:cNvSpPr>
            <a:spLocks noGrp="1"/>
          </p:cNvSpPr>
          <p:nvPr>
            <p:ph type="body" sz="quarter" idx="35" hasCustomPrompt="1"/>
          </p:nvPr>
        </p:nvSpPr>
        <p:spPr>
          <a:xfrm>
            <a:off x="2162793" y="4711309"/>
            <a:ext cx="3605707" cy="801398"/>
          </a:xfrm>
        </p:spPr>
        <p:txBody>
          <a:bodyPr lIns="0" tIns="0" rIns="0" bIns="0">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aseline="0">
                <a:solidFill>
                  <a:schemeClr val="accent2"/>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err="1"/>
              <a:t>Lorem</a:t>
            </a:r>
            <a:r>
              <a:rPr lang="pt-PT"/>
              <a:t> </a:t>
            </a:r>
            <a:r>
              <a:rPr lang="pt-PT" err="1"/>
              <a:t>ipsum</a:t>
            </a:r>
            <a:r>
              <a:rPr lang="pt-PT"/>
              <a:t> </a:t>
            </a:r>
            <a:r>
              <a:rPr lang="pt-PT" err="1"/>
              <a:t>dolor</a:t>
            </a:r>
            <a:r>
              <a:rPr lang="pt-PT"/>
              <a:t> </a:t>
            </a:r>
            <a:r>
              <a:rPr lang="pt-PT" err="1"/>
              <a:t>sit</a:t>
            </a:r>
            <a:r>
              <a:rPr lang="pt-PT"/>
              <a:t> </a:t>
            </a:r>
            <a:r>
              <a:rPr lang="pt-PT" err="1"/>
              <a:t>amet</a:t>
            </a:r>
            <a:r>
              <a:rPr lang="pt-PT"/>
              <a:t>, </a:t>
            </a:r>
            <a:r>
              <a:rPr lang="pt-PT" err="1"/>
              <a:t>consectetur</a:t>
            </a:r>
            <a:r>
              <a:rPr lang="pt-PT"/>
              <a:t> </a:t>
            </a:r>
            <a:r>
              <a:rPr lang="pt-PT" err="1"/>
              <a:t>adipiscing</a:t>
            </a:r>
            <a:r>
              <a:rPr lang="pt-PT"/>
              <a:t> </a:t>
            </a:r>
            <a:r>
              <a:rPr lang="pt-PT" err="1"/>
              <a:t>elit</a:t>
            </a:r>
            <a:r>
              <a:rPr lang="pt-PT"/>
              <a:t>, </a:t>
            </a:r>
            <a:r>
              <a:rPr lang="pt-PT" err="1"/>
              <a:t>sed</a:t>
            </a:r>
            <a:r>
              <a:rPr lang="pt-PT"/>
              <a:t> do </a:t>
            </a:r>
            <a:r>
              <a:rPr lang="pt-PT" err="1"/>
              <a:t>eiusmod</a:t>
            </a:r>
            <a:r>
              <a:rPr lang="pt-PT"/>
              <a:t> </a:t>
            </a:r>
            <a:r>
              <a:rPr lang="pt-PT" err="1"/>
              <a:t>tempor</a:t>
            </a:r>
            <a:r>
              <a:rPr lang="pt-PT"/>
              <a:t> </a:t>
            </a:r>
            <a:r>
              <a:rPr lang="pt-PT" err="1"/>
              <a:t>incididunt</a:t>
            </a:r>
            <a:r>
              <a:rPr lang="pt-PT"/>
              <a:t> ut labore </a:t>
            </a:r>
            <a:r>
              <a:rPr lang="pt-PT" err="1"/>
              <a:t>et</a:t>
            </a:r>
            <a:r>
              <a:rPr lang="pt-PT"/>
              <a:t> </a:t>
            </a:r>
            <a:r>
              <a:rPr lang="pt-PT" err="1"/>
              <a:t>dolore</a:t>
            </a:r>
            <a:r>
              <a:rPr lang="pt-PT"/>
              <a:t> magna </a:t>
            </a:r>
            <a:r>
              <a:rPr lang="pt-PT" err="1"/>
              <a:t>aliqua</a:t>
            </a:r>
            <a:r>
              <a:rPr lang="pt-PT"/>
              <a:t>. </a:t>
            </a:r>
          </a:p>
        </p:txBody>
      </p:sp>
      <p:sp>
        <p:nvSpPr>
          <p:cNvPr id="41" name="Text Placeholder 25"/>
          <p:cNvSpPr>
            <a:spLocks noGrp="1"/>
          </p:cNvSpPr>
          <p:nvPr>
            <p:ph type="body" sz="quarter" idx="36" hasCustomPrompt="1"/>
          </p:nvPr>
        </p:nvSpPr>
        <p:spPr>
          <a:xfrm>
            <a:off x="6932606" y="4711309"/>
            <a:ext cx="3605707" cy="801398"/>
          </a:xfrm>
        </p:spPr>
        <p:txBody>
          <a:bodyPr lIns="0" tIns="0" rIns="0" bIns="0">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aseline="0">
                <a:solidFill>
                  <a:schemeClr val="accent2"/>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err="1"/>
              <a:t>Lorem</a:t>
            </a:r>
            <a:r>
              <a:rPr lang="pt-PT"/>
              <a:t> </a:t>
            </a:r>
            <a:r>
              <a:rPr lang="pt-PT" err="1"/>
              <a:t>ipsum</a:t>
            </a:r>
            <a:r>
              <a:rPr lang="pt-PT"/>
              <a:t> </a:t>
            </a:r>
            <a:r>
              <a:rPr lang="pt-PT" err="1"/>
              <a:t>dolor</a:t>
            </a:r>
            <a:r>
              <a:rPr lang="pt-PT"/>
              <a:t> </a:t>
            </a:r>
            <a:r>
              <a:rPr lang="pt-PT" err="1"/>
              <a:t>sit</a:t>
            </a:r>
            <a:r>
              <a:rPr lang="pt-PT"/>
              <a:t> </a:t>
            </a:r>
            <a:r>
              <a:rPr lang="pt-PT" err="1"/>
              <a:t>amet</a:t>
            </a:r>
            <a:r>
              <a:rPr lang="pt-PT"/>
              <a:t>, </a:t>
            </a:r>
            <a:r>
              <a:rPr lang="pt-PT" err="1"/>
              <a:t>consectetur</a:t>
            </a:r>
            <a:r>
              <a:rPr lang="pt-PT"/>
              <a:t> </a:t>
            </a:r>
            <a:r>
              <a:rPr lang="pt-PT" err="1"/>
              <a:t>adipiscing</a:t>
            </a:r>
            <a:r>
              <a:rPr lang="pt-PT"/>
              <a:t> </a:t>
            </a:r>
            <a:r>
              <a:rPr lang="pt-PT" err="1"/>
              <a:t>elit</a:t>
            </a:r>
            <a:r>
              <a:rPr lang="pt-PT"/>
              <a:t>, </a:t>
            </a:r>
            <a:r>
              <a:rPr lang="pt-PT" err="1"/>
              <a:t>sed</a:t>
            </a:r>
            <a:r>
              <a:rPr lang="pt-PT"/>
              <a:t> do </a:t>
            </a:r>
            <a:r>
              <a:rPr lang="pt-PT" err="1"/>
              <a:t>eiusmod</a:t>
            </a:r>
            <a:r>
              <a:rPr lang="pt-PT"/>
              <a:t> </a:t>
            </a:r>
            <a:r>
              <a:rPr lang="pt-PT" err="1"/>
              <a:t>tempor</a:t>
            </a:r>
            <a:r>
              <a:rPr lang="pt-PT"/>
              <a:t> </a:t>
            </a:r>
            <a:r>
              <a:rPr lang="pt-PT" err="1"/>
              <a:t>incididunt</a:t>
            </a:r>
            <a:r>
              <a:rPr lang="pt-PT"/>
              <a:t> ut labore </a:t>
            </a:r>
            <a:r>
              <a:rPr lang="pt-PT" err="1"/>
              <a:t>et</a:t>
            </a:r>
            <a:r>
              <a:rPr lang="pt-PT"/>
              <a:t> </a:t>
            </a:r>
            <a:r>
              <a:rPr lang="pt-PT" err="1"/>
              <a:t>dolore</a:t>
            </a:r>
            <a:r>
              <a:rPr lang="pt-PT"/>
              <a:t> magna </a:t>
            </a:r>
            <a:r>
              <a:rPr lang="pt-PT" err="1"/>
              <a:t>aliqua</a:t>
            </a:r>
            <a:r>
              <a:rPr lang="pt-PT"/>
              <a:t>. </a:t>
            </a:r>
          </a:p>
        </p:txBody>
      </p:sp>
      <p:sp>
        <p:nvSpPr>
          <p:cNvPr id="42" name="Text Placeholder 25"/>
          <p:cNvSpPr>
            <a:spLocks noGrp="1"/>
          </p:cNvSpPr>
          <p:nvPr>
            <p:ph type="body" sz="quarter" idx="37" hasCustomPrompt="1"/>
          </p:nvPr>
        </p:nvSpPr>
        <p:spPr>
          <a:xfrm>
            <a:off x="6932606" y="2798919"/>
            <a:ext cx="3605707" cy="801398"/>
          </a:xfrm>
        </p:spPr>
        <p:txBody>
          <a:bodyPr lIns="0" tIns="0" rIns="0" bIns="0">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aseline="0">
                <a:solidFill>
                  <a:schemeClr val="accent2"/>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err="1"/>
              <a:t>Lorem</a:t>
            </a:r>
            <a:r>
              <a:rPr lang="pt-PT"/>
              <a:t> </a:t>
            </a:r>
            <a:r>
              <a:rPr lang="pt-PT" err="1"/>
              <a:t>ipsum</a:t>
            </a:r>
            <a:r>
              <a:rPr lang="pt-PT"/>
              <a:t> </a:t>
            </a:r>
            <a:r>
              <a:rPr lang="pt-PT" err="1"/>
              <a:t>dolor</a:t>
            </a:r>
            <a:r>
              <a:rPr lang="pt-PT"/>
              <a:t> </a:t>
            </a:r>
            <a:r>
              <a:rPr lang="pt-PT" err="1"/>
              <a:t>sit</a:t>
            </a:r>
            <a:r>
              <a:rPr lang="pt-PT"/>
              <a:t> </a:t>
            </a:r>
            <a:r>
              <a:rPr lang="pt-PT" err="1"/>
              <a:t>amet</a:t>
            </a:r>
            <a:r>
              <a:rPr lang="pt-PT"/>
              <a:t>, </a:t>
            </a:r>
            <a:r>
              <a:rPr lang="pt-PT" err="1"/>
              <a:t>consectetur</a:t>
            </a:r>
            <a:r>
              <a:rPr lang="pt-PT"/>
              <a:t> </a:t>
            </a:r>
            <a:r>
              <a:rPr lang="pt-PT" err="1"/>
              <a:t>adipiscing</a:t>
            </a:r>
            <a:r>
              <a:rPr lang="pt-PT"/>
              <a:t> </a:t>
            </a:r>
            <a:r>
              <a:rPr lang="pt-PT" err="1"/>
              <a:t>elit</a:t>
            </a:r>
            <a:r>
              <a:rPr lang="pt-PT"/>
              <a:t>, </a:t>
            </a:r>
            <a:r>
              <a:rPr lang="pt-PT" err="1"/>
              <a:t>sed</a:t>
            </a:r>
            <a:r>
              <a:rPr lang="pt-PT"/>
              <a:t> do </a:t>
            </a:r>
            <a:r>
              <a:rPr lang="pt-PT" err="1"/>
              <a:t>eiusmod</a:t>
            </a:r>
            <a:r>
              <a:rPr lang="pt-PT"/>
              <a:t> </a:t>
            </a:r>
            <a:r>
              <a:rPr lang="pt-PT" err="1"/>
              <a:t>tempor</a:t>
            </a:r>
            <a:r>
              <a:rPr lang="pt-PT"/>
              <a:t> </a:t>
            </a:r>
            <a:r>
              <a:rPr lang="pt-PT" err="1"/>
              <a:t>incididunt</a:t>
            </a:r>
            <a:r>
              <a:rPr lang="pt-PT"/>
              <a:t> ut labore </a:t>
            </a:r>
            <a:r>
              <a:rPr lang="pt-PT" err="1"/>
              <a:t>et</a:t>
            </a:r>
            <a:r>
              <a:rPr lang="pt-PT"/>
              <a:t> </a:t>
            </a:r>
            <a:r>
              <a:rPr lang="pt-PT" err="1"/>
              <a:t>dolore</a:t>
            </a:r>
            <a:r>
              <a:rPr lang="pt-PT"/>
              <a:t> magna </a:t>
            </a:r>
            <a:r>
              <a:rPr lang="pt-PT" err="1"/>
              <a:t>aliqua</a:t>
            </a:r>
            <a:r>
              <a:rPr lang="pt-PT"/>
              <a:t>. </a:t>
            </a:r>
          </a:p>
        </p:txBody>
      </p:sp>
      <p:sp>
        <p:nvSpPr>
          <p:cNvPr id="5" name="Text Placeholder 4"/>
          <p:cNvSpPr>
            <a:spLocks noGrp="1"/>
          </p:cNvSpPr>
          <p:nvPr>
            <p:ph type="body" sz="quarter" idx="38" hasCustomPrompt="1"/>
          </p:nvPr>
        </p:nvSpPr>
        <p:spPr>
          <a:xfrm>
            <a:off x="839788" y="1079980"/>
            <a:ext cx="10514012" cy="258055"/>
          </a:xfrm>
        </p:spPr>
        <p:txBody>
          <a:bodyPr lIns="0" tIns="0" rIns="0" bIns="0">
            <a:normAutofit/>
          </a:bodyPr>
          <a:lstStyle>
            <a:lvl1pPr marL="0" indent="0">
              <a:buNone/>
              <a:defRPr sz="1700">
                <a:solidFill>
                  <a:schemeClr val="accent2"/>
                </a:solidFill>
              </a:defRPr>
            </a:lvl1pPr>
          </a:lstStyle>
          <a:p>
            <a:pPr lvl="0"/>
            <a:r>
              <a:rPr lang="pt-PT" err="1"/>
              <a:t>Subtitle</a:t>
            </a:r>
            <a:endParaRPr lang="pt-PT"/>
          </a:p>
        </p:txBody>
      </p:sp>
      <p:sp>
        <p:nvSpPr>
          <p:cNvPr id="6" name="Title 5"/>
          <p:cNvSpPr>
            <a:spLocks noGrp="1"/>
          </p:cNvSpPr>
          <p:nvPr>
            <p:ph type="title" hasCustomPrompt="1"/>
          </p:nvPr>
        </p:nvSpPr>
        <p:spPr/>
        <p:txBody>
          <a:bodyPr/>
          <a:lstStyle>
            <a:lvl1pPr>
              <a:defRPr/>
            </a:lvl1pPr>
          </a:lstStyle>
          <a:p>
            <a:r>
              <a:rPr lang="en-US"/>
              <a:t>Title</a:t>
            </a:r>
            <a:endParaRPr lang="pt-PT"/>
          </a:p>
        </p:txBody>
      </p:sp>
      <p:cxnSp>
        <p:nvCxnSpPr>
          <p:cNvPr id="27" name="Straight Connector 26"/>
          <p:cNvCxnSpPr/>
          <p:nvPr userDrawn="1"/>
        </p:nvCxnSpPr>
        <p:spPr>
          <a:xfrm flipH="1">
            <a:off x="685800" y="-4152"/>
            <a:ext cx="0" cy="1358290"/>
          </a:xfrm>
          <a:prstGeom prst="line">
            <a:avLst/>
          </a:prstGeom>
          <a:ln w="6350">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8616036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ntent Development Slide 2">
    <p:bg>
      <p:bgPr>
        <a:solidFill>
          <a:schemeClr val="bg1"/>
        </a:solidFill>
        <a:effectLst/>
      </p:bgPr>
    </p:bg>
    <p:spTree>
      <p:nvGrpSpPr>
        <p:cNvPr id="1" name=""/>
        <p:cNvGrpSpPr/>
        <p:nvPr/>
      </p:nvGrpSpPr>
      <p:grpSpPr>
        <a:xfrm>
          <a:off x="0" y="0"/>
          <a:ext cx="0" cy="0"/>
          <a:chOff x="0" y="0"/>
          <a:chExt cx="0" cy="0"/>
        </a:xfrm>
      </p:grpSpPr>
      <p:grpSp>
        <p:nvGrpSpPr>
          <p:cNvPr id="43" name="Group 35"/>
          <p:cNvGrpSpPr/>
          <p:nvPr userDrawn="1"/>
        </p:nvGrpSpPr>
        <p:grpSpPr>
          <a:xfrm>
            <a:off x="-3" y="4106411"/>
            <a:ext cx="12192006" cy="2751594"/>
            <a:chOff x="-1" y="-1"/>
            <a:chExt cx="12192005" cy="2751592"/>
          </a:xfrm>
        </p:grpSpPr>
        <p:sp>
          <p:nvSpPr>
            <p:cNvPr id="44" name="Freeform 9"/>
            <p:cNvSpPr/>
            <p:nvPr/>
          </p:nvSpPr>
          <p:spPr>
            <a:xfrm>
              <a:off x="-2" y="-2"/>
              <a:ext cx="12192007" cy="1177930"/>
            </a:xfrm>
            <a:custGeom>
              <a:avLst/>
              <a:gdLst/>
              <a:ahLst/>
              <a:cxnLst>
                <a:cxn ang="0">
                  <a:pos x="wd2" y="hd2"/>
                </a:cxn>
                <a:cxn ang="5400000">
                  <a:pos x="wd2" y="hd2"/>
                </a:cxn>
                <a:cxn ang="10800000">
                  <a:pos x="wd2" y="hd2"/>
                </a:cxn>
                <a:cxn ang="16200000">
                  <a:pos x="wd2" y="hd2"/>
                </a:cxn>
              </a:cxnLst>
              <a:rect l="0" t="0" r="r" b="b"/>
              <a:pathLst>
                <a:path w="21600" h="21600" extrusionOk="0">
                  <a:moveTo>
                    <a:pt x="21485" y="15953"/>
                  </a:moveTo>
                  <a:lnTo>
                    <a:pt x="21485" y="12023"/>
                  </a:lnTo>
                  <a:lnTo>
                    <a:pt x="21254" y="12925"/>
                  </a:lnTo>
                  <a:lnTo>
                    <a:pt x="21024" y="12925"/>
                  </a:lnTo>
                  <a:lnTo>
                    <a:pt x="21024" y="15225"/>
                  </a:lnTo>
                  <a:lnTo>
                    <a:pt x="20925" y="15225"/>
                  </a:lnTo>
                  <a:lnTo>
                    <a:pt x="20925" y="11208"/>
                  </a:lnTo>
                  <a:lnTo>
                    <a:pt x="20723" y="11208"/>
                  </a:lnTo>
                  <a:lnTo>
                    <a:pt x="20723" y="13711"/>
                  </a:lnTo>
                  <a:lnTo>
                    <a:pt x="20647" y="13711"/>
                  </a:lnTo>
                  <a:lnTo>
                    <a:pt x="20647" y="14934"/>
                  </a:lnTo>
                  <a:lnTo>
                    <a:pt x="20551" y="14934"/>
                  </a:lnTo>
                  <a:lnTo>
                    <a:pt x="20551" y="17845"/>
                  </a:lnTo>
                  <a:lnTo>
                    <a:pt x="20425" y="17845"/>
                  </a:lnTo>
                  <a:lnTo>
                    <a:pt x="20425" y="12023"/>
                  </a:lnTo>
                  <a:lnTo>
                    <a:pt x="20369" y="11702"/>
                  </a:lnTo>
                  <a:lnTo>
                    <a:pt x="20369" y="10392"/>
                  </a:lnTo>
                  <a:lnTo>
                    <a:pt x="20281" y="9985"/>
                  </a:lnTo>
                  <a:lnTo>
                    <a:pt x="20273" y="7889"/>
                  </a:lnTo>
                  <a:lnTo>
                    <a:pt x="20273" y="9985"/>
                  </a:lnTo>
                  <a:lnTo>
                    <a:pt x="20186" y="10392"/>
                  </a:lnTo>
                  <a:lnTo>
                    <a:pt x="20186" y="11702"/>
                  </a:lnTo>
                  <a:lnTo>
                    <a:pt x="20138" y="12110"/>
                  </a:lnTo>
                  <a:lnTo>
                    <a:pt x="20138" y="16651"/>
                  </a:lnTo>
                  <a:lnTo>
                    <a:pt x="19992" y="16651"/>
                  </a:lnTo>
                  <a:lnTo>
                    <a:pt x="19992" y="17466"/>
                  </a:lnTo>
                  <a:lnTo>
                    <a:pt x="19877" y="17466"/>
                  </a:lnTo>
                  <a:lnTo>
                    <a:pt x="19877" y="18660"/>
                  </a:lnTo>
                  <a:lnTo>
                    <a:pt x="19840" y="18660"/>
                  </a:lnTo>
                  <a:lnTo>
                    <a:pt x="19840" y="14643"/>
                  </a:lnTo>
                  <a:lnTo>
                    <a:pt x="19646" y="14643"/>
                  </a:lnTo>
                  <a:lnTo>
                    <a:pt x="19646" y="15836"/>
                  </a:lnTo>
                  <a:lnTo>
                    <a:pt x="19590" y="15836"/>
                  </a:lnTo>
                  <a:lnTo>
                    <a:pt x="19590" y="12721"/>
                  </a:lnTo>
                  <a:lnTo>
                    <a:pt x="19550" y="12721"/>
                  </a:lnTo>
                  <a:lnTo>
                    <a:pt x="19550" y="10596"/>
                  </a:lnTo>
                  <a:lnTo>
                    <a:pt x="19542" y="10596"/>
                  </a:lnTo>
                  <a:lnTo>
                    <a:pt x="19542" y="9985"/>
                  </a:lnTo>
                  <a:lnTo>
                    <a:pt x="19491" y="9985"/>
                  </a:lnTo>
                  <a:lnTo>
                    <a:pt x="19407" y="7889"/>
                  </a:lnTo>
                  <a:lnTo>
                    <a:pt x="19396" y="4134"/>
                  </a:lnTo>
                  <a:lnTo>
                    <a:pt x="19387" y="7889"/>
                  </a:lnTo>
                  <a:lnTo>
                    <a:pt x="19292" y="9898"/>
                  </a:lnTo>
                  <a:lnTo>
                    <a:pt x="19241" y="9898"/>
                  </a:lnTo>
                  <a:lnTo>
                    <a:pt x="19241" y="10509"/>
                  </a:lnTo>
                  <a:lnTo>
                    <a:pt x="19233" y="10596"/>
                  </a:lnTo>
                  <a:lnTo>
                    <a:pt x="19233" y="12721"/>
                  </a:lnTo>
                  <a:lnTo>
                    <a:pt x="19185" y="12721"/>
                  </a:lnTo>
                  <a:lnTo>
                    <a:pt x="19185" y="12925"/>
                  </a:lnTo>
                  <a:lnTo>
                    <a:pt x="19089" y="12605"/>
                  </a:lnTo>
                  <a:lnTo>
                    <a:pt x="19089" y="17059"/>
                  </a:lnTo>
                  <a:lnTo>
                    <a:pt x="19070" y="17059"/>
                  </a:lnTo>
                  <a:lnTo>
                    <a:pt x="19070" y="17466"/>
                  </a:lnTo>
                  <a:lnTo>
                    <a:pt x="19002" y="17466"/>
                  </a:lnTo>
                  <a:lnTo>
                    <a:pt x="19002" y="15137"/>
                  </a:lnTo>
                  <a:lnTo>
                    <a:pt x="18800" y="15137"/>
                  </a:lnTo>
                  <a:lnTo>
                    <a:pt x="18800" y="18049"/>
                  </a:lnTo>
                  <a:lnTo>
                    <a:pt x="18665" y="18049"/>
                  </a:lnTo>
                  <a:lnTo>
                    <a:pt x="18665" y="12809"/>
                  </a:lnTo>
                  <a:lnTo>
                    <a:pt x="18462" y="12809"/>
                  </a:lnTo>
                  <a:lnTo>
                    <a:pt x="18462" y="18369"/>
                  </a:lnTo>
                  <a:lnTo>
                    <a:pt x="18291" y="18369"/>
                  </a:lnTo>
                  <a:lnTo>
                    <a:pt x="18291" y="18049"/>
                  </a:lnTo>
                  <a:lnTo>
                    <a:pt x="18193" y="18049"/>
                  </a:lnTo>
                  <a:lnTo>
                    <a:pt x="18193" y="17350"/>
                  </a:lnTo>
                  <a:lnTo>
                    <a:pt x="18108" y="17350"/>
                  </a:lnTo>
                  <a:lnTo>
                    <a:pt x="18108" y="15429"/>
                  </a:lnTo>
                  <a:lnTo>
                    <a:pt x="18077" y="15429"/>
                  </a:lnTo>
                  <a:lnTo>
                    <a:pt x="18077" y="15341"/>
                  </a:lnTo>
                  <a:lnTo>
                    <a:pt x="17875" y="15341"/>
                  </a:lnTo>
                  <a:lnTo>
                    <a:pt x="17875" y="17554"/>
                  </a:lnTo>
                  <a:lnTo>
                    <a:pt x="17827" y="17554"/>
                  </a:lnTo>
                  <a:lnTo>
                    <a:pt x="17827" y="5065"/>
                  </a:lnTo>
                  <a:lnTo>
                    <a:pt x="17493" y="5065"/>
                  </a:lnTo>
                  <a:lnTo>
                    <a:pt x="17493" y="18456"/>
                  </a:lnTo>
                  <a:lnTo>
                    <a:pt x="17374" y="18456"/>
                  </a:lnTo>
                  <a:lnTo>
                    <a:pt x="17374" y="5065"/>
                  </a:lnTo>
                  <a:lnTo>
                    <a:pt x="17009" y="5065"/>
                  </a:lnTo>
                  <a:lnTo>
                    <a:pt x="17009" y="13129"/>
                  </a:lnTo>
                  <a:lnTo>
                    <a:pt x="16933" y="13129"/>
                  </a:lnTo>
                  <a:lnTo>
                    <a:pt x="16933" y="17350"/>
                  </a:lnTo>
                  <a:lnTo>
                    <a:pt x="16790" y="16535"/>
                  </a:lnTo>
                  <a:lnTo>
                    <a:pt x="16790" y="12809"/>
                  </a:lnTo>
                  <a:lnTo>
                    <a:pt x="16674" y="11702"/>
                  </a:lnTo>
                  <a:lnTo>
                    <a:pt x="16559" y="12809"/>
                  </a:lnTo>
                  <a:lnTo>
                    <a:pt x="16548" y="15021"/>
                  </a:lnTo>
                  <a:lnTo>
                    <a:pt x="16528" y="15021"/>
                  </a:lnTo>
                  <a:lnTo>
                    <a:pt x="16528" y="15545"/>
                  </a:lnTo>
                  <a:lnTo>
                    <a:pt x="16520" y="15545"/>
                  </a:lnTo>
                  <a:lnTo>
                    <a:pt x="16520" y="14119"/>
                  </a:lnTo>
                  <a:lnTo>
                    <a:pt x="16258" y="14119"/>
                  </a:lnTo>
                  <a:lnTo>
                    <a:pt x="16258" y="16535"/>
                  </a:lnTo>
                  <a:lnTo>
                    <a:pt x="16143" y="16535"/>
                  </a:lnTo>
                  <a:lnTo>
                    <a:pt x="16143" y="16942"/>
                  </a:lnTo>
                  <a:lnTo>
                    <a:pt x="16087" y="16942"/>
                  </a:lnTo>
                  <a:lnTo>
                    <a:pt x="16087" y="16535"/>
                  </a:lnTo>
                  <a:lnTo>
                    <a:pt x="16028" y="16535"/>
                  </a:lnTo>
                  <a:lnTo>
                    <a:pt x="16028" y="15225"/>
                  </a:lnTo>
                  <a:lnTo>
                    <a:pt x="15856" y="14643"/>
                  </a:lnTo>
                  <a:lnTo>
                    <a:pt x="15856" y="14322"/>
                  </a:lnTo>
                  <a:lnTo>
                    <a:pt x="15741" y="14322"/>
                  </a:lnTo>
                  <a:lnTo>
                    <a:pt x="15741" y="13915"/>
                  </a:lnTo>
                  <a:lnTo>
                    <a:pt x="15682" y="13915"/>
                  </a:lnTo>
                  <a:lnTo>
                    <a:pt x="15682" y="13624"/>
                  </a:lnTo>
                  <a:lnTo>
                    <a:pt x="15662" y="13507"/>
                  </a:lnTo>
                  <a:lnTo>
                    <a:pt x="15626" y="9490"/>
                  </a:lnTo>
                  <a:lnTo>
                    <a:pt x="15595" y="13624"/>
                  </a:lnTo>
                  <a:lnTo>
                    <a:pt x="15575" y="13624"/>
                  </a:lnTo>
                  <a:lnTo>
                    <a:pt x="15575" y="14439"/>
                  </a:lnTo>
                  <a:lnTo>
                    <a:pt x="15567" y="14439"/>
                  </a:lnTo>
                  <a:lnTo>
                    <a:pt x="15567" y="14643"/>
                  </a:lnTo>
                  <a:lnTo>
                    <a:pt x="15539" y="14643"/>
                  </a:lnTo>
                  <a:lnTo>
                    <a:pt x="15527" y="14730"/>
                  </a:lnTo>
                  <a:lnTo>
                    <a:pt x="15519" y="14730"/>
                  </a:lnTo>
                  <a:lnTo>
                    <a:pt x="15519" y="13915"/>
                  </a:lnTo>
                  <a:lnTo>
                    <a:pt x="15511" y="13915"/>
                  </a:lnTo>
                  <a:lnTo>
                    <a:pt x="15511" y="13420"/>
                  </a:lnTo>
                  <a:lnTo>
                    <a:pt x="15491" y="13420"/>
                  </a:lnTo>
                  <a:lnTo>
                    <a:pt x="15443" y="11906"/>
                  </a:lnTo>
                  <a:lnTo>
                    <a:pt x="15412" y="10392"/>
                  </a:lnTo>
                  <a:lnTo>
                    <a:pt x="15392" y="11906"/>
                  </a:lnTo>
                  <a:lnTo>
                    <a:pt x="15345" y="13333"/>
                  </a:lnTo>
                  <a:lnTo>
                    <a:pt x="15336" y="13333"/>
                  </a:lnTo>
                  <a:lnTo>
                    <a:pt x="15336" y="14322"/>
                  </a:lnTo>
                  <a:lnTo>
                    <a:pt x="15325" y="14322"/>
                  </a:lnTo>
                  <a:lnTo>
                    <a:pt x="15325" y="14817"/>
                  </a:lnTo>
                  <a:lnTo>
                    <a:pt x="15308" y="14817"/>
                  </a:lnTo>
                  <a:lnTo>
                    <a:pt x="15308" y="13711"/>
                  </a:lnTo>
                  <a:lnTo>
                    <a:pt x="15173" y="13711"/>
                  </a:lnTo>
                  <a:lnTo>
                    <a:pt x="15173" y="16855"/>
                  </a:lnTo>
                  <a:lnTo>
                    <a:pt x="15106" y="16855"/>
                  </a:lnTo>
                  <a:lnTo>
                    <a:pt x="15106" y="13012"/>
                  </a:lnTo>
                  <a:lnTo>
                    <a:pt x="14709" y="12925"/>
                  </a:lnTo>
                  <a:lnTo>
                    <a:pt x="14709" y="15953"/>
                  </a:lnTo>
                  <a:lnTo>
                    <a:pt x="14692" y="15953"/>
                  </a:lnTo>
                  <a:lnTo>
                    <a:pt x="14692" y="15632"/>
                  </a:lnTo>
                  <a:lnTo>
                    <a:pt x="14653" y="15632"/>
                  </a:lnTo>
                  <a:lnTo>
                    <a:pt x="14653" y="15137"/>
                  </a:lnTo>
                  <a:lnTo>
                    <a:pt x="14645" y="15137"/>
                  </a:lnTo>
                  <a:lnTo>
                    <a:pt x="14645" y="14031"/>
                  </a:lnTo>
                  <a:lnTo>
                    <a:pt x="14316" y="14031"/>
                  </a:lnTo>
                  <a:lnTo>
                    <a:pt x="14316" y="15836"/>
                  </a:lnTo>
                  <a:lnTo>
                    <a:pt x="14288" y="15836"/>
                  </a:lnTo>
                  <a:lnTo>
                    <a:pt x="14172" y="16447"/>
                  </a:lnTo>
                  <a:lnTo>
                    <a:pt x="14172" y="15953"/>
                  </a:lnTo>
                  <a:lnTo>
                    <a:pt x="14026" y="15953"/>
                  </a:lnTo>
                  <a:lnTo>
                    <a:pt x="14026" y="12314"/>
                  </a:lnTo>
                  <a:lnTo>
                    <a:pt x="13711" y="12401"/>
                  </a:lnTo>
                  <a:lnTo>
                    <a:pt x="13711" y="12721"/>
                  </a:lnTo>
                  <a:lnTo>
                    <a:pt x="13700" y="12721"/>
                  </a:lnTo>
                  <a:lnTo>
                    <a:pt x="13700" y="13216"/>
                  </a:lnTo>
                  <a:lnTo>
                    <a:pt x="13692" y="13216"/>
                  </a:lnTo>
                  <a:lnTo>
                    <a:pt x="13692" y="14322"/>
                  </a:lnTo>
                  <a:lnTo>
                    <a:pt x="13624" y="14322"/>
                  </a:lnTo>
                  <a:lnTo>
                    <a:pt x="13624" y="16739"/>
                  </a:lnTo>
                  <a:lnTo>
                    <a:pt x="13461" y="16739"/>
                  </a:lnTo>
                  <a:lnTo>
                    <a:pt x="13461" y="17641"/>
                  </a:lnTo>
                  <a:lnTo>
                    <a:pt x="13441" y="17641"/>
                  </a:lnTo>
                  <a:lnTo>
                    <a:pt x="13441" y="15021"/>
                  </a:lnTo>
                  <a:lnTo>
                    <a:pt x="13430" y="15021"/>
                  </a:lnTo>
                  <a:lnTo>
                    <a:pt x="13430" y="14439"/>
                  </a:lnTo>
                  <a:lnTo>
                    <a:pt x="13410" y="14439"/>
                  </a:lnTo>
                  <a:lnTo>
                    <a:pt x="13410" y="13711"/>
                  </a:lnTo>
                  <a:lnTo>
                    <a:pt x="13374" y="13333"/>
                  </a:lnTo>
                  <a:lnTo>
                    <a:pt x="13374" y="8995"/>
                  </a:lnTo>
                  <a:lnTo>
                    <a:pt x="13143" y="8267"/>
                  </a:lnTo>
                  <a:lnTo>
                    <a:pt x="12814" y="9082"/>
                  </a:lnTo>
                  <a:lnTo>
                    <a:pt x="12814" y="15429"/>
                  </a:lnTo>
                  <a:lnTo>
                    <a:pt x="12795" y="15429"/>
                  </a:lnTo>
                  <a:lnTo>
                    <a:pt x="12795" y="18165"/>
                  </a:lnTo>
                  <a:lnTo>
                    <a:pt x="12778" y="18165"/>
                  </a:lnTo>
                  <a:lnTo>
                    <a:pt x="12778" y="15953"/>
                  </a:lnTo>
                  <a:lnTo>
                    <a:pt x="12767" y="15836"/>
                  </a:lnTo>
                  <a:lnTo>
                    <a:pt x="12767" y="14235"/>
                  </a:lnTo>
                  <a:lnTo>
                    <a:pt x="12758" y="13624"/>
                  </a:lnTo>
                  <a:lnTo>
                    <a:pt x="12747" y="13915"/>
                  </a:lnTo>
                  <a:lnTo>
                    <a:pt x="12699" y="12605"/>
                  </a:lnTo>
                  <a:lnTo>
                    <a:pt x="12660" y="13915"/>
                  </a:lnTo>
                  <a:lnTo>
                    <a:pt x="12651" y="13711"/>
                  </a:lnTo>
                  <a:lnTo>
                    <a:pt x="12651" y="4949"/>
                  </a:lnTo>
                  <a:lnTo>
                    <a:pt x="12410" y="4337"/>
                  </a:lnTo>
                  <a:lnTo>
                    <a:pt x="12112" y="5153"/>
                  </a:lnTo>
                  <a:lnTo>
                    <a:pt x="12112" y="16244"/>
                  </a:lnTo>
                  <a:lnTo>
                    <a:pt x="12075" y="16244"/>
                  </a:lnTo>
                  <a:lnTo>
                    <a:pt x="12075" y="14119"/>
                  </a:lnTo>
                  <a:lnTo>
                    <a:pt x="12044" y="14119"/>
                  </a:lnTo>
                  <a:lnTo>
                    <a:pt x="12044" y="13333"/>
                  </a:lnTo>
                  <a:lnTo>
                    <a:pt x="12016" y="13333"/>
                  </a:lnTo>
                  <a:lnTo>
                    <a:pt x="12016" y="12809"/>
                  </a:lnTo>
                  <a:lnTo>
                    <a:pt x="11603" y="12809"/>
                  </a:lnTo>
                  <a:lnTo>
                    <a:pt x="11603" y="13420"/>
                  </a:lnTo>
                  <a:lnTo>
                    <a:pt x="11583" y="13420"/>
                  </a:lnTo>
                  <a:lnTo>
                    <a:pt x="11583" y="14119"/>
                  </a:lnTo>
                  <a:lnTo>
                    <a:pt x="11535" y="14119"/>
                  </a:lnTo>
                  <a:lnTo>
                    <a:pt x="11535" y="16447"/>
                  </a:lnTo>
                  <a:lnTo>
                    <a:pt x="11507" y="15545"/>
                  </a:lnTo>
                  <a:lnTo>
                    <a:pt x="11468" y="15545"/>
                  </a:lnTo>
                  <a:lnTo>
                    <a:pt x="11468" y="13012"/>
                  </a:lnTo>
                  <a:lnTo>
                    <a:pt x="11440" y="12809"/>
                  </a:lnTo>
                  <a:lnTo>
                    <a:pt x="11440" y="11615"/>
                  </a:lnTo>
                  <a:lnTo>
                    <a:pt x="11411" y="11615"/>
                  </a:lnTo>
                  <a:lnTo>
                    <a:pt x="11411" y="11295"/>
                  </a:lnTo>
                  <a:lnTo>
                    <a:pt x="11217" y="10305"/>
                  </a:lnTo>
                  <a:lnTo>
                    <a:pt x="11015" y="11295"/>
                  </a:lnTo>
                  <a:lnTo>
                    <a:pt x="11015" y="11615"/>
                  </a:lnTo>
                  <a:lnTo>
                    <a:pt x="10979" y="11615"/>
                  </a:lnTo>
                  <a:lnTo>
                    <a:pt x="10979" y="12809"/>
                  </a:lnTo>
                  <a:lnTo>
                    <a:pt x="10928" y="12809"/>
                  </a:lnTo>
                  <a:lnTo>
                    <a:pt x="10928" y="16651"/>
                  </a:lnTo>
                  <a:lnTo>
                    <a:pt x="10911" y="16651"/>
                  </a:lnTo>
                  <a:lnTo>
                    <a:pt x="10911" y="16156"/>
                  </a:lnTo>
                  <a:lnTo>
                    <a:pt x="10880" y="16156"/>
                  </a:lnTo>
                  <a:lnTo>
                    <a:pt x="10880" y="15137"/>
                  </a:lnTo>
                  <a:lnTo>
                    <a:pt x="10860" y="15137"/>
                  </a:lnTo>
                  <a:lnTo>
                    <a:pt x="10860" y="14817"/>
                  </a:lnTo>
                  <a:lnTo>
                    <a:pt x="10844" y="14817"/>
                  </a:lnTo>
                  <a:lnTo>
                    <a:pt x="10844" y="14526"/>
                  </a:lnTo>
                  <a:lnTo>
                    <a:pt x="10832" y="14526"/>
                  </a:lnTo>
                  <a:lnTo>
                    <a:pt x="10832" y="10509"/>
                  </a:lnTo>
                  <a:lnTo>
                    <a:pt x="10804" y="10392"/>
                  </a:lnTo>
                  <a:lnTo>
                    <a:pt x="10630" y="10392"/>
                  </a:lnTo>
                  <a:lnTo>
                    <a:pt x="10630" y="16855"/>
                  </a:lnTo>
                  <a:lnTo>
                    <a:pt x="10526" y="16855"/>
                  </a:lnTo>
                  <a:lnTo>
                    <a:pt x="10526" y="19358"/>
                  </a:lnTo>
                  <a:lnTo>
                    <a:pt x="10487" y="19358"/>
                  </a:lnTo>
                  <a:lnTo>
                    <a:pt x="10487" y="6666"/>
                  </a:lnTo>
                  <a:lnTo>
                    <a:pt x="10478" y="6666"/>
                  </a:lnTo>
                  <a:lnTo>
                    <a:pt x="10467" y="6579"/>
                  </a:lnTo>
                  <a:lnTo>
                    <a:pt x="10113" y="6579"/>
                  </a:lnTo>
                  <a:lnTo>
                    <a:pt x="10113" y="6666"/>
                  </a:lnTo>
                  <a:lnTo>
                    <a:pt x="10101" y="6666"/>
                  </a:lnTo>
                  <a:lnTo>
                    <a:pt x="10093" y="16535"/>
                  </a:lnTo>
                  <a:lnTo>
                    <a:pt x="9995" y="16447"/>
                  </a:lnTo>
                  <a:lnTo>
                    <a:pt x="9995" y="16331"/>
                  </a:lnTo>
                  <a:lnTo>
                    <a:pt x="9919" y="16331"/>
                  </a:lnTo>
                  <a:lnTo>
                    <a:pt x="9910" y="11906"/>
                  </a:lnTo>
                  <a:lnTo>
                    <a:pt x="9910" y="11411"/>
                  </a:lnTo>
                  <a:lnTo>
                    <a:pt x="9862" y="11411"/>
                  </a:lnTo>
                  <a:lnTo>
                    <a:pt x="9862" y="6754"/>
                  </a:lnTo>
                  <a:lnTo>
                    <a:pt x="9629" y="6754"/>
                  </a:lnTo>
                  <a:lnTo>
                    <a:pt x="9629" y="11295"/>
                  </a:lnTo>
                  <a:lnTo>
                    <a:pt x="9525" y="11295"/>
                  </a:lnTo>
                  <a:lnTo>
                    <a:pt x="9525" y="8675"/>
                  </a:lnTo>
                  <a:lnTo>
                    <a:pt x="9168" y="8675"/>
                  </a:lnTo>
                  <a:lnTo>
                    <a:pt x="9168" y="1630"/>
                  </a:lnTo>
                  <a:lnTo>
                    <a:pt x="9129" y="1019"/>
                  </a:lnTo>
                  <a:lnTo>
                    <a:pt x="9120" y="932"/>
                  </a:lnTo>
                  <a:lnTo>
                    <a:pt x="8898" y="1019"/>
                  </a:lnTo>
                  <a:lnTo>
                    <a:pt x="8878" y="1135"/>
                  </a:lnTo>
                  <a:lnTo>
                    <a:pt x="8870" y="1223"/>
                  </a:lnTo>
                  <a:lnTo>
                    <a:pt x="8870" y="1834"/>
                  </a:lnTo>
                  <a:lnTo>
                    <a:pt x="8862" y="1921"/>
                  </a:lnTo>
                  <a:lnTo>
                    <a:pt x="8862" y="2125"/>
                  </a:lnTo>
                  <a:lnTo>
                    <a:pt x="8850" y="14322"/>
                  </a:lnTo>
                  <a:lnTo>
                    <a:pt x="8811" y="13333"/>
                  </a:lnTo>
                  <a:lnTo>
                    <a:pt x="8811" y="11091"/>
                  </a:lnTo>
                  <a:lnTo>
                    <a:pt x="8802" y="9781"/>
                  </a:lnTo>
                  <a:lnTo>
                    <a:pt x="8802" y="6754"/>
                  </a:lnTo>
                  <a:lnTo>
                    <a:pt x="8794" y="6754"/>
                  </a:lnTo>
                  <a:lnTo>
                    <a:pt x="8783" y="6666"/>
                  </a:lnTo>
                  <a:lnTo>
                    <a:pt x="8774" y="6579"/>
                  </a:lnTo>
                  <a:lnTo>
                    <a:pt x="8774" y="6463"/>
                  </a:lnTo>
                  <a:lnTo>
                    <a:pt x="8763" y="6375"/>
                  </a:lnTo>
                  <a:lnTo>
                    <a:pt x="8755" y="6375"/>
                  </a:lnTo>
                  <a:lnTo>
                    <a:pt x="8755" y="6259"/>
                  </a:lnTo>
                  <a:lnTo>
                    <a:pt x="8746" y="6259"/>
                  </a:lnTo>
                  <a:lnTo>
                    <a:pt x="8746" y="6055"/>
                  </a:lnTo>
                  <a:lnTo>
                    <a:pt x="8668" y="6055"/>
                  </a:lnTo>
                  <a:lnTo>
                    <a:pt x="8668" y="6259"/>
                  </a:lnTo>
                  <a:lnTo>
                    <a:pt x="8648" y="6259"/>
                  </a:lnTo>
                  <a:lnTo>
                    <a:pt x="8648" y="6375"/>
                  </a:lnTo>
                  <a:lnTo>
                    <a:pt x="8639" y="6463"/>
                  </a:lnTo>
                  <a:lnTo>
                    <a:pt x="8639" y="6579"/>
                  </a:lnTo>
                  <a:lnTo>
                    <a:pt x="8620" y="6666"/>
                  </a:lnTo>
                  <a:lnTo>
                    <a:pt x="8620" y="6754"/>
                  </a:lnTo>
                  <a:lnTo>
                    <a:pt x="8611" y="6754"/>
                  </a:lnTo>
                  <a:lnTo>
                    <a:pt x="8611" y="9781"/>
                  </a:lnTo>
                  <a:lnTo>
                    <a:pt x="8600" y="11091"/>
                  </a:lnTo>
                  <a:lnTo>
                    <a:pt x="8600" y="14119"/>
                  </a:lnTo>
                  <a:lnTo>
                    <a:pt x="8580" y="14730"/>
                  </a:lnTo>
                  <a:lnTo>
                    <a:pt x="8544" y="14730"/>
                  </a:lnTo>
                  <a:lnTo>
                    <a:pt x="8544" y="14817"/>
                  </a:lnTo>
                  <a:lnTo>
                    <a:pt x="8524" y="14817"/>
                  </a:lnTo>
                  <a:lnTo>
                    <a:pt x="8524" y="4250"/>
                  </a:lnTo>
                  <a:lnTo>
                    <a:pt x="8398" y="3843"/>
                  </a:lnTo>
                  <a:lnTo>
                    <a:pt x="8389" y="4454"/>
                  </a:lnTo>
                  <a:lnTo>
                    <a:pt x="8389" y="11295"/>
                  </a:lnTo>
                  <a:lnTo>
                    <a:pt x="8322" y="11411"/>
                  </a:lnTo>
                  <a:lnTo>
                    <a:pt x="8322" y="10713"/>
                  </a:lnTo>
                  <a:lnTo>
                    <a:pt x="8330" y="10713"/>
                  </a:lnTo>
                  <a:lnTo>
                    <a:pt x="8330" y="10596"/>
                  </a:lnTo>
                  <a:lnTo>
                    <a:pt x="8341" y="10596"/>
                  </a:lnTo>
                  <a:lnTo>
                    <a:pt x="8330" y="7569"/>
                  </a:lnTo>
                  <a:lnTo>
                    <a:pt x="8322" y="7569"/>
                  </a:lnTo>
                  <a:lnTo>
                    <a:pt x="8215" y="5153"/>
                  </a:lnTo>
                  <a:lnTo>
                    <a:pt x="8111" y="5153"/>
                  </a:lnTo>
                  <a:lnTo>
                    <a:pt x="8012" y="7569"/>
                  </a:lnTo>
                  <a:lnTo>
                    <a:pt x="7996" y="7569"/>
                  </a:lnTo>
                  <a:lnTo>
                    <a:pt x="7996" y="10713"/>
                  </a:lnTo>
                  <a:lnTo>
                    <a:pt x="8004" y="10713"/>
                  </a:lnTo>
                  <a:lnTo>
                    <a:pt x="8004" y="16739"/>
                  </a:lnTo>
                  <a:lnTo>
                    <a:pt x="7984" y="16739"/>
                  </a:lnTo>
                  <a:lnTo>
                    <a:pt x="7984" y="19358"/>
                  </a:lnTo>
                  <a:lnTo>
                    <a:pt x="7965" y="19358"/>
                  </a:lnTo>
                  <a:lnTo>
                    <a:pt x="7965" y="18573"/>
                  </a:lnTo>
                  <a:lnTo>
                    <a:pt x="7956" y="18573"/>
                  </a:lnTo>
                  <a:lnTo>
                    <a:pt x="7956" y="14322"/>
                  </a:lnTo>
                  <a:lnTo>
                    <a:pt x="7965" y="14322"/>
                  </a:lnTo>
                  <a:lnTo>
                    <a:pt x="7965" y="9199"/>
                  </a:lnTo>
                  <a:lnTo>
                    <a:pt x="7945" y="9082"/>
                  </a:lnTo>
                  <a:lnTo>
                    <a:pt x="7945" y="7365"/>
                  </a:lnTo>
                  <a:lnTo>
                    <a:pt x="7928" y="7365"/>
                  </a:lnTo>
                  <a:lnTo>
                    <a:pt x="7917" y="7278"/>
                  </a:lnTo>
                  <a:lnTo>
                    <a:pt x="7889" y="7278"/>
                  </a:lnTo>
                  <a:lnTo>
                    <a:pt x="7861" y="7161"/>
                  </a:lnTo>
                  <a:lnTo>
                    <a:pt x="7841" y="7278"/>
                  </a:lnTo>
                  <a:lnTo>
                    <a:pt x="7802" y="7278"/>
                  </a:lnTo>
                  <a:lnTo>
                    <a:pt x="7802" y="7365"/>
                  </a:lnTo>
                  <a:lnTo>
                    <a:pt x="7782" y="7365"/>
                  </a:lnTo>
                  <a:lnTo>
                    <a:pt x="7782" y="9082"/>
                  </a:lnTo>
                  <a:lnTo>
                    <a:pt x="7762" y="9199"/>
                  </a:lnTo>
                  <a:lnTo>
                    <a:pt x="7762" y="14322"/>
                  </a:lnTo>
                  <a:lnTo>
                    <a:pt x="7774" y="14322"/>
                  </a:lnTo>
                  <a:lnTo>
                    <a:pt x="7774" y="18573"/>
                  </a:lnTo>
                  <a:lnTo>
                    <a:pt x="7734" y="18573"/>
                  </a:lnTo>
                  <a:lnTo>
                    <a:pt x="7734" y="15137"/>
                  </a:lnTo>
                  <a:lnTo>
                    <a:pt x="7639" y="15021"/>
                  </a:lnTo>
                  <a:lnTo>
                    <a:pt x="7630" y="15021"/>
                  </a:lnTo>
                  <a:lnTo>
                    <a:pt x="7630" y="15225"/>
                  </a:lnTo>
                  <a:lnTo>
                    <a:pt x="7580" y="15225"/>
                  </a:lnTo>
                  <a:lnTo>
                    <a:pt x="7580" y="14439"/>
                  </a:lnTo>
                  <a:lnTo>
                    <a:pt x="7571" y="14439"/>
                  </a:lnTo>
                  <a:lnTo>
                    <a:pt x="7571" y="13420"/>
                  </a:lnTo>
                  <a:lnTo>
                    <a:pt x="7495" y="13420"/>
                  </a:lnTo>
                  <a:lnTo>
                    <a:pt x="7495" y="12925"/>
                  </a:lnTo>
                  <a:lnTo>
                    <a:pt x="7436" y="12925"/>
                  </a:lnTo>
                  <a:lnTo>
                    <a:pt x="7436" y="13827"/>
                  </a:lnTo>
                  <a:lnTo>
                    <a:pt x="7428" y="13827"/>
                  </a:lnTo>
                  <a:lnTo>
                    <a:pt x="7428" y="14730"/>
                  </a:lnTo>
                  <a:lnTo>
                    <a:pt x="7416" y="14730"/>
                  </a:lnTo>
                  <a:lnTo>
                    <a:pt x="7416" y="15137"/>
                  </a:lnTo>
                  <a:lnTo>
                    <a:pt x="7397" y="15137"/>
                  </a:lnTo>
                  <a:lnTo>
                    <a:pt x="7397" y="14730"/>
                  </a:lnTo>
                  <a:lnTo>
                    <a:pt x="7380" y="14730"/>
                  </a:lnTo>
                  <a:lnTo>
                    <a:pt x="7380" y="14439"/>
                  </a:lnTo>
                  <a:lnTo>
                    <a:pt x="7360" y="14439"/>
                  </a:lnTo>
                  <a:lnTo>
                    <a:pt x="7360" y="12809"/>
                  </a:lnTo>
                  <a:lnTo>
                    <a:pt x="7262" y="12809"/>
                  </a:lnTo>
                  <a:lnTo>
                    <a:pt x="7262" y="14730"/>
                  </a:lnTo>
                  <a:lnTo>
                    <a:pt x="7253" y="14730"/>
                  </a:lnTo>
                  <a:lnTo>
                    <a:pt x="7253" y="17350"/>
                  </a:lnTo>
                  <a:lnTo>
                    <a:pt x="7206" y="17350"/>
                  </a:lnTo>
                  <a:lnTo>
                    <a:pt x="7206" y="14817"/>
                  </a:lnTo>
                  <a:lnTo>
                    <a:pt x="7186" y="13507"/>
                  </a:lnTo>
                  <a:lnTo>
                    <a:pt x="7186" y="9082"/>
                  </a:lnTo>
                  <a:lnTo>
                    <a:pt x="7166" y="8675"/>
                  </a:lnTo>
                  <a:lnTo>
                    <a:pt x="7166" y="4658"/>
                  </a:lnTo>
                  <a:lnTo>
                    <a:pt x="7158" y="4337"/>
                  </a:lnTo>
                  <a:lnTo>
                    <a:pt x="7147" y="4337"/>
                  </a:lnTo>
                  <a:lnTo>
                    <a:pt x="7147" y="4134"/>
                  </a:lnTo>
                  <a:lnTo>
                    <a:pt x="7138" y="4134"/>
                  </a:lnTo>
                  <a:lnTo>
                    <a:pt x="7138" y="3930"/>
                  </a:lnTo>
                  <a:lnTo>
                    <a:pt x="7130" y="3930"/>
                  </a:lnTo>
                  <a:lnTo>
                    <a:pt x="7130" y="3551"/>
                  </a:lnTo>
                  <a:lnTo>
                    <a:pt x="7023" y="3551"/>
                  </a:lnTo>
                  <a:lnTo>
                    <a:pt x="7023" y="3930"/>
                  </a:lnTo>
                  <a:lnTo>
                    <a:pt x="7003" y="3930"/>
                  </a:lnTo>
                  <a:lnTo>
                    <a:pt x="7003" y="4337"/>
                  </a:lnTo>
                  <a:lnTo>
                    <a:pt x="6995" y="4337"/>
                  </a:lnTo>
                  <a:lnTo>
                    <a:pt x="6984" y="4658"/>
                  </a:lnTo>
                  <a:lnTo>
                    <a:pt x="6984" y="8675"/>
                  </a:lnTo>
                  <a:lnTo>
                    <a:pt x="6964" y="9082"/>
                  </a:lnTo>
                  <a:lnTo>
                    <a:pt x="6964" y="12809"/>
                  </a:lnTo>
                  <a:lnTo>
                    <a:pt x="6936" y="12809"/>
                  </a:lnTo>
                  <a:lnTo>
                    <a:pt x="6936" y="12925"/>
                  </a:lnTo>
                  <a:lnTo>
                    <a:pt x="6927" y="12925"/>
                  </a:lnTo>
                  <a:lnTo>
                    <a:pt x="6927" y="13012"/>
                  </a:lnTo>
                  <a:lnTo>
                    <a:pt x="6916" y="13012"/>
                  </a:lnTo>
                  <a:lnTo>
                    <a:pt x="6916" y="15225"/>
                  </a:lnTo>
                  <a:lnTo>
                    <a:pt x="6908" y="15545"/>
                  </a:lnTo>
                  <a:lnTo>
                    <a:pt x="6908" y="7365"/>
                  </a:lnTo>
                  <a:lnTo>
                    <a:pt x="6820" y="7365"/>
                  </a:lnTo>
                  <a:lnTo>
                    <a:pt x="6820" y="7278"/>
                  </a:lnTo>
                  <a:lnTo>
                    <a:pt x="6801" y="7278"/>
                  </a:lnTo>
                  <a:lnTo>
                    <a:pt x="6801" y="7365"/>
                  </a:lnTo>
                  <a:lnTo>
                    <a:pt x="6725" y="7365"/>
                  </a:lnTo>
                  <a:lnTo>
                    <a:pt x="6725" y="7278"/>
                  </a:lnTo>
                  <a:lnTo>
                    <a:pt x="6714" y="7278"/>
                  </a:lnTo>
                  <a:lnTo>
                    <a:pt x="6714" y="7365"/>
                  </a:lnTo>
                  <a:lnTo>
                    <a:pt x="6629" y="7278"/>
                  </a:lnTo>
                  <a:lnTo>
                    <a:pt x="6629" y="8267"/>
                  </a:lnTo>
                  <a:lnTo>
                    <a:pt x="6618" y="8267"/>
                  </a:lnTo>
                  <a:lnTo>
                    <a:pt x="6629" y="9199"/>
                  </a:lnTo>
                  <a:lnTo>
                    <a:pt x="6629" y="13827"/>
                  </a:lnTo>
                  <a:lnTo>
                    <a:pt x="6522" y="13827"/>
                  </a:lnTo>
                  <a:lnTo>
                    <a:pt x="6522" y="14119"/>
                  </a:lnTo>
                  <a:lnTo>
                    <a:pt x="6514" y="14119"/>
                  </a:lnTo>
                  <a:lnTo>
                    <a:pt x="6455" y="14235"/>
                  </a:lnTo>
                  <a:lnTo>
                    <a:pt x="6455" y="15137"/>
                  </a:lnTo>
                  <a:lnTo>
                    <a:pt x="6416" y="15021"/>
                  </a:lnTo>
                  <a:lnTo>
                    <a:pt x="6379" y="15021"/>
                  </a:lnTo>
                  <a:lnTo>
                    <a:pt x="6379" y="8879"/>
                  </a:lnTo>
                  <a:lnTo>
                    <a:pt x="6359" y="8471"/>
                  </a:lnTo>
                  <a:lnTo>
                    <a:pt x="6359" y="8180"/>
                  </a:lnTo>
                  <a:lnTo>
                    <a:pt x="6348" y="8064"/>
                  </a:lnTo>
                  <a:lnTo>
                    <a:pt x="6070" y="8180"/>
                  </a:lnTo>
                  <a:lnTo>
                    <a:pt x="6070" y="16040"/>
                  </a:lnTo>
                  <a:lnTo>
                    <a:pt x="6030" y="16040"/>
                  </a:lnTo>
                  <a:lnTo>
                    <a:pt x="6030" y="16156"/>
                  </a:lnTo>
                  <a:lnTo>
                    <a:pt x="5994" y="15953"/>
                  </a:lnTo>
                  <a:lnTo>
                    <a:pt x="5994" y="2533"/>
                  </a:lnTo>
                  <a:lnTo>
                    <a:pt x="5983" y="2445"/>
                  </a:lnTo>
                  <a:lnTo>
                    <a:pt x="5963" y="2329"/>
                  </a:lnTo>
                  <a:lnTo>
                    <a:pt x="5926" y="2242"/>
                  </a:lnTo>
                  <a:lnTo>
                    <a:pt x="5887" y="2125"/>
                  </a:lnTo>
                  <a:lnTo>
                    <a:pt x="5820" y="2125"/>
                  </a:lnTo>
                  <a:lnTo>
                    <a:pt x="5820" y="1019"/>
                  </a:lnTo>
                  <a:lnTo>
                    <a:pt x="5800" y="0"/>
                  </a:lnTo>
                  <a:lnTo>
                    <a:pt x="5752" y="116"/>
                  </a:lnTo>
                  <a:lnTo>
                    <a:pt x="5713" y="116"/>
                  </a:lnTo>
                  <a:lnTo>
                    <a:pt x="5676" y="204"/>
                  </a:lnTo>
                  <a:lnTo>
                    <a:pt x="5648" y="320"/>
                  </a:lnTo>
                  <a:lnTo>
                    <a:pt x="5628" y="408"/>
                  </a:lnTo>
                  <a:lnTo>
                    <a:pt x="5628" y="17845"/>
                  </a:lnTo>
                  <a:lnTo>
                    <a:pt x="5617" y="17961"/>
                  </a:lnTo>
                  <a:lnTo>
                    <a:pt x="5609" y="17961"/>
                  </a:lnTo>
                  <a:lnTo>
                    <a:pt x="5609" y="15137"/>
                  </a:lnTo>
                  <a:lnTo>
                    <a:pt x="5598" y="14643"/>
                  </a:lnTo>
                  <a:lnTo>
                    <a:pt x="5598" y="14235"/>
                  </a:lnTo>
                  <a:lnTo>
                    <a:pt x="5589" y="13827"/>
                  </a:lnTo>
                  <a:lnTo>
                    <a:pt x="5581" y="13624"/>
                  </a:lnTo>
                  <a:lnTo>
                    <a:pt x="5581" y="13420"/>
                  </a:lnTo>
                  <a:lnTo>
                    <a:pt x="5513" y="13420"/>
                  </a:lnTo>
                  <a:lnTo>
                    <a:pt x="5502" y="13624"/>
                  </a:lnTo>
                  <a:lnTo>
                    <a:pt x="5502" y="13827"/>
                  </a:lnTo>
                  <a:lnTo>
                    <a:pt x="5493" y="14119"/>
                  </a:lnTo>
                  <a:lnTo>
                    <a:pt x="5493" y="14526"/>
                  </a:lnTo>
                  <a:lnTo>
                    <a:pt x="5482" y="9898"/>
                  </a:lnTo>
                  <a:lnTo>
                    <a:pt x="5482" y="8471"/>
                  </a:lnTo>
                  <a:lnTo>
                    <a:pt x="5474" y="8064"/>
                  </a:lnTo>
                  <a:lnTo>
                    <a:pt x="5474" y="7773"/>
                  </a:lnTo>
                  <a:lnTo>
                    <a:pt x="5463" y="7365"/>
                  </a:lnTo>
                  <a:lnTo>
                    <a:pt x="5454" y="6957"/>
                  </a:lnTo>
                  <a:lnTo>
                    <a:pt x="5454" y="6666"/>
                  </a:lnTo>
                  <a:lnTo>
                    <a:pt x="5446" y="6259"/>
                  </a:lnTo>
                  <a:lnTo>
                    <a:pt x="5434" y="5968"/>
                  </a:lnTo>
                  <a:lnTo>
                    <a:pt x="5426" y="5647"/>
                  </a:lnTo>
                  <a:lnTo>
                    <a:pt x="5426" y="5560"/>
                  </a:lnTo>
                  <a:lnTo>
                    <a:pt x="5434" y="5560"/>
                  </a:lnTo>
                  <a:lnTo>
                    <a:pt x="5434" y="5444"/>
                  </a:lnTo>
                  <a:lnTo>
                    <a:pt x="5426" y="5444"/>
                  </a:lnTo>
                  <a:lnTo>
                    <a:pt x="5426" y="5065"/>
                  </a:lnTo>
                  <a:lnTo>
                    <a:pt x="5415" y="4949"/>
                  </a:lnTo>
                  <a:lnTo>
                    <a:pt x="5415" y="4454"/>
                  </a:lnTo>
                  <a:lnTo>
                    <a:pt x="5406" y="4337"/>
                  </a:lnTo>
                  <a:lnTo>
                    <a:pt x="5212" y="4337"/>
                  </a:lnTo>
                  <a:lnTo>
                    <a:pt x="5204" y="4454"/>
                  </a:lnTo>
                  <a:lnTo>
                    <a:pt x="5204" y="5065"/>
                  </a:lnTo>
                  <a:lnTo>
                    <a:pt x="5195" y="5065"/>
                  </a:lnTo>
                  <a:lnTo>
                    <a:pt x="5195" y="5764"/>
                  </a:lnTo>
                  <a:lnTo>
                    <a:pt x="5184" y="5968"/>
                  </a:lnTo>
                  <a:lnTo>
                    <a:pt x="5184" y="6055"/>
                  </a:lnTo>
                  <a:lnTo>
                    <a:pt x="5176" y="6259"/>
                  </a:lnTo>
                  <a:lnTo>
                    <a:pt x="5176" y="6463"/>
                  </a:lnTo>
                  <a:lnTo>
                    <a:pt x="5165" y="6666"/>
                  </a:lnTo>
                  <a:lnTo>
                    <a:pt x="5165" y="6957"/>
                  </a:lnTo>
                  <a:lnTo>
                    <a:pt x="5156" y="7161"/>
                  </a:lnTo>
                  <a:lnTo>
                    <a:pt x="5156" y="7569"/>
                  </a:lnTo>
                  <a:lnTo>
                    <a:pt x="5148" y="7685"/>
                  </a:lnTo>
                  <a:lnTo>
                    <a:pt x="5148" y="8471"/>
                  </a:lnTo>
                  <a:lnTo>
                    <a:pt x="5136" y="8791"/>
                  </a:lnTo>
                  <a:lnTo>
                    <a:pt x="5136" y="9898"/>
                  </a:lnTo>
                  <a:lnTo>
                    <a:pt x="5128" y="14235"/>
                  </a:lnTo>
                  <a:lnTo>
                    <a:pt x="5069" y="14235"/>
                  </a:lnTo>
                  <a:lnTo>
                    <a:pt x="5080" y="2620"/>
                  </a:lnTo>
                  <a:lnTo>
                    <a:pt x="5080" y="1223"/>
                  </a:lnTo>
                  <a:lnTo>
                    <a:pt x="4664" y="1135"/>
                  </a:lnTo>
                  <a:lnTo>
                    <a:pt x="4656" y="1310"/>
                  </a:lnTo>
                  <a:lnTo>
                    <a:pt x="4664" y="2736"/>
                  </a:lnTo>
                  <a:lnTo>
                    <a:pt x="4664" y="14119"/>
                  </a:lnTo>
                  <a:lnTo>
                    <a:pt x="4656" y="14119"/>
                  </a:lnTo>
                  <a:lnTo>
                    <a:pt x="4656" y="13507"/>
                  </a:lnTo>
                  <a:lnTo>
                    <a:pt x="4628" y="13507"/>
                  </a:lnTo>
                  <a:lnTo>
                    <a:pt x="4628" y="12925"/>
                  </a:lnTo>
                  <a:lnTo>
                    <a:pt x="4597" y="12925"/>
                  </a:lnTo>
                  <a:lnTo>
                    <a:pt x="4597" y="12401"/>
                  </a:lnTo>
                  <a:lnTo>
                    <a:pt x="4512" y="12314"/>
                  </a:lnTo>
                  <a:lnTo>
                    <a:pt x="4512" y="11702"/>
                  </a:lnTo>
                  <a:lnTo>
                    <a:pt x="4445" y="11702"/>
                  </a:lnTo>
                  <a:lnTo>
                    <a:pt x="4445" y="12314"/>
                  </a:lnTo>
                  <a:lnTo>
                    <a:pt x="4445" y="10800"/>
                  </a:lnTo>
                  <a:lnTo>
                    <a:pt x="4425" y="8267"/>
                  </a:lnTo>
                  <a:lnTo>
                    <a:pt x="4425" y="7773"/>
                  </a:lnTo>
                  <a:lnTo>
                    <a:pt x="4414" y="7569"/>
                  </a:lnTo>
                  <a:lnTo>
                    <a:pt x="4310" y="7889"/>
                  </a:lnTo>
                  <a:lnTo>
                    <a:pt x="4310" y="8064"/>
                  </a:lnTo>
                  <a:lnTo>
                    <a:pt x="4290" y="8064"/>
                  </a:lnTo>
                  <a:lnTo>
                    <a:pt x="4290" y="7889"/>
                  </a:lnTo>
                  <a:lnTo>
                    <a:pt x="4231" y="7685"/>
                  </a:lnTo>
                  <a:lnTo>
                    <a:pt x="4223" y="8267"/>
                  </a:lnTo>
                  <a:lnTo>
                    <a:pt x="4214" y="10887"/>
                  </a:lnTo>
                  <a:lnTo>
                    <a:pt x="4214" y="13711"/>
                  </a:lnTo>
                  <a:lnTo>
                    <a:pt x="4223" y="15749"/>
                  </a:lnTo>
                  <a:lnTo>
                    <a:pt x="4214" y="15749"/>
                  </a:lnTo>
                  <a:lnTo>
                    <a:pt x="4214" y="15021"/>
                  </a:lnTo>
                  <a:lnTo>
                    <a:pt x="4195" y="15021"/>
                  </a:lnTo>
                  <a:lnTo>
                    <a:pt x="4195" y="14730"/>
                  </a:lnTo>
                  <a:lnTo>
                    <a:pt x="4175" y="14730"/>
                  </a:lnTo>
                  <a:lnTo>
                    <a:pt x="4175" y="14119"/>
                  </a:lnTo>
                  <a:lnTo>
                    <a:pt x="4147" y="14119"/>
                  </a:lnTo>
                  <a:lnTo>
                    <a:pt x="4147" y="14235"/>
                  </a:lnTo>
                  <a:lnTo>
                    <a:pt x="4096" y="14235"/>
                  </a:lnTo>
                  <a:lnTo>
                    <a:pt x="4096" y="14119"/>
                  </a:lnTo>
                  <a:lnTo>
                    <a:pt x="4048" y="14119"/>
                  </a:lnTo>
                  <a:lnTo>
                    <a:pt x="4048" y="13711"/>
                  </a:lnTo>
                  <a:lnTo>
                    <a:pt x="4040" y="13507"/>
                  </a:lnTo>
                  <a:lnTo>
                    <a:pt x="3944" y="13507"/>
                  </a:lnTo>
                  <a:lnTo>
                    <a:pt x="3944" y="14119"/>
                  </a:lnTo>
                  <a:lnTo>
                    <a:pt x="3885" y="14119"/>
                  </a:lnTo>
                  <a:lnTo>
                    <a:pt x="3885" y="14235"/>
                  </a:lnTo>
                  <a:lnTo>
                    <a:pt x="3849" y="14235"/>
                  </a:lnTo>
                  <a:lnTo>
                    <a:pt x="3849" y="14119"/>
                  </a:lnTo>
                  <a:lnTo>
                    <a:pt x="3838" y="14119"/>
                  </a:lnTo>
                  <a:lnTo>
                    <a:pt x="3829" y="14031"/>
                  </a:lnTo>
                  <a:lnTo>
                    <a:pt x="3818" y="14031"/>
                  </a:lnTo>
                  <a:lnTo>
                    <a:pt x="3818" y="14119"/>
                  </a:lnTo>
                  <a:lnTo>
                    <a:pt x="3809" y="14119"/>
                  </a:lnTo>
                  <a:lnTo>
                    <a:pt x="3809" y="14730"/>
                  </a:lnTo>
                  <a:lnTo>
                    <a:pt x="3790" y="14730"/>
                  </a:lnTo>
                  <a:lnTo>
                    <a:pt x="3790" y="15021"/>
                  </a:lnTo>
                  <a:lnTo>
                    <a:pt x="3770" y="15021"/>
                  </a:lnTo>
                  <a:lnTo>
                    <a:pt x="3770" y="15749"/>
                  </a:lnTo>
                  <a:lnTo>
                    <a:pt x="3762" y="15749"/>
                  </a:lnTo>
                  <a:lnTo>
                    <a:pt x="3762" y="8064"/>
                  </a:lnTo>
                  <a:lnTo>
                    <a:pt x="3742" y="7976"/>
                  </a:lnTo>
                  <a:lnTo>
                    <a:pt x="3742" y="6579"/>
                  </a:lnTo>
                  <a:lnTo>
                    <a:pt x="3663" y="6259"/>
                  </a:lnTo>
                  <a:lnTo>
                    <a:pt x="3615" y="6259"/>
                  </a:lnTo>
                  <a:lnTo>
                    <a:pt x="3531" y="6463"/>
                  </a:lnTo>
                  <a:lnTo>
                    <a:pt x="3531" y="7889"/>
                  </a:lnTo>
                  <a:lnTo>
                    <a:pt x="3500" y="7976"/>
                  </a:lnTo>
                  <a:lnTo>
                    <a:pt x="3500" y="10800"/>
                  </a:lnTo>
                  <a:lnTo>
                    <a:pt x="3385" y="10800"/>
                  </a:lnTo>
                  <a:lnTo>
                    <a:pt x="3385" y="1630"/>
                  </a:lnTo>
                  <a:lnTo>
                    <a:pt x="3126" y="1630"/>
                  </a:lnTo>
                  <a:lnTo>
                    <a:pt x="3126" y="10800"/>
                  </a:lnTo>
                  <a:lnTo>
                    <a:pt x="3011" y="10800"/>
                  </a:lnTo>
                  <a:lnTo>
                    <a:pt x="3011" y="10713"/>
                  </a:lnTo>
                  <a:lnTo>
                    <a:pt x="3019" y="10392"/>
                  </a:lnTo>
                  <a:lnTo>
                    <a:pt x="3011" y="10392"/>
                  </a:lnTo>
                  <a:lnTo>
                    <a:pt x="3011" y="8267"/>
                  </a:lnTo>
                  <a:lnTo>
                    <a:pt x="3000" y="8267"/>
                  </a:lnTo>
                  <a:lnTo>
                    <a:pt x="3000" y="7773"/>
                  </a:lnTo>
                  <a:lnTo>
                    <a:pt x="3011" y="7569"/>
                  </a:lnTo>
                  <a:lnTo>
                    <a:pt x="3000" y="7569"/>
                  </a:lnTo>
                  <a:lnTo>
                    <a:pt x="3000" y="6463"/>
                  </a:lnTo>
                  <a:lnTo>
                    <a:pt x="2991" y="6463"/>
                  </a:lnTo>
                  <a:lnTo>
                    <a:pt x="3000" y="6259"/>
                  </a:lnTo>
                  <a:lnTo>
                    <a:pt x="2991" y="6259"/>
                  </a:lnTo>
                  <a:lnTo>
                    <a:pt x="3000" y="6055"/>
                  </a:lnTo>
                  <a:lnTo>
                    <a:pt x="2991" y="6055"/>
                  </a:lnTo>
                  <a:lnTo>
                    <a:pt x="3000" y="6055"/>
                  </a:lnTo>
                  <a:lnTo>
                    <a:pt x="2991" y="6055"/>
                  </a:lnTo>
                  <a:lnTo>
                    <a:pt x="3000" y="5764"/>
                  </a:lnTo>
                  <a:lnTo>
                    <a:pt x="2991" y="5764"/>
                  </a:lnTo>
                  <a:lnTo>
                    <a:pt x="2991" y="5560"/>
                  </a:lnTo>
                  <a:lnTo>
                    <a:pt x="2980" y="5444"/>
                  </a:lnTo>
                  <a:lnTo>
                    <a:pt x="2980" y="5269"/>
                  </a:lnTo>
                  <a:lnTo>
                    <a:pt x="2972" y="5269"/>
                  </a:lnTo>
                  <a:lnTo>
                    <a:pt x="2980" y="5153"/>
                  </a:lnTo>
                  <a:lnTo>
                    <a:pt x="2972" y="5153"/>
                  </a:lnTo>
                  <a:lnTo>
                    <a:pt x="2972" y="4949"/>
                  </a:lnTo>
                  <a:lnTo>
                    <a:pt x="2963" y="4949"/>
                  </a:lnTo>
                  <a:lnTo>
                    <a:pt x="2963" y="4745"/>
                  </a:lnTo>
                  <a:lnTo>
                    <a:pt x="2952" y="4658"/>
                  </a:lnTo>
                  <a:lnTo>
                    <a:pt x="2952" y="4541"/>
                  </a:lnTo>
                  <a:lnTo>
                    <a:pt x="2944" y="4337"/>
                  </a:lnTo>
                  <a:lnTo>
                    <a:pt x="2932" y="4337"/>
                  </a:lnTo>
                  <a:lnTo>
                    <a:pt x="2932" y="4134"/>
                  </a:lnTo>
                  <a:lnTo>
                    <a:pt x="2924" y="4134"/>
                  </a:lnTo>
                  <a:lnTo>
                    <a:pt x="2915" y="3930"/>
                  </a:lnTo>
                  <a:lnTo>
                    <a:pt x="2915" y="3843"/>
                  </a:lnTo>
                  <a:lnTo>
                    <a:pt x="2924" y="3551"/>
                  </a:lnTo>
                  <a:lnTo>
                    <a:pt x="2924" y="3231"/>
                  </a:lnTo>
                  <a:lnTo>
                    <a:pt x="2904" y="3348"/>
                  </a:lnTo>
                  <a:lnTo>
                    <a:pt x="2904" y="2533"/>
                  </a:lnTo>
                  <a:lnTo>
                    <a:pt x="2896" y="3231"/>
                  </a:lnTo>
                  <a:lnTo>
                    <a:pt x="2896" y="3348"/>
                  </a:lnTo>
                  <a:lnTo>
                    <a:pt x="2884" y="3348"/>
                  </a:lnTo>
                  <a:lnTo>
                    <a:pt x="2884" y="3843"/>
                  </a:lnTo>
                  <a:lnTo>
                    <a:pt x="2876" y="4250"/>
                  </a:lnTo>
                  <a:lnTo>
                    <a:pt x="2856" y="4250"/>
                  </a:lnTo>
                  <a:lnTo>
                    <a:pt x="2865" y="4454"/>
                  </a:lnTo>
                  <a:lnTo>
                    <a:pt x="2837" y="4454"/>
                  </a:lnTo>
                  <a:lnTo>
                    <a:pt x="2848" y="4658"/>
                  </a:lnTo>
                  <a:lnTo>
                    <a:pt x="2828" y="4658"/>
                  </a:lnTo>
                  <a:lnTo>
                    <a:pt x="2828" y="4949"/>
                  </a:lnTo>
                  <a:lnTo>
                    <a:pt x="2817" y="4949"/>
                  </a:lnTo>
                  <a:lnTo>
                    <a:pt x="2817" y="5153"/>
                  </a:lnTo>
                  <a:lnTo>
                    <a:pt x="2809" y="5269"/>
                  </a:lnTo>
                  <a:lnTo>
                    <a:pt x="2809" y="6957"/>
                  </a:lnTo>
                  <a:lnTo>
                    <a:pt x="2797" y="7074"/>
                  </a:lnTo>
                  <a:lnTo>
                    <a:pt x="2809" y="7278"/>
                  </a:lnTo>
                  <a:lnTo>
                    <a:pt x="2809" y="7685"/>
                  </a:lnTo>
                  <a:lnTo>
                    <a:pt x="2797" y="7685"/>
                  </a:lnTo>
                  <a:lnTo>
                    <a:pt x="2797" y="9199"/>
                  </a:lnTo>
                  <a:lnTo>
                    <a:pt x="2789" y="9286"/>
                  </a:lnTo>
                  <a:lnTo>
                    <a:pt x="2797" y="9490"/>
                  </a:lnTo>
                  <a:lnTo>
                    <a:pt x="2797" y="10509"/>
                  </a:lnTo>
                  <a:lnTo>
                    <a:pt x="2789" y="10509"/>
                  </a:lnTo>
                  <a:lnTo>
                    <a:pt x="2789" y="13915"/>
                  </a:lnTo>
                  <a:lnTo>
                    <a:pt x="2780" y="13915"/>
                  </a:lnTo>
                  <a:lnTo>
                    <a:pt x="2789" y="14322"/>
                  </a:lnTo>
                  <a:lnTo>
                    <a:pt x="2789" y="16156"/>
                  </a:lnTo>
                  <a:lnTo>
                    <a:pt x="2780" y="16156"/>
                  </a:lnTo>
                  <a:lnTo>
                    <a:pt x="2780" y="17961"/>
                  </a:lnTo>
                  <a:lnTo>
                    <a:pt x="2769" y="17961"/>
                  </a:lnTo>
                  <a:lnTo>
                    <a:pt x="2769" y="10392"/>
                  </a:lnTo>
                  <a:lnTo>
                    <a:pt x="2750" y="10392"/>
                  </a:lnTo>
                  <a:lnTo>
                    <a:pt x="2741" y="10305"/>
                  </a:lnTo>
                  <a:lnTo>
                    <a:pt x="2578" y="10305"/>
                  </a:lnTo>
                  <a:lnTo>
                    <a:pt x="2578" y="10101"/>
                  </a:lnTo>
                  <a:lnTo>
                    <a:pt x="2567" y="10101"/>
                  </a:lnTo>
                  <a:lnTo>
                    <a:pt x="2558" y="10305"/>
                  </a:lnTo>
                  <a:lnTo>
                    <a:pt x="2567" y="10305"/>
                  </a:lnTo>
                  <a:lnTo>
                    <a:pt x="2558" y="10392"/>
                  </a:lnTo>
                  <a:lnTo>
                    <a:pt x="2547" y="10392"/>
                  </a:lnTo>
                  <a:lnTo>
                    <a:pt x="2547" y="9985"/>
                  </a:lnTo>
                  <a:lnTo>
                    <a:pt x="2578" y="9985"/>
                  </a:lnTo>
                  <a:lnTo>
                    <a:pt x="2598" y="10101"/>
                  </a:lnTo>
                  <a:lnTo>
                    <a:pt x="2741" y="10101"/>
                  </a:lnTo>
                  <a:lnTo>
                    <a:pt x="2741" y="10305"/>
                  </a:lnTo>
                  <a:lnTo>
                    <a:pt x="2750" y="10305"/>
                  </a:lnTo>
                  <a:lnTo>
                    <a:pt x="2750" y="9985"/>
                  </a:lnTo>
                  <a:lnTo>
                    <a:pt x="2780" y="9985"/>
                  </a:lnTo>
                  <a:lnTo>
                    <a:pt x="2780" y="9898"/>
                  </a:lnTo>
                  <a:lnTo>
                    <a:pt x="2741" y="9898"/>
                  </a:lnTo>
                  <a:lnTo>
                    <a:pt x="2721" y="9781"/>
                  </a:lnTo>
                  <a:lnTo>
                    <a:pt x="2567" y="9781"/>
                  </a:lnTo>
                  <a:lnTo>
                    <a:pt x="2558" y="9898"/>
                  </a:lnTo>
                  <a:lnTo>
                    <a:pt x="2539" y="9898"/>
                  </a:lnTo>
                  <a:lnTo>
                    <a:pt x="2539" y="8791"/>
                  </a:lnTo>
                  <a:lnTo>
                    <a:pt x="2539" y="10596"/>
                  </a:lnTo>
                  <a:lnTo>
                    <a:pt x="2547" y="10800"/>
                  </a:lnTo>
                  <a:lnTo>
                    <a:pt x="2547" y="17961"/>
                  </a:lnTo>
                  <a:lnTo>
                    <a:pt x="2539" y="17961"/>
                  </a:lnTo>
                  <a:lnTo>
                    <a:pt x="2539" y="17757"/>
                  </a:lnTo>
                  <a:lnTo>
                    <a:pt x="2519" y="17757"/>
                  </a:lnTo>
                  <a:lnTo>
                    <a:pt x="2511" y="9781"/>
                  </a:lnTo>
                  <a:lnTo>
                    <a:pt x="2499" y="9781"/>
                  </a:lnTo>
                  <a:lnTo>
                    <a:pt x="2499" y="9374"/>
                  </a:lnTo>
                  <a:lnTo>
                    <a:pt x="2511" y="9374"/>
                  </a:lnTo>
                  <a:lnTo>
                    <a:pt x="2511" y="9199"/>
                  </a:lnTo>
                  <a:lnTo>
                    <a:pt x="2499" y="9199"/>
                  </a:lnTo>
                  <a:lnTo>
                    <a:pt x="2499" y="8267"/>
                  </a:lnTo>
                  <a:lnTo>
                    <a:pt x="2452" y="8064"/>
                  </a:lnTo>
                  <a:lnTo>
                    <a:pt x="2432" y="8180"/>
                  </a:lnTo>
                  <a:lnTo>
                    <a:pt x="2404" y="8180"/>
                  </a:lnTo>
                  <a:lnTo>
                    <a:pt x="2384" y="8384"/>
                  </a:lnTo>
                  <a:lnTo>
                    <a:pt x="2384" y="8471"/>
                  </a:lnTo>
                  <a:lnTo>
                    <a:pt x="2376" y="8675"/>
                  </a:lnTo>
                  <a:lnTo>
                    <a:pt x="2376" y="9082"/>
                  </a:lnTo>
                  <a:lnTo>
                    <a:pt x="2364" y="9199"/>
                  </a:lnTo>
                  <a:lnTo>
                    <a:pt x="2364" y="9286"/>
                  </a:lnTo>
                  <a:lnTo>
                    <a:pt x="2348" y="9286"/>
                  </a:lnTo>
                  <a:lnTo>
                    <a:pt x="2336" y="9374"/>
                  </a:lnTo>
                  <a:lnTo>
                    <a:pt x="2328" y="9374"/>
                  </a:lnTo>
                  <a:lnTo>
                    <a:pt x="2317" y="9490"/>
                  </a:lnTo>
                  <a:lnTo>
                    <a:pt x="2308" y="9490"/>
                  </a:lnTo>
                  <a:lnTo>
                    <a:pt x="2308" y="14322"/>
                  </a:lnTo>
                  <a:lnTo>
                    <a:pt x="2249" y="13915"/>
                  </a:lnTo>
                  <a:lnTo>
                    <a:pt x="2193" y="13915"/>
                  </a:lnTo>
                  <a:lnTo>
                    <a:pt x="2134" y="14322"/>
                  </a:lnTo>
                  <a:lnTo>
                    <a:pt x="2134" y="14526"/>
                  </a:lnTo>
                  <a:lnTo>
                    <a:pt x="2125" y="14526"/>
                  </a:lnTo>
                  <a:lnTo>
                    <a:pt x="2125" y="11004"/>
                  </a:lnTo>
                  <a:lnTo>
                    <a:pt x="2154" y="10887"/>
                  </a:lnTo>
                  <a:lnTo>
                    <a:pt x="2154" y="10800"/>
                  </a:lnTo>
                  <a:lnTo>
                    <a:pt x="2125" y="10713"/>
                  </a:lnTo>
                  <a:lnTo>
                    <a:pt x="2106" y="10800"/>
                  </a:lnTo>
                  <a:lnTo>
                    <a:pt x="2066" y="10800"/>
                  </a:lnTo>
                  <a:lnTo>
                    <a:pt x="2058" y="10887"/>
                  </a:lnTo>
                  <a:lnTo>
                    <a:pt x="2038" y="10887"/>
                  </a:lnTo>
                  <a:lnTo>
                    <a:pt x="2019" y="11004"/>
                  </a:lnTo>
                  <a:lnTo>
                    <a:pt x="1990" y="11004"/>
                  </a:lnTo>
                  <a:lnTo>
                    <a:pt x="1971" y="11091"/>
                  </a:lnTo>
                  <a:lnTo>
                    <a:pt x="1923" y="11091"/>
                  </a:lnTo>
                  <a:lnTo>
                    <a:pt x="1895" y="11295"/>
                  </a:lnTo>
                  <a:lnTo>
                    <a:pt x="1895" y="11411"/>
                  </a:lnTo>
                  <a:lnTo>
                    <a:pt x="1903" y="11411"/>
                  </a:lnTo>
                  <a:lnTo>
                    <a:pt x="1903" y="11499"/>
                  </a:lnTo>
                  <a:lnTo>
                    <a:pt x="1895" y="11615"/>
                  </a:lnTo>
                  <a:lnTo>
                    <a:pt x="1895" y="14643"/>
                  </a:lnTo>
                  <a:lnTo>
                    <a:pt x="1875" y="14322"/>
                  </a:lnTo>
                  <a:lnTo>
                    <a:pt x="1875" y="12721"/>
                  </a:lnTo>
                  <a:lnTo>
                    <a:pt x="1856" y="12721"/>
                  </a:lnTo>
                  <a:lnTo>
                    <a:pt x="1856" y="11819"/>
                  </a:lnTo>
                  <a:lnTo>
                    <a:pt x="1847" y="10509"/>
                  </a:lnTo>
                  <a:lnTo>
                    <a:pt x="1847" y="12721"/>
                  </a:lnTo>
                  <a:lnTo>
                    <a:pt x="1827" y="12721"/>
                  </a:lnTo>
                  <a:lnTo>
                    <a:pt x="1799" y="12605"/>
                  </a:lnTo>
                  <a:lnTo>
                    <a:pt x="1780" y="12605"/>
                  </a:lnTo>
                  <a:lnTo>
                    <a:pt x="1780" y="11819"/>
                  </a:lnTo>
                  <a:lnTo>
                    <a:pt x="1788" y="11819"/>
                  </a:lnTo>
                  <a:lnTo>
                    <a:pt x="1780" y="11819"/>
                  </a:lnTo>
                  <a:lnTo>
                    <a:pt x="1780" y="11702"/>
                  </a:lnTo>
                  <a:lnTo>
                    <a:pt x="1780" y="12605"/>
                  </a:lnTo>
                  <a:lnTo>
                    <a:pt x="1760" y="12605"/>
                  </a:lnTo>
                  <a:lnTo>
                    <a:pt x="1760" y="12721"/>
                  </a:lnTo>
                  <a:lnTo>
                    <a:pt x="1749" y="12721"/>
                  </a:lnTo>
                  <a:lnTo>
                    <a:pt x="1749" y="14322"/>
                  </a:lnTo>
                  <a:lnTo>
                    <a:pt x="1732" y="14526"/>
                  </a:lnTo>
                  <a:lnTo>
                    <a:pt x="1732" y="12023"/>
                  </a:lnTo>
                  <a:lnTo>
                    <a:pt x="1721" y="11819"/>
                  </a:lnTo>
                  <a:lnTo>
                    <a:pt x="1721" y="11702"/>
                  </a:lnTo>
                  <a:lnTo>
                    <a:pt x="1712" y="11702"/>
                  </a:lnTo>
                  <a:lnTo>
                    <a:pt x="1712" y="11411"/>
                  </a:lnTo>
                  <a:lnTo>
                    <a:pt x="1645" y="11615"/>
                  </a:lnTo>
                  <a:lnTo>
                    <a:pt x="1577" y="12023"/>
                  </a:lnTo>
                  <a:lnTo>
                    <a:pt x="1577" y="11819"/>
                  </a:lnTo>
                  <a:lnTo>
                    <a:pt x="1538" y="11702"/>
                  </a:lnTo>
                  <a:lnTo>
                    <a:pt x="1529" y="11702"/>
                  </a:lnTo>
                  <a:lnTo>
                    <a:pt x="1498" y="11906"/>
                  </a:lnTo>
                  <a:lnTo>
                    <a:pt x="1490" y="11906"/>
                  </a:lnTo>
                  <a:lnTo>
                    <a:pt x="1470" y="12110"/>
                  </a:lnTo>
                  <a:lnTo>
                    <a:pt x="1470" y="14119"/>
                  </a:lnTo>
                  <a:lnTo>
                    <a:pt x="1414" y="13507"/>
                  </a:lnTo>
                  <a:lnTo>
                    <a:pt x="1366" y="13012"/>
                  </a:lnTo>
                  <a:lnTo>
                    <a:pt x="1366" y="11702"/>
                  </a:lnTo>
                  <a:lnTo>
                    <a:pt x="1355" y="11702"/>
                  </a:lnTo>
                  <a:lnTo>
                    <a:pt x="1355" y="12110"/>
                  </a:lnTo>
                  <a:lnTo>
                    <a:pt x="1347" y="12110"/>
                  </a:lnTo>
                  <a:lnTo>
                    <a:pt x="1347" y="11702"/>
                  </a:lnTo>
                  <a:lnTo>
                    <a:pt x="1347" y="13012"/>
                  </a:lnTo>
                  <a:lnTo>
                    <a:pt x="1335" y="13012"/>
                  </a:lnTo>
                  <a:lnTo>
                    <a:pt x="1335" y="14439"/>
                  </a:lnTo>
                  <a:lnTo>
                    <a:pt x="1288" y="14817"/>
                  </a:lnTo>
                  <a:lnTo>
                    <a:pt x="1288" y="10509"/>
                  </a:lnTo>
                  <a:lnTo>
                    <a:pt x="1268" y="10392"/>
                  </a:lnTo>
                  <a:lnTo>
                    <a:pt x="1268" y="9199"/>
                  </a:lnTo>
                  <a:lnTo>
                    <a:pt x="1260" y="9199"/>
                  </a:lnTo>
                  <a:lnTo>
                    <a:pt x="1260" y="8471"/>
                  </a:lnTo>
                  <a:lnTo>
                    <a:pt x="1240" y="8471"/>
                  </a:lnTo>
                  <a:lnTo>
                    <a:pt x="1240" y="7976"/>
                  </a:lnTo>
                  <a:lnTo>
                    <a:pt x="1220" y="7976"/>
                  </a:lnTo>
                  <a:lnTo>
                    <a:pt x="1220" y="6754"/>
                  </a:lnTo>
                  <a:lnTo>
                    <a:pt x="1212" y="6754"/>
                  </a:lnTo>
                  <a:lnTo>
                    <a:pt x="1212" y="7685"/>
                  </a:lnTo>
                  <a:lnTo>
                    <a:pt x="1200" y="7685"/>
                  </a:lnTo>
                  <a:lnTo>
                    <a:pt x="1200" y="7976"/>
                  </a:lnTo>
                  <a:lnTo>
                    <a:pt x="1192" y="7976"/>
                  </a:lnTo>
                  <a:lnTo>
                    <a:pt x="1192" y="8384"/>
                  </a:lnTo>
                  <a:lnTo>
                    <a:pt x="1096" y="8384"/>
                  </a:lnTo>
                  <a:lnTo>
                    <a:pt x="1018" y="8471"/>
                  </a:lnTo>
                  <a:lnTo>
                    <a:pt x="1018" y="9082"/>
                  </a:lnTo>
                  <a:lnTo>
                    <a:pt x="981" y="9082"/>
                  </a:lnTo>
                  <a:lnTo>
                    <a:pt x="981" y="10305"/>
                  </a:lnTo>
                  <a:lnTo>
                    <a:pt x="942" y="10392"/>
                  </a:lnTo>
                  <a:lnTo>
                    <a:pt x="950" y="17350"/>
                  </a:lnTo>
                  <a:lnTo>
                    <a:pt x="914" y="17554"/>
                  </a:lnTo>
                  <a:lnTo>
                    <a:pt x="902" y="10101"/>
                  </a:lnTo>
                  <a:lnTo>
                    <a:pt x="692" y="10101"/>
                  </a:lnTo>
                  <a:lnTo>
                    <a:pt x="711" y="18369"/>
                  </a:lnTo>
                  <a:lnTo>
                    <a:pt x="692" y="18456"/>
                  </a:lnTo>
                  <a:lnTo>
                    <a:pt x="692" y="13624"/>
                  </a:lnTo>
                  <a:lnTo>
                    <a:pt x="672" y="13624"/>
                  </a:lnTo>
                  <a:lnTo>
                    <a:pt x="672" y="13507"/>
                  </a:lnTo>
                  <a:lnTo>
                    <a:pt x="663" y="13507"/>
                  </a:lnTo>
                  <a:lnTo>
                    <a:pt x="652" y="13420"/>
                  </a:lnTo>
                  <a:lnTo>
                    <a:pt x="576" y="13420"/>
                  </a:lnTo>
                  <a:lnTo>
                    <a:pt x="576" y="13507"/>
                  </a:lnTo>
                  <a:lnTo>
                    <a:pt x="565" y="13507"/>
                  </a:lnTo>
                  <a:lnTo>
                    <a:pt x="576" y="11295"/>
                  </a:lnTo>
                  <a:lnTo>
                    <a:pt x="537" y="11295"/>
                  </a:lnTo>
                  <a:lnTo>
                    <a:pt x="365" y="10887"/>
                  </a:lnTo>
                  <a:lnTo>
                    <a:pt x="346" y="10800"/>
                  </a:lnTo>
                  <a:lnTo>
                    <a:pt x="346" y="13711"/>
                  </a:lnTo>
                  <a:lnTo>
                    <a:pt x="326" y="13711"/>
                  </a:lnTo>
                  <a:lnTo>
                    <a:pt x="326" y="13333"/>
                  </a:lnTo>
                  <a:lnTo>
                    <a:pt x="306" y="13333"/>
                  </a:lnTo>
                  <a:lnTo>
                    <a:pt x="306" y="12023"/>
                  </a:lnTo>
                  <a:lnTo>
                    <a:pt x="298" y="12023"/>
                  </a:lnTo>
                  <a:lnTo>
                    <a:pt x="298" y="11091"/>
                  </a:lnTo>
                  <a:lnTo>
                    <a:pt x="287" y="11091"/>
                  </a:lnTo>
                  <a:lnTo>
                    <a:pt x="287" y="12023"/>
                  </a:lnTo>
                  <a:lnTo>
                    <a:pt x="278" y="12023"/>
                  </a:lnTo>
                  <a:lnTo>
                    <a:pt x="278" y="12314"/>
                  </a:lnTo>
                  <a:lnTo>
                    <a:pt x="171" y="12314"/>
                  </a:lnTo>
                  <a:lnTo>
                    <a:pt x="171" y="12023"/>
                  </a:lnTo>
                  <a:lnTo>
                    <a:pt x="163" y="12023"/>
                  </a:lnTo>
                  <a:lnTo>
                    <a:pt x="163" y="11091"/>
                  </a:lnTo>
                  <a:lnTo>
                    <a:pt x="163" y="12023"/>
                  </a:lnTo>
                  <a:lnTo>
                    <a:pt x="143" y="12023"/>
                  </a:lnTo>
                  <a:lnTo>
                    <a:pt x="143" y="13333"/>
                  </a:lnTo>
                  <a:lnTo>
                    <a:pt x="132" y="13333"/>
                  </a:lnTo>
                  <a:lnTo>
                    <a:pt x="132" y="17059"/>
                  </a:lnTo>
                  <a:lnTo>
                    <a:pt x="104" y="17059"/>
                  </a:lnTo>
                  <a:lnTo>
                    <a:pt x="104" y="17641"/>
                  </a:lnTo>
                  <a:lnTo>
                    <a:pt x="48" y="17641"/>
                  </a:lnTo>
                  <a:lnTo>
                    <a:pt x="48" y="17263"/>
                  </a:lnTo>
                  <a:lnTo>
                    <a:pt x="0" y="17263"/>
                  </a:lnTo>
                  <a:lnTo>
                    <a:pt x="0" y="21600"/>
                  </a:lnTo>
                  <a:lnTo>
                    <a:pt x="21600" y="21600"/>
                  </a:lnTo>
                  <a:lnTo>
                    <a:pt x="21600" y="17059"/>
                  </a:lnTo>
                  <a:lnTo>
                    <a:pt x="21485" y="15953"/>
                  </a:lnTo>
                  <a:close/>
                  <a:moveTo>
                    <a:pt x="1355" y="12518"/>
                  </a:moveTo>
                  <a:lnTo>
                    <a:pt x="1355" y="12197"/>
                  </a:lnTo>
                  <a:lnTo>
                    <a:pt x="1355" y="12518"/>
                  </a:lnTo>
                  <a:close/>
                  <a:moveTo>
                    <a:pt x="1347" y="12110"/>
                  </a:moveTo>
                  <a:lnTo>
                    <a:pt x="1355" y="12110"/>
                  </a:lnTo>
                  <a:lnTo>
                    <a:pt x="1355" y="12314"/>
                  </a:lnTo>
                  <a:lnTo>
                    <a:pt x="1347" y="12110"/>
                  </a:lnTo>
                  <a:close/>
                  <a:moveTo>
                    <a:pt x="1355" y="12401"/>
                  </a:moveTo>
                  <a:lnTo>
                    <a:pt x="1347" y="12518"/>
                  </a:lnTo>
                  <a:lnTo>
                    <a:pt x="1347" y="12197"/>
                  </a:lnTo>
                  <a:lnTo>
                    <a:pt x="1355" y="12401"/>
                  </a:lnTo>
                  <a:close/>
                  <a:moveTo>
                    <a:pt x="1347" y="12605"/>
                  </a:moveTo>
                  <a:lnTo>
                    <a:pt x="1355" y="12401"/>
                  </a:lnTo>
                  <a:lnTo>
                    <a:pt x="1355" y="12605"/>
                  </a:lnTo>
                  <a:lnTo>
                    <a:pt x="1347" y="12605"/>
                  </a:lnTo>
                  <a:close/>
                  <a:moveTo>
                    <a:pt x="1347" y="12605"/>
                  </a:moveTo>
                  <a:lnTo>
                    <a:pt x="1355" y="12605"/>
                  </a:lnTo>
                  <a:lnTo>
                    <a:pt x="1355" y="12809"/>
                  </a:lnTo>
                  <a:lnTo>
                    <a:pt x="1347" y="12605"/>
                  </a:lnTo>
                  <a:close/>
                  <a:moveTo>
                    <a:pt x="1347" y="13012"/>
                  </a:moveTo>
                  <a:lnTo>
                    <a:pt x="1347" y="12721"/>
                  </a:lnTo>
                  <a:lnTo>
                    <a:pt x="1355" y="12809"/>
                  </a:lnTo>
                  <a:lnTo>
                    <a:pt x="1347" y="13012"/>
                  </a:lnTo>
                  <a:close/>
                  <a:moveTo>
                    <a:pt x="1347" y="13012"/>
                  </a:moveTo>
                  <a:lnTo>
                    <a:pt x="1355" y="12925"/>
                  </a:lnTo>
                  <a:lnTo>
                    <a:pt x="1355" y="13012"/>
                  </a:lnTo>
                  <a:lnTo>
                    <a:pt x="1347" y="13012"/>
                  </a:lnTo>
                  <a:close/>
                  <a:moveTo>
                    <a:pt x="1355" y="13012"/>
                  </a:moveTo>
                  <a:lnTo>
                    <a:pt x="1355" y="12605"/>
                  </a:lnTo>
                  <a:lnTo>
                    <a:pt x="1355" y="13012"/>
                  </a:lnTo>
                  <a:close/>
                  <a:moveTo>
                    <a:pt x="3337" y="2242"/>
                  </a:moveTo>
                  <a:lnTo>
                    <a:pt x="3337" y="2329"/>
                  </a:lnTo>
                  <a:lnTo>
                    <a:pt x="3329" y="2736"/>
                  </a:lnTo>
                  <a:lnTo>
                    <a:pt x="3329" y="3231"/>
                  </a:lnTo>
                  <a:lnTo>
                    <a:pt x="3183" y="3231"/>
                  </a:lnTo>
                  <a:lnTo>
                    <a:pt x="3183" y="3144"/>
                  </a:lnTo>
                  <a:lnTo>
                    <a:pt x="3174" y="2736"/>
                  </a:lnTo>
                  <a:lnTo>
                    <a:pt x="3174" y="2242"/>
                  </a:lnTo>
                  <a:lnTo>
                    <a:pt x="3166" y="2038"/>
                  </a:lnTo>
                  <a:lnTo>
                    <a:pt x="3348" y="2038"/>
                  </a:lnTo>
                  <a:lnTo>
                    <a:pt x="3337" y="2242"/>
                  </a:lnTo>
                  <a:close/>
                </a:path>
              </a:pathLst>
            </a:custGeom>
            <a:solidFill>
              <a:srgbClr val="F2F2F2"/>
            </a:solidFill>
            <a:ln w="12700" cap="flat">
              <a:noFill/>
              <a:miter lim="400000"/>
            </a:ln>
            <a:effectLst/>
          </p:spPr>
          <p:txBody>
            <a:bodyPr wrap="square" lIns="45718" tIns="45718" rIns="45718" bIns="45718" numCol="1" anchor="t">
              <a:noAutofit/>
            </a:bodyPr>
            <a:lstStyle/>
            <a:p>
              <a:pPr>
                <a:defRPr>
                  <a:latin typeface="Verdana"/>
                  <a:ea typeface="Verdana"/>
                  <a:cs typeface="Verdana"/>
                  <a:sym typeface="Verdana"/>
                </a:defRPr>
              </a:pPr>
              <a:endParaRPr/>
            </a:p>
          </p:txBody>
        </p:sp>
        <p:sp>
          <p:nvSpPr>
            <p:cNvPr id="45" name="Rectangle 68"/>
            <p:cNvSpPr/>
            <p:nvPr/>
          </p:nvSpPr>
          <p:spPr>
            <a:xfrm>
              <a:off x="-2" y="1172442"/>
              <a:ext cx="12192006" cy="1579150"/>
            </a:xfrm>
            <a:prstGeom prst="rect">
              <a:avLst/>
            </a:prstGeom>
            <a:solidFill>
              <a:srgbClr val="F2F2F2"/>
            </a:solidFill>
            <a:ln w="12700" cap="flat">
              <a:noFill/>
              <a:miter lim="400000"/>
            </a:ln>
            <a:effectLst/>
          </p:spPr>
          <p:txBody>
            <a:bodyPr wrap="square" lIns="45718" tIns="45718" rIns="45718" bIns="45718" numCol="1" anchor="t">
              <a:noAutofit/>
            </a:bodyPr>
            <a:lstStyle/>
            <a:p>
              <a:pPr>
                <a:defRPr>
                  <a:latin typeface="Verdana"/>
                  <a:ea typeface="Verdana"/>
                  <a:cs typeface="Verdana"/>
                  <a:sym typeface="Verdana"/>
                </a:defRPr>
              </a:pPr>
              <a:endParaRPr/>
            </a:p>
          </p:txBody>
        </p:sp>
      </p:grpSp>
      <p:sp>
        <p:nvSpPr>
          <p:cNvPr id="3" name="Slide Number Placeholder 2"/>
          <p:cNvSpPr>
            <a:spLocks noGrp="1"/>
          </p:cNvSpPr>
          <p:nvPr>
            <p:ph type="sldNum" sz="quarter" idx="10"/>
          </p:nvPr>
        </p:nvSpPr>
        <p:spPr/>
        <p:txBody>
          <a:bodyPr/>
          <a:lstStyle>
            <a:lvl1pPr>
              <a:defRPr>
                <a:solidFill>
                  <a:schemeClr val="accent4"/>
                </a:solidFill>
              </a:defRPr>
            </a:lvl1pPr>
          </a:lstStyle>
          <a:p>
            <a:fld id="{9E561190-0011-472E-9FCA-1D7032DB7E1D}" type="slidenum">
              <a:rPr lang="en-US" smtClean="0"/>
              <a:pPr/>
              <a:t>‹#›</a:t>
            </a:fld>
            <a:endParaRPr lang="en-US"/>
          </a:p>
        </p:txBody>
      </p:sp>
      <p:sp>
        <p:nvSpPr>
          <p:cNvPr id="30" name="Text Placeholder 12"/>
          <p:cNvSpPr>
            <a:spLocks noGrp="1"/>
          </p:cNvSpPr>
          <p:nvPr>
            <p:ph type="body" sz="quarter" idx="15" hasCustomPrompt="1"/>
          </p:nvPr>
        </p:nvSpPr>
        <p:spPr>
          <a:xfrm>
            <a:off x="11213811" y="6165382"/>
            <a:ext cx="701038" cy="486183"/>
          </a:xfrm>
          <a:blipFill>
            <a:blip r:embed="rId2" cstate="email">
              <a:extLst>
                <a:ext uri="{28A0092B-C50C-407E-A947-70E740481C1C}">
                  <a14:useLocalDpi xmlns:a14="http://schemas.microsoft.com/office/drawing/2010/main"/>
                </a:ext>
              </a:extLst>
            </a:blip>
            <a:stretch>
              <a:fillRect/>
            </a:stretch>
          </a:blipFill>
        </p:spPr>
        <p:txBody>
          <a:bodyPr lIns="0" tIns="0" rIns="0" bIns="0" anchor="ct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700" b="0" baseline="0">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a:t> </a:t>
            </a:r>
          </a:p>
        </p:txBody>
      </p:sp>
      <p:sp>
        <p:nvSpPr>
          <p:cNvPr id="35" name="Text Placeholder 25"/>
          <p:cNvSpPr>
            <a:spLocks noGrp="1"/>
          </p:cNvSpPr>
          <p:nvPr>
            <p:ph type="body" sz="quarter" idx="21" hasCustomPrompt="1"/>
          </p:nvPr>
        </p:nvSpPr>
        <p:spPr>
          <a:xfrm>
            <a:off x="2110105" y="2477654"/>
            <a:ext cx="3605707" cy="309348"/>
          </a:xfrm>
        </p:spPr>
        <p:txBody>
          <a:bodyPr lIns="0" tIns="0" rIns="0" bIns="0">
            <a:noAutofit/>
          </a:bodyPr>
          <a:lstStyle>
            <a:lvl1pPr marL="0" indent="0" algn="l">
              <a:buNone/>
              <a:defRPr sz="1800" baseline="0">
                <a:solidFill>
                  <a:schemeClr val="accent4"/>
                </a:solidFill>
              </a:defRPr>
            </a:lvl1pPr>
          </a:lstStyle>
          <a:p>
            <a:pPr lvl="0"/>
            <a:r>
              <a:rPr lang="pt-PT" err="1"/>
              <a:t>Text</a:t>
            </a:r>
            <a:endParaRPr lang="pt-PT"/>
          </a:p>
        </p:txBody>
      </p:sp>
      <p:sp>
        <p:nvSpPr>
          <p:cNvPr id="36" name="Text Placeholder 25"/>
          <p:cNvSpPr>
            <a:spLocks noGrp="1"/>
          </p:cNvSpPr>
          <p:nvPr>
            <p:ph type="body" sz="quarter" idx="31" hasCustomPrompt="1"/>
          </p:nvPr>
        </p:nvSpPr>
        <p:spPr>
          <a:xfrm>
            <a:off x="2110105" y="4504858"/>
            <a:ext cx="3605707" cy="309348"/>
          </a:xfrm>
        </p:spPr>
        <p:txBody>
          <a:bodyPr lIns="0" tIns="0" rIns="0" bIns="0">
            <a:noAutofit/>
          </a:bodyPr>
          <a:lstStyle>
            <a:lvl1pPr marL="0" indent="0" algn="l">
              <a:buNone/>
              <a:defRPr sz="1800" baseline="0">
                <a:solidFill>
                  <a:schemeClr val="accent4"/>
                </a:solidFill>
              </a:defRPr>
            </a:lvl1pPr>
          </a:lstStyle>
          <a:p>
            <a:pPr lvl="0"/>
            <a:r>
              <a:rPr lang="pt-PT" err="1"/>
              <a:t>Text</a:t>
            </a:r>
            <a:endParaRPr lang="pt-PT"/>
          </a:p>
        </p:txBody>
      </p:sp>
      <p:sp>
        <p:nvSpPr>
          <p:cNvPr id="37" name="Text Placeholder 25"/>
          <p:cNvSpPr>
            <a:spLocks noGrp="1"/>
          </p:cNvSpPr>
          <p:nvPr>
            <p:ph type="body" sz="quarter" idx="32" hasCustomPrompt="1"/>
          </p:nvPr>
        </p:nvSpPr>
        <p:spPr>
          <a:xfrm>
            <a:off x="6879917" y="4504858"/>
            <a:ext cx="3605707" cy="309348"/>
          </a:xfrm>
        </p:spPr>
        <p:txBody>
          <a:bodyPr lIns="0" tIns="0" rIns="0" bIns="0">
            <a:noAutofit/>
          </a:bodyPr>
          <a:lstStyle>
            <a:lvl1pPr marL="0" indent="0" algn="l">
              <a:buNone/>
              <a:defRPr sz="1800" baseline="0">
                <a:solidFill>
                  <a:schemeClr val="accent4"/>
                </a:solidFill>
              </a:defRPr>
            </a:lvl1pPr>
          </a:lstStyle>
          <a:p>
            <a:pPr lvl="0"/>
            <a:r>
              <a:rPr lang="pt-PT" err="1"/>
              <a:t>Text</a:t>
            </a:r>
            <a:endParaRPr lang="pt-PT"/>
          </a:p>
        </p:txBody>
      </p:sp>
      <p:sp>
        <p:nvSpPr>
          <p:cNvPr id="38" name="Text Placeholder 25"/>
          <p:cNvSpPr>
            <a:spLocks noGrp="1"/>
          </p:cNvSpPr>
          <p:nvPr>
            <p:ph type="body" sz="quarter" idx="33" hasCustomPrompt="1"/>
          </p:nvPr>
        </p:nvSpPr>
        <p:spPr>
          <a:xfrm>
            <a:off x="6879917" y="2477654"/>
            <a:ext cx="3605707" cy="309348"/>
          </a:xfrm>
        </p:spPr>
        <p:txBody>
          <a:bodyPr lIns="0" tIns="0" rIns="0" bIns="0">
            <a:noAutofit/>
          </a:bodyPr>
          <a:lstStyle>
            <a:lvl1pPr marL="0" indent="0" algn="l">
              <a:buNone/>
              <a:defRPr sz="1800" baseline="0">
                <a:solidFill>
                  <a:schemeClr val="accent4"/>
                </a:solidFill>
              </a:defRPr>
            </a:lvl1pPr>
          </a:lstStyle>
          <a:p>
            <a:pPr lvl="0"/>
            <a:r>
              <a:rPr lang="pt-PT" err="1"/>
              <a:t>Text</a:t>
            </a:r>
            <a:endParaRPr lang="pt-PT"/>
          </a:p>
        </p:txBody>
      </p:sp>
      <p:sp>
        <p:nvSpPr>
          <p:cNvPr id="39" name="Text Placeholder 25"/>
          <p:cNvSpPr>
            <a:spLocks noGrp="1"/>
          </p:cNvSpPr>
          <p:nvPr>
            <p:ph type="body" sz="quarter" idx="34" hasCustomPrompt="1"/>
          </p:nvPr>
        </p:nvSpPr>
        <p:spPr>
          <a:xfrm>
            <a:off x="2110105" y="2798919"/>
            <a:ext cx="3605707" cy="801398"/>
          </a:xfrm>
        </p:spPr>
        <p:txBody>
          <a:bodyPr lIns="0" tIns="0" rIns="0" bIns="0">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aseline="0">
                <a:solidFill>
                  <a:schemeClr val="accent2"/>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err="1"/>
              <a:t>Lorem</a:t>
            </a:r>
            <a:r>
              <a:rPr lang="pt-PT"/>
              <a:t> </a:t>
            </a:r>
            <a:r>
              <a:rPr lang="pt-PT" err="1"/>
              <a:t>ipsum</a:t>
            </a:r>
            <a:r>
              <a:rPr lang="pt-PT"/>
              <a:t> </a:t>
            </a:r>
            <a:r>
              <a:rPr lang="pt-PT" err="1"/>
              <a:t>dolor</a:t>
            </a:r>
            <a:r>
              <a:rPr lang="pt-PT"/>
              <a:t> </a:t>
            </a:r>
            <a:r>
              <a:rPr lang="pt-PT" err="1"/>
              <a:t>sit</a:t>
            </a:r>
            <a:r>
              <a:rPr lang="pt-PT"/>
              <a:t> </a:t>
            </a:r>
            <a:r>
              <a:rPr lang="pt-PT" err="1"/>
              <a:t>amet</a:t>
            </a:r>
            <a:r>
              <a:rPr lang="pt-PT"/>
              <a:t>, </a:t>
            </a:r>
            <a:r>
              <a:rPr lang="pt-PT" err="1"/>
              <a:t>consectetur</a:t>
            </a:r>
            <a:r>
              <a:rPr lang="pt-PT"/>
              <a:t> </a:t>
            </a:r>
            <a:r>
              <a:rPr lang="pt-PT" err="1"/>
              <a:t>adipiscing</a:t>
            </a:r>
            <a:r>
              <a:rPr lang="pt-PT"/>
              <a:t> </a:t>
            </a:r>
            <a:r>
              <a:rPr lang="pt-PT" err="1"/>
              <a:t>elit</a:t>
            </a:r>
            <a:r>
              <a:rPr lang="pt-PT"/>
              <a:t>, </a:t>
            </a:r>
            <a:r>
              <a:rPr lang="pt-PT" err="1"/>
              <a:t>sed</a:t>
            </a:r>
            <a:r>
              <a:rPr lang="pt-PT"/>
              <a:t> do </a:t>
            </a:r>
            <a:r>
              <a:rPr lang="pt-PT" err="1"/>
              <a:t>eiusmod</a:t>
            </a:r>
            <a:r>
              <a:rPr lang="pt-PT"/>
              <a:t> </a:t>
            </a:r>
            <a:r>
              <a:rPr lang="pt-PT" err="1"/>
              <a:t>tempor</a:t>
            </a:r>
            <a:r>
              <a:rPr lang="pt-PT"/>
              <a:t> </a:t>
            </a:r>
            <a:r>
              <a:rPr lang="pt-PT" err="1"/>
              <a:t>incididunt</a:t>
            </a:r>
            <a:r>
              <a:rPr lang="pt-PT"/>
              <a:t> ut labore </a:t>
            </a:r>
            <a:r>
              <a:rPr lang="pt-PT" err="1"/>
              <a:t>et</a:t>
            </a:r>
            <a:r>
              <a:rPr lang="pt-PT"/>
              <a:t> </a:t>
            </a:r>
            <a:r>
              <a:rPr lang="pt-PT" err="1"/>
              <a:t>dolore</a:t>
            </a:r>
            <a:r>
              <a:rPr lang="pt-PT"/>
              <a:t> magna </a:t>
            </a:r>
            <a:r>
              <a:rPr lang="pt-PT" err="1"/>
              <a:t>aliqua</a:t>
            </a:r>
            <a:r>
              <a:rPr lang="pt-PT"/>
              <a:t>. </a:t>
            </a:r>
          </a:p>
        </p:txBody>
      </p:sp>
      <p:sp>
        <p:nvSpPr>
          <p:cNvPr id="40" name="Text Placeholder 25"/>
          <p:cNvSpPr>
            <a:spLocks noGrp="1"/>
          </p:cNvSpPr>
          <p:nvPr>
            <p:ph type="body" sz="quarter" idx="35" hasCustomPrompt="1"/>
          </p:nvPr>
        </p:nvSpPr>
        <p:spPr>
          <a:xfrm>
            <a:off x="2110105" y="4835134"/>
            <a:ext cx="3605707" cy="801398"/>
          </a:xfrm>
        </p:spPr>
        <p:txBody>
          <a:bodyPr lIns="0" tIns="0" rIns="0" bIns="0">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aseline="0">
                <a:solidFill>
                  <a:schemeClr val="accent2"/>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err="1"/>
              <a:t>Lorem</a:t>
            </a:r>
            <a:r>
              <a:rPr lang="pt-PT"/>
              <a:t> </a:t>
            </a:r>
            <a:r>
              <a:rPr lang="pt-PT" err="1"/>
              <a:t>ipsum</a:t>
            </a:r>
            <a:r>
              <a:rPr lang="pt-PT"/>
              <a:t> </a:t>
            </a:r>
            <a:r>
              <a:rPr lang="pt-PT" err="1"/>
              <a:t>dolor</a:t>
            </a:r>
            <a:r>
              <a:rPr lang="pt-PT"/>
              <a:t> </a:t>
            </a:r>
            <a:r>
              <a:rPr lang="pt-PT" err="1"/>
              <a:t>sit</a:t>
            </a:r>
            <a:r>
              <a:rPr lang="pt-PT"/>
              <a:t> </a:t>
            </a:r>
            <a:r>
              <a:rPr lang="pt-PT" err="1"/>
              <a:t>amet</a:t>
            </a:r>
            <a:r>
              <a:rPr lang="pt-PT"/>
              <a:t>, </a:t>
            </a:r>
            <a:r>
              <a:rPr lang="pt-PT" err="1"/>
              <a:t>consectetur</a:t>
            </a:r>
            <a:r>
              <a:rPr lang="pt-PT"/>
              <a:t> </a:t>
            </a:r>
            <a:r>
              <a:rPr lang="pt-PT" err="1"/>
              <a:t>adipiscing</a:t>
            </a:r>
            <a:r>
              <a:rPr lang="pt-PT"/>
              <a:t> </a:t>
            </a:r>
            <a:r>
              <a:rPr lang="pt-PT" err="1"/>
              <a:t>elit</a:t>
            </a:r>
            <a:r>
              <a:rPr lang="pt-PT"/>
              <a:t>, </a:t>
            </a:r>
            <a:r>
              <a:rPr lang="pt-PT" err="1"/>
              <a:t>sed</a:t>
            </a:r>
            <a:r>
              <a:rPr lang="pt-PT"/>
              <a:t> do </a:t>
            </a:r>
            <a:r>
              <a:rPr lang="pt-PT" err="1"/>
              <a:t>eiusmod</a:t>
            </a:r>
            <a:r>
              <a:rPr lang="pt-PT"/>
              <a:t> </a:t>
            </a:r>
            <a:r>
              <a:rPr lang="pt-PT" err="1"/>
              <a:t>tempor</a:t>
            </a:r>
            <a:r>
              <a:rPr lang="pt-PT"/>
              <a:t> </a:t>
            </a:r>
            <a:r>
              <a:rPr lang="pt-PT" err="1"/>
              <a:t>incididunt</a:t>
            </a:r>
            <a:r>
              <a:rPr lang="pt-PT"/>
              <a:t> ut labore </a:t>
            </a:r>
            <a:r>
              <a:rPr lang="pt-PT" err="1"/>
              <a:t>et</a:t>
            </a:r>
            <a:r>
              <a:rPr lang="pt-PT"/>
              <a:t> </a:t>
            </a:r>
            <a:r>
              <a:rPr lang="pt-PT" err="1"/>
              <a:t>dolore</a:t>
            </a:r>
            <a:r>
              <a:rPr lang="pt-PT"/>
              <a:t> magna </a:t>
            </a:r>
            <a:r>
              <a:rPr lang="pt-PT" err="1"/>
              <a:t>aliqua</a:t>
            </a:r>
            <a:r>
              <a:rPr lang="pt-PT"/>
              <a:t>. </a:t>
            </a:r>
          </a:p>
        </p:txBody>
      </p:sp>
      <p:sp>
        <p:nvSpPr>
          <p:cNvPr id="41" name="Text Placeholder 25"/>
          <p:cNvSpPr>
            <a:spLocks noGrp="1"/>
          </p:cNvSpPr>
          <p:nvPr>
            <p:ph type="body" sz="quarter" idx="36" hasCustomPrompt="1"/>
          </p:nvPr>
        </p:nvSpPr>
        <p:spPr>
          <a:xfrm>
            <a:off x="6879917" y="4835134"/>
            <a:ext cx="3605707" cy="801398"/>
          </a:xfrm>
        </p:spPr>
        <p:txBody>
          <a:bodyPr lIns="0" tIns="0" rIns="0" bIns="0">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aseline="0">
                <a:solidFill>
                  <a:schemeClr val="accent2"/>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err="1"/>
              <a:t>Lorem</a:t>
            </a:r>
            <a:r>
              <a:rPr lang="pt-PT"/>
              <a:t> </a:t>
            </a:r>
            <a:r>
              <a:rPr lang="pt-PT" err="1"/>
              <a:t>ipsum</a:t>
            </a:r>
            <a:r>
              <a:rPr lang="pt-PT"/>
              <a:t> </a:t>
            </a:r>
            <a:r>
              <a:rPr lang="pt-PT" err="1"/>
              <a:t>dolor</a:t>
            </a:r>
            <a:r>
              <a:rPr lang="pt-PT"/>
              <a:t> </a:t>
            </a:r>
            <a:r>
              <a:rPr lang="pt-PT" err="1"/>
              <a:t>sit</a:t>
            </a:r>
            <a:r>
              <a:rPr lang="pt-PT"/>
              <a:t> </a:t>
            </a:r>
            <a:r>
              <a:rPr lang="pt-PT" err="1"/>
              <a:t>amet</a:t>
            </a:r>
            <a:r>
              <a:rPr lang="pt-PT"/>
              <a:t>, </a:t>
            </a:r>
            <a:r>
              <a:rPr lang="pt-PT" err="1"/>
              <a:t>consectetur</a:t>
            </a:r>
            <a:r>
              <a:rPr lang="pt-PT"/>
              <a:t> </a:t>
            </a:r>
            <a:r>
              <a:rPr lang="pt-PT" err="1"/>
              <a:t>adipiscing</a:t>
            </a:r>
            <a:r>
              <a:rPr lang="pt-PT"/>
              <a:t> </a:t>
            </a:r>
            <a:r>
              <a:rPr lang="pt-PT" err="1"/>
              <a:t>elit</a:t>
            </a:r>
            <a:r>
              <a:rPr lang="pt-PT"/>
              <a:t>, </a:t>
            </a:r>
            <a:r>
              <a:rPr lang="pt-PT" err="1"/>
              <a:t>sed</a:t>
            </a:r>
            <a:r>
              <a:rPr lang="pt-PT"/>
              <a:t> do </a:t>
            </a:r>
            <a:r>
              <a:rPr lang="pt-PT" err="1"/>
              <a:t>eiusmod</a:t>
            </a:r>
            <a:r>
              <a:rPr lang="pt-PT"/>
              <a:t> </a:t>
            </a:r>
            <a:r>
              <a:rPr lang="pt-PT" err="1"/>
              <a:t>tempor</a:t>
            </a:r>
            <a:r>
              <a:rPr lang="pt-PT"/>
              <a:t> </a:t>
            </a:r>
            <a:r>
              <a:rPr lang="pt-PT" err="1"/>
              <a:t>incididunt</a:t>
            </a:r>
            <a:r>
              <a:rPr lang="pt-PT"/>
              <a:t> ut labore </a:t>
            </a:r>
            <a:r>
              <a:rPr lang="pt-PT" err="1"/>
              <a:t>et</a:t>
            </a:r>
            <a:r>
              <a:rPr lang="pt-PT"/>
              <a:t> </a:t>
            </a:r>
            <a:r>
              <a:rPr lang="pt-PT" err="1"/>
              <a:t>dolore</a:t>
            </a:r>
            <a:r>
              <a:rPr lang="pt-PT"/>
              <a:t> magna </a:t>
            </a:r>
            <a:r>
              <a:rPr lang="pt-PT" err="1"/>
              <a:t>aliqua</a:t>
            </a:r>
            <a:r>
              <a:rPr lang="pt-PT"/>
              <a:t>. </a:t>
            </a:r>
          </a:p>
        </p:txBody>
      </p:sp>
      <p:sp>
        <p:nvSpPr>
          <p:cNvPr id="42" name="Text Placeholder 25"/>
          <p:cNvSpPr>
            <a:spLocks noGrp="1"/>
          </p:cNvSpPr>
          <p:nvPr>
            <p:ph type="body" sz="quarter" idx="37" hasCustomPrompt="1"/>
          </p:nvPr>
        </p:nvSpPr>
        <p:spPr>
          <a:xfrm>
            <a:off x="6879917" y="2798919"/>
            <a:ext cx="3605707" cy="801398"/>
          </a:xfrm>
        </p:spPr>
        <p:txBody>
          <a:bodyPr lIns="0" tIns="0" rIns="0" bIns="0">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aseline="0">
                <a:solidFill>
                  <a:schemeClr val="accent2"/>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err="1"/>
              <a:t>Lorem</a:t>
            </a:r>
            <a:r>
              <a:rPr lang="pt-PT"/>
              <a:t> </a:t>
            </a:r>
            <a:r>
              <a:rPr lang="pt-PT" err="1"/>
              <a:t>ipsum</a:t>
            </a:r>
            <a:r>
              <a:rPr lang="pt-PT"/>
              <a:t> </a:t>
            </a:r>
            <a:r>
              <a:rPr lang="pt-PT" err="1"/>
              <a:t>dolor</a:t>
            </a:r>
            <a:r>
              <a:rPr lang="pt-PT"/>
              <a:t> </a:t>
            </a:r>
            <a:r>
              <a:rPr lang="pt-PT" err="1"/>
              <a:t>sit</a:t>
            </a:r>
            <a:r>
              <a:rPr lang="pt-PT"/>
              <a:t> </a:t>
            </a:r>
            <a:r>
              <a:rPr lang="pt-PT" err="1"/>
              <a:t>amet</a:t>
            </a:r>
            <a:r>
              <a:rPr lang="pt-PT"/>
              <a:t>, </a:t>
            </a:r>
            <a:r>
              <a:rPr lang="pt-PT" err="1"/>
              <a:t>consectetur</a:t>
            </a:r>
            <a:r>
              <a:rPr lang="pt-PT"/>
              <a:t> </a:t>
            </a:r>
            <a:r>
              <a:rPr lang="pt-PT" err="1"/>
              <a:t>adipiscing</a:t>
            </a:r>
            <a:r>
              <a:rPr lang="pt-PT"/>
              <a:t> </a:t>
            </a:r>
            <a:r>
              <a:rPr lang="pt-PT" err="1"/>
              <a:t>elit</a:t>
            </a:r>
            <a:r>
              <a:rPr lang="pt-PT"/>
              <a:t>, </a:t>
            </a:r>
            <a:r>
              <a:rPr lang="pt-PT" err="1"/>
              <a:t>sed</a:t>
            </a:r>
            <a:r>
              <a:rPr lang="pt-PT"/>
              <a:t> do </a:t>
            </a:r>
            <a:r>
              <a:rPr lang="pt-PT" err="1"/>
              <a:t>eiusmod</a:t>
            </a:r>
            <a:r>
              <a:rPr lang="pt-PT"/>
              <a:t> </a:t>
            </a:r>
            <a:r>
              <a:rPr lang="pt-PT" err="1"/>
              <a:t>tempor</a:t>
            </a:r>
            <a:r>
              <a:rPr lang="pt-PT"/>
              <a:t> </a:t>
            </a:r>
            <a:r>
              <a:rPr lang="pt-PT" err="1"/>
              <a:t>incididunt</a:t>
            </a:r>
            <a:r>
              <a:rPr lang="pt-PT"/>
              <a:t> ut labore </a:t>
            </a:r>
            <a:r>
              <a:rPr lang="pt-PT" err="1"/>
              <a:t>et</a:t>
            </a:r>
            <a:r>
              <a:rPr lang="pt-PT"/>
              <a:t> </a:t>
            </a:r>
            <a:r>
              <a:rPr lang="pt-PT" err="1"/>
              <a:t>dolore</a:t>
            </a:r>
            <a:r>
              <a:rPr lang="pt-PT"/>
              <a:t> magna </a:t>
            </a:r>
            <a:r>
              <a:rPr lang="pt-PT" err="1"/>
              <a:t>aliqua</a:t>
            </a:r>
            <a:r>
              <a:rPr lang="pt-PT"/>
              <a:t>. </a:t>
            </a:r>
          </a:p>
        </p:txBody>
      </p:sp>
      <p:sp>
        <p:nvSpPr>
          <p:cNvPr id="5" name="Text Placeholder 4"/>
          <p:cNvSpPr>
            <a:spLocks noGrp="1"/>
          </p:cNvSpPr>
          <p:nvPr>
            <p:ph type="body" sz="quarter" idx="38" hasCustomPrompt="1"/>
          </p:nvPr>
        </p:nvSpPr>
        <p:spPr>
          <a:xfrm>
            <a:off x="839788" y="1079980"/>
            <a:ext cx="10514012" cy="258055"/>
          </a:xfrm>
        </p:spPr>
        <p:txBody>
          <a:bodyPr lIns="0" tIns="0" rIns="0" bIns="0">
            <a:normAutofit/>
          </a:bodyPr>
          <a:lstStyle>
            <a:lvl1pPr marL="0" indent="0">
              <a:buNone/>
              <a:defRPr sz="1700">
                <a:solidFill>
                  <a:schemeClr val="accent2"/>
                </a:solidFill>
              </a:defRPr>
            </a:lvl1pPr>
          </a:lstStyle>
          <a:p>
            <a:pPr lvl="0"/>
            <a:r>
              <a:rPr lang="pt-PT" err="1"/>
              <a:t>Subtitle</a:t>
            </a:r>
            <a:endParaRPr lang="pt-PT"/>
          </a:p>
        </p:txBody>
      </p:sp>
      <p:sp>
        <p:nvSpPr>
          <p:cNvPr id="6" name="Title 5"/>
          <p:cNvSpPr>
            <a:spLocks noGrp="1"/>
          </p:cNvSpPr>
          <p:nvPr>
            <p:ph type="title" hasCustomPrompt="1"/>
          </p:nvPr>
        </p:nvSpPr>
        <p:spPr/>
        <p:txBody>
          <a:bodyPr/>
          <a:lstStyle>
            <a:lvl1pPr>
              <a:defRPr/>
            </a:lvl1pPr>
          </a:lstStyle>
          <a:p>
            <a:r>
              <a:rPr lang="en-US"/>
              <a:t>Title</a:t>
            </a:r>
            <a:endParaRPr lang="pt-PT"/>
          </a:p>
        </p:txBody>
      </p:sp>
      <p:sp>
        <p:nvSpPr>
          <p:cNvPr id="25" name="Text Placeholder 12"/>
          <p:cNvSpPr>
            <a:spLocks noGrp="1" noChangeAspect="1"/>
          </p:cNvSpPr>
          <p:nvPr>
            <p:ph type="body" sz="quarter" idx="76" hasCustomPrompt="1"/>
          </p:nvPr>
        </p:nvSpPr>
        <p:spPr>
          <a:xfrm>
            <a:off x="2110105" y="1809639"/>
            <a:ext cx="472533" cy="472533"/>
          </a:xfrm>
          <a:prstGeom prst="ellipse">
            <a:avLst/>
          </a:prstGeom>
          <a:solidFill>
            <a:schemeClr val="bg1"/>
          </a:solidFill>
        </p:spPr>
        <p:txBody>
          <a:bodyPr lIns="0" tIns="0" rIns="0" bIns="0" anchor="ctr">
            <a:noAutofit/>
          </a:bodyPr>
          <a:lstStyle>
            <a:lvl1pPr marL="0" indent="0" algn="ctr">
              <a:buNone/>
              <a:defRPr sz="800"/>
            </a:lvl1pPr>
          </a:lstStyle>
          <a:p>
            <a:pPr lvl="0"/>
            <a:r>
              <a:rPr lang="en-US"/>
              <a:t>Icon here</a:t>
            </a:r>
            <a:endParaRPr lang="pt-PT"/>
          </a:p>
        </p:txBody>
      </p:sp>
      <p:sp>
        <p:nvSpPr>
          <p:cNvPr id="26" name="Text Placeholder 12"/>
          <p:cNvSpPr>
            <a:spLocks noGrp="1" noChangeAspect="1"/>
          </p:cNvSpPr>
          <p:nvPr>
            <p:ph type="body" sz="quarter" idx="77" hasCustomPrompt="1"/>
          </p:nvPr>
        </p:nvSpPr>
        <p:spPr>
          <a:xfrm>
            <a:off x="6879917" y="1809639"/>
            <a:ext cx="472533" cy="472533"/>
          </a:xfrm>
          <a:prstGeom prst="ellipse">
            <a:avLst/>
          </a:prstGeom>
          <a:solidFill>
            <a:schemeClr val="bg1"/>
          </a:solidFill>
        </p:spPr>
        <p:txBody>
          <a:bodyPr lIns="0" tIns="0" rIns="0" bIns="0" anchor="ctr">
            <a:noAutofit/>
          </a:bodyPr>
          <a:lstStyle>
            <a:lvl1pPr marL="0" indent="0" algn="ctr">
              <a:buNone/>
              <a:defRPr sz="800"/>
            </a:lvl1pPr>
          </a:lstStyle>
          <a:p>
            <a:pPr lvl="0"/>
            <a:r>
              <a:rPr lang="en-US"/>
              <a:t>Icon here</a:t>
            </a:r>
            <a:endParaRPr lang="pt-PT"/>
          </a:p>
        </p:txBody>
      </p:sp>
      <p:sp>
        <p:nvSpPr>
          <p:cNvPr id="27" name="Text Placeholder 12"/>
          <p:cNvSpPr>
            <a:spLocks noGrp="1" noChangeAspect="1"/>
          </p:cNvSpPr>
          <p:nvPr>
            <p:ph type="body" sz="quarter" idx="78" hasCustomPrompt="1"/>
          </p:nvPr>
        </p:nvSpPr>
        <p:spPr>
          <a:xfrm>
            <a:off x="2110105" y="3842754"/>
            <a:ext cx="472533" cy="472533"/>
          </a:xfrm>
          <a:prstGeom prst="ellipse">
            <a:avLst/>
          </a:prstGeom>
          <a:solidFill>
            <a:schemeClr val="bg1"/>
          </a:solidFill>
        </p:spPr>
        <p:txBody>
          <a:bodyPr lIns="0" tIns="0" rIns="0" bIns="0" anchor="ctr">
            <a:noAutofit/>
          </a:bodyPr>
          <a:lstStyle>
            <a:lvl1pPr marL="0" indent="0" algn="ctr">
              <a:buNone/>
              <a:defRPr sz="800"/>
            </a:lvl1pPr>
          </a:lstStyle>
          <a:p>
            <a:pPr lvl="0"/>
            <a:r>
              <a:rPr lang="en-US"/>
              <a:t>Icon here</a:t>
            </a:r>
            <a:endParaRPr lang="pt-PT"/>
          </a:p>
        </p:txBody>
      </p:sp>
      <p:sp>
        <p:nvSpPr>
          <p:cNvPr id="28" name="Text Placeholder 12"/>
          <p:cNvSpPr>
            <a:spLocks noGrp="1" noChangeAspect="1"/>
          </p:cNvSpPr>
          <p:nvPr>
            <p:ph type="body" sz="quarter" idx="79" hasCustomPrompt="1"/>
          </p:nvPr>
        </p:nvSpPr>
        <p:spPr>
          <a:xfrm>
            <a:off x="6879917" y="3842754"/>
            <a:ext cx="472533" cy="472533"/>
          </a:xfrm>
          <a:prstGeom prst="ellipse">
            <a:avLst/>
          </a:prstGeom>
          <a:solidFill>
            <a:schemeClr val="bg1"/>
          </a:solidFill>
        </p:spPr>
        <p:txBody>
          <a:bodyPr lIns="0" tIns="0" rIns="0" bIns="0" anchor="ctr">
            <a:noAutofit/>
          </a:bodyPr>
          <a:lstStyle>
            <a:lvl1pPr marL="0" indent="0" algn="ctr">
              <a:buNone/>
              <a:defRPr sz="800"/>
            </a:lvl1pPr>
          </a:lstStyle>
          <a:p>
            <a:pPr lvl="0"/>
            <a:r>
              <a:rPr lang="en-US"/>
              <a:t>Icon here</a:t>
            </a:r>
            <a:endParaRPr lang="pt-PT"/>
          </a:p>
        </p:txBody>
      </p:sp>
      <p:cxnSp>
        <p:nvCxnSpPr>
          <p:cNvPr id="29" name="Straight Connector 28"/>
          <p:cNvCxnSpPr/>
          <p:nvPr userDrawn="1"/>
        </p:nvCxnSpPr>
        <p:spPr>
          <a:xfrm flipH="1">
            <a:off x="685800" y="-4152"/>
            <a:ext cx="0" cy="1358290"/>
          </a:xfrm>
          <a:prstGeom prst="line">
            <a:avLst/>
          </a:prstGeom>
          <a:ln w="6350">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9468886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ntent Development Slide 3">
    <p:bg>
      <p:bgPr>
        <a:solidFill>
          <a:schemeClr val="bg1"/>
        </a:solidFill>
        <a:effectLst/>
      </p:bgPr>
    </p:bg>
    <p:spTree>
      <p:nvGrpSpPr>
        <p:cNvPr id="1" name=""/>
        <p:cNvGrpSpPr/>
        <p:nvPr/>
      </p:nvGrpSpPr>
      <p:grpSpPr>
        <a:xfrm>
          <a:off x="0" y="0"/>
          <a:ext cx="0" cy="0"/>
          <a:chOff x="0" y="0"/>
          <a:chExt cx="0" cy="0"/>
        </a:xfrm>
      </p:grpSpPr>
      <p:sp>
        <p:nvSpPr>
          <p:cNvPr id="6" name="Picture Placeholder 5"/>
          <p:cNvSpPr>
            <a:spLocks noGrp="1"/>
          </p:cNvSpPr>
          <p:nvPr>
            <p:ph type="pic" sz="quarter" idx="39"/>
          </p:nvPr>
        </p:nvSpPr>
        <p:spPr>
          <a:xfrm>
            <a:off x="8350250" y="0"/>
            <a:ext cx="3841750" cy="6858000"/>
          </a:xfrm>
          <a:solidFill>
            <a:schemeClr val="accent6"/>
          </a:solidFill>
        </p:spPr>
        <p:txBody>
          <a:bodyPr/>
          <a:lstStyle>
            <a:lvl1pPr>
              <a:defRPr/>
            </a:lvl1pPr>
          </a:lstStyle>
          <a:p>
            <a:endParaRPr lang="pt-PT"/>
          </a:p>
        </p:txBody>
      </p:sp>
      <p:sp>
        <p:nvSpPr>
          <p:cNvPr id="3" name="Slide Number Placeholder 2"/>
          <p:cNvSpPr>
            <a:spLocks noGrp="1"/>
          </p:cNvSpPr>
          <p:nvPr>
            <p:ph type="sldNum" sz="quarter" idx="10"/>
          </p:nvPr>
        </p:nvSpPr>
        <p:spPr/>
        <p:txBody>
          <a:bodyPr/>
          <a:lstStyle>
            <a:lvl1pPr>
              <a:defRPr>
                <a:solidFill>
                  <a:schemeClr val="bg1"/>
                </a:solidFill>
              </a:defRPr>
            </a:lvl1pPr>
          </a:lstStyle>
          <a:p>
            <a:fld id="{9E561190-0011-472E-9FCA-1D7032DB7E1D}" type="slidenum">
              <a:rPr lang="en-US" smtClean="0"/>
              <a:pPr/>
              <a:t>‹#›</a:t>
            </a:fld>
            <a:endParaRPr lang="en-US"/>
          </a:p>
        </p:txBody>
      </p:sp>
      <p:sp>
        <p:nvSpPr>
          <p:cNvPr id="14" name="Text Placeholder 6"/>
          <p:cNvSpPr>
            <a:spLocks noGrp="1"/>
          </p:cNvSpPr>
          <p:nvPr>
            <p:ph type="body" sz="quarter" idx="17" hasCustomPrompt="1"/>
          </p:nvPr>
        </p:nvSpPr>
        <p:spPr>
          <a:xfrm>
            <a:off x="839789" y="1808163"/>
            <a:ext cx="367158" cy="530025"/>
          </a:xfrm>
        </p:spPr>
        <p:txBody>
          <a:bodyPr lIns="0" tIns="0" rIns="0" bIns="0" anchor="t">
            <a:noAutofit/>
          </a:bodyPr>
          <a:lstStyle>
            <a:lvl1pPr marL="0" indent="0" algn="l">
              <a:buNone/>
              <a:defRPr sz="4400" b="0" baseline="0">
                <a:solidFill>
                  <a:schemeClr val="tx2"/>
                </a:solidFill>
              </a:defRPr>
            </a:lvl1pPr>
          </a:lstStyle>
          <a:p>
            <a:pPr lvl="0"/>
            <a:r>
              <a:rPr lang="pt-PT"/>
              <a:t>#</a:t>
            </a:r>
          </a:p>
        </p:txBody>
      </p:sp>
      <p:sp>
        <p:nvSpPr>
          <p:cNvPr id="17" name="Text Placeholder 6"/>
          <p:cNvSpPr>
            <a:spLocks noGrp="1"/>
          </p:cNvSpPr>
          <p:nvPr>
            <p:ph type="body" sz="quarter" idx="20" hasCustomPrompt="1"/>
          </p:nvPr>
        </p:nvSpPr>
        <p:spPr>
          <a:xfrm>
            <a:off x="4705252" y="1808163"/>
            <a:ext cx="367158" cy="530025"/>
          </a:xfrm>
        </p:spPr>
        <p:txBody>
          <a:bodyPr lIns="0" tIns="0" rIns="0" bIns="0" anchor="t">
            <a:noAutofit/>
          </a:bodyPr>
          <a:lstStyle>
            <a:lvl1pPr marL="0" indent="0" algn="l">
              <a:buNone/>
              <a:defRPr sz="4400" b="0" baseline="0">
                <a:solidFill>
                  <a:schemeClr val="tx2"/>
                </a:solidFill>
              </a:defRPr>
            </a:lvl1pPr>
          </a:lstStyle>
          <a:p>
            <a:pPr lvl="0"/>
            <a:r>
              <a:rPr lang="pt-PT"/>
              <a:t>#</a:t>
            </a:r>
          </a:p>
        </p:txBody>
      </p:sp>
      <p:sp>
        <p:nvSpPr>
          <p:cNvPr id="20" name="Text Placeholder 6"/>
          <p:cNvSpPr>
            <a:spLocks noGrp="1"/>
          </p:cNvSpPr>
          <p:nvPr>
            <p:ph type="body" sz="quarter" idx="23" hasCustomPrompt="1"/>
          </p:nvPr>
        </p:nvSpPr>
        <p:spPr>
          <a:xfrm>
            <a:off x="839789" y="3713430"/>
            <a:ext cx="367158" cy="530025"/>
          </a:xfrm>
        </p:spPr>
        <p:txBody>
          <a:bodyPr lIns="0" tIns="0" rIns="0" bIns="0" anchor="t">
            <a:noAutofit/>
          </a:bodyPr>
          <a:lstStyle>
            <a:lvl1pPr marL="0" indent="0" algn="l">
              <a:buNone/>
              <a:defRPr sz="4400" b="0" baseline="0">
                <a:solidFill>
                  <a:schemeClr val="tx2"/>
                </a:solidFill>
              </a:defRPr>
            </a:lvl1pPr>
          </a:lstStyle>
          <a:p>
            <a:pPr lvl="0"/>
            <a:r>
              <a:rPr lang="pt-PT"/>
              <a:t>#</a:t>
            </a:r>
          </a:p>
        </p:txBody>
      </p:sp>
      <p:sp>
        <p:nvSpPr>
          <p:cNvPr id="23" name="Text Placeholder 6"/>
          <p:cNvSpPr>
            <a:spLocks noGrp="1"/>
          </p:cNvSpPr>
          <p:nvPr>
            <p:ph type="body" sz="quarter" idx="26" hasCustomPrompt="1"/>
          </p:nvPr>
        </p:nvSpPr>
        <p:spPr>
          <a:xfrm>
            <a:off x="4705252" y="3713430"/>
            <a:ext cx="367158" cy="530025"/>
          </a:xfrm>
        </p:spPr>
        <p:txBody>
          <a:bodyPr lIns="0" tIns="0" rIns="0" bIns="0" anchor="t">
            <a:noAutofit/>
          </a:bodyPr>
          <a:lstStyle>
            <a:lvl1pPr marL="0" indent="0" algn="l">
              <a:buNone/>
              <a:defRPr sz="4400" b="0" baseline="0">
                <a:solidFill>
                  <a:schemeClr val="tx2"/>
                </a:solidFill>
              </a:defRPr>
            </a:lvl1pPr>
          </a:lstStyle>
          <a:p>
            <a:pPr lvl="0"/>
            <a:r>
              <a:rPr lang="pt-PT"/>
              <a:t>#</a:t>
            </a:r>
          </a:p>
        </p:txBody>
      </p:sp>
      <p:sp>
        <p:nvSpPr>
          <p:cNvPr id="31" name="Text Placeholder 12"/>
          <p:cNvSpPr>
            <a:spLocks noGrp="1"/>
          </p:cNvSpPr>
          <p:nvPr>
            <p:ph type="body" sz="quarter" idx="27" hasCustomPrompt="1"/>
          </p:nvPr>
        </p:nvSpPr>
        <p:spPr>
          <a:xfrm>
            <a:off x="839789" y="2338188"/>
            <a:ext cx="367158" cy="53645"/>
          </a:xfrm>
          <a:solidFill>
            <a:schemeClr val="accent5"/>
          </a:solidFill>
        </p:spPr>
        <p:txBody>
          <a:bodyPr wrap="square" lIns="0" tIns="0" rIns="0" bIns="0">
            <a:noAutofit/>
          </a:bodyPr>
          <a:lstStyle>
            <a:lvl1pPr marL="0" indent="0">
              <a:buNone/>
              <a:defRPr sz="4400" b="1" baseline="0">
                <a:solidFill>
                  <a:schemeClr val="bg1"/>
                </a:solidFill>
              </a:defRPr>
            </a:lvl1pPr>
          </a:lstStyle>
          <a:p>
            <a:pPr lvl="0"/>
            <a:r>
              <a:rPr lang="pt-PT"/>
              <a:t>  </a:t>
            </a:r>
          </a:p>
        </p:txBody>
      </p:sp>
      <p:sp>
        <p:nvSpPr>
          <p:cNvPr id="32" name="Text Placeholder 12"/>
          <p:cNvSpPr>
            <a:spLocks noGrp="1"/>
          </p:cNvSpPr>
          <p:nvPr>
            <p:ph type="body" sz="quarter" idx="28" hasCustomPrompt="1"/>
          </p:nvPr>
        </p:nvSpPr>
        <p:spPr>
          <a:xfrm>
            <a:off x="839789" y="4243455"/>
            <a:ext cx="367158" cy="53645"/>
          </a:xfrm>
          <a:solidFill>
            <a:schemeClr val="accent5"/>
          </a:solidFill>
        </p:spPr>
        <p:txBody>
          <a:bodyPr wrap="square" lIns="0" tIns="0" rIns="0" bIns="0">
            <a:noAutofit/>
          </a:bodyPr>
          <a:lstStyle>
            <a:lvl1pPr marL="0" indent="0">
              <a:buNone/>
              <a:defRPr sz="4400" b="1" baseline="0">
                <a:solidFill>
                  <a:schemeClr val="bg1"/>
                </a:solidFill>
              </a:defRPr>
            </a:lvl1pPr>
          </a:lstStyle>
          <a:p>
            <a:pPr lvl="0"/>
            <a:r>
              <a:rPr lang="pt-PT"/>
              <a:t>  </a:t>
            </a:r>
          </a:p>
        </p:txBody>
      </p:sp>
      <p:sp>
        <p:nvSpPr>
          <p:cNvPr id="33" name="Text Placeholder 12"/>
          <p:cNvSpPr>
            <a:spLocks noGrp="1"/>
          </p:cNvSpPr>
          <p:nvPr>
            <p:ph type="body" sz="quarter" idx="29" hasCustomPrompt="1"/>
          </p:nvPr>
        </p:nvSpPr>
        <p:spPr>
          <a:xfrm>
            <a:off x="4705252" y="2338188"/>
            <a:ext cx="367158" cy="53645"/>
          </a:xfrm>
          <a:solidFill>
            <a:schemeClr val="accent5"/>
          </a:solidFill>
        </p:spPr>
        <p:txBody>
          <a:bodyPr wrap="square" lIns="0" tIns="0" rIns="0" bIns="0">
            <a:noAutofit/>
          </a:bodyPr>
          <a:lstStyle>
            <a:lvl1pPr marL="0" indent="0">
              <a:buNone/>
              <a:defRPr sz="4400" b="1" baseline="0">
                <a:solidFill>
                  <a:schemeClr val="bg1"/>
                </a:solidFill>
              </a:defRPr>
            </a:lvl1pPr>
          </a:lstStyle>
          <a:p>
            <a:pPr lvl="0"/>
            <a:r>
              <a:rPr lang="pt-PT"/>
              <a:t>  </a:t>
            </a:r>
          </a:p>
        </p:txBody>
      </p:sp>
      <p:sp>
        <p:nvSpPr>
          <p:cNvPr id="34" name="Text Placeholder 12"/>
          <p:cNvSpPr>
            <a:spLocks noGrp="1"/>
          </p:cNvSpPr>
          <p:nvPr>
            <p:ph type="body" sz="quarter" idx="30" hasCustomPrompt="1"/>
          </p:nvPr>
        </p:nvSpPr>
        <p:spPr>
          <a:xfrm>
            <a:off x="4705252" y="4243455"/>
            <a:ext cx="367158" cy="53645"/>
          </a:xfrm>
          <a:solidFill>
            <a:schemeClr val="accent5"/>
          </a:solidFill>
        </p:spPr>
        <p:txBody>
          <a:bodyPr wrap="square" lIns="0" tIns="0" rIns="0" bIns="0">
            <a:noAutofit/>
          </a:bodyPr>
          <a:lstStyle>
            <a:lvl1pPr marL="0" indent="0">
              <a:buNone/>
              <a:defRPr sz="4400" b="1" baseline="0">
                <a:solidFill>
                  <a:schemeClr val="bg1"/>
                </a:solidFill>
              </a:defRPr>
            </a:lvl1pPr>
          </a:lstStyle>
          <a:p>
            <a:pPr lvl="0"/>
            <a:r>
              <a:rPr lang="pt-PT"/>
              <a:t>  </a:t>
            </a:r>
          </a:p>
        </p:txBody>
      </p:sp>
      <p:sp>
        <p:nvSpPr>
          <p:cNvPr id="35" name="Text Placeholder 25"/>
          <p:cNvSpPr>
            <a:spLocks noGrp="1"/>
          </p:cNvSpPr>
          <p:nvPr>
            <p:ph type="body" sz="quarter" idx="21" hasCustomPrompt="1"/>
          </p:nvPr>
        </p:nvSpPr>
        <p:spPr>
          <a:xfrm>
            <a:off x="839789" y="2460516"/>
            <a:ext cx="3403768" cy="309348"/>
          </a:xfrm>
        </p:spPr>
        <p:txBody>
          <a:bodyPr lIns="0" tIns="0" rIns="0" bIns="0">
            <a:noAutofit/>
          </a:bodyPr>
          <a:lstStyle>
            <a:lvl1pPr marL="0" indent="0" algn="l">
              <a:buNone/>
              <a:defRPr sz="1800" baseline="0">
                <a:solidFill>
                  <a:schemeClr val="accent4"/>
                </a:solidFill>
              </a:defRPr>
            </a:lvl1pPr>
          </a:lstStyle>
          <a:p>
            <a:pPr lvl="0"/>
            <a:r>
              <a:rPr lang="pt-PT" err="1"/>
              <a:t>Text</a:t>
            </a:r>
            <a:endParaRPr lang="pt-PT"/>
          </a:p>
        </p:txBody>
      </p:sp>
      <p:sp>
        <p:nvSpPr>
          <p:cNvPr id="36" name="Text Placeholder 25"/>
          <p:cNvSpPr>
            <a:spLocks noGrp="1"/>
          </p:cNvSpPr>
          <p:nvPr>
            <p:ph type="body" sz="quarter" idx="31" hasCustomPrompt="1"/>
          </p:nvPr>
        </p:nvSpPr>
        <p:spPr>
          <a:xfrm>
            <a:off x="839789" y="4363895"/>
            <a:ext cx="3403768" cy="309348"/>
          </a:xfrm>
        </p:spPr>
        <p:txBody>
          <a:bodyPr lIns="0" tIns="0" rIns="0" bIns="0">
            <a:noAutofit/>
          </a:bodyPr>
          <a:lstStyle>
            <a:lvl1pPr marL="0" indent="0" algn="l">
              <a:buNone/>
              <a:defRPr sz="1800" baseline="0">
                <a:solidFill>
                  <a:schemeClr val="accent4"/>
                </a:solidFill>
              </a:defRPr>
            </a:lvl1pPr>
          </a:lstStyle>
          <a:p>
            <a:pPr lvl="0"/>
            <a:r>
              <a:rPr lang="pt-PT" err="1"/>
              <a:t>Text</a:t>
            </a:r>
            <a:endParaRPr lang="pt-PT"/>
          </a:p>
        </p:txBody>
      </p:sp>
      <p:sp>
        <p:nvSpPr>
          <p:cNvPr id="37" name="Text Placeholder 25"/>
          <p:cNvSpPr>
            <a:spLocks noGrp="1"/>
          </p:cNvSpPr>
          <p:nvPr>
            <p:ph type="body" sz="quarter" idx="32" hasCustomPrompt="1"/>
          </p:nvPr>
        </p:nvSpPr>
        <p:spPr>
          <a:xfrm>
            <a:off x="4705252" y="4363895"/>
            <a:ext cx="3403768" cy="309348"/>
          </a:xfrm>
        </p:spPr>
        <p:txBody>
          <a:bodyPr lIns="0" tIns="0" rIns="0" bIns="0">
            <a:noAutofit/>
          </a:bodyPr>
          <a:lstStyle>
            <a:lvl1pPr marL="0" indent="0" algn="l">
              <a:buNone/>
              <a:defRPr sz="1800" baseline="0">
                <a:solidFill>
                  <a:schemeClr val="accent4"/>
                </a:solidFill>
              </a:defRPr>
            </a:lvl1pPr>
          </a:lstStyle>
          <a:p>
            <a:pPr lvl="0"/>
            <a:r>
              <a:rPr lang="pt-PT" err="1"/>
              <a:t>Text</a:t>
            </a:r>
            <a:endParaRPr lang="pt-PT"/>
          </a:p>
        </p:txBody>
      </p:sp>
      <p:sp>
        <p:nvSpPr>
          <p:cNvPr id="38" name="Text Placeholder 25"/>
          <p:cNvSpPr>
            <a:spLocks noGrp="1"/>
          </p:cNvSpPr>
          <p:nvPr>
            <p:ph type="body" sz="quarter" idx="33" hasCustomPrompt="1"/>
          </p:nvPr>
        </p:nvSpPr>
        <p:spPr>
          <a:xfrm>
            <a:off x="4705252" y="2460516"/>
            <a:ext cx="3403768" cy="309348"/>
          </a:xfrm>
        </p:spPr>
        <p:txBody>
          <a:bodyPr lIns="0" tIns="0" rIns="0" bIns="0">
            <a:noAutofit/>
          </a:bodyPr>
          <a:lstStyle>
            <a:lvl1pPr marL="0" indent="0" algn="l">
              <a:buNone/>
              <a:defRPr sz="1800" baseline="0">
                <a:solidFill>
                  <a:schemeClr val="accent4"/>
                </a:solidFill>
              </a:defRPr>
            </a:lvl1pPr>
          </a:lstStyle>
          <a:p>
            <a:pPr lvl="0"/>
            <a:r>
              <a:rPr lang="pt-PT" err="1"/>
              <a:t>Text</a:t>
            </a:r>
            <a:endParaRPr lang="pt-PT"/>
          </a:p>
        </p:txBody>
      </p:sp>
      <p:sp>
        <p:nvSpPr>
          <p:cNvPr id="39" name="Text Placeholder 25"/>
          <p:cNvSpPr>
            <a:spLocks noGrp="1"/>
          </p:cNvSpPr>
          <p:nvPr>
            <p:ph type="body" sz="quarter" idx="34" hasCustomPrompt="1"/>
          </p:nvPr>
        </p:nvSpPr>
        <p:spPr>
          <a:xfrm>
            <a:off x="839789" y="2781781"/>
            <a:ext cx="3403768" cy="801398"/>
          </a:xfrm>
        </p:spPr>
        <p:txBody>
          <a:bodyPr lIns="0" tIns="0" rIns="0" bIns="0">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aseline="0">
                <a:solidFill>
                  <a:schemeClr val="accent2"/>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err="1"/>
              <a:t>Lorem</a:t>
            </a:r>
            <a:r>
              <a:rPr lang="pt-PT"/>
              <a:t> </a:t>
            </a:r>
            <a:r>
              <a:rPr lang="pt-PT" err="1"/>
              <a:t>ipsum</a:t>
            </a:r>
            <a:r>
              <a:rPr lang="pt-PT"/>
              <a:t> </a:t>
            </a:r>
            <a:r>
              <a:rPr lang="pt-PT" err="1"/>
              <a:t>dolor</a:t>
            </a:r>
            <a:r>
              <a:rPr lang="pt-PT"/>
              <a:t> </a:t>
            </a:r>
            <a:r>
              <a:rPr lang="pt-PT" err="1"/>
              <a:t>sit</a:t>
            </a:r>
            <a:r>
              <a:rPr lang="pt-PT"/>
              <a:t> </a:t>
            </a:r>
            <a:r>
              <a:rPr lang="pt-PT" err="1"/>
              <a:t>amet</a:t>
            </a:r>
            <a:r>
              <a:rPr lang="pt-PT"/>
              <a:t>, </a:t>
            </a:r>
            <a:r>
              <a:rPr lang="pt-PT" err="1"/>
              <a:t>consectetur</a:t>
            </a:r>
            <a:r>
              <a:rPr lang="pt-PT"/>
              <a:t> </a:t>
            </a:r>
            <a:r>
              <a:rPr lang="pt-PT" err="1"/>
              <a:t>adipiscing</a:t>
            </a:r>
            <a:r>
              <a:rPr lang="pt-PT"/>
              <a:t> </a:t>
            </a:r>
            <a:r>
              <a:rPr lang="pt-PT" err="1"/>
              <a:t>elit</a:t>
            </a:r>
            <a:r>
              <a:rPr lang="pt-PT"/>
              <a:t>, </a:t>
            </a:r>
            <a:r>
              <a:rPr lang="pt-PT" err="1"/>
              <a:t>sed</a:t>
            </a:r>
            <a:r>
              <a:rPr lang="pt-PT"/>
              <a:t> do </a:t>
            </a:r>
            <a:r>
              <a:rPr lang="pt-PT" err="1"/>
              <a:t>eiusmod</a:t>
            </a:r>
            <a:r>
              <a:rPr lang="pt-PT"/>
              <a:t> </a:t>
            </a:r>
            <a:r>
              <a:rPr lang="pt-PT" err="1"/>
              <a:t>tempor</a:t>
            </a:r>
            <a:r>
              <a:rPr lang="pt-PT"/>
              <a:t> </a:t>
            </a:r>
            <a:r>
              <a:rPr lang="pt-PT" err="1"/>
              <a:t>incididunt</a:t>
            </a:r>
            <a:r>
              <a:rPr lang="pt-PT"/>
              <a:t> ut labore </a:t>
            </a:r>
            <a:r>
              <a:rPr lang="pt-PT" err="1"/>
              <a:t>et</a:t>
            </a:r>
            <a:r>
              <a:rPr lang="pt-PT"/>
              <a:t> </a:t>
            </a:r>
            <a:r>
              <a:rPr lang="pt-PT" err="1"/>
              <a:t>dolore</a:t>
            </a:r>
            <a:r>
              <a:rPr lang="pt-PT"/>
              <a:t> magna </a:t>
            </a:r>
            <a:r>
              <a:rPr lang="pt-PT" err="1"/>
              <a:t>aliqua</a:t>
            </a:r>
            <a:r>
              <a:rPr lang="pt-PT"/>
              <a:t>. </a:t>
            </a:r>
          </a:p>
        </p:txBody>
      </p:sp>
      <p:sp>
        <p:nvSpPr>
          <p:cNvPr id="40" name="Text Placeholder 25"/>
          <p:cNvSpPr>
            <a:spLocks noGrp="1"/>
          </p:cNvSpPr>
          <p:nvPr>
            <p:ph type="body" sz="quarter" idx="35" hasCustomPrompt="1"/>
          </p:nvPr>
        </p:nvSpPr>
        <p:spPr>
          <a:xfrm>
            <a:off x="839789" y="4694171"/>
            <a:ext cx="3403768" cy="801398"/>
          </a:xfrm>
        </p:spPr>
        <p:txBody>
          <a:bodyPr lIns="0" tIns="0" rIns="0" bIns="0">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aseline="0">
                <a:solidFill>
                  <a:schemeClr val="accent2"/>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err="1"/>
              <a:t>Lorem</a:t>
            </a:r>
            <a:r>
              <a:rPr lang="pt-PT"/>
              <a:t> </a:t>
            </a:r>
            <a:r>
              <a:rPr lang="pt-PT" err="1"/>
              <a:t>ipsum</a:t>
            </a:r>
            <a:r>
              <a:rPr lang="pt-PT"/>
              <a:t> </a:t>
            </a:r>
            <a:r>
              <a:rPr lang="pt-PT" err="1"/>
              <a:t>dolor</a:t>
            </a:r>
            <a:r>
              <a:rPr lang="pt-PT"/>
              <a:t> </a:t>
            </a:r>
            <a:r>
              <a:rPr lang="pt-PT" err="1"/>
              <a:t>sit</a:t>
            </a:r>
            <a:r>
              <a:rPr lang="pt-PT"/>
              <a:t> </a:t>
            </a:r>
            <a:r>
              <a:rPr lang="pt-PT" err="1"/>
              <a:t>amet</a:t>
            </a:r>
            <a:r>
              <a:rPr lang="pt-PT"/>
              <a:t>, </a:t>
            </a:r>
            <a:r>
              <a:rPr lang="pt-PT" err="1"/>
              <a:t>consectetur</a:t>
            </a:r>
            <a:r>
              <a:rPr lang="pt-PT"/>
              <a:t> </a:t>
            </a:r>
            <a:r>
              <a:rPr lang="pt-PT" err="1"/>
              <a:t>adipiscing</a:t>
            </a:r>
            <a:r>
              <a:rPr lang="pt-PT"/>
              <a:t> </a:t>
            </a:r>
            <a:r>
              <a:rPr lang="pt-PT" err="1"/>
              <a:t>elit</a:t>
            </a:r>
            <a:r>
              <a:rPr lang="pt-PT"/>
              <a:t>, </a:t>
            </a:r>
            <a:r>
              <a:rPr lang="pt-PT" err="1"/>
              <a:t>sed</a:t>
            </a:r>
            <a:r>
              <a:rPr lang="pt-PT"/>
              <a:t> do </a:t>
            </a:r>
            <a:r>
              <a:rPr lang="pt-PT" err="1"/>
              <a:t>eiusmod</a:t>
            </a:r>
            <a:r>
              <a:rPr lang="pt-PT"/>
              <a:t> </a:t>
            </a:r>
            <a:r>
              <a:rPr lang="pt-PT" err="1"/>
              <a:t>tempor</a:t>
            </a:r>
            <a:r>
              <a:rPr lang="pt-PT"/>
              <a:t> </a:t>
            </a:r>
            <a:r>
              <a:rPr lang="pt-PT" err="1"/>
              <a:t>incididunt</a:t>
            </a:r>
            <a:r>
              <a:rPr lang="pt-PT"/>
              <a:t> ut labore </a:t>
            </a:r>
            <a:r>
              <a:rPr lang="pt-PT" err="1"/>
              <a:t>et</a:t>
            </a:r>
            <a:r>
              <a:rPr lang="pt-PT"/>
              <a:t> </a:t>
            </a:r>
            <a:r>
              <a:rPr lang="pt-PT" err="1"/>
              <a:t>dolore</a:t>
            </a:r>
            <a:r>
              <a:rPr lang="pt-PT"/>
              <a:t> magna </a:t>
            </a:r>
            <a:r>
              <a:rPr lang="pt-PT" err="1"/>
              <a:t>aliqua</a:t>
            </a:r>
            <a:r>
              <a:rPr lang="pt-PT"/>
              <a:t>. </a:t>
            </a:r>
          </a:p>
        </p:txBody>
      </p:sp>
      <p:sp>
        <p:nvSpPr>
          <p:cNvPr id="41" name="Text Placeholder 25"/>
          <p:cNvSpPr>
            <a:spLocks noGrp="1"/>
          </p:cNvSpPr>
          <p:nvPr>
            <p:ph type="body" sz="quarter" idx="36" hasCustomPrompt="1"/>
          </p:nvPr>
        </p:nvSpPr>
        <p:spPr>
          <a:xfrm>
            <a:off x="4705252" y="4694171"/>
            <a:ext cx="3403768" cy="801398"/>
          </a:xfrm>
        </p:spPr>
        <p:txBody>
          <a:bodyPr lIns="0" tIns="0" rIns="0" bIns="0">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aseline="0">
                <a:solidFill>
                  <a:schemeClr val="accent2"/>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err="1"/>
              <a:t>Lorem</a:t>
            </a:r>
            <a:r>
              <a:rPr lang="pt-PT"/>
              <a:t> </a:t>
            </a:r>
            <a:r>
              <a:rPr lang="pt-PT" err="1"/>
              <a:t>ipsum</a:t>
            </a:r>
            <a:r>
              <a:rPr lang="pt-PT"/>
              <a:t> </a:t>
            </a:r>
            <a:r>
              <a:rPr lang="pt-PT" err="1"/>
              <a:t>dolor</a:t>
            </a:r>
            <a:r>
              <a:rPr lang="pt-PT"/>
              <a:t> </a:t>
            </a:r>
            <a:r>
              <a:rPr lang="pt-PT" err="1"/>
              <a:t>sit</a:t>
            </a:r>
            <a:r>
              <a:rPr lang="pt-PT"/>
              <a:t> </a:t>
            </a:r>
            <a:r>
              <a:rPr lang="pt-PT" err="1"/>
              <a:t>amet</a:t>
            </a:r>
            <a:r>
              <a:rPr lang="pt-PT"/>
              <a:t>, </a:t>
            </a:r>
            <a:r>
              <a:rPr lang="pt-PT" err="1"/>
              <a:t>consectetur</a:t>
            </a:r>
            <a:r>
              <a:rPr lang="pt-PT"/>
              <a:t> </a:t>
            </a:r>
            <a:r>
              <a:rPr lang="pt-PT" err="1"/>
              <a:t>adipiscing</a:t>
            </a:r>
            <a:r>
              <a:rPr lang="pt-PT"/>
              <a:t> </a:t>
            </a:r>
            <a:r>
              <a:rPr lang="pt-PT" err="1"/>
              <a:t>elit</a:t>
            </a:r>
            <a:r>
              <a:rPr lang="pt-PT"/>
              <a:t>, </a:t>
            </a:r>
            <a:r>
              <a:rPr lang="pt-PT" err="1"/>
              <a:t>sed</a:t>
            </a:r>
            <a:r>
              <a:rPr lang="pt-PT"/>
              <a:t> do </a:t>
            </a:r>
            <a:r>
              <a:rPr lang="pt-PT" err="1"/>
              <a:t>eiusmod</a:t>
            </a:r>
            <a:r>
              <a:rPr lang="pt-PT"/>
              <a:t> </a:t>
            </a:r>
            <a:r>
              <a:rPr lang="pt-PT" err="1"/>
              <a:t>tempor</a:t>
            </a:r>
            <a:r>
              <a:rPr lang="pt-PT"/>
              <a:t> </a:t>
            </a:r>
            <a:r>
              <a:rPr lang="pt-PT" err="1"/>
              <a:t>incididunt</a:t>
            </a:r>
            <a:r>
              <a:rPr lang="pt-PT"/>
              <a:t> ut labore </a:t>
            </a:r>
            <a:r>
              <a:rPr lang="pt-PT" err="1"/>
              <a:t>et</a:t>
            </a:r>
            <a:r>
              <a:rPr lang="pt-PT"/>
              <a:t> </a:t>
            </a:r>
            <a:r>
              <a:rPr lang="pt-PT" err="1"/>
              <a:t>dolore</a:t>
            </a:r>
            <a:r>
              <a:rPr lang="pt-PT"/>
              <a:t> magna </a:t>
            </a:r>
            <a:r>
              <a:rPr lang="pt-PT" err="1"/>
              <a:t>aliqua</a:t>
            </a:r>
            <a:r>
              <a:rPr lang="pt-PT"/>
              <a:t>. </a:t>
            </a:r>
          </a:p>
        </p:txBody>
      </p:sp>
      <p:sp>
        <p:nvSpPr>
          <p:cNvPr id="42" name="Text Placeholder 25"/>
          <p:cNvSpPr>
            <a:spLocks noGrp="1"/>
          </p:cNvSpPr>
          <p:nvPr>
            <p:ph type="body" sz="quarter" idx="37" hasCustomPrompt="1"/>
          </p:nvPr>
        </p:nvSpPr>
        <p:spPr>
          <a:xfrm>
            <a:off x="4705252" y="2781781"/>
            <a:ext cx="3403768" cy="801398"/>
          </a:xfrm>
        </p:spPr>
        <p:txBody>
          <a:bodyPr lIns="0" tIns="0" rIns="0" bIns="0">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aseline="0">
                <a:solidFill>
                  <a:schemeClr val="accent2"/>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err="1"/>
              <a:t>Lorem</a:t>
            </a:r>
            <a:r>
              <a:rPr lang="pt-PT"/>
              <a:t> </a:t>
            </a:r>
            <a:r>
              <a:rPr lang="pt-PT" err="1"/>
              <a:t>ipsum</a:t>
            </a:r>
            <a:r>
              <a:rPr lang="pt-PT"/>
              <a:t> </a:t>
            </a:r>
            <a:r>
              <a:rPr lang="pt-PT" err="1"/>
              <a:t>dolor</a:t>
            </a:r>
            <a:r>
              <a:rPr lang="pt-PT"/>
              <a:t> </a:t>
            </a:r>
            <a:r>
              <a:rPr lang="pt-PT" err="1"/>
              <a:t>sit</a:t>
            </a:r>
            <a:r>
              <a:rPr lang="pt-PT"/>
              <a:t> </a:t>
            </a:r>
            <a:r>
              <a:rPr lang="pt-PT" err="1"/>
              <a:t>amet</a:t>
            </a:r>
            <a:r>
              <a:rPr lang="pt-PT"/>
              <a:t>, </a:t>
            </a:r>
            <a:r>
              <a:rPr lang="pt-PT" err="1"/>
              <a:t>consectetur</a:t>
            </a:r>
            <a:r>
              <a:rPr lang="pt-PT"/>
              <a:t> </a:t>
            </a:r>
            <a:r>
              <a:rPr lang="pt-PT" err="1"/>
              <a:t>adipiscing</a:t>
            </a:r>
            <a:r>
              <a:rPr lang="pt-PT"/>
              <a:t> </a:t>
            </a:r>
            <a:r>
              <a:rPr lang="pt-PT" err="1"/>
              <a:t>elit</a:t>
            </a:r>
            <a:r>
              <a:rPr lang="pt-PT"/>
              <a:t>, </a:t>
            </a:r>
            <a:r>
              <a:rPr lang="pt-PT" err="1"/>
              <a:t>sed</a:t>
            </a:r>
            <a:r>
              <a:rPr lang="pt-PT"/>
              <a:t> do </a:t>
            </a:r>
            <a:r>
              <a:rPr lang="pt-PT" err="1"/>
              <a:t>eiusmod</a:t>
            </a:r>
            <a:r>
              <a:rPr lang="pt-PT"/>
              <a:t> </a:t>
            </a:r>
            <a:r>
              <a:rPr lang="pt-PT" err="1"/>
              <a:t>tempor</a:t>
            </a:r>
            <a:r>
              <a:rPr lang="pt-PT"/>
              <a:t> </a:t>
            </a:r>
            <a:r>
              <a:rPr lang="pt-PT" err="1"/>
              <a:t>incididunt</a:t>
            </a:r>
            <a:r>
              <a:rPr lang="pt-PT"/>
              <a:t> ut labore </a:t>
            </a:r>
            <a:r>
              <a:rPr lang="pt-PT" err="1"/>
              <a:t>et</a:t>
            </a:r>
            <a:r>
              <a:rPr lang="pt-PT"/>
              <a:t> </a:t>
            </a:r>
            <a:r>
              <a:rPr lang="pt-PT" err="1"/>
              <a:t>dolore</a:t>
            </a:r>
            <a:r>
              <a:rPr lang="pt-PT"/>
              <a:t> magna </a:t>
            </a:r>
            <a:r>
              <a:rPr lang="pt-PT" err="1"/>
              <a:t>aliqua</a:t>
            </a:r>
            <a:r>
              <a:rPr lang="pt-PT"/>
              <a:t>. </a:t>
            </a:r>
          </a:p>
        </p:txBody>
      </p:sp>
      <p:sp>
        <p:nvSpPr>
          <p:cNvPr id="27" name="Text Placeholder 12"/>
          <p:cNvSpPr>
            <a:spLocks noGrp="1"/>
          </p:cNvSpPr>
          <p:nvPr>
            <p:ph type="body" sz="quarter" idx="15" hasCustomPrompt="1"/>
          </p:nvPr>
        </p:nvSpPr>
        <p:spPr>
          <a:xfrm>
            <a:off x="11213811" y="6165382"/>
            <a:ext cx="701038" cy="486183"/>
          </a:xfrm>
          <a:blipFill>
            <a:blip r:embed="rId2" cstate="email">
              <a:extLst>
                <a:ext uri="{28A0092B-C50C-407E-A947-70E740481C1C}">
                  <a14:useLocalDpi xmlns:a14="http://schemas.microsoft.com/office/drawing/2010/main"/>
                </a:ext>
              </a:extLst>
            </a:blip>
            <a:stretch>
              <a:fillRect/>
            </a:stretch>
          </a:blipFill>
        </p:spPr>
        <p:txBody>
          <a:bodyPr lIns="0" tIns="0" rIns="0" bIns="0" anchor="ct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700" b="0" baseline="0">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a:t> </a:t>
            </a:r>
          </a:p>
        </p:txBody>
      </p:sp>
      <p:sp>
        <p:nvSpPr>
          <p:cNvPr id="29" name="Text Placeholder 4"/>
          <p:cNvSpPr>
            <a:spLocks noGrp="1"/>
          </p:cNvSpPr>
          <p:nvPr>
            <p:ph type="body" sz="quarter" idx="38" hasCustomPrompt="1"/>
          </p:nvPr>
        </p:nvSpPr>
        <p:spPr>
          <a:xfrm>
            <a:off x="839788" y="1079980"/>
            <a:ext cx="7269722" cy="258055"/>
          </a:xfrm>
        </p:spPr>
        <p:txBody>
          <a:bodyPr lIns="0" tIns="0" rIns="0" bIns="0">
            <a:normAutofit/>
          </a:bodyPr>
          <a:lstStyle>
            <a:lvl1pPr marL="0" indent="0">
              <a:buNone/>
              <a:defRPr sz="1700">
                <a:solidFill>
                  <a:schemeClr val="accent2"/>
                </a:solidFill>
              </a:defRPr>
            </a:lvl1pPr>
          </a:lstStyle>
          <a:p>
            <a:pPr lvl="0"/>
            <a:r>
              <a:rPr lang="pt-PT" err="1"/>
              <a:t>Subtitle</a:t>
            </a:r>
            <a:endParaRPr lang="pt-PT"/>
          </a:p>
        </p:txBody>
      </p:sp>
      <p:sp>
        <p:nvSpPr>
          <p:cNvPr id="7" name="Title 6"/>
          <p:cNvSpPr>
            <a:spLocks noGrp="1"/>
          </p:cNvSpPr>
          <p:nvPr>
            <p:ph type="title" hasCustomPrompt="1"/>
          </p:nvPr>
        </p:nvSpPr>
        <p:spPr>
          <a:xfrm>
            <a:off x="838200" y="687704"/>
            <a:ext cx="7270820" cy="356432"/>
          </a:xfrm>
        </p:spPr>
        <p:txBody>
          <a:bodyPr/>
          <a:lstStyle>
            <a:lvl1pPr>
              <a:defRPr/>
            </a:lvl1pPr>
          </a:lstStyle>
          <a:p>
            <a:r>
              <a:rPr lang="en-US"/>
              <a:t>Title</a:t>
            </a:r>
            <a:endParaRPr lang="pt-PT"/>
          </a:p>
        </p:txBody>
      </p:sp>
      <p:cxnSp>
        <p:nvCxnSpPr>
          <p:cNvPr id="24" name="Straight Connector 23"/>
          <p:cNvCxnSpPr/>
          <p:nvPr userDrawn="1"/>
        </p:nvCxnSpPr>
        <p:spPr>
          <a:xfrm flipH="1">
            <a:off x="685800" y="-4152"/>
            <a:ext cx="0" cy="1358290"/>
          </a:xfrm>
          <a:prstGeom prst="line">
            <a:avLst/>
          </a:prstGeom>
          <a:ln w="6350">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3990372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 Development Slide 4">
    <p:bg>
      <p:bgPr>
        <a:solidFill>
          <a:schemeClr val="accent4"/>
        </a:solidFill>
        <a:effectLst/>
      </p:bgPr>
    </p:bg>
    <p:spTree>
      <p:nvGrpSpPr>
        <p:cNvPr id="1" name=""/>
        <p:cNvGrpSpPr/>
        <p:nvPr/>
      </p:nvGrpSpPr>
      <p:grpSpPr>
        <a:xfrm>
          <a:off x="0" y="0"/>
          <a:ext cx="0" cy="0"/>
          <a:chOff x="0" y="0"/>
          <a:chExt cx="0" cy="0"/>
        </a:xfrm>
      </p:grpSpPr>
      <p:pic>
        <p:nvPicPr>
          <p:cNvPr id="6" name="img1_com_linhas (1).png" descr="img1_com_linhas (1).png"/>
          <p:cNvPicPr>
            <a:picLocks noChangeAspect="1"/>
          </p:cNvPicPr>
          <p:nvPr userDrawn="1"/>
        </p:nvPicPr>
        <p:blipFill>
          <a:blip r:embed="rId2" cstate="email">
            <a:extLst>
              <a:ext uri="{28A0092B-C50C-407E-A947-70E740481C1C}">
                <a14:useLocalDpi xmlns:a14="http://schemas.microsoft.com/office/drawing/2010/main"/>
              </a:ext>
            </a:extLst>
          </a:blip>
          <a:srcRect/>
          <a:stretch>
            <a:fillRect/>
          </a:stretch>
        </p:blipFill>
        <p:spPr>
          <a:xfrm>
            <a:off x="5959694" y="-158472"/>
            <a:ext cx="6046385" cy="6858001"/>
          </a:xfrm>
          <a:prstGeom prst="rect">
            <a:avLst/>
          </a:prstGeom>
          <a:ln w="12700">
            <a:miter lim="400000"/>
          </a:ln>
        </p:spPr>
      </p:pic>
      <p:sp>
        <p:nvSpPr>
          <p:cNvPr id="3" name="Slide Number Placeholder 2"/>
          <p:cNvSpPr>
            <a:spLocks noGrp="1"/>
          </p:cNvSpPr>
          <p:nvPr>
            <p:ph type="sldNum" sz="quarter" idx="10"/>
          </p:nvPr>
        </p:nvSpPr>
        <p:spPr/>
        <p:txBody>
          <a:bodyPr/>
          <a:lstStyle>
            <a:lvl1pPr>
              <a:defRPr>
                <a:solidFill>
                  <a:schemeClr val="bg1"/>
                </a:solidFill>
              </a:defRPr>
            </a:lvl1pPr>
          </a:lstStyle>
          <a:p>
            <a:fld id="{9E561190-0011-472E-9FCA-1D7032DB7E1D}" type="slidenum">
              <a:rPr lang="en-US" smtClean="0"/>
              <a:pPr/>
              <a:t>‹#›</a:t>
            </a:fld>
            <a:endParaRPr lang="en-US"/>
          </a:p>
        </p:txBody>
      </p:sp>
      <p:sp>
        <p:nvSpPr>
          <p:cNvPr id="4" name="Text Placeholder 4"/>
          <p:cNvSpPr>
            <a:spLocks noGrp="1"/>
          </p:cNvSpPr>
          <p:nvPr>
            <p:ph type="body" sz="quarter" idx="38" hasCustomPrompt="1"/>
          </p:nvPr>
        </p:nvSpPr>
        <p:spPr>
          <a:xfrm>
            <a:off x="839788" y="1079980"/>
            <a:ext cx="10514012" cy="258055"/>
          </a:xfrm>
        </p:spPr>
        <p:txBody>
          <a:bodyPr lIns="0" tIns="0" rIns="0" bIns="0">
            <a:normAutofit/>
          </a:bodyPr>
          <a:lstStyle>
            <a:lvl1pPr marL="0" indent="0">
              <a:buNone/>
              <a:defRPr sz="1700">
                <a:solidFill>
                  <a:schemeClr val="bg1"/>
                </a:solidFill>
              </a:defRPr>
            </a:lvl1pPr>
          </a:lstStyle>
          <a:p>
            <a:pPr lvl="0"/>
            <a:r>
              <a:rPr lang="pt-PT" err="1"/>
              <a:t>Subtitle</a:t>
            </a:r>
            <a:endParaRPr lang="pt-PT"/>
          </a:p>
        </p:txBody>
      </p:sp>
      <p:sp>
        <p:nvSpPr>
          <p:cNvPr id="5" name="Title 5"/>
          <p:cNvSpPr>
            <a:spLocks noGrp="1"/>
          </p:cNvSpPr>
          <p:nvPr>
            <p:ph type="title" hasCustomPrompt="1"/>
          </p:nvPr>
        </p:nvSpPr>
        <p:spPr>
          <a:xfrm>
            <a:off x="838200" y="687704"/>
            <a:ext cx="10515600" cy="356432"/>
          </a:xfrm>
        </p:spPr>
        <p:txBody>
          <a:bodyPr/>
          <a:lstStyle>
            <a:lvl1pPr>
              <a:defRPr/>
            </a:lvl1pPr>
          </a:lstStyle>
          <a:p>
            <a:r>
              <a:rPr lang="en-US"/>
              <a:t>Title</a:t>
            </a:r>
            <a:endParaRPr lang="pt-PT"/>
          </a:p>
        </p:txBody>
      </p:sp>
      <p:sp>
        <p:nvSpPr>
          <p:cNvPr id="7" name="Text Placeholder 4"/>
          <p:cNvSpPr>
            <a:spLocks noGrp="1"/>
          </p:cNvSpPr>
          <p:nvPr>
            <p:ph type="body" sz="quarter" idx="39" hasCustomPrompt="1"/>
          </p:nvPr>
        </p:nvSpPr>
        <p:spPr>
          <a:xfrm>
            <a:off x="838200" y="2059516"/>
            <a:ext cx="6085114" cy="553165"/>
          </a:xfrm>
        </p:spPr>
        <p:txBody>
          <a:bodyPr lIns="0" tIns="0" rIns="0" bIns="0" anchor="ctr">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700">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err="1"/>
              <a:t>Lorem</a:t>
            </a:r>
            <a:r>
              <a:rPr lang="pt-PT"/>
              <a:t> </a:t>
            </a:r>
            <a:r>
              <a:rPr lang="pt-PT" err="1"/>
              <a:t>ipsum</a:t>
            </a:r>
            <a:r>
              <a:rPr lang="pt-PT"/>
              <a:t> </a:t>
            </a:r>
            <a:r>
              <a:rPr lang="pt-PT" err="1"/>
              <a:t>dolor</a:t>
            </a:r>
            <a:r>
              <a:rPr lang="pt-PT"/>
              <a:t> </a:t>
            </a:r>
            <a:r>
              <a:rPr lang="pt-PT" err="1"/>
              <a:t>sit</a:t>
            </a:r>
            <a:r>
              <a:rPr lang="pt-PT"/>
              <a:t> </a:t>
            </a:r>
            <a:r>
              <a:rPr lang="pt-PT" err="1"/>
              <a:t>amet</a:t>
            </a:r>
            <a:r>
              <a:rPr lang="pt-PT"/>
              <a:t>, </a:t>
            </a:r>
            <a:r>
              <a:rPr lang="pt-PT" err="1"/>
              <a:t>consectetur</a:t>
            </a:r>
            <a:r>
              <a:rPr lang="pt-PT"/>
              <a:t> </a:t>
            </a:r>
            <a:r>
              <a:rPr lang="pt-PT" err="1"/>
              <a:t>adipiscing</a:t>
            </a:r>
            <a:r>
              <a:rPr lang="pt-PT"/>
              <a:t> </a:t>
            </a:r>
            <a:r>
              <a:rPr lang="pt-PT" err="1"/>
              <a:t>elit</a:t>
            </a:r>
            <a:r>
              <a:rPr lang="pt-PT"/>
              <a:t>, </a:t>
            </a:r>
            <a:r>
              <a:rPr lang="pt-PT" err="1"/>
              <a:t>sed</a:t>
            </a:r>
            <a:r>
              <a:rPr lang="pt-PT"/>
              <a:t> do </a:t>
            </a:r>
            <a:r>
              <a:rPr lang="pt-PT" err="1"/>
              <a:t>eiusmod</a:t>
            </a:r>
            <a:r>
              <a:rPr lang="pt-PT"/>
              <a:t> </a:t>
            </a:r>
            <a:r>
              <a:rPr lang="pt-PT" err="1"/>
              <a:t>tempor</a:t>
            </a:r>
            <a:r>
              <a:rPr lang="pt-PT"/>
              <a:t> </a:t>
            </a:r>
            <a:r>
              <a:rPr lang="pt-PT" err="1"/>
              <a:t>incididunt</a:t>
            </a:r>
            <a:r>
              <a:rPr lang="pt-PT"/>
              <a:t> ut labore </a:t>
            </a:r>
            <a:r>
              <a:rPr lang="pt-PT" err="1"/>
              <a:t>et</a:t>
            </a:r>
            <a:r>
              <a:rPr lang="pt-PT"/>
              <a:t> </a:t>
            </a:r>
            <a:r>
              <a:rPr lang="pt-PT" err="1"/>
              <a:t>dolore</a:t>
            </a:r>
            <a:r>
              <a:rPr lang="pt-PT"/>
              <a:t> magna </a:t>
            </a:r>
            <a:r>
              <a:rPr lang="pt-PT" err="1"/>
              <a:t>aliqua</a:t>
            </a:r>
            <a:r>
              <a:rPr lang="pt-PT"/>
              <a:t>. </a:t>
            </a:r>
          </a:p>
        </p:txBody>
      </p:sp>
      <p:sp>
        <p:nvSpPr>
          <p:cNvPr id="8" name="Text Placeholder 12"/>
          <p:cNvSpPr>
            <a:spLocks noGrp="1"/>
          </p:cNvSpPr>
          <p:nvPr>
            <p:ph type="body" sz="quarter" idx="17" hasCustomPrompt="1"/>
          </p:nvPr>
        </p:nvSpPr>
        <p:spPr>
          <a:xfrm>
            <a:off x="839788" y="2923360"/>
            <a:ext cx="697484" cy="67252"/>
          </a:xfrm>
          <a:solidFill>
            <a:schemeClr val="accent5"/>
          </a:solidFill>
        </p:spPr>
        <p:txBody>
          <a:bodyPr wrap="square" lIns="0" tIns="0" rIns="0" bIns="0">
            <a:noAutofit/>
          </a:bodyPr>
          <a:lstStyle>
            <a:lvl1pPr marL="0" indent="0">
              <a:buNone/>
              <a:defRPr sz="1000" b="1" baseline="0">
                <a:solidFill>
                  <a:schemeClr val="bg1"/>
                </a:solidFill>
              </a:defRPr>
            </a:lvl1pPr>
          </a:lstStyle>
          <a:p>
            <a:pPr lvl="0"/>
            <a:r>
              <a:rPr lang="en-US" sz="1000" noProof="0"/>
              <a:t> </a:t>
            </a:r>
            <a:endParaRPr lang="en-US" noProof="0"/>
          </a:p>
        </p:txBody>
      </p:sp>
      <p:sp>
        <p:nvSpPr>
          <p:cNvPr id="10" name="Text Placeholder 4"/>
          <p:cNvSpPr>
            <a:spLocks noGrp="1"/>
          </p:cNvSpPr>
          <p:nvPr>
            <p:ph type="body" sz="quarter" idx="40" hasCustomPrompt="1"/>
          </p:nvPr>
        </p:nvSpPr>
        <p:spPr>
          <a:xfrm>
            <a:off x="838200" y="3421587"/>
            <a:ext cx="4849167" cy="2125104"/>
          </a:xfrm>
        </p:spPr>
        <p:txBody>
          <a:bodyPr lIns="0" tIns="0" rIns="0" bIns="0" anchor="t">
            <a:normAutofit/>
          </a:bodyPr>
          <a:lstStyle>
            <a:lvl1pPr marL="0" marR="0" indent="0" algn="l" defTabSz="914400" rtl="0" eaLnBrk="1" fontAlgn="auto" latinLnBrk="0" hangingPunct="1">
              <a:lnSpc>
                <a:spcPct val="90000"/>
              </a:lnSpc>
              <a:spcBef>
                <a:spcPts val="0"/>
              </a:spcBef>
              <a:spcAft>
                <a:spcPts val="600"/>
              </a:spcAft>
              <a:buClrTx/>
              <a:buSzTx/>
              <a:buFont typeface="Arial" panose="020B0604020202020204" pitchFamily="34" charset="0"/>
              <a:buNone/>
              <a:tabLst/>
              <a:defRPr sz="1700" b="0">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err="1"/>
              <a:t>Text</a:t>
            </a:r>
            <a:endParaRPr lang="pt-PT"/>
          </a:p>
          <a:p>
            <a:pPr marL="228600" indent="-228600" defTabSz="412750">
              <a:lnSpc>
                <a:spcPct val="140000"/>
              </a:lnSpc>
              <a:buSzPct val="100000"/>
              <a:buAutoNum type="arabicPeriod"/>
              <a:defRPr sz="1200">
                <a:solidFill>
                  <a:srgbClr val="FFFFFF"/>
                </a:solidFill>
                <a:latin typeface="EC Square Sans Pro"/>
                <a:ea typeface="EC Square Sans Pro"/>
                <a:cs typeface="EC Square Sans Pro"/>
                <a:sym typeface="EC Square Sans Pro"/>
              </a:defRPr>
            </a:pPr>
            <a:r>
              <a:rPr lang="pt-PT" err="1"/>
              <a:t>Lorem</a:t>
            </a:r>
            <a:r>
              <a:rPr lang="pt-PT"/>
              <a:t> </a:t>
            </a:r>
            <a:r>
              <a:rPr lang="pt-PT" err="1"/>
              <a:t>ipsum</a:t>
            </a:r>
            <a:r>
              <a:rPr lang="pt-PT"/>
              <a:t> </a:t>
            </a:r>
          </a:p>
          <a:p>
            <a:pPr marL="228600" indent="-228600" defTabSz="412750">
              <a:lnSpc>
                <a:spcPct val="140000"/>
              </a:lnSpc>
              <a:buSzPct val="100000"/>
              <a:buAutoNum type="arabicPeriod"/>
              <a:defRPr sz="1200">
                <a:solidFill>
                  <a:srgbClr val="FFFFFF"/>
                </a:solidFill>
                <a:latin typeface="EC Square Sans Pro"/>
                <a:ea typeface="EC Square Sans Pro"/>
                <a:cs typeface="EC Square Sans Pro"/>
                <a:sym typeface="EC Square Sans Pro"/>
              </a:defRPr>
            </a:pPr>
            <a:r>
              <a:rPr lang="pt-PT" err="1"/>
              <a:t>Lorem</a:t>
            </a:r>
            <a:r>
              <a:rPr lang="pt-PT"/>
              <a:t> </a:t>
            </a:r>
            <a:r>
              <a:rPr lang="pt-PT" err="1"/>
              <a:t>ipsum</a:t>
            </a:r>
            <a:r>
              <a:rPr lang="pt-PT"/>
              <a:t> </a:t>
            </a:r>
          </a:p>
          <a:p>
            <a:pPr marL="228600" indent="-228600" defTabSz="412750">
              <a:lnSpc>
                <a:spcPct val="140000"/>
              </a:lnSpc>
              <a:buSzPct val="100000"/>
              <a:buAutoNum type="arabicPeriod"/>
              <a:defRPr sz="1200">
                <a:solidFill>
                  <a:srgbClr val="FFFFFF"/>
                </a:solidFill>
                <a:latin typeface="EC Square Sans Pro"/>
                <a:ea typeface="EC Square Sans Pro"/>
                <a:cs typeface="EC Square Sans Pro"/>
                <a:sym typeface="EC Square Sans Pro"/>
              </a:defRPr>
            </a:pPr>
            <a:r>
              <a:rPr lang="pt-PT" err="1"/>
              <a:t>Lorem</a:t>
            </a:r>
            <a:r>
              <a:rPr lang="pt-PT"/>
              <a:t> </a:t>
            </a:r>
            <a:r>
              <a:rPr lang="pt-PT" err="1"/>
              <a:t>ipsum</a:t>
            </a:r>
            <a:r>
              <a:rPr lang="pt-PT"/>
              <a:t> </a:t>
            </a:r>
          </a:p>
          <a:p>
            <a:pPr marL="228600" indent="-228600" defTabSz="412750">
              <a:lnSpc>
                <a:spcPct val="140000"/>
              </a:lnSpc>
              <a:buSzPct val="100000"/>
              <a:buAutoNum type="arabicPeriod"/>
              <a:defRPr sz="1200">
                <a:solidFill>
                  <a:srgbClr val="FFFFFF"/>
                </a:solidFill>
                <a:latin typeface="EC Square Sans Pro"/>
                <a:ea typeface="EC Square Sans Pro"/>
                <a:cs typeface="EC Square Sans Pro"/>
                <a:sym typeface="EC Square Sans Pro"/>
              </a:defRPr>
            </a:pPr>
            <a:r>
              <a:rPr lang="pt-PT" err="1"/>
              <a:t>Lorem</a:t>
            </a:r>
            <a:r>
              <a:rPr lang="pt-PT"/>
              <a:t> </a:t>
            </a:r>
            <a:r>
              <a:rPr lang="pt-PT" err="1"/>
              <a:t>ipsum</a:t>
            </a:r>
            <a:r>
              <a:rPr lang="pt-PT"/>
              <a:t> </a:t>
            </a:r>
          </a:p>
          <a:p>
            <a:pPr marL="228600" indent="-228600" defTabSz="412750">
              <a:lnSpc>
                <a:spcPct val="140000"/>
              </a:lnSpc>
              <a:buSzPct val="100000"/>
              <a:buAutoNum type="arabicPeriod"/>
              <a:defRPr sz="1200">
                <a:solidFill>
                  <a:srgbClr val="FFFFFF"/>
                </a:solidFill>
                <a:latin typeface="EC Square Sans Pro"/>
                <a:ea typeface="EC Square Sans Pro"/>
                <a:cs typeface="EC Square Sans Pro"/>
                <a:sym typeface="EC Square Sans Pro"/>
              </a:defRPr>
            </a:pPr>
            <a:r>
              <a:rPr lang="pt-PT" err="1"/>
              <a:t>Lorem</a:t>
            </a:r>
            <a:r>
              <a:rPr lang="pt-PT"/>
              <a:t> </a:t>
            </a:r>
            <a:r>
              <a:rPr lang="pt-PT" err="1"/>
              <a:t>ipsum</a:t>
            </a:r>
            <a:r>
              <a:rPr lang="pt-PT"/>
              <a:t> </a:t>
            </a:r>
          </a:p>
          <a:p>
            <a:pPr marL="228600" indent="-228600" defTabSz="412750">
              <a:lnSpc>
                <a:spcPct val="140000"/>
              </a:lnSpc>
              <a:buSzPct val="100000"/>
              <a:buAutoNum type="arabicPeriod"/>
              <a:defRPr sz="1200">
                <a:solidFill>
                  <a:srgbClr val="FFFFFF"/>
                </a:solidFill>
                <a:latin typeface="EC Square Sans Pro"/>
                <a:ea typeface="EC Square Sans Pro"/>
                <a:cs typeface="EC Square Sans Pro"/>
                <a:sym typeface="EC Square Sans Pro"/>
              </a:defRPr>
            </a:pPr>
            <a:r>
              <a:rPr lang="pt-PT" err="1"/>
              <a:t>Lorem</a:t>
            </a:r>
            <a:r>
              <a:rPr lang="pt-PT"/>
              <a:t> </a:t>
            </a:r>
            <a:r>
              <a:rPr lang="pt-PT" err="1"/>
              <a:t>ipsum</a:t>
            </a:r>
            <a:r>
              <a:rPr lang="pt-PT"/>
              <a:t> </a:t>
            </a:r>
          </a:p>
        </p:txBody>
      </p:sp>
      <p:sp>
        <p:nvSpPr>
          <p:cNvPr id="11" name="Text Placeholder 12"/>
          <p:cNvSpPr>
            <a:spLocks noGrp="1"/>
          </p:cNvSpPr>
          <p:nvPr>
            <p:ph type="body" sz="quarter" idx="15" hasCustomPrompt="1"/>
          </p:nvPr>
        </p:nvSpPr>
        <p:spPr>
          <a:xfrm>
            <a:off x="11213811" y="6165382"/>
            <a:ext cx="701038" cy="486183"/>
          </a:xfrm>
          <a:blipFill>
            <a:blip r:embed="rId3" cstate="email">
              <a:extLst>
                <a:ext uri="{28A0092B-C50C-407E-A947-70E740481C1C}">
                  <a14:useLocalDpi xmlns:a14="http://schemas.microsoft.com/office/drawing/2010/main"/>
                </a:ext>
              </a:extLst>
            </a:blip>
            <a:stretch>
              <a:fillRect/>
            </a:stretch>
          </a:blipFill>
        </p:spPr>
        <p:txBody>
          <a:bodyPr lIns="0" tIns="0" rIns="0" bIns="0" anchor="ct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700" b="0" baseline="0">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a:t> </a:t>
            </a:r>
          </a:p>
        </p:txBody>
      </p:sp>
      <p:cxnSp>
        <p:nvCxnSpPr>
          <p:cNvPr id="13" name="Straight Connector 12"/>
          <p:cNvCxnSpPr/>
          <p:nvPr userDrawn="1"/>
        </p:nvCxnSpPr>
        <p:spPr>
          <a:xfrm flipH="1">
            <a:off x="685800" y="-16852"/>
            <a:ext cx="0" cy="1358290"/>
          </a:xfrm>
          <a:prstGeom prst="line">
            <a:avLst/>
          </a:prstGeom>
          <a:ln w="6350">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8377777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ntent Development Slide 5">
    <p:bg>
      <p:bgPr>
        <a:solidFill>
          <a:schemeClr val="bg1"/>
        </a:solidFill>
        <a:effectLst/>
      </p:bgPr>
    </p:bg>
    <p:spTree>
      <p:nvGrpSpPr>
        <p:cNvPr id="1" name=""/>
        <p:cNvGrpSpPr/>
        <p:nvPr/>
      </p:nvGrpSpPr>
      <p:grpSpPr>
        <a:xfrm>
          <a:off x="0" y="0"/>
          <a:ext cx="0" cy="0"/>
          <a:chOff x="0" y="0"/>
          <a:chExt cx="0" cy="0"/>
        </a:xfrm>
      </p:grpSpPr>
      <p:pic>
        <p:nvPicPr>
          <p:cNvPr id="12" name="Picture 10" descr="Picture 1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84808" y="1276346"/>
            <a:ext cx="11083636" cy="4654236"/>
          </a:xfrm>
          <a:prstGeom prst="rect">
            <a:avLst/>
          </a:prstGeom>
          <a:ln w="12700">
            <a:miter lim="400000"/>
          </a:ln>
        </p:spPr>
      </p:pic>
      <p:sp>
        <p:nvSpPr>
          <p:cNvPr id="3" name="Slide Number Placeholder 2"/>
          <p:cNvSpPr>
            <a:spLocks noGrp="1"/>
          </p:cNvSpPr>
          <p:nvPr>
            <p:ph type="sldNum" sz="quarter" idx="10"/>
          </p:nvPr>
        </p:nvSpPr>
        <p:spPr/>
        <p:txBody>
          <a:bodyPr/>
          <a:lstStyle>
            <a:lvl1pPr>
              <a:defRPr>
                <a:solidFill>
                  <a:schemeClr val="accent4"/>
                </a:solidFill>
              </a:defRPr>
            </a:lvl1pPr>
          </a:lstStyle>
          <a:p>
            <a:fld id="{9E561190-0011-472E-9FCA-1D7032DB7E1D}" type="slidenum">
              <a:rPr lang="en-US" smtClean="0"/>
              <a:pPr/>
              <a:t>‹#›</a:t>
            </a:fld>
            <a:endParaRPr lang="en-US"/>
          </a:p>
        </p:txBody>
      </p:sp>
      <p:sp>
        <p:nvSpPr>
          <p:cNvPr id="4" name="Text Placeholder 4"/>
          <p:cNvSpPr>
            <a:spLocks noGrp="1"/>
          </p:cNvSpPr>
          <p:nvPr>
            <p:ph type="body" sz="quarter" idx="38" hasCustomPrompt="1"/>
          </p:nvPr>
        </p:nvSpPr>
        <p:spPr>
          <a:xfrm>
            <a:off x="839788" y="1079980"/>
            <a:ext cx="10514012" cy="258055"/>
          </a:xfrm>
        </p:spPr>
        <p:txBody>
          <a:bodyPr lIns="0" tIns="0" rIns="0" bIns="0">
            <a:normAutofit/>
          </a:bodyPr>
          <a:lstStyle>
            <a:lvl1pPr marL="0" indent="0">
              <a:buNone/>
              <a:defRPr sz="1700">
                <a:solidFill>
                  <a:schemeClr val="accent2"/>
                </a:solidFill>
              </a:defRPr>
            </a:lvl1pPr>
          </a:lstStyle>
          <a:p>
            <a:pPr lvl="0"/>
            <a:r>
              <a:rPr lang="pt-PT" err="1"/>
              <a:t>Subtitle</a:t>
            </a:r>
            <a:endParaRPr lang="pt-PT"/>
          </a:p>
        </p:txBody>
      </p:sp>
      <p:sp>
        <p:nvSpPr>
          <p:cNvPr id="5" name="Title 5"/>
          <p:cNvSpPr>
            <a:spLocks noGrp="1"/>
          </p:cNvSpPr>
          <p:nvPr>
            <p:ph type="title" hasCustomPrompt="1"/>
          </p:nvPr>
        </p:nvSpPr>
        <p:spPr>
          <a:xfrm>
            <a:off x="838200" y="687704"/>
            <a:ext cx="10515600" cy="356432"/>
          </a:xfrm>
        </p:spPr>
        <p:txBody>
          <a:bodyPr/>
          <a:lstStyle>
            <a:lvl1pPr>
              <a:defRPr/>
            </a:lvl1pPr>
          </a:lstStyle>
          <a:p>
            <a:r>
              <a:rPr lang="en-US"/>
              <a:t>Title</a:t>
            </a:r>
            <a:endParaRPr lang="pt-PT"/>
          </a:p>
        </p:txBody>
      </p:sp>
      <p:sp>
        <p:nvSpPr>
          <p:cNvPr id="13" name="Text Placeholder 4"/>
          <p:cNvSpPr>
            <a:spLocks noGrp="1"/>
          </p:cNvSpPr>
          <p:nvPr>
            <p:ph type="body" sz="quarter" idx="40" hasCustomPrompt="1"/>
          </p:nvPr>
        </p:nvSpPr>
        <p:spPr>
          <a:xfrm>
            <a:off x="838200" y="2366884"/>
            <a:ext cx="4849167" cy="901252"/>
          </a:xfrm>
        </p:spPr>
        <p:txBody>
          <a:bodyPr lIns="0" tIns="0" rIns="0" bIns="0" anchor="t">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700" b="0">
                <a:solidFill>
                  <a:schemeClr val="accent4"/>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err="1"/>
              <a:t>Lorem</a:t>
            </a:r>
            <a:r>
              <a:rPr lang="pt-PT"/>
              <a:t> </a:t>
            </a:r>
            <a:r>
              <a:rPr lang="pt-PT" err="1"/>
              <a:t>ipsum</a:t>
            </a:r>
            <a:r>
              <a:rPr lang="pt-PT"/>
              <a:t> </a:t>
            </a:r>
            <a:r>
              <a:rPr lang="pt-PT" err="1"/>
              <a:t>dolor</a:t>
            </a:r>
            <a:r>
              <a:rPr lang="pt-PT"/>
              <a:t> </a:t>
            </a:r>
            <a:r>
              <a:rPr lang="pt-PT" err="1"/>
              <a:t>sit</a:t>
            </a:r>
            <a:r>
              <a:rPr lang="pt-PT"/>
              <a:t> </a:t>
            </a:r>
            <a:r>
              <a:rPr lang="pt-PT" err="1"/>
              <a:t>amet</a:t>
            </a:r>
            <a:r>
              <a:rPr lang="pt-PT"/>
              <a:t>, </a:t>
            </a:r>
            <a:r>
              <a:rPr lang="pt-PT" err="1"/>
              <a:t>consectetur</a:t>
            </a:r>
            <a:r>
              <a:rPr lang="pt-PT"/>
              <a:t> </a:t>
            </a:r>
            <a:r>
              <a:rPr lang="pt-PT" err="1"/>
              <a:t>adipiscing</a:t>
            </a:r>
            <a:r>
              <a:rPr lang="pt-PT"/>
              <a:t> </a:t>
            </a:r>
            <a:r>
              <a:rPr lang="pt-PT" err="1"/>
              <a:t>elit</a:t>
            </a:r>
            <a:r>
              <a:rPr lang="pt-PT"/>
              <a:t>, </a:t>
            </a:r>
            <a:r>
              <a:rPr lang="pt-PT" err="1"/>
              <a:t>sed</a:t>
            </a:r>
            <a:r>
              <a:rPr lang="pt-PT"/>
              <a:t> do </a:t>
            </a:r>
            <a:r>
              <a:rPr lang="pt-PT" err="1"/>
              <a:t>eiusmod</a:t>
            </a:r>
            <a:r>
              <a:rPr lang="pt-PT"/>
              <a:t> </a:t>
            </a:r>
            <a:r>
              <a:rPr lang="pt-PT" err="1"/>
              <a:t>tempor</a:t>
            </a:r>
            <a:r>
              <a:rPr lang="pt-PT"/>
              <a:t> </a:t>
            </a:r>
            <a:r>
              <a:rPr lang="pt-PT" err="1"/>
              <a:t>incididunt</a:t>
            </a:r>
            <a:r>
              <a:rPr lang="pt-PT"/>
              <a:t> ut labore </a:t>
            </a:r>
            <a:r>
              <a:rPr lang="pt-PT" err="1"/>
              <a:t>et</a:t>
            </a:r>
            <a:r>
              <a:rPr lang="pt-PT"/>
              <a:t> </a:t>
            </a:r>
            <a:r>
              <a:rPr lang="pt-PT" err="1"/>
              <a:t>dolore</a:t>
            </a:r>
            <a:r>
              <a:rPr lang="pt-PT"/>
              <a:t> magna </a:t>
            </a:r>
            <a:r>
              <a:rPr lang="pt-PT" err="1"/>
              <a:t>aliqua</a:t>
            </a:r>
            <a:r>
              <a:rPr lang="pt-PT"/>
              <a:t>.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pt-PT"/>
          </a:p>
        </p:txBody>
      </p:sp>
      <p:sp>
        <p:nvSpPr>
          <p:cNvPr id="17" name="Text Placeholder 12"/>
          <p:cNvSpPr>
            <a:spLocks noGrp="1"/>
          </p:cNvSpPr>
          <p:nvPr>
            <p:ph type="body" sz="quarter" idx="15" hasCustomPrompt="1"/>
          </p:nvPr>
        </p:nvSpPr>
        <p:spPr>
          <a:xfrm>
            <a:off x="11213811" y="6165382"/>
            <a:ext cx="701038" cy="486183"/>
          </a:xfrm>
          <a:blipFill>
            <a:blip r:embed="rId3" cstate="email">
              <a:extLst>
                <a:ext uri="{28A0092B-C50C-407E-A947-70E740481C1C}">
                  <a14:useLocalDpi xmlns:a14="http://schemas.microsoft.com/office/drawing/2010/main"/>
                </a:ext>
              </a:extLst>
            </a:blip>
            <a:stretch>
              <a:fillRect/>
            </a:stretch>
          </a:blipFill>
        </p:spPr>
        <p:txBody>
          <a:bodyPr lIns="0" tIns="0" rIns="0" bIns="0" anchor="ct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700" b="0" baseline="0">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a:t> </a:t>
            </a:r>
          </a:p>
        </p:txBody>
      </p:sp>
      <p:sp>
        <p:nvSpPr>
          <p:cNvPr id="18" name="Text Placeholder 12"/>
          <p:cNvSpPr>
            <a:spLocks noGrp="1"/>
          </p:cNvSpPr>
          <p:nvPr>
            <p:ph type="body" sz="quarter" idx="17" hasCustomPrompt="1"/>
          </p:nvPr>
        </p:nvSpPr>
        <p:spPr>
          <a:xfrm>
            <a:off x="839788" y="2014800"/>
            <a:ext cx="697484" cy="55580"/>
          </a:xfrm>
          <a:solidFill>
            <a:schemeClr val="bg2"/>
          </a:solidFill>
        </p:spPr>
        <p:txBody>
          <a:bodyPr wrap="square" lIns="0" tIns="0" rIns="0" bIns="0">
            <a:noAutofit/>
          </a:bodyPr>
          <a:lstStyle>
            <a:lvl1pPr marL="0" indent="0">
              <a:buNone/>
              <a:defRPr sz="1000" b="1" baseline="0">
                <a:solidFill>
                  <a:schemeClr val="bg1"/>
                </a:solidFill>
              </a:defRPr>
            </a:lvl1pPr>
          </a:lstStyle>
          <a:p>
            <a:pPr lvl="0"/>
            <a:r>
              <a:rPr lang="en-US" noProof="0"/>
              <a:t>   </a:t>
            </a:r>
          </a:p>
        </p:txBody>
      </p:sp>
      <p:cxnSp>
        <p:nvCxnSpPr>
          <p:cNvPr id="11" name="Straight Connector 10"/>
          <p:cNvCxnSpPr/>
          <p:nvPr userDrawn="1"/>
        </p:nvCxnSpPr>
        <p:spPr>
          <a:xfrm flipH="1">
            <a:off x="685800" y="-4152"/>
            <a:ext cx="0" cy="1358290"/>
          </a:xfrm>
          <a:prstGeom prst="line">
            <a:avLst/>
          </a:prstGeom>
          <a:ln w="6350">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3034551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ntent Development Slide 6">
    <p:bg>
      <p:bgPr>
        <a:solidFill>
          <a:schemeClr val="tx1"/>
        </a:solidFill>
        <a:effectLst/>
      </p:bgPr>
    </p:bg>
    <p:spTree>
      <p:nvGrpSpPr>
        <p:cNvPr id="1" name=""/>
        <p:cNvGrpSpPr/>
        <p:nvPr/>
      </p:nvGrpSpPr>
      <p:grpSpPr>
        <a:xfrm>
          <a:off x="0" y="0"/>
          <a:ext cx="0" cy="0"/>
          <a:chOff x="0" y="0"/>
          <a:chExt cx="0" cy="0"/>
        </a:xfrm>
      </p:grpSpPr>
      <p:sp>
        <p:nvSpPr>
          <p:cNvPr id="10" name="Picture Placeholder 2"/>
          <p:cNvSpPr>
            <a:spLocks noGrp="1"/>
          </p:cNvSpPr>
          <p:nvPr>
            <p:ph type="pic" sz="quarter" idx="42"/>
          </p:nvPr>
        </p:nvSpPr>
        <p:spPr>
          <a:xfrm>
            <a:off x="0" y="0"/>
            <a:ext cx="12192000" cy="6858000"/>
          </a:xfrm>
          <a:solidFill>
            <a:schemeClr val="accent6"/>
          </a:solidFill>
        </p:spPr>
        <p:txBody>
          <a:bodyPr/>
          <a:lstStyle/>
          <a:p>
            <a:endParaRPr lang="en-US" noProof="0"/>
          </a:p>
        </p:txBody>
      </p:sp>
      <p:sp>
        <p:nvSpPr>
          <p:cNvPr id="3" name="Slide Number Placeholder 2"/>
          <p:cNvSpPr>
            <a:spLocks noGrp="1"/>
          </p:cNvSpPr>
          <p:nvPr>
            <p:ph type="sldNum" sz="quarter" idx="10"/>
          </p:nvPr>
        </p:nvSpPr>
        <p:spPr/>
        <p:txBody>
          <a:bodyPr/>
          <a:lstStyle>
            <a:lvl1pPr>
              <a:defRPr>
                <a:solidFill>
                  <a:schemeClr val="bg1"/>
                </a:solidFill>
              </a:defRPr>
            </a:lvl1pPr>
          </a:lstStyle>
          <a:p>
            <a:fld id="{9E561190-0011-472E-9FCA-1D7032DB7E1D}" type="slidenum">
              <a:rPr lang="en-US" smtClean="0"/>
              <a:pPr/>
              <a:t>‹#›</a:t>
            </a:fld>
            <a:endParaRPr lang="en-US"/>
          </a:p>
        </p:txBody>
      </p:sp>
      <p:sp>
        <p:nvSpPr>
          <p:cNvPr id="11" name="Text Placeholder 12"/>
          <p:cNvSpPr>
            <a:spLocks noGrp="1"/>
          </p:cNvSpPr>
          <p:nvPr>
            <p:ph type="body" sz="quarter" idx="15" hasCustomPrompt="1"/>
          </p:nvPr>
        </p:nvSpPr>
        <p:spPr>
          <a:xfrm>
            <a:off x="11213811" y="6165382"/>
            <a:ext cx="701038" cy="486183"/>
          </a:xfrm>
          <a:blipFill>
            <a:blip r:embed="rId2" cstate="email">
              <a:extLst>
                <a:ext uri="{28A0092B-C50C-407E-A947-70E740481C1C}">
                  <a14:useLocalDpi xmlns:a14="http://schemas.microsoft.com/office/drawing/2010/main"/>
                </a:ext>
              </a:extLst>
            </a:blip>
            <a:stretch>
              <a:fillRect/>
            </a:stretch>
          </a:blipFill>
        </p:spPr>
        <p:txBody>
          <a:bodyPr lIns="0" tIns="0" rIns="0" bIns="0" anchor="ct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700" b="0" baseline="0">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a:t> </a:t>
            </a:r>
          </a:p>
        </p:txBody>
      </p:sp>
      <p:sp>
        <p:nvSpPr>
          <p:cNvPr id="13" name="Text Placeholder 4"/>
          <p:cNvSpPr>
            <a:spLocks noGrp="1"/>
          </p:cNvSpPr>
          <p:nvPr>
            <p:ph type="body" sz="quarter" idx="40" hasCustomPrompt="1"/>
          </p:nvPr>
        </p:nvSpPr>
        <p:spPr>
          <a:xfrm>
            <a:off x="838200" y="3601429"/>
            <a:ext cx="4849167" cy="901252"/>
          </a:xfrm>
        </p:spPr>
        <p:txBody>
          <a:bodyPr lIns="0" tIns="0" rIns="0" bIns="0" anchor="t">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700" b="0">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err="1"/>
              <a:t>Lorem</a:t>
            </a:r>
            <a:r>
              <a:rPr lang="pt-PT"/>
              <a:t> </a:t>
            </a:r>
            <a:r>
              <a:rPr lang="pt-PT" err="1"/>
              <a:t>ipsum</a:t>
            </a:r>
            <a:r>
              <a:rPr lang="pt-PT"/>
              <a:t> </a:t>
            </a:r>
            <a:r>
              <a:rPr lang="pt-PT" err="1"/>
              <a:t>dolor</a:t>
            </a:r>
            <a:r>
              <a:rPr lang="pt-PT"/>
              <a:t> </a:t>
            </a:r>
            <a:r>
              <a:rPr lang="pt-PT" err="1"/>
              <a:t>sit</a:t>
            </a:r>
            <a:r>
              <a:rPr lang="pt-PT"/>
              <a:t> </a:t>
            </a:r>
            <a:r>
              <a:rPr lang="pt-PT" err="1"/>
              <a:t>amet</a:t>
            </a:r>
            <a:r>
              <a:rPr lang="pt-PT"/>
              <a:t>, </a:t>
            </a:r>
            <a:r>
              <a:rPr lang="pt-PT" err="1"/>
              <a:t>consectetur</a:t>
            </a:r>
            <a:r>
              <a:rPr lang="pt-PT"/>
              <a:t> </a:t>
            </a:r>
            <a:r>
              <a:rPr lang="pt-PT" err="1"/>
              <a:t>adipiscing</a:t>
            </a:r>
            <a:r>
              <a:rPr lang="pt-PT"/>
              <a:t> </a:t>
            </a:r>
            <a:r>
              <a:rPr lang="pt-PT" err="1"/>
              <a:t>elit</a:t>
            </a:r>
            <a:r>
              <a:rPr lang="pt-PT"/>
              <a:t>, </a:t>
            </a:r>
            <a:r>
              <a:rPr lang="pt-PT" err="1"/>
              <a:t>sed</a:t>
            </a:r>
            <a:r>
              <a:rPr lang="pt-PT"/>
              <a:t> do </a:t>
            </a:r>
            <a:r>
              <a:rPr lang="pt-PT" err="1"/>
              <a:t>eiusmod</a:t>
            </a:r>
            <a:r>
              <a:rPr lang="pt-PT"/>
              <a:t> </a:t>
            </a:r>
            <a:r>
              <a:rPr lang="pt-PT" err="1"/>
              <a:t>tempor</a:t>
            </a:r>
            <a:r>
              <a:rPr lang="pt-PT"/>
              <a:t> </a:t>
            </a:r>
            <a:r>
              <a:rPr lang="pt-PT" err="1"/>
              <a:t>incididunt</a:t>
            </a:r>
            <a:r>
              <a:rPr lang="pt-PT"/>
              <a:t> ut labore </a:t>
            </a:r>
            <a:r>
              <a:rPr lang="pt-PT" err="1"/>
              <a:t>et</a:t>
            </a:r>
            <a:r>
              <a:rPr lang="pt-PT"/>
              <a:t> </a:t>
            </a:r>
            <a:r>
              <a:rPr lang="pt-PT" err="1"/>
              <a:t>dolore</a:t>
            </a:r>
            <a:r>
              <a:rPr lang="pt-PT"/>
              <a:t> magna </a:t>
            </a:r>
            <a:r>
              <a:rPr lang="pt-PT" err="1"/>
              <a:t>aliqua</a:t>
            </a:r>
            <a:r>
              <a:rPr lang="pt-PT"/>
              <a:t>.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pt-PT"/>
          </a:p>
        </p:txBody>
      </p:sp>
      <p:sp>
        <p:nvSpPr>
          <p:cNvPr id="9" name="Text Placeholder 4"/>
          <p:cNvSpPr>
            <a:spLocks noGrp="1"/>
          </p:cNvSpPr>
          <p:nvPr>
            <p:ph type="body" sz="quarter" idx="41" hasCustomPrompt="1"/>
          </p:nvPr>
        </p:nvSpPr>
        <p:spPr>
          <a:xfrm>
            <a:off x="838199" y="2624415"/>
            <a:ext cx="4849167" cy="347472"/>
          </a:xfrm>
        </p:spPr>
        <p:txBody>
          <a:bodyPr lIns="0" tIns="0" rIns="0" bIns="0" anchor="t">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800" b="1">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err="1"/>
              <a:t>Text</a:t>
            </a:r>
            <a:endParaRPr lang="pt-PT"/>
          </a:p>
        </p:txBody>
      </p:sp>
      <p:sp>
        <p:nvSpPr>
          <p:cNvPr id="14" name="Text Placeholder 12"/>
          <p:cNvSpPr>
            <a:spLocks noGrp="1"/>
          </p:cNvSpPr>
          <p:nvPr>
            <p:ph type="body" sz="quarter" idx="17" hasCustomPrompt="1"/>
          </p:nvPr>
        </p:nvSpPr>
        <p:spPr>
          <a:xfrm>
            <a:off x="839788" y="3265002"/>
            <a:ext cx="697484" cy="67252"/>
          </a:xfrm>
          <a:solidFill>
            <a:schemeClr val="bg2"/>
          </a:solidFill>
        </p:spPr>
        <p:txBody>
          <a:bodyPr wrap="square" lIns="0" tIns="0" rIns="0" bIns="0">
            <a:noAutofit/>
          </a:bodyPr>
          <a:lstStyle>
            <a:lvl1pPr marL="0" indent="0">
              <a:buNone/>
              <a:defRPr sz="4400" b="1" baseline="0">
                <a:solidFill>
                  <a:schemeClr val="bg1"/>
                </a:solidFill>
              </a:defRPr>
            </a:lvl1pPr>
          </a:lstStyle>
          <a:p>
            <a:pPr lvl="0"/>
            <a:r>
              <a:rPr lang="en-US" noProof="0"/>
              <a:t>   </a:t>
            </a:r>
          </a:p>
        </p:txBody>
      </p:sp>
    </p:spTree>
    <p:extLst>
      <p:ext uri="{BB962C8B-B14F-4D97-AF65-F5344CB8AC3E}">
        <p14:creationId xmlns:p14="http://schemas.microsoft.com/office/powerpoint/2010/main" val="207488743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ntent Development Slide 7">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0" y="0"/>
            <a:ext cx="12192000" cy="6858000"/>
          </a:xfrm>
          <a:prstGeom prst="rect">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pt-PT">
                <a:latin typeface="EC Square Sans Pro" panose="020B0506040000020004" pitchFamily="34" charset="0"/>
              </a:rPr>
              <a:t>4</a:t>
            </a:r>
          </a:p>
        </p:txBody>
      </p:sp>
      <p:sp>
        <p:nvSpPr>
          <p:cNvPr id="3" name="Slide Number Placeholder 2"/>
          <p:cNvSpPr>
            <a:spLocks noGrp="1"/>
          </p:cNvSpPr>
          <p:nvPr>
            <p:ph type="sldNum" sz="quarter" idx="10"/>
          </p:nvPr>
        </p:nvSpPr>
        <p:spPr/>
        <p:txBody>
          <a:bodyPr/>
          <a:lstStyle/>
          <a:p>
            <a:fld id="{9E561190-0011-472E-9FCA-1D7032DB7E1D}" type="slidenum">
              <a:rPr lang="en-US" smtClean="0"/>
              <a:pPr/>
              <a:t>‹#›</a:t>
            </a:fld>
            <a:endParaRPr lang="en-US"/>
          </a:p>
        </p:txBody>
      </p:sp>
      <p:sp>
        <p:nvSpPr>
          <p:cNvPr id="5" name="Text Placeholder 4"/>
          <p:cNvSpPr>
            <a:spLocks noGrp="1"/>
          </p:cNvSpPr>
          <p:nvPr>
            <p:ph type="body" sz="quarter" idx="40" hasCustomPrompt="1"/>
          </p:nvPr>
        </p:nvSpPr>
        <p:spPr>
          <a:xfrm>
            <a:off x="933241" y="2978374"/>
            <a:ext cx="10325519" cy="901252"/>
          </a:xfrm>
        </p:spPr>
        <p:txBody>
          <a:bodyPr lIns="0" tIns="0" rIns="0" bIns="0" anchor="t">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800" b="1">
                <a:solidFill>
                  <a:schemeClr val="tx1"/>
                </a:solidFill>
              </a:defRPr>
            </a:lvl1pPr>
          </a:lstStyle>
          <a:p>
            <a:r>
              <a:rPr lang="en-US"/>
              <a:t>This text box can be used to write an inspiring phrase and the colored shapes can be used to underline the key message.</a:t>
            </a:r>
          </a:p>
        </p:txBody>
      </p:sp>
      <p:sp>
        <p:nvSpPr>
          <p:cNvPr id="7" name="Text Placeholder 12"/>
          <p:cNvSpPr>
            <a:spLocks noGrp="1"/>
          </p:cNvSpPr>
          <p:nvPr>
            <p:ph type="body" sz="quarter" idx="15" hasCustomPrompt="1"/>
          </p:nvPr>
        </p:nvSpPr>
        <p:spPr>
          <a:xfrm>
            <a:off x="11213811" y="6165382"/>
            <a:ext cx="701038" cy="486183"/>
          </a:xfrm>
          <a:blipFill>
            <a:blip r:embed="rId3" cstate="email">
              <a:extLst>
                <a:ext uri="{28A0092B-C50C-407E-A947-70E740481C1C}">
                  <a14:useLocalDpi xmlns:a14="http://schemas.microsoft.com/office/drawing/2010/main"/>
                </a:ext>
              </a:extLst>
            </a:blip>
            <a:stretch>
              <a:fillRect/>
            </a:stretch>
          </a:blipFill>
        </p:spPr>
        <p:txBody>
          <a:bodyPr lIns="0" tIns="0" rIns="0" bIns="0" anchor="ct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700" b="0" baseline="0">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a:t> </a:t>
            </a:r>
          </a:p>
        </p:txBody>
      </p:sp>
    </p:spTree>
    <p:extLst>
      <p:ext uri="{BB962C8B-B14F-4D97-AF65-F5344CB8AC3E}">
        <p14:creationId xmlns:p14="http://schemas.microsoft.com/office/powerpoint/2010/main" val="191766385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ontent Development Slide 8">
    <p:bg>
      <p:bgPr>
        <a:solidFill>
          <a:schemeClr val="accent6"/>
        </a:solidFill>
        <a:effectLst/>
      </p:bgPr>
    </p:bg>
    <p:spTree>
      <p:nvGrpSpPr>
        <p:cNvPr id="1" name=""/>
        <p:cNvGrpSpPr/>
        <p:nvPr/>
      </p:nvGrpSpPr>
      <p:grpSpPr>
        <a:xfrm>
          <a:off x="0" y="0"/>
          <a:ext cx="0" cy="0"/>
          <a:chOff x="0" y="0"/>
          <a:chExt cx="0" cy="0"/>
        </a:xfrm>
      </p:grpSpPr>
      <p:sp>
        <p:nvSpPr>
          <p:cNvPr id="10" name="Picture Placeholder 2"/>
          <p:cNvSpPr>
            <a:spLocks noGrp="1"/>
          </p:cNvSpPr>
          <p:nvPr>
            <p:ph type="pic" sz="quarter" idx="42"/>
          </p:nvPr>
        </p:nvSpPr>
        <p:spPr>
          <a:xfrm>
            <a:off x="0" y="0"/>
            <a:ext cx="12192000" cy="6858000"/>
          </a:xfrm>
          <a:solidFill>
            <a:schemeClr val="accent6"/>
          </a:solidFill>
        </p:spPr>
        <p:txBody>
          <a:bodyPr/>
          <a:lstStyle/>
          <a:p>
            <a:endParaRPr lang="en-US" noProof="0"/>
          </a:p>
        </p:txBody>
      </p:sp>
      <p:sp>
        <p:nvSpPr>
          <p:cNvPr id="3" name="Slide Number Placeholder 2"/>
          <p:cNvSpPr>
            <a:spLocks noGrp="1"/>
          </p:cNvSpPr>
          <p:nvPr>
            <p:ph type="sldNum" sz="quarter" idx="10"/>
          </p:nvPr>
        </p:nvSpPr>
        <p:spPr/>
        <p:txBody>
          <a:bodyPr/>
          <a:lstStyle>
            <a:lvl1pPr>
              <a:defRPr>
                <a:solidFill>
                  <a:schemeClr val="bg1"/>
                </a:solidFill>
              </a:defRPr>
            </a:lvl1pPr>
          </a:lstStyle>
          <a:p>
            <a:fld id="{9E561190-0011-472E-9FCA-1D7032DB7E1D}" type="slidenum">
              <a:rPr lang="en-US" smtClean="0"/>
              <a:pPr/>
              <a:t>‹#›</a:t>
            </a:fld>
            <a:endParaRPr lang="en-US"/>
          </a:p>
        </p:txBody>
      </p:sp>
      <p:sp>
        <p:nvSpPr>
          <p:cNvPr id="6" name="Text Placeholder 12"/>
          <p:cNvSpPr>
            <a:spLocks noGrp="1"/>
          </p:cNvSpPr>
          <p:nvPr>
            <p:ph type="body" sz="quarter" idx="15" hasCustomPrompt="1"/>
          </p:nvPr>
        </p:nvSpPr>
        <p:spPr>
          <a:xfrm>
            <a:off x="11213811" y="6165382"/>
            <a:ext cx="701038" cy="486183"/>
          </a:xfrm>
          <a:blipFill>
            <a:blip r:embed="rId2" cstate="email">
              <a:extLst>
                <a:ext uri="{28A0092B-C50C-407E-A947-70E740481C1C}">
                  <a14:useLocalDpi xmlns:a14="http://schemas.microsoft.com/office/drawing/2010/main"/>
                </a:ext>
              </a:extLst>
            </a:blip>
            <a:stretch>
              <a:fillRect/>
            </a:stretch>
          </a:blipFill>
        </p:spPr>
        <p:txBody>
          <a:bodyPr lIns="0" tIns="0" rIns="0" bIns="0" anchor="ct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700" b="0" baseline="0">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a:t> </a:t>
            </a:r>
          </a:p>
        </p:txBody>
      </p:sp>
      <p:sp>
        <p:nvSpPr>
          <p:cNvPr id="8" name="Text Placeholder 4"/>
          <p:cNvSpPr>
            <a:spLocks noGrp="1"/>
          </p:cNvSpPr>
          <p:nvPr>
            <p:ph type="body" sz="quarter" idx="40" hasCustomPrompt="1"/>
          </p:nvPr>
        </p:nvSpPr>
        <p:spPr>
          <a:xfrm>
            <a:off x="838200" y="2978374"/>
            <a:ext cx="3864429" cy="901252"/>
          </a:xfrm>
        </p:spPr>
        <p:txBody>
          <a:bodyPr lIns="0" tIns="0" rIns="0" bIns="0" anchor="t">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000" b="0" baseline="0">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err="1"/>
              <a:t>This</a:t>
            </a:r>
            <a:r>
              <a:rPr lang="pt-PT"/>
              <a:t> </a:t>
            </a:r>
            <a:r>
              <a:rPr lang="pt-PT" err="1"/>
              <a:t>text</a:t>
            </a:r>
            <a:r>
              <a:rPr lang="pt-PT"/>
              <a:t> box can </a:t>
            </a:r>
            <a:r>
              <a:rPr lang="pt-PT" err="1"/>
              <a:t>be</a:t>
            </a:r>
            <a:r>
              <a:rPr lang="pt-PT"/>
              <a:t> </a:t>
            </a:r>
            <a:r>
              <a:rPr lang="pt-PT" err="1"/>
              <a:t>used</a:t>
            </a:r>
            <a:r>
              <a:rPr lang="pt-PT"/>
              <a:t> to </a:t>
            </a:r>
            <a:r>
              <a:rPr lang="pt-PT" err="1"/>
              <a:t>write</a:t>
            </a:r>
            <a:r>
              <a:rPr lang="pt-PT"/>
              <a:t> </a:t>
            </a:r>
            <a:r>
              <a:rPr lang="pt-PT" err="1"/>
              <a:t>an</a:t>
            </a:r>
            <a:r>
              <a:rPr lang="pt-PT"/>
              <a:t> </a:t>
            </a:r>
            <a:r>
              <a:rPr lang="pt-PT" err="1"/>
              <a:t>inpiring</a:t>
            </a:r>
            <a:r>
              <a:rPr lang="pt-PT"/>
              <a:t> </a:t>
            </a:r>
            <a:r>
              <a:rPr lang="pt-PT" err="1"/>
              <a:t>phrase</a:t>
            </a:r>
            <a:r>
              <a:rPr lang="pt-PT"/>
              <a:t> </a:t>
            </a:r>
            <a:r>
              <a:rPr lang="pt-PT" err="1"/>
              <a:t>and</a:t>
            </a:r>
            <a:r>
              <a:rPr lang="pt-PT"/>
              <a:t> </a:t>
            </a:r>
            <a:r>
              <a:rPr lang="pt-PT" err="1"/>
              <a:t>colors</a:t>
            </a:r>
            <a:r>
              <a:rPr lang="pt-PT"/>
              <a:t> can </a:t>
            </a:r>
            <a:r>
              <a:rPr lang="pt-PT" err="1"/>
              <a:t>be</a:t>
            </a:r>
            <a:r>
              <a:rPr lang="pt-PT"/>
              <a:t> </a:t>
            </a:r>
            <a:r>
              <a:rPr lang="pt-PT" err="1"/>
              <a:t>used</a:t>
            </a:r>
            <a:r>
              <a:rPr lang="pt-PT"/>
              <a:t> to </a:t>
            </a:r>
            <a:r>
              <a:rPr lang="pt-PT" err="1"/>
              <a:t>highlight</a:t>
            </a:r>
            <a:r>
              <a:rPr lang="pt-PT"/>
              <a:t> </a:t>
            </a:r>
            <a:r>
              <a:rPr lang="pt-PT" err="1"/>
              <a:t>the</a:t>
            </a:r>
            <a:r>
              <a:rPr lang="pt-PT"/>
              <a:t> </a:t>
            </a:r>
            <a:r>
              <a:rPr lang="pt-PT" err="1"/>
              <a:t>key</a:t>
            </a:r>
            <a:r>
              <a:rPr lang="pt-PT"/>
              <a:t> </a:t>
            </a:r>
            <a:r>
              <a:rPr lang="pt-PT" err="1"/>
              <a:t>message</a:t>
            </a:r>
            <a:endParaRPr lang="pt-PT"/>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pt-PT"/>
          </a:p>
        </p:txBody>
      </p:sp>
      <p:sp>
        <p:nvSpPr>
          <p:cNvPr id="11" name="Text Placeholder 12"/>
          <p:cNvSpPr>
            <a:spLocks noGrp="1"/>
          </p:cNvSpPr>
          <p:nvPr>
            <p:ph type="body" sz="quarter" idx="17" hasCustomPrompt="1"/>
          </p:nvPr>
        </p:nvSpPr>
        <p:spPr>
          <a:xfrm>
            <a:off x="839788" y="2561621"/>
            <a:ext cx="697484" cy="67252"/>
          </a:xfrm>
          <a:solidFill>
            <a:schemeClr val="bg2"/>
          </a:solidFill>
        </p:spPr>
        <p:txBody>
          <a:bodyPr wrap="square" lIns="0" tIns="0" rIns="0" bIns="0">
            <a:noAutofit/>
          </a:bodyPr>
          <a:lstStyle>
            <a:lvl1pPr marL="0" indent="0">
              <a:buNone/>
              <a:defRPr sz="4400" b="1" baseline="0">
                <a:solidFill>
                  <a:schemeClr val="bg1"/>
                </a:solidFill>
              </a:defRPr>
            </a:lvl1pPr>
          </a:lstStyle>
          <a:p>
            <a:pPr lvl="0"/>
            <a:r>
              <a:rPr lang="en-US" noProof="0"/>
              <a:t>   </a:t>
            </a:r>
          </a:p>
        </p:txBody>
      </p:sp>
    </p:spTree>
    <p:extLst>
      <p:ext uri="{BB962C8B-B14F-4D97-AF65-F5344CB8AC3E}">
        <p14:creationId xmlns:p14="http://schemas.microsoft.com/office/powerpoint/2010/main" val="302510392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ontent Development Slide 9">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9E561190-0011-472E-9FCA-1D7032DB7E1D}" type="slidenum">
              <a:rPr lang="en-US" smtClean="0"/>
              <a:pPr/>
              <a:t>‹#›</a:t>
            </a:fld>
            <a:endParaRPr lang="en-US"/>
          </a:p>
        </p:txBody>
      </p:sp>
      <p:sp>
        <p:nvSpPr>
          <p:cNvPr id="4" name="Text Placeholder 12"/>
          <p:cNvSpPr>
            <a:spLocks noGrp="1"/>
          </p:cNvSpPr>
          <p:nvPr>
            <p:ph type="body" sz="quarter" idx="15" hasCustomPrompt="1"/>
          </p:nvPr>
        </p:nvSpPr>
        <p:spPr>
          <a:xfrm>
            <a:off x="11213811" y="6165382"/>
            <a:ext cx="701038" cy="486183"/>
          </a:xfrm>
          <a:blipFill>
            <a:blip r:embed="rId2" cstate="email">
              <a:extLst>
                <a:ext uri="{28A0092B-C50C-407E-A947-70E740481C1C}">
                  <a14:useLocalDpi xmlns:a14="http://schemas.microsoft.com/office/drawing/2010/main"/>
                </a:ext>
              </a:extLst>
            </a:blip>
            <a:stretch>
              <a:fillRect/>
            </a:stretch>
          </a:blipFill>
        </p:spPr>
        <p:txBody>
          <a:bodyPr lIns="0" tIns="0" rIns="0" bIns="0" anchor="ct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700" b="0" baseline="0">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a:t> </a:t>
            </a:r>
          </a:p>
        </p:txBody>
      </p:sp>
      <p:sp>
        <p:nvSpPr>
          <p:cNvPr id="6" name="Text Placeholder 5"/>
          <p:cNvSpPr>
            <a:spLocks noGrp="1"/>
          </p:cNvSpPr>
          <p:nvPr>
            <p:ph type="body" sz="quarter" idx="16" hasCustomPrompt="1"/>
          </p:nvPr>
        </p:nvSpPr>
        <p:spPr>
          <a:xfrm>
            <a:off x="1307167" y="867569"/>
            <a:ext cx="9577666" cy="5122863"/>
          </a:xfrm>
        </p:spPr>
        <p:txBody>
          <a:bodyPr anchor="ctr">
            <a:normAutofit/>
          </a:bodyPr>
          <a:lstStyle>
            <a:lvl1pPr marL="0" indent="0">
              <a:buNone/>
              <a:defRPr sz="7800" baseline="0">
                <a:solidFill>
                  <a:schemeClr val="accent2"/>
                </a:solidFill>
              </a:defRPr>
            </a:lvl1pPr>
          </a:lstStyle>
          <a:p>
            <a:pPr lvl="0"/>
            <a:r>
              <a:rPr lang="pt-PT" err="1"/>
              <a:t>Make</a:t>
            </a:r>
            <a:r>
              <a:rPr lang="pt-PT"/>
              <a:t> a short </a:t>
            </a:r>
            <a:r>
              <a:rPr lang="pt-PT" err="1"/>
              <a:t>statement</a:t>
            </a:r>
            <a:r>
              <a:rPr lang="pt-PT"/>
              <a:t> </a:t>
            </a:r>
            <a:r>
              <a:rPr lang="pt-PT" err="1"/>
              <a:t>and</a:t>
            </a:r>
            <a:r>
              <a:rPr lang="pt-PT"/>
              <a:t> </a:t>
            </a:r>
            <a:r>
              <a:rPr lang="pt-PT" err="1"/>
              <a:t>highlight</a:t>
            </a:r>
            <a:r>
              <a:rPr lang="pt-PT"/>
              <a:t> some </a:t>
            </a:r>
            <a:r>
              <a:rPr lang="pt-PT" err="1"/>
              <a:t>words</a:t>
            </a:r>
            <a:r>
              <a:rPr lang="pt-PT"/>
              <a:t>.</a:t>
            </a:r>
          </a:p>
        </p:txBody>
      </p:sp>
      <p:cxnSp>
        <p:nvCxnSpPr>
          <p:cNvPr id="5" name="Straight Connector 11">
            <a:extLst>
              <a:ext uri="{FF2B5EF4-FFF2-40B4-BE49-F238E27FC236}">
                <a16:creationId xmlns:a16="http://schemas.microsoft.com/office/drawing/2014/main" id="{057275A2-4FF5-5841-8990-4634922B02DB}"/>
              </a:ext>
            </a:extLst>
          </p:cNvPr>
          <p:cNvCxnSpPr/>
          <p:nvPr userDrawn="1"/>
        </p:nvCxnSpPr>
        <p:spPr>
          <a:xfrm>
            <a:off x="685800" y="-16852"/>
            <a:ext cx="0" cy="4737053"/>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335548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ank Slide 2-dark 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chemeClr val="tx1">
                    <a:lumMod val="65000"/>
                    <a:lumOff val="35000"/>
                  </a:schemeClr>
                </a:solidFill>
              </a:defRPr>
            </a:lvl1pPr>
          </a:lstStyle>
          <a:p>
            <a:r>
              <a:rPr lang="en-US" noProof="0"/>
              <a:t>Title</a:t>
            </a:r>
          </a:p>
        </p:txBody>
      </p:sp>
      <p:sp>
        <p:nvSpPr>
          <p:cNvPr id="3" name="Slide Number Placeholder 2"/>
          <p:cNvSpPr>
            <a:spLocks noGrp="1"/>
          </p:cNvSpPr>
          <p:nvPr>
            <p:ph type="sldNum" sz="quarter" idx="10"/>
          </p:nvPr>
        </p:nvSpPr>
        <p:spPr/>
        <p:txBody>
          <a:bodyPr/>
          <a:lstStyle/>
          <a:p>
            <a:fld id="{9E561190-0011-472E-9FCA-1D7032DB7E1D}" type="slidenum">
              <a:rPr lang="en-US" noProof="0" smtClean="0"/>
              <a:pPr/>
              <a:t>‹#›</a:t>
            </a:fld>
            <a:endParaRPr lang="en-US" noProof="0"/>
          </a:p>
        </p:txBody>
      </p:sp>
      <p:sp>
        <p:nvSpPr>
          <p:cNvPr id="4" name="Text Placeholder 4"/>
          <p:cNvSpPr>
            <a:spLocks noGrp="1"/>
          </p:cNvSpPr>
          <p:nvPr>
            <p:ph type="body" sz="quarter" idx="38" hasCustomPrompt="1"/>
          </p:nvPr>
        </p:nvSpPr>
        <p:spPr>
          <a:xfrm>
            <a:off x="839788" y="1079980"/>
            <a:ext cx="10514012" cy="258055"/>
          </a:xfrm>
        </p:spPr>
        <p:txBody>
          <a:bodyPr lIns="0" tIns="0" rIns="0" bIns="0">
            <a:normAutofit/>
          </a:bodyPr>
          <a:lstStyle>
            <a:lvl1pPr marL="0" indent="0">
              <a:buNone/>
              <a:defRPr sz="1700">
                <a:solidFill>
                  <a:schemeClr val="accent2"/>
                </a:solidFill>
              </a:defRPr>
            </a:lvl1pPr>
          </a:lstStyle>
          <a:p>
            <a:pPr lvl="0"/>
            <a:r>
              <a:rPr lang="en-US" noProof="0"/>
              <a:t>Subtitle</a:t>
            </a:r>
          </a:p>
        </p:txBody>
      </p:sp>
      <p:sp>
        <p:nvSpPr>
          <p:cNvPr id="5" name="Text Placeholder 12"/>
          <p:cNvSpPr>
            <a:spLocks noGrp="1"/>
          </p:cNvSpPr>
          <p:nvPr>
            <p:ph type="body" sz="quarter" idx="15" hasCustomPrompt="1"/>
          </p:nvPr>
        </p:nvSpPr>
        <p:spPr>
          <a:xfrm>
            <a:off x="11213811" y="6165382"/>
            <a:ext cx="701038" cy="486183"/>
          </a:xfrm>
          <a:blipFill>
            <a:blip r:embed="rId2" cstate="email">
              <a:extLst>
                <a:ext uri="{28A0092B-C50C-407E-A947-70E740481C1C}">
                  <a14:useLocalDpi xmlns:a14="http://schemas.microsoft.com/office/drawing/2010/main"/>
                </a:ext>
              </a:extLst>
            </a:blip>
            <a:stretch>
              <a:fillRect/>
            </a:stretch>
          </a:blipFill>
        </p:spPr>
        <p:txBody>
          <a:bodyPr lIns="0" tIns="0" rIns="0" bIns="0" anchor="ct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700" b="0" baseline="0">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noProof="0"/>
              <a:t> </a:t>
            </a:r>
          </a:p>
        </p:txBody>
      </p:sp>
      <p:cxnSp>
        <p:nvCxnSpPr>
          <p:cNvPr id="6" name="Straight Connector 5"/>
          <p:cNvCxnSpPr/>
          <p:nvPr userDrawn="1"/>
        </p:nvCxnSpPr>
        <p:spPr>
          <a:xfrm flipH="1">
            <a:off x="685800" y="-4152"/>
            <a:ext cx="0" cy="1358290"/>
          </a:xfrm>
          <a:prstGeom prst="line">
            <a:avLst/>
          </a:prstGeom>
          <a:ln w="6350">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6472160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ontent Development Slide 10">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0" y="0"/>
            <a:ext cx="12192000" cy="6858000"/>
          </a:xfrm>
          <a:prstGeom prst="rect">
            <a:avLst/>
          </a:prstGeom>
          <a:solidFill>
            <a:srgbClr val="FFFFFF">
              <a:alpha val="80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pt-PT" err="1">
              <a:latin typeface="EC Square Sans Pro" panose="020B0506040000020004" pitchFamily="34" charset="0"/>
            </a:endParaRPr>
          </a:p>
        </p:txBody>
      </p:sp>
      <p:sp>
        <p:nvSpPr>
          <p:cNvPr id="3" name="Slide Number Placeholder 2"/>
          <p:cNvSpPr>
            <a:spLocks noGrp="1"/>
          </p:cNvSpPr>
          <p:nvPr>
            <p:ph type="sldNum" sz="quarter" idx="10"/>
          </p:nvPr>
        </p:nvSpPr>
        <p:spPr/>
        <p:txBody>
          <a:bodyPr/>
          <a:lstStyle/>
          <a:p>
            <a:fld id="{9E561190-0011-472E-9FCA-1D7032DB7E1D}" type="slidenum">
              <a:rPr lang="en-US" smtClean="0"/>
              <a:pPr/>
              <a:t>‹#›</a:t>
            </a:fld>
            <a:endParaRPr lang="en-US"/>
          </a:p>
        </p:txBody>
      </p:sp>
      <p:sp>
        <p:nvSpPr>
          <p:cNvPr id="5" name="Text Placeholder 4"/>
          <p:cNvSpPr>
            <a:spLocks noGrp="1"/>
          </p:cNvSpPr>
          <p:nvPr>
            <p:ph type="body" sz="quarter" idx="40" hasCustomPrompt="1"/>
          </p:nvPr>
        </p:nvSpPr>
        <p:spPr>
          <a:xfrm>
            <a:off x="2058656" y="1994117"/>
            <a:ext cx="8074688" cy="2869767"/>
          </a:xfrm>
        </p:spPr>
        <p:txBody>
          <a:bodyPr lIns="0" tIns="0" rIns="0" bIns="0" anchor="t">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7000" b="0" baseline="0">
                <a:solidFill>
                  <a:schemeClr val="accent4"/>
                </a:solidFill>
              </a:defRPr>
            </a:lvl1pPr>
          </a:lstStyle>
          <a:p>
            <a:r>
              <a:rPr lang="pt-PT" err="1">
                <a:solidFill>
                  <a:schemeClr val="accent4"/>
                </a:solidFill>
                <a:latin typeface="EC Square Sans Pro" panose="020B0506040000020004" pitchFamily="34" charset="0"/>
              </a:rPr>
              <a:t>Lorem</a:t>
            </a:r>
            <a:r>
              <a:rPr lang="pt-PT">
                <a:solidFill>
                  <a:schemeClr val="accent4"/>
                </a:solidFill>
                <a:latin typeface="EC Square Sans Pro" panose="020B0506040000020004" pitchFamily="34" charset="0"/>
              </a:rPr>
              <a:t> </a:t>
            </a:r>
            <a:r>
              <a:rPr lang="pt-PT" err="1">
                <a:solidFill>
                  <a:schemeClr val="accent4"/>
                </a:solidFill>
                <a:latin typeface="EC Square Sans Pro" panose="020B0506040000020004" pitchFamily="34" charset="0"/>
              </a:rPr>
              <a:t>ipsum</a:t>
            </a:r>
            <a:r>
              <a:rPr lang="pt-PT">
                <a:solidFill>
                  <a:schemeClr val="accent4"/>
                </a:solidFill>
                <a:latin typeface="EC Square Sans Pro" panose="020B0506040000020004" pitchFamily="34" charset="0"/>
              </a:rPr>
              <a:t> </a:t>
            </a:r>
            <a:r>
              <a:rPr lang="pt-PT" err="1">
                <a:solidFill>
                  <a:schemeClr val="accent4"/>
                </a:solidFill>
                <a:latin typeface="EC Square Sans Pro" panose="020B0506040000020004" pitchFamily="34" charset="0"/>
              </a:rPr>
              <a:t>dolor</a:t>
            </a:r>
            <a:r>
              <a:rPr lang="pt-PT">
                <a:solidFill>
                  <a:schemeClr val="accent4"/>
                </a:solidFill>
                <a:latin typeface="EC Square Sans Pro" panose="020B0506040000020004" pitchFamily="34" charset="0"/>
              </a:rPr>
              <a:t> </a:t>
            </a:r>
            <a:r>
              <a:rPr lang="pt-PT" err="1">
                <a:solidFill>
                  <a:schemeClr val="accent4"/>
                </a:solidFill>
                <a:latin typeface="EC Square Sans Pro" panose="020B0506040000020004" pitchFamily="34" charset="0"/>
              </a:rPr>
              <a:t>sit</a:t>
            </a:r>
            <a:r>
              <a:rPr lang="pt-PT">
                <a:solidFill>
                  <a:schemeClr val="accent4"/>
                </a:solidFill>
                <a:latin typeface="EC Square Sans Pro" panose="020B0506040000020004" pitchFamily="34" charset="0"/>
              </a:rPr>
              <a:t> </a:t>
            </a:r>
            <a:r>
              <a:rPr lang="pt-PT" err="1">
                <a:solidFill>
                  <a:schemeClr val="accent4"/>
                </a:solidFill>
                <a:latin typeface="EC Square Sans Pro" panose="020B0506040000020004" pitchFamily="34" charset="0"/>
              </a:rPr>
              <a:t>amet</a:t>
            </a:r>
            <a:r>
              <a:rPr lang="pt-PT">
                <a:solidFill>
                  <a:schemeClr val="accent4"/>
                </a:solidFill>
                <a:latin typeface="EC Square Sans Pro" panose="020B0506040000020004" pitchFamily="34" charset="0"/>
              </a:rPr>
              <a:t>, </a:t>
            </a:r>
            <a:r>
              <a:rPr lang="pt-PT" err="1">
                <a:solidFill>
                  <a:schemeClr val="accent4"/>
                </a:solidFill>
                <a:latin typeface="EC Square Sans Pro" panose="020B0506040000020004" pitchFamily="34" charset="0"/>
              </a:rPr>
              <a:t>consectetur</a:t>
            </a:r>
            <a:r>
              <a:rPr lang="pt-PT">
                <a:solidFill>
                  <a:schemeClr val="accent4"/>
                </a:solidFill>
                <a:latin typeface="EC Square Sans Pro" panose="020B0506040000020004" pitchFamily="34" charset="0"/>
              </a:rPr>
              <a:t> </a:t>
            </a:r>
            <a:r>
              <a:rPr lang="pt-PT" err="1">
                <a:solidFill>
                  <a:schemeClr val="accent4"/>
                </a:solidFill>
                <a:latin typeface="EC Square Sans Pro" panose="020B0506040000020004" pitchFamily="34" charset="0"/>
              </a:rPr>
              <a:t>adipiscing</a:t>
            </a:r>
            <a:r>
              <a:rPr lang="pt-PT">
                <a:solidFill>
                  <a:schemeClr val="accent4"/>
                </a:solidFill>
                <a:latin typeface="EC Square Sans Pro" panose="020B0506040000020004" pitchFamily="34" charset="0"/>
              </a:rPr>
              <a:t> </a:t>
            </a:r>
            <a:r>
              <a:rPr lang="pt-PT" err="1">
                <a:solidFill>
                  <a:schemeClr val="accent4"/>
                </a:solidFill>
                <a:latin typeface="EC Square Sans Pro" panose="020B0506040000020004" pitchFamily="34" charset="0"/>
              </a:rPr>
              <a:t>elit</a:t>
            </a:r>
            <a:r>
              <a:rPr lang="pt-PT">
                <a:solidFill>
                  <a:schemeClr val="accent4"/>
                </a:solidFill>
                <a:latin typeface="EC Square Sans Pro" panose="020B0506040000020004" pitchFamily="34" charset="0"/>
              </a:rPr>
              <a:t>.</a:t>
            </a:r>
          </a:p>
        </p:txBody>
      </p:sp>
      <p:sp>
        <p:nvSpPr>
          <p:cNvPr id="8" name="Text Placeholder 7"/>
          <p:cNvSpPr>
            <a:spLocks noGrp="1"/>
          </p:cNvSpPr>
          <p:nvPr>
            <p:ph type="body" sz="quarter" idx="41" hasCustomPrompt="1"/>
          </p:nvPr>
        </p:nvSpPr>
        <p:spPr>
          <a:xfrm>
            <a:off x="994840" y="1155910"/>
            <a:ext cx="1053768" cy="1305937"/>
          </a:xfrm>
        </p:spPr>
        <p:txBody>
          <a:bodyPr/>
          <a:lstStyle>
            <a:lvl1pPr marL="0" indent="0">
              <a:buNone/>
              <a:defRPr sz="20000">
                <a:solidFill>
                  <a:schemeClr val="bg2"/>
                </a:solidFill>
              </a:defRPr>
            </a:lvl1pPr>
          </a:lstStyle>
          <a:p>
            <a:pPr lvl="0"/>
            <a:r>
              <a:rPr lang="pt-PT"/>
              <a:t>“</a:t>
            </a:r>
          </a:p>
        </p:txBody>
      </p:sp>
      <p:sp>
        <p:nvSpPr>
          <p:cNvPr id="9" name="Text Placeholder 7"/>
          <p:cNvSpPr>
            <a:spLocks noGrp="1"/>
          </p:cNvSpPr>
          <p:nvPr>
            <p:ph type="body" sz="quarter" idx="42" hasCustomPrompt="1"/>
          </p:nvPr>
        </p:nvSpPr>
        <p:spPr>
          <a:xfrm>
            <a:off x="7347072" y="3740009"/>
            <a:ext cx="1053768" cy="1305937"/>
          </a:xfrm>
        </p:spPr>
        <p:txBody>
          <a:bodyPr/>
          <a:lstStyle>
            <a:lvl1pPr marL="0" indent="0">
              <a:buNone/>
              <a:defRPr sz="20000">
                <a:solidFill>
                  <a:schemeClr val="bg2"/>
                </a:solidFill>
              </a:defRPr>
            </a:lvl1pPr>
          </a:lstStyle>
          <a:p>
            <a:pPr lvl="0"/>
            <a:r>
              <a:rPr lang="pt-PT"/>
              <a:t>”</a:t>
            </a:r>
          </a:p>
        </p:txBody>
      </p:sp>
      <p:sp>
        <p:nvSpPr>
          <p:cNvPr id="10" name="Text Placeholder 4"/>
          <p:cNvSpPr>
            <a:spLocks noGrp="1"/>
          </p:cNvSpPr>
          <p:nvPr>
            <p:ph type="body" sz="quarter" idx="43" hasCustomPrompt="1"/>
          </p:nvPr>
        </p:nvSpPr>
        <p:spPr>
          <a:xfrm>
            <a:off x="2058656" y="4905271"/>
            <a:ext cx="8074688" cy="430405"/>
          </a:xfrm>
        </p:spPr>
        <p:txBody>
          <a:bodyPr lIns="0" tIns="0" rIns="0" bIns="0" anchor="t">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800" b="0" baseline="0">
                <a:solidFill>
                  <a:schemeClr val="accent4"/>
                </a:solidFill>
              </a:defRPr>
            </a:lvl1pPr>
          </a:lstStyle>
          <a:p>
            <a:r>
              <a:rPr lang="pt-PT">
                <a:solidFill>
                  <a:schemeClr val="accent4"/>
                </a:solidFill>
                <a:latin typeface="EC Square Sans Pro" panose="020B0506040000020004" pitchFamily="34" charset="0"/>
              </a:rPr>
              <a:t>- </a:t>
            </a:r>
            <a:r>
              <a:rPr lang="pt-PT" err="1">
                <a:solidFill>
                  <a:schemeClr val="accent4"/>
                </a:solidFill>
                <a:latin typeface="EC Square Sans Pro" panose="020B0506040000020004" pitchFamily="34" charset="0"/>
              </a:rPr>
              <a:t>Author’s</a:t>
            </a:r>
            <a:r>
              <a:rPr lang="pt-PT">
                <a:solidFill>
                  <a:schemeClr val="accent4"/>
                </a:solidFill>
                <a:latin typeface="EC Square Sans Pro" panose="020B0506040000020004" pitchFamily="34" charset="0"/>
              </a:rPr>
              <a:t> </a:t>
            </a:r>
            <a:r>
              <a:rPr lang="pt-PT" err="1">
                <a:solidFill>
                  <a:schemeClr val="accent4"/>
                </a:solidFill>
                <a:latin typeface="EC Square Sans Pro" panose="020B0506040000020004" pitchFamily="34" charset="0"/>
              </a:rPr>
              <a:t>name</a:t>
            </a:r>
            <a:r>
              <a:rPr lang="pt-PT">
                <a:solidFill>
                  <a:schemeClr val="accent4"/>
                </a:solidFill>
                <a:latin typeface="EC Square Sans Pro" panose="020B0506040000020004" pitchFamily="34" charset="0"/>
              </a:rPr>
              <a:t> </a:t>
            </a:r>
            <a:r>
              <a:rPr lang="pt-PT" err="1">
                <a:solidFill>
                  <a:schemeClr val="accent4"/>
                </a:solidFill>
                <a:latin typeface="EC Square Sans Pro" panose="020B0506040000020004" pitchFamily="34" charset="0"/>
              </a:rPr>
              <a:t>and</a:t>
            </a:r>
            <a:r>
              <a:rPr lang="pt-PT">
                <a:solidFill>
                  <a:schemeClr val="accent4"/>
                </a:solidFill>
                <a:latin typeface="EC Square Sans Pro" panose="020B0506040000020004" pitchFamily="34" charset="0"/>
              </a:rPr>
              <a:t> </a:t>
            </a:r>
            <a:r>
              <a:rPr lang="pt-PT" err="1">
                <a:solidFill>
                  <a:schemeClr val="accent4"/>
                </a:solidFill>
                <a:latin typeface="EC Square Sans Pro" panose="020B0506040000020004" pitchFamily="34" charset="0"/>
              </a:rPr>
              <a:t>surname</a:t>
            </a:r>
            <a:endParaRPr lang="pt-PT">
              <a:solidFill>
                <a:schemeClr val="accent4"/>
              </a:solidFill>
              <a:latin typeface="EC Square Sans Pro" panose="020B0506040000020004" pitchFamily="34" charset="0"/>
            </a:endParaRPr>
          </a:p>
        </p:txBody>
      </p:sp>
      <p:sp>
        <p:nvSpPr>
          <p:cNvPr id="11" name="Text Placeholder 12"/>
          <p:cNvSpPr>
            <a:spLocks noGrp="1"/>
          </p:cNvSpPr>
          <p:nvPr>
            <p:ph type="body" sz="quarter" idx="15" hasCustomPrompt="1"/>
          </p:nvPr>
        </p:nvSpPr>
        <p:spPr>
          <a:xfrm>
            <a:off x="11213811" y="6165382"/>
            <a:ext cx="701038" cy="486183"/>
          </a:xfrm>
          <a:blipFill>
            <a:blip r:embed="rId3" cstate="email">
              <a:extLst>
                <a:ext uri="{28A0092B-C50C-407E-A947-70E740481C1C}">
                  <a14:useLocalDpi xmlns:a14="http://schemas.microsoft.com/office/drawing/2010/main"/>
                </a:ext>
              </a:extLst>
            </a:blip>
            <a:stretch>
              <a:fillRect/>
            </a:stretch>
          </a:blipFill>
        </p:spPr>
        <p:txBody>
          <a:bodyPr lIns="0" tIns="0" rIns="0" bIns="0" anchor="ct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700" b="0" baseline="0">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a:t> </a:t>
            </a:r>
          </a:p>
        </p:txBody>
      </p:sp>
    </p:spTree>
    <p:extLst>
      <p:ext uri="{BB962C8B-B14F-4D97-AF65-F5344CB8AC3E}">
        <p14:creationId xmlns:p14="http://schemas.microsoft.com/office/powerpoint/2010/main" val="204601115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ontent Development Slide 11">
    <p:bg>
      <p:bgPr>
        <a:solidFill>
          <a:schemeClr val="tx1"/>
        </a:solidFill>
        <a:effectLst/>
      </p:bgPr>
    </p:bg>
    <p:spTree>
      <p:nvGrpSpPr>
        <p:cNvPr id="1" name=""/>
        <p:cNvGrpSpPr/>
        <p:nvPr/>
      </p:nvGrpSpPr>
      <p:grpSpPr>
        <a:xfrm>
          <a:off x="0" y="0"/>
          <a:ext cx="0" cy="0"/>
          <a:chOff x="0" y="0"/>
          <a:chExt cx="0" cy="0"/>
        </a:xfrm>
      </p:grpSpPr>
      <p:pic>
        <p:nvPicPr>
          <p:cNvPr id="5" name="nik-macmillan-YXemfQiPR_E-unsplash.jpg" descr="nik-macmillan-YXemfQiPR_E-unsplash.jpg"/>
          <p:cNvPicPr>
            <a:picLocks noChangeAspect="1"/>
          </p:cNvPicPr>
          <p:nvPr userDrawn="1"/>
        </p:nvPicPr>
        <p:blipFill rotWithShape="1">
          <a:blip r:embed="rId2" cstate="email">
            <a:alphaModFix amt="35013"/>
            <a:extLst>
              <a:ext uri="{28A0092B-C50C-407E-A947-70E740481C1C}">
                <a14:useLocalDpi xmlns:a14="http://schemas.microsoft.com/office/drawing/2010/main"/>
              </a:ext>
            </a:extLst>
          </a:blip>
          <a:srcRect/>
          <a:stretch/>
        </p:blipFill>
        <p:spPr>
          <a:xfrm>
            <a:off x="0" y="0"/>
            <a:ext cx="12192000" cy="6858000"/>
          </a:xfrm>
          <a:prstGeom prst="rect">
            <a:avLst/>
          </a:prstGeom>
          <a:ln w="12700">
            <a:miter lim="400000"/>
          </a:ln>
        </p:spPr>
      </p:pic>
      <p:sp>
        <p:nvSpPr>
          <p:cNvPr id="12" name="Text Placeholder 11"/>
          <p:cNvSpPr>
            <a:spLocks noGrp="1"/>
          </p:cNvSpPr>
          <p:nvPr>
            <p:ph type="body" sz="quarter" idx="44" hasCustomPrompt="1"/>
          </p:nvPr>
        </p:nvSpPr>
        <p:spPr>
          <a:xfrm>
            <a:off x="2048608" y="1994116"/>
            <a:ext cx="8084736" cy="2869768"/>
          </a:xfrm>
        </p:spPr>
        <p:txBody>
          <a:bodyPr lIns="0" tIns="0" rIns="0" bIns="0">
            <a:noAutofit/>
          </a:bodyPr>
          <a:lstStyle>
            <a:lvl1pPr marL="0" indent="0">
              <a:buNone/>
              <a:defRPr sz="7000">
                <a:solidFill>
                  <a:schemeClr val="bg1"/>
                </a:solidFill>
              </a:defRPr>
            </a:lvl1pPr>
          </a:lstStyle>
          <a:p>
            <a:pPr lvl="0"/>
            <a:r>
              <a:rPr lang="pt-PT" err="1"/>
              <a:t>Lorem</a:t>
            </a:r>
            <a:r>
              <a:rPr lang="pt-PT"/>
              <a:t> </a:t>
            </a:r>
            <a:r>
              <a:rPr lang="pt-PT" err="1"/>
              <a:t>ipsum</a:t>
            </a:r>
            <a:r>
              <a:rPr lang="pt-PT"/>
              <a:t> </a:t>
            </a:r>
            <a:r>
              <a:rPr lang="pt-PT" err="1"/>
              <a:t>dolor</a:t>
            </a:r>
            <a:r>
              <a:rPr lang="pt-PT"/>
              <a:t> </a:t>
            </a:r>
            <a:r>
              <a:rPr lang="pt-PT" err="1"/>
              <a:t>sit</a:t>
            </a:r>
            <a:r>
              <a:rPr lang="pt-PT"/>
              <a:t> </a:t>
            </a:r>
            <a:r>
              <a:rPr lang="pt-PT" err="1"/>
              <a:t>amet</a:t>
            </a:r>
            <a:r>
              <a:rPr lang="pt-PT"/>
              <a:t>, </a:t>
            </a:r>
            <a:r>
              <a:rPr lang="pt-PT" err="1"/>
              <a:t>consectetur</a:t>
            </a:r>
            <a:r>
              <a:rPr lang="pt-PT"/>
              <a:t> </a:t>
            </a:r>
            <a:r>
              <a:rPr lang="pt-PT" err="1"/>
              <a:t>adipiscing</a:t>
            </a:r>
            <a:r>
              <a:rPr lang="pt-PT"/>
              <a:t> </a:t>
            </a:r>
            <a:r>
              <a:rPr lang="pt-PT" err="1"/>
              <a:t>elit</a:t>
            </a:r>
            <a:r>
              <a:rPr lang="pt-PT"/>
              <a:t>.</a:t>
            </a:r>
          </a:p>
          <a:p>
            <a:pPr lvl="0"/>
            <a:endParaRPr lang="pt-PT"/>
          </a:p>
        </p:txBody>
      </p:sp>
      <p:sp>
        <p:nvSpPr>
          <p:cNvPr id="3" name="Slide Number Placeholder 2"/>
          <p:cNvSpPr>
            <a:spLocks noGrp="1"/>
          </p:cNvSpPr>
          <p:nvPr>
            <p:ph type="sldNum" sz="quarter" idx="10"/>
          </p:nvPr>
        </p:nvSpPr>
        <p:spPr/>
        <p:txBody>
          <a:bodyPr/>
          <a:lstStyle>
            <a:lvl1pPr>
              <a:defRPr>
                <a:solidFill>
                  <a:schemeClr val="bg1"/>
                </a:solidFill>
              </a:defRPr>
            </a:lvl1pPr>
          </a:lstStyle>
          <a:p>
            <a:fld id="{9E561190-0011-472E-9FCA-1D7032DB7E1D}" type="slidenum">
              <a:rPr lang="en-US" smtClean="0"/>
              <a:pPr/>
              <a:t>‹#›</a:t>
            </a:fld>
            <a:endParaRPr lang="en-US"/>
          </a:p>
        </p:txBody>
      </p:sp>
      <p:sp>
        <p:nvSpPr>
          <p:cNvPr id="6" name="Text Placeholder 12"/>
          <p:cNvSpPr>
            <a:spLocks noGrp="1"/>
          </p:cNvSpPr>
          <p:nvPr>
            <p:ph type="body" sz="quarter" idx="15" hasCustomPrompt="1"/>
          </p:nvPr>
        </p:nvSpPr>
        <p:spPr>
          <a:xfrm>
            <a:off x="11213811" y="6165382"/>
            <a:ext cx="701038" cy="486183"/>
          </a:xfrm>
          <a:blipFill>
            <a:blip r:embed="rId3" cstate="email">
              <a:extLst>
                <a:ext uri="{28A0092B-C50C-407E-A947-70E740481C1C}">
                  <a14:useLocalDpi xmlns:a14="http://schemas.microsoft.com/office/drawing/2010/main"/>
                </a:ext>
              </a:extLst>
            </a:blip>
            <a:stretch>
              <a:fillRect/>
            </a:stretch>
          </a:blipFill>
        </p:spPr>
        <p:txBody>
          <a:bodyPr lIns="0" tIns="0" rIns="0" bIns="0" anchor="ct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700" b="0" baseline="0">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a:t> </a:t>
            </a:r>
          </a:p>
        </p:txBody>
      </p:sp>
      <p:sp>
        <p:nvSpPr>
          <p:cNvPr id="13" name="Text Placeholder 11"/>
          <p:cNvSpPr>
            <a:spLocks noGrp="1"/>
          </p:cNvSpPr>
          <p:nvPr>
            <p:ph type="body" sz="quarter" idx="45" hasCustomPrompt="1"/>
          </p:nvPr>
        </p:nvSpPr>
        <p:spPr>
          <a:xfrm>
            <a:off x="2048608" y="4886369"/>
            <a:ext cx="8084736" cy="387794"/>
          </a:xfrm>
        </p:spPr>
        <p:txBody>
          <a:bodyPr lIns="0" tIns="0" rIns="0" bIns="0">
            <a:noAutofit/>
          </a:bodyPr>
          <a:lstStyle>
            <a:lvl1pPr marL="0" indent="0">
              <a:buNone/>
              <a:defRPr sz="2800" baseline="0">
                <a:solidFill>
                  <a:schemeClr val="bg1"/>
                </a:solidFill>
              </a:defRPr>
            </a:lvl1pPr>
          </a:lstStyle>
          <a:p>
            <a:pPr lvl="0"/>
            <a:r>
              <a:rPr lang="pt-PT"/>
              <a:t>- </a:t>
            </a:r>
            <a:r>
              <a:rPr lang="pt-PT" err="1"/>
              <a:t>Author’s</a:t>
            </a:r>
            <a:r>
              <a:rPr lang="pt-PT"/>
              <a:t> </a:t>
            </a:r>
            <a:r>
              <a:rPr lang="pt-PT" err="1"/>
              <a:t>name</a:t>
            </a:r>
            <a:r>
              <a:rPr lang="pt-PT"/>
              <a:t> </a:t>
            </a:r>
            <a:r>
              <a:rPr lang="pt-PT" err="1"/>
              <a:t>and</a:t>
            </a:r>
            <a:r>
              <a:rPr lang="pt-PT"/>
              <a:t> </a:t>
            </a:r>
            <a:r>
              <a:rPr lang="pt-PT" err="1"/>
              <a:t>surname</a:t>
            </a:r>
            <a:endParaRPr lang="pt-PT"/>
          </a:p>
          <a:p>
            <a:pPr lvl="0"/>
            <a:endParaRPr lang="pt-PT"/>
          </a:p>
        </p:txBody>
      </p:sp>
      <p:sp>
        <p:nvSpPr>
          <p:cNvPr id="9" name="Text Placeholder 7"/>
          <p:cNvSpPr>
            <a:spLocks noGrp="1"/>
          </p:cNvSpPr>
          <p:nvPr>
            <p:ph type="body" sz="quarter" idx="42" hasCustomPrompt="1"/>
          </p:nvPr>
        </p:nvSpPr>
        <p:spPr>
          <a:xfrm>
            <a:off x="7347072" y="3740009"/>
            <a:ext cx="1053768" cy="1305937"/>
          </a:xfrm>
        </p:spPr>
        <p:txBody>
          <a:bodyPr/>
          <a:lstStyle>
            <a:lvl1pPr marL="0" indent="0">
              <a:buNone/>
              <a:defRPr sz="20000">
                <a:solidFill>
                  <a:schemeClr val="accent5"/>
                </a:solidFill>
              </a:defRPr>
            </a:lvl1pPr>
          </a:lstStyle>
          <a:p>
            <a:pPr lvl="0"/>
            <a:r>
              <a:rPr lang="pt-PT"/>
              <a:t>”</a:t>
            </a:r>
          </a:p>
        </p:txBody>
      </p:sp>
      <p:sp>
        <p:nvSpPr>
          <p:cNvPr id="15" name="Text Placeholder 7"/>
          <p:cNvSpPr>
            <a:spLocks noGrp="1"/>
          </p:cNvSpPr>
          <p:nvPr>
            <p:ph type="body" sz="quarter" idx="41" hasCustomPrompt="1"/>
          </p:nvPr>
        </p:nvSpPr>
        <p:spPr>
          <a:xfrm>
            <a:off x="994840" y="1155910"/>
            <a:ext cx="1053768" cy="1305937"/>
          </a:xfrm>
        </p:spPr>
        <p:txBody>
          <a:bodyPr/>
          <a:lstStyle>
            <a:lvl1pPr marL="0" indent="0">
              <a:buNone/>
              <a:defRPr sz="20000">
                <a:solidFill>
                  <a:schemeClr val="accent5"/>
                </a:solidFill>
              </a:defRPr>
            </a:lvl1pPr>
          </a:lstStyle>
          <a:p>
            <a:pPr lvl="0"/>
            <a:r>
              <a:rPr lang="pt-PT"/>
              <a:t>“</a:t>
            </a:r>
          </a:p>
        </p:txBody>
      </p:sp>
    </p:spTree>
    <p:extLst>
      <p:ext uri="{BB962C8B-B14F-4D97-AF65-F5344CB8AC3E}">
        <p14:creationId xmlns:p14="http://schemas.microsoft.com/office/powerpoint/2010/main" val="376671236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ontent Development Slide 12">
    <p:bg>
      <p:bgPr>
        <a:solidFill>
          <a:schemeClr val="accent5"/>
        </a:solidFill>
        <a:effectLst/>
      </p:bgPr>
    </p:bg>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lvl1pPr>
              <a:defRPr>
                <a:solidFill>
                  <a:schemeClr val="bg1"/>
                </a:solidFill>
              </a:defRPr>
            </a:lvl1pPr>
          </a:lstStyle>
          <a:p>
            <a:fld id="{9E561190-0011-472E-9FCA-1D7032DB7E1D}" type="slidenum">
              <a:rPr lang="en-US" smtClean="0"/>
              <a:pPr/>
              <a:t>‹#›</a:t>
            </a:fld>
            <a:endParaRPr lang="en-US"/>
          </a:p>
        </p:txBody>
      </p:sp>
      <p:pic>
        <p:nvPicPr>
          <p:cNvPr id="4" name="Picture 1" descr="Picture 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568164" y="874428"/>
            <a:ext cx="3055672" cy="3052802"/>
          </a:xfrm>
          <a:prstGeom prst="rect">
            <a:avLst/>
          </a:prstGeom>
          <a:ln w="12700">
            <a:miter lim="400000"/>
          </a:ln>
        </p:spPr>
      </p:pic>
      <p:sp>
        <p:nvSpPr>
          <p:cNvPr id="5" name="Text Placeholder 12"/>
          <p:cNvSpPr>
            <a:spLocks noGrp="1"/>
          </p:cNvSpPr>
          <p:nvPr>
            <p:ph type="body" sz="quarter" idx="15" hasCustomPrompt="1"/>
          </p:nvPr>
        </p:nvSpPr>
        <p:spPr>
          <a:xfrm>
            <a:off x="11213811" y="6165382"/>
            <a:ext cx="701038" cy="486183"/>
          </a:xfrm>
          <a:blipFill>
            <a:blip r:embed="rId3" cstate="email">
              <a:extLst>
                <a:ext uri="{28A0092B-C50C-407E-A947-70E740481C1C}">
                  <a14:useLocalDpi xmlns:a14="http://schemas.microsoft.com/office/drawing/2010/main"/>
                </a:ext>
              </a:extLst>
            </a:blip>
            <a:stretch>
              <a:fillRect/>
            </a:stretch>
          </a:blipFill>
        </p:spPr>
        <p:txBody>
          <a:bodyPr lIns="0" tIns="0" rIns="0" bIns="0" anchor="ct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700" b="0" baseline="0">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a:t> </a:t>
            </a:r>
          </a:p>
        </p:txBody>
      </p:sp>
      <p:sp>
        <p:nvSpPr>
          <p:cNvPr id="6" name="Text Placeholder 4"/>
          <p:cNvSpPr>
            <a:spLocks noGrp="1"/>
          </p:cNvSpPr>
          <p:nvPr>
            <p:ph type="body" sz="quarter" idx="43" hasCustomPrompt="1"/>
          </p:nvPr>
        </p:nvSpPr>
        <p:spPr>
          <a:xfrm>
            <a:off x="1654922" y="4382758"/>
            <a:ext cx="8882157" cy="430405"/>
          </a:xfrm>
        </p:spPr>
        <p:txBody>
          <a:bodyPr lIns="0" tIns="0" rIns="0" bIns="0" anchor="t">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2400" b="1" baseline="0">
                <a:solidFill>
                  <a:schemeClr val="accent4"/>
                </a:solidFill>
              </a:defRPr>
            </a:lvl1pPr>
          </a:lstStyle>
          <a:p>
            <a:r>
              <a:rPr lang="en-US">
                <a:solidFill>
                  <a:schemeClr val="bg1"/>
                </a:solidFill>
              </a:rPr>
              <a:t>Here you can either ask the reader a question by filling this text box or introduce a Q&amp;A moment in a presentation.</a:t>
            </a:r>
          </a:p>
        </p:txBody>
      </p:sp>
    </p:spTree>
    <p:extLst>
      <p:ext uri="{BB962C8B-B14F-4D97-AF65-F5344CB8AC3E}">
        <p14:creationId xmlns:p14="http://schemas.microsoft.com/office/powerpoint/2010/main" val="46985395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ontent Development Slide 13">
    <p:spTree>
      <p:nvGrpSpPr>
        <p:cNvPr id="1" name=""/>
        <p:cNvGrpSpPr/>
        <p:nvPr/>
      </p:nvGrpSpPr>
      <p:grpSpPr>
        <a:xfrm>
          <a:off x="0" y="0"/>
          <a:ext cx="0" cy="0"/>
          <a:chOff x="0" y="0"/>
          <a:chExt cx="0" cy="0"/>
        </a:xfrm>
      </p:grpSpPr>
      <p:pic>
        <p:nvPicPr>
          <p:cNvPr id="4" name="Picture 10" descr="Picture 10"/>
          <p:cNvPicPr>
            <a:picLocks noChangeAspect="1"/>
          </p:cNvPicPr>
          <p:nvPr userDrawn="1"/>
        </p:nvPicPr>
        <p:blipFill>
          <a:blip r:embed="rId2" cstate="email">
            <a:alphaModFix amt="42497"/>
            <a:extLst>
              <a:ext uri="{28A0092B-C50C-407E-A947-70E740481C1C}">
                <a14:useLocalDpi xmlns:a14="http://schemas.microsoft.com/office/drawing/2010/main"/>
              </a:ext>
            </a:extLst>
          </a:blip>
          <a:srcRect/>
          <a:stretch>
            <a:fillRect/>
          </a:stretch>
        </p:blipFill>
        <p:spPr>
          <a:xfrm rot="10800000">
            <a:off x="-2" y="0"/>
            <a:ext cx="12192001" cy="6858000"/>
          </a:xfrm>
          <a:prstGeom prst="rect">
            <a:avLst/>
          </a:prstGeom>
          <a:ln w="12700">
            <a:miter lim="400000"/>
          </a:ln>
        </p:spPr>
      </p:pic>
      <p:sp>
        <p:nvSpPr>
          <p:cNvPr id="3" name="Slide Number Placeholder 2"/>
          <p:cNvSpPr>
            <a:spLocks noGrp="1"/>
          </p:cNvSpPr>
          <p:nvPr>
            <p:ph type="sldNum" sz="quarter" idx="10"/>
          </p:nvPr>
        </p:nvSpPr>
        <p:spPr/>
        <p:txBody>
          <a:bodyPr/>
          <a:lstStyle/>
          <a:p>
            <a:fld id="{9E561190-0011-472E-9FCA-1D7032DB7E1D}" type="slidenum">
              <a:rPr lang="en-US" smtClean="0"/>
              <a:pPr/>
              <a:t>‹#›</a:t>
            </a:fld>
            <a:endParaRPr lang="en-US"/>
          </a:p>
        </p:txBody>
      </p:sp>
      <p:sp>
        <p:nvSpPr>
          <p:cNvPr id="5" name="Title 4"/>
          <p:cNvSpPr>
            <a:spLocks noGrp="1"/>
          </p:cNvSpPr>
          <p:nvPr>
            <p:ph type="title" hasCustomPrompt="1"/>
          </p:nvPr>
        </p:nvSpPr>
        <p:spPr>
          <a:xfrm>
            <a:off x="838200" y="687704"/>
            <a:ext cx="10515600" cy="356432"/>
          </a:xfrm>
        </p:spPr>
        <p:txBody>
          <a:bodyPr/>
          <a:lstStyle>
            <a:lvl1pPr>
              <a:defRPr>
                <a:solidFill>
                  <a:schemeClr val="accent5"/>
                </a:solidFill>
              </a:defRPr>
            </a:lvl1pPr>
          </a:lstStyle>
          <a:p>
            <a:r>
              <a:rPr lang="en-US"/>
              <a:t>Title</a:t>
            </a:r>
            <a:endParaRPr lang="pt-PT"/>
          </a:p>
        </p:txBody>
      </p:sp>
      <p:sp>
        <p:nvSpPr>
          <p:cNvPr id="6" name="Text Placeholder 4"/>
          <p:cNvSpPr>
            <a:spLocks noGrp="1"/>
          </p:cNvSpPr>
          <p:nvPr>
            <p:ph type="body" sz="quarter" idx="38" hasCustomPrompt="1"/>
          </p:nvPr>
        </p:nvSpPr>
        <p:spPr>
          <a:xfrm>
            <a:off x="839788" y="1079980"/>
            <a:ext cx="10514012" cy="258055"/>
          </a:xfrm>
        </p:spPr>
        <p:txBody>
          <a:bodyPr lIns="0" tIns="0" rIns="0" bIns="0">
            <a:normAutofit/>
          </a:bodyPr>
          <a:lstStyle>
            <a:lvl1pPr marL="0" indent="0">
              <a:buNone/>
              <a:defRPr sz="1700">
                <a:solidFill>
                  <a:schemeClr val="accent2"/>
                </a:solidFill>
              </a:defRPr>
            </a:lvl1pPr>
          </a:lstStyle>
          <a:p>
            <a:pPr lvl="0"/>
            <a:r>
              <a:rPr lang="pt-PT" err="1"/>
              <a:t>Subtitle</a:t>
            </a:r>
            <a:endParaRPr lang="pt-PT"/>
          </a:p>
        </p:txBody>
      </p:sp>
      <p:sp>
        <p:nvSpPr>
          <p:cNvPr id="7" name="Text Placeholder 6"/>
          <p:cNvSpPr>
            <a:spLocks noGrp="1"/>
          </p:cNvSpPr>
          <p:nvPr>
            <p:ph type="body" sz="quarter" idx="17" hasCustomPrompt="1"/>
          </p:nvPr>
        </p:nvSpPr>
        <p:spPr>
          <a:xfrm>
            <a:off x="838200" y="2039028"/>
            <a:ext cx="367158" cy="705464"/>
          </a:xfrm>
        </p:spPr>
        <p:txBody>
          <a:bodyPr lIns="0" tIns="0" rIns="0" bIns="0" anchor="t">
            <a:noAutofit/>
          </a:bodyPr>
          <a:lstStyle>
            <a:lvl1pPr marL="0" indent="0" algn="ctr">
              <a:buNone/>
              <a:defRPr sz="6600" b="1" baseline="0">
                <a:solidFill>
                  <a:schemeClr val="tx1"/>
                </a:solidFill>
              </a:defRPr>
            </a:lvl1pPr>
          </a:lstStyle>
          <a:p>
            <a:pPr lvl="0"/>
            <a:r>
              <a:rPr lang="pt-PT"/>
              <a:t>#</a:t>
            </a:r>
          </a:p>
        </p:txBody>
      </p:sp>
      <p:sp>
        <p:nvSpPr>
          <p:cNvPr id="8" name="Text Placeholder 6"/>
          <p:cNvSpPr>
            <a:spLocks noGrp="1"/>
          </p:cNvSpPr>
          <p:nvPr>
            <p:ph type="body" sz="quarter" idx="20" hasCustomPrompt="1"/>
          </p:nvPr>
        </p:nvSpPr>
        <p:spPr>
          <a:xfrm>
            <a:off x="838200" y="3649948"/>
            <a:ext cx="367158" cy="705464"/>
          </a:xfrm>
        </p:spPr>
        <p:txBody>
          <a:bodyPr lIns="0" tIns="0" rIns="0" bIns="0" anchor="t">
            <a:noAutofit/>
          </a:bodyPr>
          <a:lstStyle>
            <a:lvl1pPr marL="0" indent="0" algn="ctr">
              <a:buNone/>
              <a:defRPr sz="6600" b="1" baseline="0">
                <a:solidFill>
                  <a:schemeClr val="tx1"/>
                </a:solidFill>
              </a:defRPr>
            </a:lvl1pPr>
          </a:lstStyle>
          <a:p>
            <a:pPr lvl="0"/>
            <a:r>
              <a:rPr lang="pt-PT"/>
              <a:t>#</a:t>
            </a:r>
          </a:p>
        </p:txBody>
      </p:sp>
      <p:sp>
        <p:nvSpPr>
          <p:cNvPr id="9" name="Text Placeholder 6"/>
          <p:cNvSpPr>
            <a:spLocks noGrp="1"/>
          </p:cNvSpPr>
          <p:nvPr>
            <p:ph type="body" sz="quarter" idx="23" hasCustomPrompt="1"/>
          </p:nvPr>
        </p:nvSpPr>
        <p:spPr>
          <a:xfrm>
            <a:off x="838200" y="5260869"/>
            <a:ext cx="367158" cy="705464"/>
          </a:xfrm>
        </p:spPr>
        <p:txBody>
          <a:bodyPr lIns="0" tIns="0" rIns="0" bIns="0" anchor="t">
            <a:noAutofit/>
          </a:bodyPr>
          <a:lstStyle>
            <a:lvl1pPr marL="0" indent="0" algn="ctr">
              <a:buNone/>
              <a:defRPr sz="6600" b="1" baseline="0">
                <a:solidFill>
                  <a:schemeClr val="tx1"/>
                </a:solidFill>
              </a:defRPr>
            </a:lvl1pPr>
          </a:lstStyle>
          <a:p>
            <a:pPr lvl="0"/>
            <a:r>
              <a:rPr lang="pt-PT"/>
              <a:t>#</a:t>
            </a:r>
          </a:p>
        </p:txBody>
      </p:sp>
      <p:sp>
        <p:nvSpPr>
          <p:cNvPr id="10" name="Text Placeholder 12"/>
          <p:cNvSpPr>
            <a:spLocks noGrp="1"/>
          </p:cNvSpPr>
          <p:nvPr>
            <p:ph type="body" sz="quarter" idx="39" hasCustomPrompt="1"/>
          </p:nvPr>
        </p:nvSpPr>
        <p:spPr>
          <a:xfrm rot="5400000">
            <a:off x="898735" y="2334309"/>
            <a:ext cx="1122196" cy="89513"/>
          </a:xfrm>
          <a:solidFill>
            <a:schemeClr val="accent4"/>
          </a:solidFill>
        </p:spPr>
        <p:txBody>
          <a:bodyPr wrap="square" lIns="0" tIns="0" rIns="0" bIns="0">
            <a:noAutofit/>
          </a:bodyPr>
          <a:lstStyle>
            <a:lvl1pPr marL="0" indent="0">
              <a:buNone/>
              <a:defRPr sz="4400" b="1" baseline="0">
                <a:solidFill>
                  <a:schemeClr val="bg1"/>
                </a:solidFill>
              </a:defRPr>
            </a:lvl1pPr>
          </a:lstStyle>
          <a:p>
            <a:pPr lvl="0"/>
            <a:r>
              <a:rPr lang="en-US" noProof="0"/>
              <a:t>   </a:t>
            </a:r>
          </a:p>
        </p:txBody>
      </p:sp>
      <p:sp>
        <p:nvSpPr>
          <p:cNvPr id="11" name="Text Placeholder 12"/>
          <p:cNvSpPr>
            <a:spLocks noGrp="1"/>
          </p:cNvSpPr>
          <p:nvPr>
            <p:ph type="body" sz="quarter" idx="40" hasCustomPrompt="1"/>
          </p:nvPr>
        </p:nvSpPr>
        <p:spPr>
          <a:xfrm rot="5400000">
            <a:off x="898502" y="3943908"/>
            <a:ext cx="1122663" cy="89513"/>
          </a:xfrm>
          <a:solidFill>
            <a:schemeClr val="tx2"/>
          </a:solidFill>
        </p:spPr>
        <p:txBody>
          <a:bodyPr wrap="square" lIns="0" tIns="0" rIns="0" bIns="0">
            <a:noAutofit/>
          </a:bodyPr>
          <a:lstStyle>
            <a:lvl1pPr marL="0" indent="0">
              <a:buNone/>
              <a:defRPr sz="4400" b="1" baseline="0">
                <a:solidFill>
                  <a:schemeClr val="bg1"/>
                </a:solidFill>
              </a:defRPr>
            </a:lvl1pPr>
          </a:lstStyle>
          <a:p>
            <a:pPr lvl="0"/>
            <a:r>
              <a:rPr lang="en-US" noProof="0"/>
              <a:t>   </a:t>
            </a:r>
          </a:p>
        </p:txBody>
      </p:sp>
      <p:sp>
        <p:nvSpPr>
          <p:cNvPr id="12" name="Text Placeholder 12"/>
          <p:cNvSpPr>
            <a:spLocks noGrp="1"/>
          </p:cNvSpPr>
          <p:nvPr>
            <p:ph type="body" sz="quarter" idx="41" hasCustomPrompt="1"/>
          </p:nvPr>
        </p:nvSpPr>
        <p:spPr>
          <a:xfrm rot="5400000">
            <a:off x="896812" y="5558074"/>
            <a:ext cx="1126041" cy="89514"/>
          </a:xfrm>
          <a:solidFill>
            <a:schemeClr val="accent3"/>
          </a:solidFill>
        </p:spPr>
        <p:txBody>
          <a:bodyPr wrap="square" lIns="0" tIns="0" rIns="0" bIns="0">
            <a:noAutofit/>
          </a:bodyPr>
          <a:lstStyle>
            <a:lvl1pPr marL="0" indent="0">
              <a:buNone/>
              <a:defRPr sz="4400" b="1" baseline="0">
                <a:solidFill>
                  <a:schemeClr val="bg1"/>
                </a:solidFill>
              </a:defRPr>
            </a:lvl1pPr>
          </a:lstStyle>
          <a:p>
            <a:pPr lvl="0"/>
            <a:r>
              <a:rPr lang="en-US" noProof="0"/>
              <a:t>   </a:t>
            </a:r>
          </a:p>
        </p:txBody>
      </p:sp>
      <p:sp>
        <p:nvSpPr>
          <p:cNvPr id="13" name="Text Placeholder 25"/>
          <p:cNvSpPr>
            <a:spLocks noGrp="1"/>
          </p:cNvSpPr>
          <p:nvPr>
            <p:ph type="body" sz="quarter" idx="21" hasCustomPrompt="1"/>
          </p:nvPr>
        </p:nvSpPr>
        <p:spPr>
          <a:xfrm>
            <a:off x="1742640" y="1817968"/>
            <a:ext cx="9611161" cy="309348"/>
          </a:xfrm>
        </p:spPr>
        <p:txBody>
          <a:bodyPr>
            <a:noAutofit/>
          </a:bodyPr>
          <a:lstStyle>
            <a:lvl1pPr marL="0" indent="0" algn="l">
              <a:buNone/>
              <a:defRPr sz="1600" b="1" baseline="0">
                <a:solidFill>
                  <a:schemeClr val="tx1"/>
                </a:solidFill>
              </a:defRPr>
            </a:lvl1pPr>
          </a:lstStyle>
          <a:p>
            <a:pPr lvl="0"/>
            <a:r>
              <a:rPr lang="pt-PT" err="1"/>
              <a:t>Idea</a:t>
            </a:r>
            <a:r>
              <a:rPr lang="pt-PT"/>
              <a:t> #</a:t>
            </a:r>
          </a:p>
        </p:txBody>
      </p:sp>
      <p:sp>
        <p:nvSpPr>
          <p:cNvPr id="14" name="Text Placeholder 25"/>
          <p:cNvSpPr>
            <a:spLocks noGrp="1"/>
          </p:cNvSpPr>
          <p:nvPr>
            <p:ph type="body" sz="quarter" idx="34" hasCustomPrompt="1"/>
          </p:nvPr>
        </p:nvSpPr>
        <p:spPr>
          <a:xfrm>
            <a:off x="1742638" y="2139233"/>
            <a:ext cx="9611161" cy="801398"/>
          </a:xfrm>
        </p:spPr>
        <p:txBody>
          <a:bodyP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aseline="0">
                <a:solidFill>
                  <a:schemeClr val="tx1"/>
                </a:solidFill>
              </a:defRPr>
            </a:lvl1pPr>
          </a:lstStyle>
          <a:p>
            <a:pPr>
              <a:lnSpc>
                <a:spcPct val="110000"/>
              </a:lnSpc>
              <a:spcBef>
                <a:spcPts val="600"/>
              </a:spcBef>
              <a:defRPr sz="1400">
                <a:latin typeface="EC Square Sans Pro"/>
                <a:ea typeface="EC Square Sans Pro"/>
                <a:cs typeface="EC Square Sans Pro"/>
                <a:sym typeface="EC Square Sans Pro"/>
              </a:defRPr>
            </a:pPr>
            <a:r>
              <a:rPr lang="pt-PT" err="1"/>
              <a:t>Lorem</a:t>
            </a:r>
            <a:r>
              <a:rPr lang="pt-PT"/>
              <a:t> </a:t>
            </a:r>
            <a:r>
              <a:rPr lang="pt-PT" err="1"/>
              <a:t>ipsum</a:t>
            </a:r>
            <a:r>
              <a:rPr lang="pt-PT"/>
              <a:t> </a:t>
            </a:r>
            <a:r>
              <a:rPr lang="pt-PT" err="1"/>
              <a:t>dolor</a:t>
            </a:r>
            <a:r>
              <a:rPr lang="pt-PT"/>
              <a:t> </a:t>
            </a:r>
            <a:r>
              <a:rPr lang="pt-PT" err="1"/>
              <a:t>sit</a:t>
            </a:r>
            <a:r>
              <a:rPr lang="pt-PT"/>
              <a:t> </a:t>
            </a:r>
            <a:r>
              <a:rPr lang="pt-PT" err="1"/>
              <a:t>amet</a:t>
            </a:r>
            <a:r>
              <a:rPr lang="pt-PT"/>
              <a:t>, </a:t>
            </a:r>
            <a:r>
              <a:rPr lang="pt-PT" err="1"/>
              <a:t>consectetur</a:t>
            </a:r>
            <a:r>
              <a:rPr lang="pt-PT"/>
              <a:t> </a:t>
            </a:r>
            <a:r>
              <a:rPr lang="pt-PT" err="1"/>
              <a:t>adipiscing</a:t>
            </a:r>
            <a:r>
              <a:rPr lang="pt-PT"/>
              <a:t> </a:t>
            </a:r>
            <a:r>
              <a:rPr lang="pt-PT" err="1"/>
              <a:t>elit</a:t>
            </a:r>
            <a:r>
              <a:rPr lang="pt-PT"/>
              <a:t>, </a:t>
            </a:r>
            <a:r>
              <a:rPr lang="pt-PT" err="1"/>
              <a:t>sed</a:t>
            </a:r>
            <a:r>
              <a:rPr lang="pt-PT"/>
              <a:t> do </a:t>
            </a:r>
            <a:r>
              <a:rPr lang="pt-PT" err="1"/>
              <a:t>eiusmod</a:t>
            </a:r>
            <a:r>
              <a:rPr lang="pt-PT"/>
              <a:t> </a:t>
            </a:r>
            <a:r>
              <a:rPr lang="pt-PT" err="1"/>
              <a:t>tempor</a:t>
            </a:r>
            <a:r>
              <a:rPr lang="pt-PT"/>
              <a:t> </a:t>
            </a:r>
            <a:r>
              <a:rPr lang="pt-PT" err="1"/>
              <a:t>incididunt</a:t>
            </a:r>
            <a:r>
              <a:rPr lang="pt-PT"/>
              <a:t> ut labore </a:t>
            </a:r>
            <a:r>
              <a:rPr lang="pt-PT" err="1"/>
              <a:t>et</a:t>
            </a:r>
            <a:r>
              <a:rPr lang="pt-PT"/>
              <a:t> </a:t>
            </a:r>
            <a:r>
              <a:rPr lang="pt-PT" err="1"/>
              <a:t>dolore</a:t>
            </a:r>
            <a:r>
              <a:rPr lang="pt-PT"/>
              <a:t> magna </a:t>
            </a:r>
            <a:r>
              <a:rPr lang="pt-PT" err="1"/>
              <a:t>aliqua</a:t>
            </a:r>
            <a:r>
              <a:rPr lang="pt-PT"/>
              <a:t>. Ut </a:t>
            </a:r>
            <a:r>
              <a:rPr lang="pt-PT" err="1"/>
              <a:t>enim</a:t>
            </a:r>
            <a:r>
              <a:rPr lang="pt-PT"/>
              <a:t> ad </a:t>
            </a:r>
            <a:r>
              <a:rPr lang="pt-PT" err="1"/>
              <a:t>minim</a:t>
            </a:r>
            <a:r>
              <a:rPr lang="pt-PT"/>
              <a:t> </a:t>
            </a:r>
            <a:r>
              <a:rPr lang="pt-PT" err="1"/>
              <a:t>veniam</a:t>
            </a:r>
            <a:r>
              <a:rPr lang="pt-PT"/>
              <a:t>, quis </a:t>
            </a:r>
            <a:r>
              <a:rPr lang="pt-PT" err="1"/>
              <a:t>nostrud</a:t>
            </a:r>
            <a:r>
              <a:rPr lang="pt-PT"/>
              <a:t> </a:t>
            </a:r>
            <a:r>
              <a:rPr lang="pt-PT" err="1"/>
              <a:t>exercitation</a:t>
            </a:r>
            <a:r>
              <a:rPr lang="pt-PT"/>
              <a:t> </a:t>
            </a:r>
            <a:r>
              <a:rPr lang="pt-PT" err="1"/>
              <a:t>ullamco</a:t>
            </a:r>
            <a:r>
              <a:rPr lang="pt-PT"/>
              <a:t> </a:t>
            </a:r>
            <a:r>
              <a:rPr lang="pt-PT" err="1"/>
              <a:t>laboris</a:t>
            </a:r>
            <a:r>
              <a:rPr lang="pt-PT"/>
              <a:t> </a:t>
            </a:r>
            <a:r>
              <a:rPr lang="pt-PT" err="1"/>
              <a:t>nisi</a:t>
            </a:r>
            <a:r>
              <a:rPr lang="pt-PT"/>
              <a:t> ut </a:t>
            </a:r>
            <a:r>
              <a:rPr lang="pt-PT" err="1"/>
              <a:t>aliquip</a:t>
            </a:r>
            <a:r>
              <a:rPr lang="pt-PT"/>
              <a:t> </a:t>
            </a:r>
            <a:r>
              <a:rPr lang="pt-PT" err="1"/>
              <a:t>ex</a:t>
            </a:r>
            <a:r>
              <a:rPr lang="pt-PT"/>
              <a:t> </a:t>
            </a:r>
            <a:r>
              <a:rPr lang="pt-PT" err="1"/>
              <a:t>ea</a:t>
            </a:r>
            <a:r>
              <a:rPr lang="pt-PT"/>
              <a:t> </a:t>
            </a:r>
            <a:r>
              <a:rPr lang="pt-PT" err="1"/>
              <a:t>commodo</a:t>
            </a:r>
            <a:r>
              <a:rPr lang="pt-PT"/>
              <a:t> </a:t>
            </a:r>
            <a:r>
              <a:rPr lang="pt-PT" err="1"/>
              <a:t>consequat</a:t>
            </a:r>
            <a:r>
              <a:rPr lang="pt-PT"/>
              <a:t>. </a:t>
            </a:r>
            <a:r>
              <a:rPr lang="pt-PT" err="1"/>
              <a:t>Duis</a:t>
            </a:r>
            <a:r>
              <a:rPr lang="pt-PT"/>
              <a:t> </a:t>
            </a:r>
            <a:r>
              <a:rPr lang="pt-PT" err="1"/>
              <a:t>aute</a:t>
            </a:r>
            <a:r>
              <a:rPr lang="pt-PT"/>
              <a:t> </a:t>
            </a:r>
            <a:r>
              <a:rPr lang="pt-PT" err="1"/>
              <a:t>irure</a:t>
            </a:r>
            <a:r>
              <a:rPr lang="pt-PT"/>
              <a:t> </a:t>
            </a:r>
            <a:r>
              <a:rPr lang="pt-PT" err="1"/>
              <a:t>dolor</a:t>
            </a:r>
            <a:r>
              <a:rPr lang="pt-PT"/>
              <a:t> in </a:t>
            </a:r>
            <a:r>
              <a:rPr lang="pt-PT" err="1"/>
              <a:t>reprehenderit</a:t>
            </a:r>
            <a:r>
              <a:rPr lang="pt-PT"/>
              <a:t> in </a:t>
            </a:r>
            <a:r>
              <a:rPr lang="pt-PT" err="1"/>
              <a:t>voluptate</a:t>
            </a:r>
            <a:r>
              <a:rPr lang="pt-PT"/>
              <a:t> </a:t>
            </a:r>
            <a:r>
              <a:rPr lang="pt-PT" err="1"/>
              <a:t>velit</a:t>
            </a:r>
            <a:r>
              <a:rPr lang="pt-PT"/>
              <a:t> esse </a:t>
            </a:r>
            <a:r>
              <a:rPr lang="pt-PT" err="1"/>
              <a:t>cillum</a:t>
            </a:r>
            <a:r>
              <a:rPr lang="pt-PT"/>
              <a:t> </a:t>
            </a:r>
            <a:r>
              <a:rPr lang="pt-PT" err="1"/>
              <a:t>dolore</a:t>
            </a:r>
            <a:r>
              <a:rPr lang="pt-PT"/>
              <a:t> eu </a:t>
            </a:r>
            <a:r>
              <a:rPr lang="pt-PT" err="1"/>
              <a:t>fugiat</a:t>
            </a:r>
            <a:r>
              <a:rPr lang="pt-PT"/>
              <a:t> </a:t>
            </a:r>
            <a:r>
              <a:rPr lang="pt-PT" err="1"/>
              <a:t>nulla</a:t>
            </a:r>
            <a:r>
              <a:rPr lang="pt-PT"/>
              <a:t> </a:t>
            </a:r>
            <a:r>
              <a:rPr lang="pt-PT" err="1"/>
              <a:t>pariatur</a:t>
            </a:r>
            <a:r>
              <a:rPr lang="pt-PT"/>
              <a:t>.</a:t>
            </a:r>
          </a:p>
        </p:txBody>
      </p:sp>
      <p:sp>
        <p:nvSpPr>
          <p:cNvPr id="15" name="Text Placeholder 25"/>
          <p:cNvSpPr>
            <a:spLocks noGrp="1"/>
          </p:cNvSpPr>
          <p:nvPr>
            <p:ph type="body" sz="quarter" idx="42" hasCustomPrompt="1"/>
          </p:nvPr>
        </p:nvSpPr>
        <p:spPr>
          <a:xfrm>
            <a:off x="1742640" y="3427333"/>
            <a:ext cx="9611161" cy="309348"/>
          </a:xfrm>
        </p:spPr>
        <p:txBody>
          <a:bodyPr>
            <a:noAutofit/>
          </a:bodyPr>
          <a:lstStyle>
            <a:lvl1pPr marL="0" indent="0" algn="l">
              <a:buNone/>
              <a:defRPr sz="1600" b="1" baseline="0">
                <a:solidFill>
                  <a:schemeClr val="tx1"/>
                </a:solidFill>
              </a:defRPr>
            </a:lvl1pPr>
          </a:lstStyle>
          <a:p>
            <a:pPr lvl="0"/>
            <a:r>
              <a:rPr lang="pt-PT" err="1"/>
              <a:t>Idea</a:t>
            </a:r>
            <a:r>
              <a:rPr lang="pt-PT"/>
              <a:t> #</a:t>
            </a:r>
          </a:p>
        </p:txBody>
      </p:sp>
      <p:sp>
        <p:nvSpPr>
          <p:cNvPr id="16" name="Text Placeholder 25"/>
          <p:cNvSpPr>
            <a:spLocks noGrp="1"/>
          </p:cNvSpPr>
          <p:nvPr>
            <p:ph type="body" sz="quarter" idx="43" hasCustomPrompt="1"/>
          </p:nvPr>
        </p:nvSpPr>
        <p:spPr>
          <a:xfrm>
            <a:off x="1742638" y="3748598"/>
            <a:ext cx="9611161" cy="801398"/>
          </a:xfrm>
        </p:spPr>
        <p:txBody>
          <a:bodyP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aseline="0">
                <a:solidFill>
                  <a:schemeClr val="tx1"/>
                </a:solidFill>
              </a:defRPr>
            </a:lvl1pPr>
          </a:lstStyle>
          <a:p>
            <a:pPr>
              <a:lnSpc>
                <a:spcPct val="110000"/>
              </a:lnSpc>
              <a:spcBef>
                <a:spcPts val="600"/>
              </a:spcBef>
              <a:defRPr sz="1400">
                <a:latin typeface="EC Square Sans Pro"/>
                <a:ea typeface="EC Square Sans Pro"/>
                <a:cs typeface="EC Square Sans Pro"/>
                <a:sym typeface="EC Square Sans Pro"/>
              </a:defRPr>
            </a:pPr>
            <a:r>
              <a:rPr lang="pt-PT" err="1"/>
              <a:t>Lorem</a:t>
            </a:r>
            <a:r>
              <a:rPr lang="pt-PT"/>
              <a:t> </a:t>
            </a:r>
            <a:r>
              <a:rPr lang="pt-PT" err="1"/>
              <a:t>ipsum</a:t>
            </a:r>
            <a:r>
              <a:rPr lang="pt-PT"/>
              <a:t> </a:t>
            </a:r>
            <a:r>
              <a:rPr lang="pt-PT" err="1"/>
              <a:t>dolor</a:t>
            </a:r>
            <a:r>
              <a:rPr lang="pt-PT"/>
              <a:t> </a:t>
            </a:r>
            <a:r>
              <a:rPr lang="pt-PT" err="1"/>
              <a:t>sit</a:t>
            </a:r>
            <a:r>
              <a:rPr lang="pt-PT"/>
              <a:t> </a:t>
            </a:r>
            <a:r>
              <a:rPr lang="pt-PT" err="1"/>
              <a:t>amet</a:t>
            </a:r>
            <a:r>
              <a:rPr lang="pt-PT"/>
              <a:t>, </a:t>
            </a:r>
            <a:r>
              <a:rPr lang="pt-PT" err="1"/>
              <a:t>consectetur</a:t>
            </a:r>
            <a:r>
              <a:rPr lang="pt-PT"/>
              <a:t> </a:t>
            </a:r>
            <a:r>
              <a:rPr lang="pt-PT" err="1"/>
              <a:t>adipiscing</a:t>
            </a:r>
            <a:r>
              <a:rPr lang="pt-PT"/>
              <a:t> </a:t>
            </a:r>
            <a:r>
              <a:rPr lang="pt-PT" err="1"/>
              <a:t>elit</a:t>
            </a:r>
            <a:r>
              <a:rPr lang="pt-PT"/>
              <a:t>, </a:t>
            </a:r>
            <a:r>
              <a:rPr lang="pt-PT" err="1"/>
              <a:t>sed</a:t>
            </a:r>
            <a:r>
              <a:rPr lang="pt-PT"/>
              <a:t> do </a:t>
            </a:r>
            <a:r>
              <a:rPr lang="pt-PT" err="1"/>
              <a:t>eiusmod</a:t>
            </a:r>
            <a:r>
              <a:rPr lang="pt-PT"/>
              <a:t> </a:t>
            </a:r>
            <a:r>
              <a:rPr lang="pt-PT" err="1"/>
              <a:t>tempor</a:t>
            </a:r>
            <a:r>
              <a:rPr lang="pt-PT"/>
              <a:t> </a:t>
            </a:r>
            <a:r>
              <a:rPr lang="pt-PT" err="1"/>
              <a:t>incididunt</a:t>
            </a:r>
            <a:r>
              <a:rPr lang="pt-PT"/>
              <a:t> ut labore </a:t>
            </a:r>
            <a:r>
              <a:rPr lang="pt-PT" err="1"/>
              <a:t>et</a:t>
            </a:r>
            <a:r>
              <a:rPr lang="pt-PT"/>
              <a:t> </a:t>
            </a:r>
            <a:r>
              <a:rPr lang="pt-PT" err="1"/>
              <a:t>dolore</a:t>
            </a:r>
            <a:r>
              <a:rPr lang="pt-PT"/>
              <a:t> magna </a:t>
            </a:r>
            <a:r>
              <a:rPr lang="pt-PT" err="1"/>
              <a:t>aliqua</a:t>
            </a:r>
            <a:r>
              <a:rPr lang="pt-PT"/>
              <a:t>. Ut </a:t>
            </a:r>
            <a:r>
              <a:rPr lang="pt-PT" err="1"/>
              <a:t>enim</a:t>
            </a:r>
            <a:r>
              <a:rPr lang="pt-PT"/>
              <a:t> ad </a:t>
            </a:r>
            <a:r>
              <a:rPr lang="pt-PT" err="1"/>
              <a:t>minim</a:t>
            </a:r>
            <a:r>
              <a:rPr lang="pt-PT"/>
              <a:t> </a:t>
            </a:r>
            <a:r>
              <a:rPr lang="pt-PT" err="1"/>
              <a:t>veniam</a:t>
            </a:r>
            <a:r>
              <a:rPr lang="pt-PT"/>
              <a:t>, quis </a:t>
            </a:r>
            <a:r>
              <a:rPr lang="pt-PT" err="1"/>
              <a:t>nostrud</a:t>
            </a:r>
            <a:r>
              <a:rPr lang="pt-PT"/>
              <a:t> </a:t>
            </a:r>
            <a:r>
              <a:rPr lang="pt-PT" err="1"/>
              <a:t>exercitation</a:t>
            </a:r>
            <a:r>
              <a:rPr lang="pt-PT"/>
              <a:t> </a:t>
            </a:r>
            <a:r>
              <a:rPr lang="pt-PT" err="1"/>
              <a:t>ullamco</a:t>
            </a:r>
            <a:r>
              <a:rPr lang="pt-PT"/>
              <a:t> </a:t>
            </a:r>
            <a:r>
              <a:rPr lang="pt-PT" err="1"/>
              <a:t>laboris</a:t>
            </a:r>
            <a:r>
              <a:rPr lang="pt-PT"/>
              <a:t> </a:t>
            </a:r>
            <a:r>
              <a:rPr lang="pt-PT" err="1"/>
              <a:t>nisi</a:t>
            </a:r>
            <a:r>
              <a:rPr lang="pt-PT"/>
              <a:t> ut </a:t>
            </a:r>
            <a:r>
              <a:rPr lang="pt-PT" err="1"/>
              <a:t>aliquip</a:t>
            </a:r>
            <a:r>
              <a:rPr lang="pt-PT"/>
              <a:t> </a:t>
            </a:r>
            <a:r>
              <a:rPr lang="pt-PT" err="1"/>
              <a:t>ex</a:t>
            </a:r>
            <a:r>
              <a:rPr lang="pt-PT"/>
              <a:t> </a:t>
            </a:r>
            <a:r>
              <a:rPr lang="pt-PT" err="1"/>
              <a:t>ea</a:t>
            </a:r>
            <a:r>
              <a:rPr lang="pt-PT"/>
              <a:t> </a:t>
            </a:r>
            <a:r>
              <a:rPr lang="pt-PT" err="1"/>
              <a:t>commodo</a:t>
            </a:r>
            <a:r>
              <a:rPr lang="pt-PT"/>
              <a:t> </a:t>
            </a:r>
            <a:r>
              <a:rPr lang="pt-PT" err="1"/>
              <a:t>consequat</a:t>
            </a:r>
            <a:r>
              <a:rPr lang="pt-PT"/>
              <a:t>. </a:t>
            </a:r>
            <a:r>
              <a:rPr lang="pt-PT" err="1"/>
              <a:t>Duis</a:t>
            </a:r>
            <a:r>
              <a:rPr lang="pt-PT"/>
              <a:t> </a:t>
            </a:r>
            <a:r>
              <a:rPr lang="pt-PT" err="1"/>
              <a:t>aute</a:t>
            </a:r>
            <a:r>
              <a:rPr lang="pt-PT"/>
              <a:t> </a:t>
            </a:r>
            <a:r>
              <a:rPr lang="pt-PT" err="1"/>
              <a:t>irure</a:t>
            </a:r>
            <a:r>
              <a:rPr lang="pt-PT"/>
              <a:t> </a:t>
            </a:r>
            <a:r>
              <a:rPr lang="pt-PT" err="1"/>
              <a:t>dolor</a:t>
            </a:r>
            <a:r>
              <a:rPr lang="pt-PT"/>
              <a:t> in </a:t>
            </a:r>
            <a:r>
              <a:rPr lang="pt-PT" err="1"/>
              <a:t>reprehenderit</a:t>
            </a:r>
            <a:r>
              <a:rPr lang="pt-PT"/>
              <a:t> in </a:t>
            </a:r>
            <a:r>
              <a:rPr lang="pt-PT" err="1"/>
              <a:t>voluptate</a:t>
            </a:r>
            <a:r>
              <a:rPr lang="pt-PT"/>
              <a:t> </a:t>
            </a:r>
            <a:r>
              <a:rPr lang="pt-PT" err="1"/>
              <a:t>velit</a:t>
            </a:r>
            <a:r>
              <a:rPr lang="pt-PT"/>
              <a:t> esse </a:t>
            </a:r>
            <a:r>
              <a:rPr lang="pt-PT" err="1"/>
              <a:t>cillum</a:t>
            </a:r>
            <a:r>
              <a:rPr lang="pt-PT"/>
              <a:t> </a:t>
            </a:r>
            <a:r>
              <a:rPr lang="pt-PT" err="1"/>
              <a:t>dolore</a:t>
            </a:r>
            <a:r>
              <a:rPr lang="pt-PT"/>
              <a:t> eu </a:t>
            </a:r>
            <a:r>
              <a:rPr lang="pt-PT" err="1"/>
              <a:t>fugiat</a:t>
            </a:r>
            <a:r>
              <a:rPr lang="pt-PT"/>
              <a:t> </a:t>
            </a:r>
            <a:r>
              <a:rPr lang="pt-PT" err="1"/>
              <a:t>nulla</a:t>
            </a:r>
            <a:r>
              <a:rPr lang="pt-PT"/>
              <a:t> </a:t>
            </a:r>
            <a:r>
              <a:rPr lang="pt-PT" err="1"/>
              <a:t>pariatur</a:t>
            </a:r>
            <a:r>
              <a:rPr lang="pt-PT"/>
              <a:t>.</a:t>
            </a:r>
          </a:p>
        </p:txBody>
      </p:sp>
      <p:sp>
        <p:nvSpPr>
          <p:cNvPr id="17" name="Text Placeholder 25"/>
          <p:cNvSpPr>
            <a:spLocks noGrp="1"/>
          </p:cNvSpPr>
          <p:nvPr>
            <p:ph type="body" sz="quarter" idx="44" hasCustomPrompt="1"/>
          </p:nvPr>
        </p:nvSpPr>
        <p:spPr>
          <a:xfrm>
            <a:off x="1742638" y="5039809"/>
            <a:ext cx="9611161" cy="309348"/>
          </a:xfrm>
        </p:spPr>
        <p:txBody>
          <a:bodyPr>
            <a:noAutofit/>
          </a:bodyPr>
          <a:lstStyle>
            <a:lvl1pPr marL="0" indent="0" algn="l">
              <a:buNone/>
              <a:defRPr sz="1600" b="1" baseline="0">
                <a:solidFill>
                  <a:schemeClr val="tx1"/>
                </a:solidFill>
              </a:defRPr>
            </a:lvl1pPr>
          </a:lstStyle>
          <a:p>
            <a:pPr lvl="0"/>
            <a:r>
              <a:rPr lang="pt-PT" err="1"/>
              <a:t>Idea</a:t>
            </a:r>
            <a:r>
              <a:rPr lang="pt-PT"/>
              <a:t> #</a:t>
            </a:r>
          </a:p>
        </p:txBody>
      </p:sp>
      <p:sp>
        <p:nvSpPr>
          <p:cNvPr id="18" name="Text Placeholder 25"/>
          <p:cNvSpPr>
            <a:spLocks noGrp="1"/>
          </p:cNvSpPr>
          <p:nvPr>
            <p:ph type="body" sz="quarter" idx="45" hasCustomPrompt="1"/>
          </p:nvPr>
        </p:nvSpPr>
        <p:spPr>
          <a:xfrm>
            <a:off x="1742636" y="5361074"/>
            <a:ext cx="9611161" cy="801398"/>
          </a:xfrm>
        </p:spPr>
        <p:txBody>
          <a:bodyP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aseline="0">
                <a:solidFill>
                  <a:schemeClr val="tx1"/>
                </a:solidFill>
              </a:defRPr>
            </a:lvl1pPr>
          </a:lstStyle>
          <a:p>
            <a:pPr>
              <a:lnSpc>
                <a:spcPct val="110000"/>
              </a:lnSpc>
              <a:spcBef>
                <a:spcPts val="600"/>
              </a:spcBef>
              <a:defRPr sz="1400">
                <a:latin typeface="EC Square Sans Pro"/>
                <a:ea typeface="EC Square Sans Pro"/>
                <a:cs typeface="EC Square Sans Pro"/>
                <a:sym typeface="EC Square Sans Pro"/>
              </a:defRPr>
            </a:pPr>
            <a:r>
              <a:rPr lang="pt-PT" err="1"/>
              <a:t>Lorem</a:t>
            </a:r>
            <a:r>
              <a:rPr lang="pt-PT"/>
              <a:t> </a:t>
            </a:r>
            <a:r>
              <a:rPr lang="pt-PT" err="1"/>
              <a:t>ipsum</a:t>
            </a:r>
            <a:r>
              <a:rPr lang="pt-PT"/>
              <a:t> </a:t>
            </a:r>
            <a:r>
              <a:rPr lang="pt-PT" err="1"/>
              <a:t>dolor</a:t>
            </a:r>
            <a:r>
              <a:rPr lang="pt-PT"/>
              <a:t> </a:t>
            </a:r>
            <a:r>
              <a:rPr lang="pt-PT" err="1"/>
              <a:t>sit</a:t>
            </a:r>
            <a:r>
              <a:rPr lang="pt-PT"/>
              <a:t> </a:t>
            </a:r>
            <a:r>
              <a:rPr lang="pt-PT" err="1"/>
              <a:t>amet</a:t>
            </a:r>
            <a:r>
              <a:rPr lang="pt-PT"/>
              <a:t>, </a:t>
            </a:r>
            <a:r>
              <a:rPr lang="pt-PT" err="1"/>
              <a:t>consectetur</a:t>
            </a:r>
            <a:r>
              <a:rPr lang="pt-PT"/>
              <a:t> </a:t>
            </a:r>
            <a:r>
              <a:rPr lang="pt-PT" err="1"/>
              <a:t>adipiscing</a:t>
            </a:r>
            <a:r>
              <a:rPr lang="pt-PT"/>
              <a:t> </a:t>
            </a:r>
            <a:r>
              <a:rPr lang="pt-PT" err="1"/>
              <a:t>elit</a:t>
            </a:r>
            <a:r>
              <a:rPr lang="pt-PT"/>
              <a:t>, </a:t>
            </a:r>
            <a:r>
              <a:rPr lang="pt-PT" err="1"/>
              <a:t>sed</a:t>
            </a:r>
            <a:r>
              <a:rPr lang="pt-PT"/>
              <a:t> do </a:t>
            </a:r>
            <a:r>
              <a:rPr lang="pt-PT" err="1"/>
              <a:t>eiusmod</a:t>
            </a:r>
            <a:r>
              <a:rPr lang="pt-PT"/>
              <a:t> </a:t>
            </a:r>
            <a:r>
              <a:rPr lang="pt-PT" err="1"/>
              <a:t>tempor</a:t>
            </a:r>
            <a:r>
              <a:rPr lang="pt-PT"/>
              <a:t> </a:t>
            </a:r>
            <a:r>
              <a:rPr lang="pt-PT" err="1"/>
              <a:t>incididunt</a:t>
            </a:r>
            <a:r>
              <a:rPr lang="pt-PT"/>
              <a:t> ut labore </a:t>
            </a:r>
            <a:r>
              <a:rPr lang="pt-PT" err="1"/>
              <a:t>et</a:t>
            </a:r>
            <a:r>
              <a:rPr lang="pt-PT"/>
              <a:t> </a:t>
            </a:r>
            <a:r>
              <a:rPr lang="pt-PT" err="1"/>
              <a:t>dolore</a:t>
            </a:r>
            <a:r>
              <a:rPr lang="pt-PT"/>
              <a:t> magna </a:t>
            </a:r>
            <a:r>
              <a:rPr lang="pt-PT" err="1"/>
              <a:t>aliqua</a:t>
            </a:r>
            <a:r>
              <a:rPr lang="pt-PT"/>
              <a:t>. Ut </a:t>
            </a:r>
            <a:r>
              <a:rPr lang="pt-PT" err="1"/>
              <a:t>enim</a:t>
            </a:r>
            <a:r>
              <a:rPr lang="pt-PT"/>
              <a:t> ad </a:t>
            </a:r>
            <a:r>
              <a:rPr lang="pt-PT" err="1"/>
              <a:t>minim</a:t>
            </a:r>
            <a:r>
              <a:rPr lang="pt-PT"/>
              <a:t> </a:t>
            </a:r>
            <a:r>
              <a:rPr lang="pt-PT" err="1"/>
              <a:t>veniam</a:t>
            </a:r>
            <a:r>
              <a:rPr lang="pt-PT"/>
              <a:t>, quis </a:t>
            </a:r>
            <a:r>
              <a:rPr lang="pt-PT" err="1"/>
              <a:t>nostrud</a:t>
            </a:r>
            <a:r>
              <a:rPr lang="pt-PT"/>
              <a:t> </a:t>
            </a:r>
            <a:r>
              <a:rPr lang="pt-PT" err="1"/>
              <a:t>exercitation</a:t>
            </a:r>
            <a:r>
              <a:rPr lang="pt-PT"/>
              <a:t> </a:t>
            </a:r>
            <a:r>
              <a:rPr lang="pt-PT" err="1"/>
              <a:t>ullamco</a:t>
            </a:r>
            <a:r>
              <a:rPr lang="pt-PT"/>
              <a:t> </a:t>
            </a:r>
            <a:r>
              <a:rPr lang="pt-PT" err="1"/>
              <a:t>laboris</a:t>
            </a:r>
            <a:r>
              <a:rPr lang="pt-PT"/>
              <a:t> </a:t>
            </a:r>
            <a:r>
              <a:rPr lang="pt-PT" err="1"/>
              <a:t>nisi</a:t>
            </a:r>
            <a:r>
              <a:rPr lang="pt-PT"/>
              <a:t> ut </a:t>
            </a:r>
            <a:r>
              <a:rPr lang="pt-PT" err="1"/>
              <a:t>aliquip</a:t>
            </a:r>
            <a:r>
              <a:rPr lang="pt-PT"/>
              <a:t> </a:t>
            </a:r>
            <a:r>
              <a:rPr lang="pt-PT" err="1"/>
              <a:t>ex</a:t>
            </a:r>
            <a:r>
              <a:rPr lang="pt-PT"/>
              <a:t> </a:t>
            </a:r>
            <a:r>
              <a:rPr lang="pt-PT" err="1"/>
              <a:t>ea</a:t>
            </a:r>
            <a:r>
              <a:rPr lang="pt-PT"/>
              <a:t> </a:t>
            </a:r>
            <a:r>
              <a:rPr lang="pt-PT" err="1"/>
              <a:t>commodo</a:t>
            </a:r>
            <a:r>
              <a:rPr lang="pt-PT"/>
              <a:t> </a:t>
            </a:r>
            <a:r>
              <a:rPr lang="pt-PT" err="1"/>
              <a:t>consequat</a:t>
            </a:r>
            <a:r>
              <a:rPr lang="pt-PT"/>
              <a:t>. </a:t>
            </a:r>
            <a:r>
              <a:rPr lang="pt-PT" err="1"/>
              <a:t>Duis</a:t>
            </a:r>
            <a:r>
              <a:rPr lang="pt-PT"/>
              <a:t> </a:t>
            </a:r>
            <a:r>
              <a:rPr lang="pt-PT" err="1"/>
              <a:t>aute</a:t>
            </a:r>
            <a:r>
              <a:rPr lang="pt-PT"/>
              <a:t> </a:t>
            </a:r>
            <a:r>
              <a:rPr lang="pt-PT" err="1"/>
              <a:t>irure</a:t>
            </a:r>
            <a:r>
              <a:rPr lang="pt-PT"/>
              <a:t> </a:t>
            </a:r>
            <a:r>
              <a:rPr lang="pt-PT" err="1"/>
              <a:t>dolor</a:t>
            </a:r>
            <a:r>
              <a:rPr lang="pt-PT"/>
              <a:t> in </a:t>
            </a:r>
            <a:r>
              <a:rPr lang="pt-PT" err="1"/>
              <a:t>reprehenderit</a:t>
            </a:r>
            <a:r>
              <a:rPr lang="pt-PT"/>
              <a:t> in </a:t>
            </a:r>
            <a:r>
              <a:rPr lang="pt-PT" err="1"/>
              <a:t>voluptate</a:t>
            </a:r>
            <a:r>
              <a:rPr lang="pt-PT"/>
              <a:t> </a:t>
            </a:r>
            <a:r>
              <a:rPr lang="pt-PT" err="1"/>
              <a:t>velit</a:t>
            </a:r>
            <a:r>
              <a:rPr lang="pt-PT"/>
              <a:t> esse </a:t>
            </a:r>
            <a:r>
              <a:rPr lang="pt-PT" err="1"/>
              <a:t>cillum</a:t>
            </a:r>
            <a:r>
              <a:rPr lang="pt-PT"/>
              <a:t> </a:t>
            </a:r>
            <a:r>
              <a:rPr lang="pt-PT" err="1"/>
              <a:t>dolore</a:t>
            </a:r>
            <a:r>
              <a:rPr lang="pt-PT"/>
              <a:t> eu </a:t>
            </a:r>
            <a:r>
              <a:rPr lang="pt-PT" err="1"/>
              <a:t>fugiat</a:t>
            </a:r>
            <a:r>
              <a:rPr lang="pt-PT"/>
              <a:t> </a:t>
            </a:r>
            <a:r>
              <a:rPr lang="pt-PT" err="1"/>
              <a:t>nulla</a:t>
            </a:r>
            <a:r>
              <a:rPr lang="pt-PT"/>
              <a:t> </a:t>
            </a:r>
            <a:r>
              <a:rPr lang="pt-PT" err="1"/>
              <a:t>pariatur</a:t>
            </a:r>
            <a:r>
              <a:rPr lang="pt-PT"/>
              <a:t>.</a:t>
            </a:r>
          </a:p>
        </p:txBody>
      </p:sp>
      <p:sp>
        <p:nvSpPr>
          <p:cNvPr id="19" name="Text Placeholder 12"/>
          <p:cNvSpPr>
            <a:spLocks noGrp="1"/>
          </p:cNvSpPr>
          <p:nvPr>
            <p:ph type="body" sz="quarter" idx="15" hasCustomPrompt="1"/>
          </p:nvPr>
        </p:nvSpPr>
        <p:spPr>
          <a:xfrm>
            <a:off x="11213811" y="6165382"/>
            <a:ext cx="701038" cy="486183"/>
          </a:xfrm>
          <a:blipFill>
            <a:blip r:embed="rId3" cstate="email">
              <a:extLst>
                <a:ext uri="{28A0092B-C50C-407E-A947-70E740481C1C}">
                  <a14:useLocalDpi xmlns:a14="http://schemas.microsoft.com/office/drawing/2010/main"/>
                </a:ext>
              </a:extLst>
            </a:blip>
            <a:stretch>
              <a:fillRect/>
            </a:stretch>
          </a:blipFill>
        </p:spPr>
        <p:txBody>
          <a:bodyPr lIns="0" tIns="0" rIns="0" bIns="0" anchor="ct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700" b="0" baseline="0">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a:t> </a:t>
            </a:r>
          </a:p>
        </p:txBody>
      </p:sp>
      <p:cxnSp>
        <p:nvCxnSpPr>
          <p:cNvPr id="21" name="Straight Connector 20"/>
          <p:cNvCxnSpPr/>
          <p:nvPr userDrawn="1"/>
        </p:nvCxnSpPr>
        <p:spPr>
          <a:xfrm flipH="1">
            <a:off x="685800" y="-16852"/>
            <a:ext cx="0" cy="1358290"/>
          </a:xfrm>
          <a:prstGeom prst="line">
            <a:avLst/>
          </a:prstGeom>
          <a:ln w="6350">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3179014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ontent Development Slide 14">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9E561190-0011-472E-9FCA-1D7032DB7E1D}" type="slidenum">
              <a:rPr lang="en-US" smtClean="0"/>
              <a:pPr/>
              <a:t>‹#›</a:t>
            </a:fld>
            <a:endParaRPr lang="en-US"/>
          </a:p>
        </p:txBody>
      </p:sp>
      <p:sp>
        <p:nvSpPr>
          <p:cNvPr id="5" name="Title 4"/>
          <p:cNvSpPr>
            <a:spLocks noGrp="1"/>
          </p:cNvSpPr>
          <p:nvPr>
            <p:ph type="title" hasCustomPrompt="1"/>
          </p:nvPr>
        </p:nvSpPr>
        <p:spPr>
          <a:xfrm>
            <a:off x="838200" y="687704"/>
            <a:ext cx="10515600" cy="356432"/>
          </a:xfrm>
        </p:spPr>
        <p:txBody>
          <a:bodyPr/>
          <a:lstStyle>
            <a:lvl1pPr>
              <a:defRPr>
                <a:solidFill>
                  <a:schemeClr val="accent5"/>
                </a:solidFill>
              </a:defRPr>
            </a:lvl1pPr>
          </a:lstStyle>
          <a:p>
            <a:r>
              <a:rPr lang="en-US"/>
              <a:t>Title</a:t>
            </a:r>
            <a:endParaRPr lang="pt-PT"/>
          </a:p>
        </p:txBody>
      </p:sp>
      <p:sp>
        <p:nvSpPr>
          <p:cNvPr id="6" name="Text Placeholder 4"/>
          <p:cNvSpPr>
            <a:spLocks noGrp="1"/>
          </p:cNvSpPr>
          <p:nvPr>
            <p:ph type="body" sz="quarter" idx="38" hasCustomPrompt="1"/>
          </p:nvPr>
        </p:nvSpPr>
        <p:spPr>
          <a:xfrm>
            <a:off x="839788" y="1079980"/>
            <a:ext cx="10514012" cy="258055"/>
          </a:xfrm>
        </p:spPr>
        <p:txBody>
          <a:bodyPr lIns="0" tIns="0" rIns="0" bIns="0">
            <a:normAutofit/>
          </a:bodyPr>
          <a:lstStyle>
            <a:lvl1pPr marL="0" indent="0">
              <a:buNone/>
              <a:defRPr sz="1700">
                <a:solidFill>
                  <a:schemeClr val="accent2"/>
                </a:solidFill>
              </a:defRPr>
            </a:lvl1pPr>
          </a:lstStyle>
          <a:p>
            <a:pPr lvl="0"/>
            <a:r>
              <a:rPr lang="pt-PT" err="1"/>
              <a:t>Subtitle</a:t>
            </a:r>
            <a:endParaRPr lang="pt-PT"/>
          </a:p>
        </p:txBody>
      </p:sp>
      <p:sp>
        <p:nvSpPr>
          <p:cNvPr id="19" name="Text Placeholder 12"/>
          <p:cNvSpPr>
            <a:spLocks noGrp="1"/>
          </p:cNvSpPr>
          <p:nvPr>
            <p:ph type="body" sz="quarter" idx="15" hasCustomPrompt="1"/>
          </p:nvPr>
        </p:nvSpPr>
        <p:spPr>
          <a:xfrm>
            <a:off x="11213811" y="6165382"/>
            <a:ext cx="701038" cy="486183"/>
          </a:xfrm>
          <a:blipFill>
            <a:blip r:embed="rId2" cstate="email">
              <a:extLst>
                <a:ext uri="{28A0092B-C50C-407E-A947-70E740481C1C}">
                  <a14:useLocalDpi xmlns:a14="http://schemas.microsoft.com/office/drawing/2010/main"/>
                </a:ext>
              </a:extLst>
            </a:blip>
            <a:stretch>
              <a:fillRect/>
            </a:stretch>
          </a:blipFill>
        </p:spPr>
        <p:txBody>
          <a:bodyPr lIns="0" tIns="0" rIns="0" bIns="0" anchor="ct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700" b="0" baseline="0">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a:t> </a:t>
            </a:r>
          </a:p>
        </p:txBody>
      </p:sp>
      <p:sp>
        <p:nvSpPr>
          <p:cNvPr id="22" name="Text Placeholder 25"/>
          <p:cNvSpPr>
            <a:spLocks noGrp="1"/>
          </p:cNvSpPr>
          <p:nvPr>
            <p:ph type="body" sz="quarter" idx="21" hasCustomPrompt="1"/>
          </p:nvPr>
        </p:nvSpPr>
        <p:spPr>
          <a:xfrm>
            <a:off x="2190543" y="1817968"/>
            <a:ext cx="9163258" cy="309348"/>
          </a:xfrm>
        </p:spPr>
        <p:txBody>
          <a:bodyPr>
            <a:noAutofit/>
          </a:bodyPr>
          <a:lstStyle>
            <a:lvl1pPr marL="0" indent="0" algn="l">
              <a:buNone/>
              <a:defRPr sz="1600" b="1" baseline="0">
                <a:solidFill>
                  <a:schemeClr val="tx1"/>
                </a:solidFill>
              </a:defRPr>
            </a:lvl1pPr>
          </a:lstStyle>
          <a:p>
            <a:pPr lvl="0"/>
            <a:r>
              <a:rPr lang="pt-PT" err="1"/>
              <a:t>Idea</a:t>
            </a:r>
            <a:r>
              <a:rPr lang="pt-PT"/>
              <a:t> #</a:t>
            </a:r>
          </a:p>
        </p:txBody>
      </p:sp>
      <p:sp>
        <p:nvSpPr>
          <p:cNvPr id="23" name="Text Placeholder 25"/>
          <p:cNvSpPr>
            <a:spLocks noGrp="1"/>
          </p:cNvSpPr>
          <p:nvPr>
            <p:ph type="body" sz="quarter" idx="34" hasCustomPrompt="1"/>
          </p:nvPr>
        </p:nvSpPr>
        <p:spPr>
          <a:xfrm>
            <a:off x="2190541" y="2139233"/>
            <a:ext cx="9163258" cy="801398"/>
          </a:xfrm>
        </p:spPr>
        <p:txBody>
          <a:bodyP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aseline="0">
                <a:solidFill>
                  <a:schemeClr val="tx1"/>
                </a:solidFill>
              </a:defRPr>
            </a:lvl1pPr>
          </a:lstStyle>
          <a:p>
            <a:pPr>
              <a:lnSpc>
                <a:spcPct val="110000"/>
              </a:lnSpc>
              <a:spcBef>
                <a:spcPts val="600"/>
              </a:spcBef>
              <a:defRPr sz="1400">
                <a:latin typeface="EC Square Sans Pro"/>
                <a:ea typeface="EC Square Sans Pro"/>
                <a:cs typeface="EC Square Sans Pro"/>
                <a:sym typeface="EC Square Sans Pro"/>
              </a:defRPr>
            </a:pPr>
            <a:r>
              <a:rPr lang="pt-PT" err="1"/>
              <a:t>Lorem</a:t>
            </a:r>
            <a:r>
              <a:rPr lang="pt-PT"/>
              <a:t> </a:t>
            </a:r>
            <a:r>
              <a:rPr lang="pt-PT" err="1"/>
              <a:t>ipsum</a:t>
            </a:r>
            <a:r>
              <a:rPr lang="pt-PT"/>
              <a:t> </a:t>
            </a:r>
            <a:r>
              <a:rPr lang="pt-PT" err="1"/>
              <a:t>dolor</a:t>
            </a:r>
            <a:r>
              <a:rPr lang="pt-PT"/>
              <a:t> </a:t>
            </a:r>
            <a:r>
              <a:rPr lang="pt-PT" err="1"/>
              <a:t>sit</a:t>
            </a:r>
            <a:r>
              <a:rPr lang="pt-PT"/>
              <a:t> </a:t>
            </a:r>
            <a:r>
              <a:rPr lang="pt-PT" err="1"/>
              <a:t>amet</a:t>
            </a:r>
            <a:r>
              <a:rPr lang="pt-PT"/>
              <a:t>, </a:t>
            </a:r>
            <a:r>
              <a:rPr lang="pt-PT" err="1"/>
              <a:t>consectetur</a:t>
            </a:r>
            <a:r>
              <a:rPr lang="pt-PT"/>
              <a:t> </a:t>
            </a:r>
            <a:r>
              <a:rPr lang="pt-PT" err="1"/>
              <a:t>adipiscing</a:t>
            </a:r>
            <a:r>
              <a:rPr lang="pt-PT"/>
              <a:t> </a:t>
            </a:r>
            <a:r>
              <a:rPr lang="pt-PT" err="1"/>
              <a:t>elit</a:t>
            </a:r>
            <a:r>
              <a:rPr lang="pt-PT"/>
              <a:t>, </a:t>
            </a:r>
            <a:r>
              <a:rPr lang="pt-PT" err="1"/>
              <a:t>sed</a:t>
            </a:r>
            <a:r>
              <a:rPr lang="pt-PT"/>
              <a:t> do </a:t>
            </a:r>
            <a:r>
              <a:rPr lang="pt-PT" err="1"/>
              <a:t>eiusmod</a:t>
            </a:r>
            <a:r>
              <a:rPr lang="pt-PT"/>
              <a:t> </a:t>
            </a:r>
            <a:r>
              <a:rPr lang="pt-PT" err="1"/>
              <a:t>tempor</a:t>
            </a:r>
            <a:r>
              <a:rPr lang="pt-PT"/>
              <a:t> </a:t>
            </a:r>
            <a:r>
              <a:rPr lang="pt-PT" err="1"/>
              <a:t>incididunt</a:t>
            </a:r>
            <a:r>
              <a:rPr lang="pt-PT"/>
              <a:t> ut labore </a:t>
            </a:r>
            <a:r>
              <a:rPr lang="pt-PT" err="1"/>
              <a:t>et</a:t>
            </a:r>
            <a:r>
              <a:rPr lang="pt-PT"/>
              <a:t> </a:t>
            </a:r>
            <a:r>
              <a:rPr lang="pt-PT" err="1"/>
              <a:t>dolore</a:t>
            </a:r>
            <a:r>
              <a:rPr lang="pt-PT"/>
              <a:t> magna </a:t>
            </a:r>
            <a:r>
              <a:rPr lang="pt-PT" err="1"/>
              <a:t>aliqua</a:t>
            </a:r>
            <a:r>
              <a:rPr lang="pt-PT"/>
              <a:t>. Ut </a:t>
            </a:r>
            <a:r>
              <a:rPr lang="pt-PT" err="1"/>
              <a:t>enim</a:t>
            </a:r>
            <a:r>
              <a:rPr lang="pt-PT"/>
              <a:t> ad </a:t>
            </a:r>
            <a:r>
              <a:rPr lang="pt-PT" err="1"/>
              <a:t>minim</a:t>
            </a:r>
            <a:r>
              <a:rPr lang="pt-PT"/>
              <a:t> </a:t>
            </a:r>
            <a:r>
              <a:rPr lang="pt-PT" err="1"/>
              <a:t>veniam</a:t>
            </a:r>
            <a:r>
              <a:rPr lang="pt-PT"/>
              <a:t>, quis </a:t>
            </a:r>
            <a:r>
              <a:rPr lang="pt-PT" err="1"/>
              <a:t>nostrud</a:t>
            </a:r>
            <a:r>
              <a:rPr lang="pt-PT"/>
              <a:t> </a:t>
            </a:r>
            <a:r>
              <a:rPr lang="pt-PT" err="1"/>
              <a:t>exercitation</a:t>
            </a:r>
            <a:r>
              <a:rPr lang="pt-PT"/>
              <a:t> </a:t>
            </a:r>
            <a:r>
              <a:rPr lang="pt-PT" err="1"/>
              <a:t>ullamco</a:t>
            </a:r>
            <a:r>
              <a:rPr lang="pt-PT"/>
              <a:t> </a:t>
            </a:r>
            <a:r>
              <a:rPr lang="pt-PT" err="1"/>
              <a:t>laboris</a:t>
            </a:r>
            <a:r>
              <a:rPr lang="pt-PT"/>
              <a:t> </a:t>
            </a:r>
            <a:r>
              <a:rPr lang="pt-PT" err="1"/>
              <a:t>nisi</a:t>
            </a:r>
            <a:r>
              <a:rPr lang="pt-PT"/>
              <a:t> ut </a:t>
            </a:r>
            <a:r>
              <a:rPr lang="pt-PT" err="1"/>
              <a:t>aliquip</a:t>
            </a:r>
            <a:r>
              <a:rPr lang="pt-PT"/>
              <a:t> </a:t>
            </a:r>
            <a:r>
              <a:rPr lang="pt-PT" err="1"/>
              <a:t>ex</a:t>
            </a:r>
            <a:r>
              <a:rPr lang="pt-PT"/>
              <a:t> </a:t>
            </a:r>
            <a:r>
              <a:rPr lang="pt-PT" err="1"/>
              <a:t>ea</a:t>
            </a:r>
            <a:r>
              <a:rPr lang="pt-PT"/>
              <a:t> </a:t>
            </a:r>
            <a:r>
              <a:rPr lang="pt-PT" err="1"/>
              <a:t>commodo</a:t>
            </a:r>
            <a:r>
              <a:rPr lang="pt-PT"/>
              <a:t> </a:t>
            </a:r>
            <a:r>
              <a:rPr lang="pt-PT" err="1"/>
              <a:t>consequat</a:t>
            </a:r>
            <a:r>
              <a:rPr lang="pt-PT"/>
              <a:t>. </a:t>
            </a:r>
            <a:r>
              <a:rPr lang="pt-PT" err="1"/>
              <a:t>Duis</a:t>
            </a:r>
            <a:r>
              <a:rPr lang="pt-PT"/>
              <a:t> </a:t>
            </a:r>
            <a:r>
              <a:rPr lang="pt-PT" err="1"/>
              <a:t>aute</a:t>
            </a:r>
            <a:r>
              <a:rPr lang="pt-PT"/>
              <a:t> </a:t>
            </a:r>
            <a:r>
              <a:rPr lang="pt-PT" err="1"/>
              <a:t>irure</a:t>
            </a:r>
            <a:r>
              <a:rPr lang="pt-PT"/>
              <a:t> </a:t>
            </a:r>
            <a:r>
              <a:rPr lang="pt-PT" err="1"/>
              <a:t>dolor</a:t>
            </a:r>
            <a:r>
              <a:rPr lang="pt-PT"/>
              <a:t> in </a:t>
            </a:r>
            <a:r>
              <a:rPr lang="pt-PT" err="1"/>
              <a:t>reprehenderit</a:t>
            </a:r>
            <a:r>
              <a:rPr lang="pt-PT"/>
              <a:t> in </a:t>
            </a:r>
            <a:r>
              <a:rPr lang="pt-PT" err="1"/>
              <a:t>voluptate</a:t>
            </a:r>
            <a:r>
              <a:rPr lang="pt-PT"/>
              <a:t> </a:t>
            </a:r>
            <a:r>
              <a:rPr lang="pt-PT" err="1"/>
              <a:t>velit</a:t>
            </a:r>
            <a:r>
              <a:rPr lang="pt-PT"/>
              <a:t> esse </a:t>
            </a:r>
            <a:r>
              <a:rPr lang="pt-PT" err="1"/>
              <a:t>cillum</a:t>
            </a:r>
            <a:r>
              <a:rPr lang="pt-PT"/>
              <a:t> </a:t>
            </a:r>
            <a:r>
              <a:rPr lang="pt-PT" err="1"/>
              <a:t>dolore</a:t>
            </a:r>
            <a:r>
              <a:rPr lang="pt-PT"/>
              <a:t> eu </a:t>
            </a:r>
            <a:r>
              <a:rPr lang="pt-PT" err="1"/>
              <a:t>fugiat</a:t>
            </a:r>
            <a:r>
              <a:rPr lang="pt-PT"/>
              <a:t> </a:t>
            </a:r>
            <a:r>
              <a:rPr lang="pt-PT" err="1"/>
              <a:t>nulla</a:t>
            </a:r>
            <a:r>
              <a:rPr lang="pt-PT"/>
              <a:t> </a:t>
            </a:r>
            <a:r>
              <a:rPr lang="pt-PT" err="1"/>
              <a:t>pariatur</a:t>
            </a:r>
            <a:r>
              <a:rPr lang="pt-PT"/>
              <a:t>.</a:t>
            </a:r>
          </a:p>
        </p:txBody>
      </p:sp>
      <p:sp>
        <p:nvSpPr>
          <p:cNvPr id="24" name="Text Placeholder 25"/>
          <p:cNvSpPr>
            <a:spLocks noGrp="1"/>
          </p:cNvSpPr>
          <p:nvPr>
            <p:ph type="body" sz="quarter" idx="42" hasCustomPrompt="1"/>
          </p:nvPr>
        </p:nvSpPr>
        <p:spPr>
          <a:xfrm>
            <a:off x="2190543" y="3427333"/>
            <a:ext cx="9163258" cy="309348"/>
          </a:xfrm>
        </p:spPr>
        <p:txBody>
          <a:bodyPr>
            <a:noAutofit/>
          </a:bodyPr>
          <a:lstStyle>
            <a:lvl1pPr marL="0" indent="0" algn="l">
              <a:buNone/>
              <a:defRPr sz="1600" b="1" baseline="0">
                <a:solidFill>
                  <a:schemeClr val="tx1"/>
                </a:solidFill>
              </a:defRPr>
            </a:lvl1pPr>
          </a:lstStyle>
          <a:p>
            <a:pPr lvl="0"/>
            <a:r>
              <a:rPr lang="pt-PT" err="1"/>
              <a:t>Idea</a:t>
            </a:r>
            <a:r>
              <a:rPr lang="pt-PT"/>
              <a:t> #</a:t>
            </a:r>
          </a:p>
        </p:txBody>
      </p:sp>
      <p:sp>
        <p:nvSpPr>
          <p:cNvPr id="25" name="Text Placeholder 25"/>
          <p:cNvSpPr>
            <a:spLocks noGrp="1"/>
          </p:cNvSpPr>
          <p:nvPr>
            <p:ph type="body" sz="quarter" idx="43" hasCustomPrompt="1"/>
          </p:nvPr>
        </p:nvSpPr>
        <p:spPr>
          <a:xfrm>
            <a:off x="2190541" y="3748598"/>
            <a:ext cx="9163258" cy="801398"/>
          </a:xfrm>
        </p:spPr>
        <p:txBody>
          <a:bodyP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aseline="0">
                <a:solidFill>
                  <a:schemeClr val="tx1"/>
                </a:solidFill>
              </a:defRPr>
            </a:lvl1pPr>
          </a:lstStyle>
          <a:p>
            <a:pPr>
              <a:lnSpc>
                <a:spcPct val="110000"/>
              </a:lnSpc>
              <a:spcBef>
                <a:spcPts val="600"/>
              </a:spcBef>
              <a:defRPr sz="1400">
                <a:latin typeface="EC Square Sans Pro"/>
                <a:ea typeface="EC Square Sans Pro"/>
                <a:cs typeface="EC Square Sans Pro"/>
                <a:sym typeface="EC Square Sans Pro"/>
              </a:defRPr>
            </a:pPr>
            <a:r>
              <a:rPr lang="pt-PT" err="1"/>
              <a:t>Lorem</a:t>
            </a:r>
            <a:r>
              <a:rPr lang="pt-PT"/>
              <a:t> </a:t>
            </a:r>
            <a:r>
              <a:rPr lang="pt-PT" err="1"/>
              <a:t>ipsum</a:t>
            </a:r>
            <a:r>
              <a:rPr lang="pt-PT"/>
              <a:t> </a:t>
            </a:r>
            <a:r>
              <a:rPr lang="pt-PT" err="1"/>
              <a:t>dolor</a:t>
            </a:r>
            <a:r>
              <a:rPr lang="pt-PT"/>
              <a:t> </a:t>
            </a:r>
            <a:r>
              <a:rPr lang="pt-PT" err="1"/>
              <a:t>sit</a:t>
            </a:r>
            <a:r>
              <a:rPr lang="pt-PT"/>
              <a:t> </a:t>
            </a:r>
            <a:r>
              <a:rPr lang="pt-PT" err="1"/>
              <a:t>amet</a:t>
            </a:r>
            <a:r>
              <a:rPr lang="pt-PT"/>
              <a:t>, </a:t>
            </a:r>
            <a:r>
              <a:rPr lang="pt-PT" err="1"/>
              <a:t>consectetur</a:t>
            </a:r>
            <a:r>
              <a:rPr lang="pt-PT"/>
              <a:t> </a:t>
            </a:r>
            <a:r>
              <a:rPr lang="pt-PT" err="1"/>
              <a:t>adipiscing</a:t>
            </a:r>
            <a:r>
              <a:rPr lang="pt-PT"/>
              <a:t> </a:t>
            </a:r>
            <a:r>
              <a:rPr lang="pt-PT" err="1"/>
              <a:t>elit</a:t>
            </a:r>
            <a:r>
              <a:rPr lang="pt-PT"/>
              <a:t>, </a:t>
            </a:r>
            <a:r>
              <a:rPr lang="pt-PT" err="1"/>
              <a:t>sed</a:t>
            </a:r>
            <a:r>
              <a:rPr lang="pt-PT"/>
              <a:t> do </a:t>
            </a:r>
            <a:r>
              <a:rPr lang="pt-PT" err="1"/>
              <a:t>eiusmod</a:t>
            </a:r>
            <a:r>
              <a:rPr lang="pt-PT"/>
              <a:t> </a:t>
            </a:r>
            <a:r>
              <a:rPr lang="pt-PT" err="1"/>
              <a:t>tempor</a:t>
            </a:r>
            <a:r>
              <a:rPr lang="pt-PT"/>
              <a:t> </a:t>
            </a:r>
            <a:r>
              <a:rPr lang="pt-PT" err="1"/>
              <a:t>incididunt</a:t>
            </a:r>
            <a:r>
              <a:rPr lang="pt-PT"/>
              <a:t> ut labore </a:t>
            </a:r>
            <a:r>
              <a:rPr lang="pt-PT" err="1"/>
              <a:t>et</a:t>
            </a:r>
            <a:r>
              <a:rPr lang="pt-PT"/>
              <a:t> </a:t>
            </a:r>
            <a:r>
              <a:rPr lang="pt-PT" err="1"/>
              <a:t>dolore</a:t>
            </a:r>
            <a:r>
              <a:rPr lang="pt-PT"/>
              <a:t> magna </a:t>
            </a:r>
            <a:r>
              <a:rPr lang="pt-PT" err="1"/>
              <a:t>aliqua</a:t>
            </a:r>
            <a:r>
              <a:rPr lang="pt-PT"/>
              <a:t>. Ut </a:t>
            </a:r>
            <a:r>
              <a:rPr lang="pt-PT" err="1"/>
              <a:t>enim</a:t>
            </a:r>
            <a:r>
              <a:rPr lang="pt-PT"/>
              <a:t> ad </a:t>
            </a:r>
            <a:r>
              <a:rPr lang="pt-PT" err="1"/>
              <a:t>minim</a:t>
            </a:r>
            <a:r>
              <a:rPr lang="pt-PT"/>
              <a:t> </a:t>
            </a:r>
            <a:r>
              <a:rPr lang="pt-PT" err="1"/>
              <a:t>veniam</a:t>
            </a:r>
            <a:r>
              <a:rPr lang="pt-PT"/>
              <a:t>, quis </a:t>
            </a:r>
            <a:r>
              <a:rPr lang="pt-PT" err="1"/>
              <a:t>nostrud</a:t>
            </a:r>
            <a:r>
              <a:rPr lang="pt-PT"/>
              <a:t> </a:t>
            </a:r>
            <a:r>
              <a:rPr lang="pt-PT" err="1"/>
              <a:t>exercitation</a:t>
            </a:r>
            <a:r>
              <a:rPr lang="pt-PT"/>
              <a:t> </a:t>
            </a:r>
            <a:r>
              <a:rPr lang="pt-PT" err="1"/>
              <a:t>ullamco</a:t>
            </a:r>
            <a:r>
              <a:rPr lang="pt-PT"/>
              <a:t> </a:t>
            </a:r>
            <a:r>
              <a:rPr lang="pt-PT" err="1"/>
              <a:t>laboris</a:t>
            </a:r>
            <a:r>
              <a:rPr lang="pt-PT"/>
              <a:t> </a:t>
            </a:r>
            <a:r>
              <a:rPr lang="pt-PT" err="1"/>
              <a:t>nisi</a:t>
            </a:r>
            <a:r>
              <a:rPr lang="pt-PT"/>
              <a:t> ut </a:t>
            </a:r>
            <a:r>
              <a:rPr lang="pt-PT" err="1"/>
              <a:t>aliquip</a:t>
            </a:r>
            <a:r>
              <a:rPr lang="pt-PT"/>
              <a:t> </a:t>
            </a:r>
            <a:r>
              <a:rPr lang="pt-PT" err="1"/>
              <a:t>ex</a:t>
            </a:r>
            <a:r>
              <a:rPr lang="pt-PT"/>
              <a:t> </a:t>
            </a:r>
            <a:r>
              <a:rPr lang="pt-PT" err="1"/>
              <a:t>ea</a:t>
            </a:r>
            <a:r>
              <a:rPr lang="pt-PT"/>
              <a:t> </a:t>
            </a:r>
            <a:r>
              <a:rPr lang="pt-PT" err="1"/>
              <a:t>commodo</a:t>
            </a:r>
            <a:r>
              <a:rPr lang="pt-PT"/>
              <a:t> </a:t>
            </a:r>
            <a:r>
              <a:rPr lang="pt-PT" err="1"/>
              <a:t>consequat</a:t>
            </a:r>
            <a:r>
              <a:rPr lang="pt-PT"/>
              <a:t>. </a:t>
            </a:r>
            <a:r>
              <a:rPr lang="pt-PT" err="1"/>
              <a:t>Duis</a:t>
            </a:r>
            <a:r>
              <a:rPr lang="pt-PT"/>
              <a:t> </a:t>
            </a:r>
            <a:r>
              <a:rPr lang="pt-PT" err="1"/>
              <a:t>aute</a:t>
            </a:r>
            <a:r>
              <a:rPr lang="pt-PT"/>
              <a:t> </a:t>
            </a:r>
            <a:r>
              <a:rPr lang="pt-PT" err="1"/>
              <a:t>irure</a:t>
            </a:r>
            <a:r>
              <a:rPr lang="pt-PT"/>
              <a:t> </a:t>
            </a:r>
            <a:r>
              <a:rPr lang="pt-PT" err="1"/>
              <a:t>dolor</a:t>
            </a:r>
            <a:r>
              <a:rPr lang="pt-PT"/>
              <a:t> in </a:t>
            </a:r>
            <a:r>
              <a:rPr lang="pt-PT" err="1"/>
              <a:t>reprehenderit</a:t>
            </a:r>
            <a:r>
              <a:rPr lang="pt-PT"/>
              <a:t> in </a:t>
            </a:r>
            <a:r>
              <a:rPr lang="pt-PT" err="1"/>
              <a:t>voluptate</a:t>
            </a:r>
            <a:r>
              <a:rPr lang="pt-PT"/>
              <a:t> </a:t>
            </a:r>
            <a:r>
              <a:rPr lang="pt-PT" err="1"/>
              <a:t>velit</a:t>
            </a:r>
            <a:r>
              <a:rPr lang="pt-PT"/>
              <a:t> esse </a:t>
            </a:r>
            <a:r>
              <a:rPr lang="pt-PT" err="1"/>
              <a:t>cillum</a:t>
            </a:r>
            <a:r>
              <a:rPr lang="pt-PT"/>
              <a:t> </a:t>
            </a:r>
            <a:r>
              <a:rPr lang="pt-PT" err="1"/>
              <a:t>dolore</a:t>
            </a:r>
            <a:r>
              <a:rPr lang="pt-PT"/>
              <a:t> eu </a:t>
            </a:r>
            <a:r>
              <a:rPr lang="pt-PT" err="1"/>
              <a:t>fugiat</a:t>
            </a:r>
            <a:r>
              <a:rPr lang="pt-PT"/>
              <a:t> </a:t>
            </a:r>
            <a:r>
              <a:rPr lang="pt-PT" err="1"/>
              <a:t>nulla</a:t>
            </a:r>
            <a:r>
              <a:rPr lang="pt-PT"/>
              <a:t> </a:t>
            </a:r>
            <a:r>
              <a:rPr lang="pt-PT" err="1"/>
              <a:t>pariatur</a:t>
            </a:r>
            <a:r>
              <a:rPr lang="pt-PT"/>
              <a:t>.</a:t>
            </a:r>
          </a:p>
        </p:txBody>
      </p:sp>
      <p:sp>
        <p:nvSpPr>
          <p:cNvPr id="26" name="Text Placeholder 25"/>
          <p:cNvSpPr>
            <a:spLocks noGrp="1"/>
          </p:cNvSpPr>
          <p:nvPr>
            <p:ph type="body" sz="quarter" idx="44" hasCustomPrompt="1"/>
          </p:nvPr>
        </p:nvSpPr>
        <p:spPr>
          <a:xfrm>
            <a:off x="2190541" y="5039809"/>
            <a:ext cx="9163258" cy="309348"/>
          </a:xfrm>
        </p:spPr>
        <p:txBody>
          <a:bodyPr>
            <a:noAutofit/>
          </a:bodyPr>
          <a:lstStyle>
            <a:lvl1pPr marL="0" indent="0" algn="l">
              <a:buNone/>
              <a:defRPr sz="1600" b="1" baseline="0">
                <a:solidFill>
                  <a:schemeClr val="tx1"/>
                </a:solidFill>
              </a:defRPr>
            </a:lvl1pPr>
          </a:lstStyle>
          <a:p>
            <a:pPr lvl="0"/>
            <a:r>
              <a:rPr lang="pt-PT" err="1"/>
              <a:t>Idea</a:t>
            </a:r>
            <a:r>
              <a:rPr lang="pt-PT"/>
              <a:t> #</a:t>
            </a:r>
          </a:p>
        </p:txBody>
      </p:sp>
      <p:sp>
        <p:nvSpPr>
          <p:cNvPr id="27" name="Text Placeholder 25"/>
          <p:cNvSpPr>
            <a:spLocks noGrp="1"/>
          </p:cNvSpPr>
          <p:nvPr>
            <p:ph type="body" sz="quarter" idx="45" hasCustomPrompt="1"/>
          </p:nvPr>
        </p:nvSpPr>
        <p:spPr>
          <a:xfrm>
            <a:off x="2190539" y="5361074"/>
            <a:ext cx="9163258" cy="801398"/>
          </a:xfrm>
        </p:spPr>
        <p:txBody>
          <a:bodyP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aseline="0">
                <a:solidFill>
                  <a:schemeClr val="tx1"/>
                </a:solidFill>
              </a:defRPr>
            </a:lvl1pPr>
          </a:lstStyle>
          <a:p>
            <a:pPr>
              <a:lnSpc>
                <a:spcPct val="110000"/>
              </a:lnSpc>
              <a:spcBef>
                <a:spcPts val="600"/>
              </a:spcBef>
              <a:defRPr sz="1400">
                <a:latin typeface="EC Square Sans Pro"/>
                <a:ea typeface="EC Square Sans Pro"/>
                <a:cs typeface="EC Square Sans Pro"/>
                <a:sym typeface="EC Square Sans Pro"/>
              </a:defRPr>
            </a:pPr>
            <a:r>
              <a:rPr lang="pt-PT" err="1"/>
              <a:t>Lorem</a:t>
            </a:r>
            <a:r>
              <a:rPr lang="pt-PT"/>
              <a:t> </a:t>
            </a:r>
            <a:r>
              <a:rPr lang="pt-PT" err="1"/>
              <a:t>ipsum</a:t>
            </a:r>
            <a:r>
              <a:rPr lang="pt-PT"/>
              <a:t> </a:t>
            </a:r>
            <a:r>
              <a:rPr lang="pt-PT" err="1"/>
              <a:t>dolor</a:t>
            </a:r>
            <a:r>
              <a:rPr lang="pt-PT"/>
              <a:t> </a:t>
            </a:r>
            <a:r>
              <a:rPr lang="pt-PT" err="1"/>
              <a:t>sit</a:t>
            </a:r>
            <a:r>
              <a:rPr lang="pt-PT"/>
              <a:t> </a:t>
            </a:r>
            <a:r>
              <a:rPr lang="pt-PT" err="1"/>
              <a:t>amet</a:t>
            </a:r>
            <a:r>
              <a:rPr lang="pt-PT"/>
              <a:t>, </a:t>
            </a:r>
            <a:r>
              <a:rPr lang="pt-PT" err="1"/>
              <a:t>consectetur</a:t>
            </a:r>
            <a:r>
              <a:rPr lang="pt-PT"/>
              <a:t> </a:t>
            </a:r>
            <a:r>
              <a:rPr lang="pt-PT" err="1"/>
              <a:t>adipiscing</a:t>
            </a:r>
            <a:r>
              <a:rPr lang="pt-PT"/>
              <a:t> </a:t>
            </a:r>
            <a:r>
              <a:rPr lang="pt-PT" err="1"/>
              <a:t>elit</a:t>
            </a:r>
            <a:r>
              <a:rPr lang="pt-PT"/>
              <a:t>, </a:t>
            </a:r>
            <a:r>
              <a:rPr lang="pt-PT" err="1"/>
              <a:t>sed</a:t>
            </a:r>
            <a:r>
              <a:rPr lang="pt-PT"/>
              <a:t> do </a:t>
            </a:r>
            <a:r>
              <a:rPr lang="pt-PT" err="1"/>
              <a:t>eiusmod</a:t>
            </a:r>
            <a:r>
              <a:rPr lang="pt-PT"/>
              <a:t> </a:t>
            </a:r>
            <a:r>
              <a:rPr lang="pt-PT" err="1"/>
              <a:t>tempor</a:t>
            </a:r>
            <a:r>
              <a:rPr lang="pt-PT"/>
              <a:t> </a:t>
            </a:r>
            <a:r>
              <a:rPr lang="pt-PT" err="1"/>
              <a:t>incididunt</a:t>
            </a:r>
            <a:r>
              <a:rPr lang="pt-PT"/>
              <a:t> ut labore </a:t>
            </a:r>
            <a:r>
              <a:rPr lang="pt-PT" err="1"/>
              <a:t>et</a:t>
            </a:r>
            <a:r>
              <a:rPr lang="pt-PT"/>
              <a:t> </a:t>
            </a:r>
            <a:r>
              <a:rPr lang="pt-PT" err="1"/>
              <a:t>dolore</a:t>
            </a:r>
            <a:r>
              <a:rPr lang="pt-PT"/>
              <a:t> magna </a:t>
            </a:r>
            <a:r>
              <a:rPr lang="pt-PT" err="1"/>
              <a:t>aliqua</a:t>
            </a:r>
            <a:r>
              <a:rPr lang="pt-PT"/>
              <a:t>. Ut </a:t>
            </a:r>
            <a:r>
              <a:rPr lang="pt-PT" err="1"/>
              <a:t>enim</a:t>
            </a:r>
            <a:r>
              <a:rPr lang="pt-PT"/>
              <a:t> ad </a:t>
            </a:r>
            <a:r>
              <a:rPr lang="pt-PT" err="1"/>
              <a:t>minim</a:t>
            </a:r>
            <a:r>
              <a:rPr lang="pt-PT"/>
              <a:t> </a:t>
            </a:r>
            <a:r>
              <a:rPr lang="pt-PT" err="1"/>
              <a:t>veniam</a:t>
            </a:r>
            <a:r>
              <a:rPr lang="pt-PT"/>
              <a:t>, quis </a:t>
            </a:r>
            <a:r>
              <a:rPr lang="pt-PT" err="1"/>
              <a:t>nostrud</a:t>
            </a:r>
            <a:r>
              <a:rPr lang="pt-PT"/>
              <a:t> </a:t>
            </a:r>
            <a:r>
              <a:rPr lang="pt-PT" err="1"/>
              <a:t>exercitation</a:t>
            </a:r>
            <a:r>
              <a:rPr lang="pt-PT"/>
              <a:t> </a:t>
            </a:r>
            <a:r>
              <a:rPr lang="pt-PT" err="1"/>
              <a:t>ullamco</a:t>
            </a:r>
            <a:r>
              <a:rPr lang="pt-PT"/>
              <a:t> </a:t>
            </a:r>
            <a:r>
              <a:rPr lang="pt-PT" err="1"/>
              <a:t>laboris</a:t>
            </a:r>
            <a:r>
              <a:rPr lang="pt-PT"/>
              <a:t> </a:t>
            </a:r>
            <a:r>
              <a:rPr lang="pt-PT" err="1"/>
              <a:t>nisi</a:t>
            </a:r>
            <a:r>
              <a:rPr lang="pt-PT"/>
              <a:t> ut </a:t>
            </a:r>
            <a:r>
              <a:rPr lang="pt-PT" err="1"/>
              <a:t>aliquip</a:t>
            </a:r>
            <a:r>
              <a:rPr lang="pt-PT"/>
              <a:t> </a:t>
            </a:r>
            <a:r>
              <a:rPr lang="pt-PT" err="1"/>
              <a:t>ex</a:t>
            </a:r>
            <a:r>
              <a:rPr lang="pt-PT"/>
              <a:t> </a:t>
            </a:r>
            <a:r>
              <a:rPr lang="pt-PT" err="1"/>
              <a:t>ea</a:t>
            </a:r>
            <a:r>
              <a:rPr lang="pt-PT"/>
              <a:t> </a:t>
            </a:r>
            <a:r>
              <a:rPr lang="pt-PT" err="1"/>
              <a:t>commodo</a:t>
            </a:r>
            <a:r>
              <a:rPr lang="pt-PT"/>
              <a:t> </a:t>
            </a:r>
            <a:r>
              <a:rPr lang="pt-PT" err="1"/>
              <a:t>consequat</a:t>
            </a:r>
            <a:r>
              <a:rPr lang="pt-PT"/>
              <a:t>. </a:t>
            </a:r>
            <a:r>
              <a:rPr lang="pt-PT" err="1"/>
              <a:t>Duis</a:t>
            </a:r>
            <a:r>
              <a:rPr lang="pt-PT"/>
              <a:t> </a:t>
            </a:r>
            <a:r>
              <a:rPr lang="pt-PT" err="1"/>
              <a:t>aute</a:t>
            </a:r>
            <a:r>
              <a:rPr lang="pt-PT"/>
              <a:t> </a:t>
            </a:r>
            <a:r>
              <a:rPr lang="pt-PT" err="1"/>
              <a:t>irure</a:t>
            </a:r>
            <a:r>
              <a:rPr lang="pt-PT"/>
              <a:t> </a:t>
            </a:r>
            <a:r>
              <a:rPr lang="pt-PT" err="1"/>
              <a:t>dolor</a:t>
            </a:r>
            <a:r>
              <a:rPr lang="pt-PT"/>
              <a:t> in </a:t>
            </a:r>
            <a:r>
              <a:rPr lang="pt-PT" err="1"/>
              <a:t>reprehenderit</a:t>
            </a:r>
            <a:r>
              <a:rPr lang="pt-PT"/>
              <a:t> in </a:t>
            </a:r>
            <a:r>
              <a:rPr lang="pt-PT" err="1"/>
              <a:t>voluptate</a:t>
            </a:r>
            <a:r>
              <a:rPr lang="pt-PT"/>
              <a:t> </a:t>
            </a:r>
            <a:r>
              <a:rPr lang="pt-PT" err="1"/>
              <a:t>velit</a:t>
            </a:r>
            <a:r>
              <a:rPr lang="pt-PT"/>
              <a:t> esse </a:t>
            </a:r>
            <a:r>
              <a:rPr lang="pt-PT" err="1"/>
              <a:t>cillum</a:t>
            </a:r>
            <a:r>
              <a:rPr lang="pt-PT"/>
              <a:t> </a:t>
            </a:r>
            <a:r>
              <a:rPr lang="pt-PT" err="1"/>
              <a:t>dolore</a:t>
            </a:r>
            <a:r>
              <a:rPr lang="pt-PT"/>
              <a:t> eu </a:t>
            </a:r>
            <a:r>
              <a:rPr lang="pt-PT" err="1"/>
              <a:t>fugiat</a:t>
            </a:r>
            <a:r>
              <a:rPr lang="pt-PT"/>
              <a:t> </a:t>
            </a:r>
            <a:r>
              <a:rPr lang="pt-PT" err="1"/>
              <a:t>nulla</a:t>
            </a:r>
            <a:r>
              <a:rPr lang="pt-PT"/>
              <a:t> </a:t>
            </a:r>
            <a:r>
              <a:rPr lang="pt-PT" err="1"/>
              <a:t>pariatur</a:t>
            </a:r>
            <a:r>
              <a:rPr lang="pt-PT"/>
              <a:t>.</a:t>
            </a:r>
          </a:p>
        </p:txBody>
      </p:sp>
      <p:sp>
        <p:nvSpPr>
          <p:cNvPr id="7" name="Text Placeholder 6"/>
          <p:cNvSpPr>
            <a:spLocks noGrp="1"/>
          </p:cNvSpPr>
          <p:nvPr>
            <p:ph type="body" sz="quarter" idx="46" hasCustomPrompt="1"/>
          </p:nvPr>
        </p:nvSpPr>
        <p:spPr>
          <a:xfrm>
            <a:off x="918133" y="1817968"/>
            <a:ext cx="950976" cy="950976"/>
          </a:xfrm>
          <a:prstGeom prst="ellipse">
            <a:avLst/>
          </a:prstGeom>
          <a:solidFill>
            <a:schemeClr val="accent4"/>
          </a:solidFill>
        </p:spPr>
        <p:txBody>
          <a:bodyPr lIns="0" tIns="0" rIns="0" bIns="0" anchor="ctr">
            <a:noAutofit/>
          </a:bodyPr>
          <a:lstStyle>
            <a:lvl1pPr marL="0" indent="0" algn="ctr">
              <a:lnSpc>
                <a:spcPct val="100000"/>
              </a:lnSpc>
              <a:spcBef>
                <a:spcPts val="0"/>
              </a:spcBef>
              <a:buNone/>
              <a:defRPr sz="4400" b="1">
                <a:solidFill>
                  <a:schemeClr val="bg1"/>
                </a:solidFill>
              </a:defRPr>
            </a:lvl1pPr>
          </a:lstStyle>
          <a:p>
            <a:pPr lvl="0"/>
            <a:r>
              <a:rPr lang="pt-PT"/>
              <a:t>#</a:t>
            </a:r>
          </a:p>
        </p:txBody>
      </p:sp>
      <p:sp>
        <p:nvSpPr>
          <p:cNvPr id="17" name="Text Placeholder 6"/>
          <p:cNvSpPr>
            <a:spLocks noGrp="1"/>
          </p:cNvSpPr>
          <p:nvPr>
            <p:ph type="body" sz="quarter" idx="47" hasCustomPrompt="1"/>
          </p:nvPr>
        </p:nvSpPr>
        <p:spPr>
          <a:xfrm>
            <a:off x="918133" y="3427333"/>
            <a:ext cx="950976" cy="950976"/>
          </a:xfrm>
          <a:prstGeom prst="ellipse">
            <a:avLst/>
          </a:prstGeom>
          <a:solidFill>
            <a:schemeClr val="tx2"/>
          </a:solidFill>
        </p:spPr>
        <p:txBody>
          <a:bodyPr lIns="0" tIns="0" rIns="0" bIns="0" anchor="ctr">
            <a:noAutofit/>
          </a:bodyPr>
          <a:lstStyle>
            <a:lvl1pPr marL="0" indent="0" algn="ctr">
              <a:lnSpc>
                <a:spcPct val="100000"/>
              </a:lnSpc>
              <a:spcBef>
                <a:spcPts val="0"/>
              </a:spcBef>
              <a:buNone/>
              <a:defRPr sz="4400" b="1">
                <a:solidFill>
                  <a:schemeClr val="bg1"/>
                </a:solidFill>
              </a:defRPr>
            </a:lvl1pPr>
          </a:lstStyle>
          <a:p>
            <a:pPr lvl="0"/>
            <a:r>
              <a:rPr lang="pt-PT"/>
              <a:t>#</a:t>
            </a:r>
          </a:p>
        </p:txBody>
      </p:sp>
      <p:sp>
        <p:nvSpPr>
          <p:cNvPr id="18" name="Text Placeholder 6"/>
          <p:cNvSpPr>
            <a:spLocks noGrp="1"/>
          </p:cNvSpPr>
          <p:nvPr>
            <p:ph type="body" sz="quarter" idx="48" hasCustomPrompt="1"/>
          </p:nvPr>
        </p:nvSpPr>
        <p:spPr>
          <a:xfrm>
            <a:off x="918133" y="5036698"/>
            <a:ext cx="950976" cy="950976"/>
          </a:xfrm>
          <a:prstGeom prst="ellipse">
            <a:avLst/>
          </a:prstGeom>
          <a:solidFill>
            <a:schemeClr val="accent3"/>
          </a:solidFill>
        </p:spPr>
        <p:txBody>
          <a:bodyPr lIns="0" tIns="0" rIns="0" bIns="0" anchor="ctr">
            <a:noAutofit/>
          </a:bodyPr>
          <a:lstStyle>
            <a:lvl1pPr marL="0" indent="0" algn="ctr">
              <a:lnSpc>
                <a:spcPct val="100000"/>
              </a:lnSpc>
              <a:spcBef>
                <a:spcPts val="0"/>
              </a:spcBef>
              <a:buNone/>
              <a:defRPr sz="4400" b="1">
                <a:solidFill>
                  <a:schemeClr val="bg1"/>
                </a:solidFill>
              </a:defRPr>
            </a:lvl1pPr>
          </a:lstStyle>
          <a:p>
            <a:pPr lvl="0"/>
            <a:r>
              <a:rPr lang="pt-PT"/>
              <a:t>#</a:t>
            </a:r>
          </a:p>
        </p:txBody>
      </p:sp>
      <p:cxnSp>
        <p:nvCxnSpPr>
          <p:cNvPr id="20" name="Straight Connector 19"/>
          <p:cNvCxnSpPr/>
          <p:nvPr userDrawn="1"/>
        </p:nvCxnSpPr>
        <p:spPr>
          <a:xfrm flipH="1">
            <a:off x="685800" y="-4152"/>
            <a:ext cx="0" cy="1358290"/>
          </a:xfrm>
          <a:prstGeom prst="line">
            <a:avLst/>
          </a:prstGeom>
          <a:ln w="6350">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2989215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ontent Development Slide 15">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9E561190-0011-472E-9FCA-1D7032DB7E1D}" type="slidenum">
              <a:rPr lang="en-US" smtClean="0"/>
              <a:pPr/>
              <a:t>‹#›</a:t>
            </a:fld>
            <a:endParaRPr lang="en-US"/>
          </a:p>
        </p:txBody>
      </p:sp>
      <p:sp>
        <p:nvSpPr>
          <p:cNvPr id="4" name="Text Placeholder 25"/>
          <p:cNvSpPr>
            <a:spLocks noGrp="1"/>
          </p:cNvSpPr>
          <p:nvPr>
            <p:ph type="body" sz="quarter" idx="21" hasCustomPrompt="1"/>
          </p:nvPr>
        </p:nvSpPr>
        <p:spPr>
          <a:xfrm>
            <a:off x="838201" y="3713590"/>
            <a:ext cx="3341916" cy="309348"/>
          </a:xfrm>
        </p:spPr>
        <p:txBody>
          <a:bodyPr>
            <a:noAutofit/>
          </a:bodyPr>
          <a:lstStyle>
            <a:lvl1pPr marL="0" indent="0" algn="l">
              <a:buNone/>
              <a:defRPr sz="1800" b="1" baseline="0">
                <a:solidFill>
                  <a:schemeClr val="accent4"/>
                </a:solidFill>
              </a:defRPr>
            </a:lvl1pPr>
          </a:lstStyle>
          <a:p>
            <a:pPr lvl="0"/>
            <a:r>
              <a:rPr lang="pt-PT" err="1"/>
              <a:t>Column</a:t>
            </a:r>
            <a:r>
              <a:rPr lang="pt-PT"/>
              <a:t> </a:t>
            </a:r>
            <a:r>
              <a:rPr lang="pt-PT" err="1"/>
              <a:t>name</a:t>
            </a:r>
            <a:endParaRPr lang="pt-PT"/>
          </a:p>
        </p:txBody>
      </p:sp>
      <p:sp>
        <p:nvSpPr>
          <p:cNvPr id="5" name="Text Placeholder 25"/>
          <p:cNvSpPr>
            <a:spLocks noGrp="1"/>
          </p:cNvSpPr>
          <p:nvPr>
            <p:ph type="body" sz="quarter" idx="34" hasCustomPrompt="1"/>
          </p:nvPr>
        </p:nvSpPr>
        <p:spPr>
          <a:xfrm>
            <a:off x="838199" y="4115243"/>
            <a:ext cx="3341916" cy="2044391"/>
          </a:xfrm>
        </p:spPr>
        <p:txBody>
          <a:bodyP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300" baseline="0">
                <a:solidFill>
                  <a:schemeClr val="accent2"/>
                </a:solidFill>
              </a:defRPr>
            </a:lvl1pPr>
          </a:lstStyle>
          <a:p>
            <a:r>
              <a:rPr lang="pt-PT" err="1"/>
              <a:t>Lorem</a:t>
            </a:r>
            <a:r>
              <a:rPr lang="pt-PT"/>
              <a:t> </a:t>
            </a:r>
            <a:r>
              <a:rPr lang="pt-PT" err="1"/>
              <a:t>ipsum</a:t>
            </a:r>
            <a:r>
              <a:rPr lang="pt-PT"/>
              <a:t> </a:t>
            </a:r>
            <a:r>
              <a:rPr lang="pt-PT" err="1"/>
              <a:t>dolor</a:t>
            </a:r>
            <a:r>
              <a:rPr lang="pt-PT"/>
              <a:t> </a:t>
            </a:r>
            <a:r>
              <a:rPr lang="pt-PT" err="1"/>
              <a:t>sit</a:t>
            </a:r>
            <a:r>
              <a:rPr lang="pt-PT"/>
              <a:t> </a:t>
            </a:r>
            <a:r>
              <a:rPr lang="pt-PT" err="1"/>
              <a:t>amet</a:t>
            </a:r>
            <a:r>
              <a:rPr lang="pt-PT"/>
              <a:t>, </a:t>
            </a:r>
            <a:r>
              <a:rPr lang="pt-PT" err="1"/>
              <a:t>consectetur</a:t>
            </a:r>
            <a:r>
              <a:rPr lang="pt-PT"/>
              <a:t> </a:t>
            </a:r>
            <a:r>
              <a:rPr lang="pt-PT" err="1"/>
              <a:t>adipiscing</a:t>
            </a:r>
            <a:r>
              <a:rPr lang="pt-PT"/>
              <a:t> </a:t>
            </a:r>
            <a:r>
              <a:rPr lang="pt-PT" err="1"/>
              <a:t>elit</a:t>
            </a:r>
            <a:r>
              <a:rPr lang="pt-PT"/>
              <a:t>, </a:t>
            </a:r>
            <a:r>
              <a:rPr lang="pt-PT" err="1"/>
              <a:t>sed</a:t>
            </a:r>
            <a:r>
              <a:rPr lang="pt-PT"/>
              <a:t> do </a:t>
            </a:r>
            <a:r>
              <a:rPr lang="pt-PT" err="1"/>
              <a:t>eiusmod</a:t>
            </a:r>
            <a:r>
              <a:rPr lang="pt-PT"/>
              <a:t> </a:t>
            </a:r>
            <a:r>
              <a:rPr lang="pt-PT" err="1"/>
              <a:t>tempor</a:t>
            </a:r>
            <a:r>
              <a:rPr lang="pt-PT"/>
              <a:t> </a:t>
            </a:r>
            <a:r>
              <a:rPr lang="pt-PT" err="1"/>
              <a:t>incididunt</a:t>
            </a:r>
            <a:r>
              <a:rPr lang="pt-PT"/>
              <a:t> ut labore </a:t>
            </a:r>
            <a:r>
              <a:rPr lang="pt-PT" err="1"/>
              <a:t>et</a:t>
            </a:r>
            <a:r>
              <a:rPr lang="pt-PT"/>
              <a:t> </a:t>
            </a:r>
            <a:r>
              <a:rPr lang="pt-PT" err="1"/>
              <a:t>dolore</a:t>
            </a:r>
            <a:r>
              <a:rPr lang="pt-PT"/>
              <a:t> magna </a:t>
            </a:r>
            <a:r>
              <a:rPr lang="pt-PT" err="1"/>
              <a:t>aliqua</a:t>
            </a:r>
            <a:r>
              <a:rPr lang="pt-PT"/>
              <a:t>. Ut </a:t>
            </a:r>
            <a:r>
              <a:rPr lang="pt-PT" err="1"/>
              <a:t>enim</a:t>
            </a:r>
            <a:r>
              <a:rPr lang="pt-PT"/>
              <a:t> ad </a:t>
            </a:r>
            <a:r>
              <a:rPr lang="pt-PT" err="1"/>
              <a:t>minim</a:t>
            </a:r>
            <a:r>
              <a:rPr lang="pt-PT"/>
              <a:t> </a:t>
            </a:r>
            <a:r>
              <a:rPr lang="pt-PT" err="1"/>
              <a:t>veniam</a:t>
            </a:r>
            <a:r>
              <a:rPr lang="pt-PT"/>
              <a:t>, quis </a:t>
            </a:r>
            <a:r>
              <a:rPr lang="pt-PT" err="1"/>
              <a:t>nostrud</a:t>
            </a:r>
            <a:r>
              <a:rPr lang="pt-PT"/>
              <a:t> </a:t>
            </a:r>
            <a:r>
              <a:rPr lang="pt-PT" err="1"/>
              <a:t>exercitation</a:t>
            </a:r>
            <a:r>
              <a:rPr lang="pt-PT"/>
              <a:t> </a:t>
            </a:r>
            <a:r>
              <a:rPr lang="pt-PT" err="1"/>
              <a:t>ullamco</a:t>
            </a:r>
            <a:r>
              <a:rPr lang="pt-PT"/>
              <a:t> </a:t>
            </a:r>
            <a:r>
              <a:rPr lang="pt-PT" err="1"/>
              <a:t>laboris</a:t>
            </a:r>
            <a:r>
              <a:rPr lang="pt-PT"/>
              <a:t> </a:t>
            </a:r>
            <a:r>
              <a:rPr lang="pt-PT" err="1"/>
              <a:t>nisi</a:t>
            </a:r>
            <a:r>
              <a:rPr lang="pt-PT"/>
              <a:t> ut </a:t>
            </a:r>
            <a:r>
              <a:rPr lang="pt-PT" err="1"/>
              <a:t>aliquip</a:t>
            </a:r>
            <a:r>
              <a:rPr lang="pt-PT"/>
              <a:t> </a:t>
            </a:r>
            <a:r>
              <a:rPr lang="pt-PT" err="1"/>
              <a:t>ex</a:t>
            </a:r>
            <a:r>
              <a:rPr lang="pt-PT"/>
              <a:t> </a:t>
            </a:r>
            <a:r>
              <a:rPr lang="pt-PT" err="1"/>
              <a:t>ea</a:t>
            </a:r>
            <a:r>
              <a:rPr lang="pt-PT"/>
              <a:t> </a:t>
            </a:r>
            <a:r>
              <a:rPr lang="pt-PT" err="1"/>
              <a:t>commodo</a:t>
            </a:r>
            <a:r>
              <a:rPr lang="pt-PT"/>
              <a:t> </a:t>
            </a:r>
            <a:r>
              <a:rPr lang="pt-PT" err="1"/>
              <a:t>consequat</a:t>
            </a:r>
            <a:r>
              <a:rPr lang="pt-PT"/>
              <a:t>. </a:t>
            </a:r>
            <a:r>
              <a:rPr lang="pt-PT" err="1"/>
              <a:t>Duis</a:t>
            </a:r>
            <a:r>
              <a:rPr lang="pt-PT"/>
              <a:t> </a:t>
            </a:r>
            <a:r>
              <a:rPr lang="pt-PT" err="1"/>
              <a:t>aute</a:t>
            </a:r>
            <a:r>
              <a:rPr lang="pt-PT"/>
              <a:t> </a:t>
            </a:r>
            <a:r>
              <a:rPr lang="pt-PT" err="1"/>
              <a:t>irure</a:t>
            </a:r>
            <a:r>
              <a:rPr lang="pt-PT"/>
              <a:t> </a:t>
            </a:r>
            <a:r>
              <a:rPr lang="pt-PT" err="1"/>
              <a:t>dolor</a:t>
            </a:r>
            <a:r>
              <a:rPr lang="pt-PT"/>
              <a:t> in </a:t>
            </a:r>
            <a:r>
              <a:rPr lang="pt-PT" err="1"/>
              <a:t>reprehenderit</a:t>
            </a:r>
            <a:r>
              <a:rPr lang="pt-PT"/>
              <a:t> in </a:t>
            </a:r>
            <a:r>
              <a:rPr lang="pt-PT" err="1"/>
              <a:t>voluptate</a:t>
            </a:r>
            <a:r>
              <a:rPr lang="pt-PT"/>
              <a:t> </a:t>
            </a:r>
            <a:r>
              <a:rPr lang="pt-PT" err="1"/>
              <a:t>velit</a:t>
            </a:r>
            <a:r>
              <a:rPr lang="pt-PT"/>
              <a:t> esse </a:t>
            </a:r>
            <a:r>
              <a:rPr lang="pt-PT" err="1"/>
              <a:t>cillum</a:t>
            </a:r>
            <a:r>
              <a:rPr lang="pt-PT"/>
              <a:t> </a:t>
            </a:r>
            <a:r>
              <a:rPr lang="pt-PT" err="1"/>
              <a:t>dolore</a:t>
            </a:r>
            <a:r>
              <a:rPr lang="pt-PT"/>
              <a:t> eu </a:t>
            </a:r>
            <a:r>
              <a:rPr lang="pt-PT" err="1"/>
              <a:t>fugiat</a:t>
            </a:r>
            <a:r>
              <a:rPr lang="pt-PT"/>
              <a:t> </a:t>
            </a:r>
            <a:r>
              <a:rPr lang="pt-PT" err="1"/>
              <a:t>nulla</a:t>
            </a:r>
            <a:r>
              <a:rPr lang="pt-PT"/>
              <a:t> </a:t>
            </a:r>
            <a:r>
              <a:rPr lang="pt-PT" err="1"/>
              <a:t>pariatur</a:t>
            </a:r>
            <a:r>
              <a:rPr lang="pt-PT"/>
              <a:t>. </a:t>
            </a:r>
            <a:r>
              <a:rPr lang="pt-PT" err="1"/>
              <a:t>Excepteur</a:t>
            </a:r>
            <a:r>
              <a:rPr lang="pt-PT"/>
              <a:t> </a:t>
            </a:r>
            <a:r>
              <a:rPr lang="pt-PT" err="1"/>
              <a:t>sint</a:t>
            </a:r>
            <a:r>
              <a:rPr lang="pt-PT"/>
              <a:t> </a:t>
            </a:r>
            <a:r>
              <a:rPr lang="pt-PT" err="1"/>
              <a:t>occaecat</a:t>
            </a:r>
            <a:r>
              <a:rPr lang="pt-PT"/>
              <a:t> </a:t>
            </a:r>
            <a:r>
              <a:rPr lang="pt-PT" err="1"/>
              <a:t>cupidatat</a:t>
            </a:r>
            <a:r>
              <a:rPr lang="pt-PT"/>
              <a:t> non </a:t>
            </a:r>
            <a:r>
              <a:rPr lang="pt-PT" err="1"/>
              <a:t>proident</a:t>
            </a:r>
            <a:r>
              <a:rPr lang="pt-PT"/>
              <a:t>, </a:t>
            </a:r>
            <a:r>
              <a:rPr lang="pt-PT" err="1"/>
              <a:t>sunt</a:t>
            </a:r>
            <a:r>
              <a:rPr lang="pt-PT"/>
              <a:t> in culpa qui </a:t>
            </a:r>
            <a:r>
              <a:rPr lang="pt-PT" err="1"/>
              <a:t>officia</a:t>
            </a:r>
            <a:r>
              <a:rPr lang="pt-PT"/>
              <a:t> </a:t>
            </a:r>
            <a:r>
              <a:rPr lang="pt-PT" err="1"/>
              <a:t>deserunt</a:t>
            </a:r>
            <a:r>
              <a:rPr lang="pt-PT"/>
              <a:t> </a:t>
            </a:r>
            <a:r>
              <a:rPr lang="pt-PT" err="1"/>
              <a:t>mollit</a:t>
            </a:r>
            <a:r>
              <a:rPr lang="pt-PT"/>
              <a:t> </a:t>
            </a:r>
            <a:r>
              <a:rPr lang="pt-PT" err="1"/>
              <a:t>anim</a:t>
            </a:r>
            <a:r>
              <a:rPr lang="pt-PT"/>
              <a:t> id </a:t>
            </a:r>
            <a:r>
              <a:rPr lang="pt-PT" err="1"/>
              <a:t>est</a:t>
            </a:r>
            <a:r>
              <a:rPr lang="pt-PT"/>
              <a:t> </a:t>
            </a:r>
            <a:r>
              <a:rPr lang="pt-PT" err="1"/>
              <a:t>laborum</a:t>
            </a:r>
            <a:r>
              <a:rPr lang="pt-PT"/>
              <a:t>.</a:t>
            </a:r>
          </a:p>
        </p:txBody>
      </p:sp>
      <p:sp>
        <p:nvSpPr>
          <p:cNvPr id="6" name="Text Placeholder 25"/>
          <p:cNvSpPr>
            <a:spLocks noGrp="1"/>
          </p:cNvSpPr>
          <p:nvPr>
            <p:ph type="body" sz="quarter" idx="35" hasCustomPrompt="1"/>
          </p:nvPr>
        </p:nvSpPr>
        <p:spPr>
          <a:xfrm>
            <a:off x="4435091" y="3713590"/>
            <a:ext cx="3341916" cy="309348"/>
          </a:xfrm>
        </p:spPr>
        <p:txBody>
          <a:bodyPr>
            <a:noAutofit/>
          </a:bodyPr>
          <a:lstStyle>
            <a:lvl1pPr marL="0" indent="0" algn="l">
              <a:buNone/>
              <a:defRPr sz="1800" b="1" baseline="0">
                <a:solidFill>
                  <a:schemeClr val="tx2"/>
                </a:solidFill>
              </a:defRPr>
            </a:lvl1pPr>
          </a:lstStyle>
          <a:p>
            <a:pPr lvl="0"/>
            <a:r>
              <a:rPr lang="pt-PT" err="1"/>
              <a:t>Column</a:t>
            </a:r>
            <a:r>
              <a:rPr lang="pt-PT"/>
              <a:t> </a:t>
            </a:r>
            <a:r>
              <a:rPr lang="pt-PT" err="1"/>
              <a:t>name</a:t>
            </a:r>
            <a:endParaRPr lang="pt-PT"/>
          </a:p>
        </p:txBody>
      </p:sp>
      <p:sp>
        <p:nvSpPr>
          <p:cNvPr id="7" name="Text Placeholder 25"/>
          <p:cNvSpPr>
            <a:spLocks noGrp="1"/>
          </p:cNvSpPr>
          <p:nvPr>
            <p:ph type="body" sz="quarter" idx="36" hasCustomPrompt="1"/>
          </p:nvPr>
        </p:nvSpPr>
        <p:spPr>
          <a:xfrm>
            <a:off x="4435091" y="4115243"/>
            <a:ext cx="3341916" cy="2044391"/>
          </a:xfrm>
        </p:spPr>
        <p:txBody>
          <a:bodyP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300" baseline="0">
                <a:solidFill>
                  <a:schemeClr val="accent2"/>
                </a:solidFill>
              </a:defRPr>
            </a:lvl1pPr>
          </a:lstStyle>
          <a:p>
            <a:r>
              <a:rPr lang="pt-PT" err="1"/>
              <a:t>Lorem</a:t>
            </a:r>
            <a:r>
              <a:rPr lang="pt-PT"/>
              <a:t> </a:t>
            </a:r>
            <a:r>
              <a:rPr lang="pt-PT" err="1"/>
              <a:t>ipsum</a:t>
            </a:r>
            <a:r>
              <a:rPr lang="pt-PT"/>
              <a:t> </a:t>
            </a:r>
            <a:r>
              <a:rPr lang="pt-PT" err="1"/>
              <a:t>dolor</a:t>
            </a:r>
            <a:r>
              <a:rPr lang="pt-PT"/>
              <a:t> </a:t>
            </a:r>
            <a:r>
              <a:rPr lang="pt-PT" err="1"/>
              <a:t>sit</a:t>
            </a:r>
            <a:r>
              <a:rPr lang="pt-PT"/>
              <a:t> </a:t>
            </a:r>
            <a:r>
              <a:rPr lang="pt-PT" err="1"/>
              <a:t>amet</a:t>
            </a:r>
            <a:r>
              <a:rPr lang="pt-PT"/>
              <a:t>, </a:t>
            </a:r>
            <a:r>
              <a:rPr lang="pt-PT" err="1"/>
              <a:t>consectetur</a:t>
            </a:r>
            <a:r>
              <a:rPr lang="pt-PT"/>
              <a:t> </a:t>
            </a:r>
            <a:r>
              <a:rPr lang="pt-PT" err="1"/>
              <a:t>adipiscing</a:t>
            </a:r>
            <a:r>
              <a:rPr lang="pt-PT"/>
              <a:t> </a:t>
            </a:r>
            <a:r>
              <a:rPr lang="pt-PT" err="1"/>
              <a:t>elit</a:t>
            </a:r>
            <a:r>
              <a:rPr lang="pt-PT"/>
              <a:t>, </a:t>
            </a:r>
            <a:r>
              <a:rPr lang="pt-PT" err="1"/>
              <a:t>sed</a:t>
            </a:r>
            <a:r>
              <a:rPr lang="pt-PT"/>
              <a:t> do </a:t>
            </a:r>
            <a:r>
              <a:rPr lang="pt-PT" err="1"/>
              <a:t>eiusmod</a:t>
            </a:r>
            <a:r>
              <a:rPr lang="pt-PT"/>
              <a:t> </a:t>
            </a:r>
            <a:r>
              <a:rPr lang="pt-PT" err="1"/>
              <a:t>tempor</a:t>
            </a:r>
            <a:r>
              <a:rPr lang="pt-PT"/>
              <a:t> </a:t>
            </a:r>
            <a:r>
              <a:rPr lang="pt-PT" err="1"/>
              <a:t>incididunt</a:t>
            </a:r>
            <a:r>
              <a:rPr lang="pt-PT"/>
              <a:t> ut labore </a:t>
            </a:r>
            <a:r>
              <a:rPr lang="pt-PT" err="1"/>
              <a:t>et</a:t>
            </a:r>
            <a:r>
              <a:rPr lang="pt-PT"/>
              <a:t> </a:t>
            </a:r>
            <a:r>
              <a:rPr lang="pt-PT" err="1"/>
              <a:t>dolore</a:t>
            </a:r>
            <a:r>
              <a:rPr lang="pt-PT"/>
              <a:t> magna </a:t>
            </a:r>
            <a:r>
              <a:rPr lang="pt-PT" err="1"/>
              <a:t>aliqua</a:t>
            </a:r>
            <a:r>
              <a:rPr lang="pt-PT"/>
              <a:t>. Ut </a:t>
            </a:r>
            <a:r>
              <a:rPr lang="pt-PT" err="1"/>
              <a:t>enim</a:t>
            </a:r>
            <a:r>
              <a:rPr lang="pt-PT"/>
              <a:t> ad </a:t>
            </a:r>
            <a:r>
              <a:rPr lang="pt-PT" err="1"/>
              <a:t>minim</a:t>
            </a:r>
            <a:r>
              <a:rPr lang="pt-PT"/>
              <a:t> </a:t>
            </a:r>
            <a:r>
              <a:rPr lang="pt-PT" err="1"/>
              <a:t>veniam</a:t>
            </a:r>
            <a:r>
              <a:rPr lang="pt-PT"/>
              <a:t>, quis </a:t>
            </a:r>
            <a:r>
              <a:rPr lang="pt-PT" err="1"/>
              <a:t>nostrud</a:t>
            </a:r>
            <a:r>
              <a:rPr lang="pt-PT"/>
              <a:t> </a:t>
            </a:r>
            <a:r>
              <a:rPr lang="pt-PT" err="1"/>
              <a:t>exercitation</a:t>
            </a:r>
            <a:r>
              <a:rPr lang="pt-PT"/>
              <a:t> </a:t>
            </a:r>
            <a:r>
              <a:rPr lang="pt-PT" err="1"/>
              <a:t>ullamco</a:t>
            </a:r>
            <a:r>
              <a:rPr lang="pt-PT"/>
              <a:t> </a:t>
            </a:r>
            <a:r>
              <a:rPr lang="pt-PT" err="1"/>
              <a:t>laboris</a:t>
            </a:r>
            <a:r>
              <a:rPr lang="pt-PT"/>
              <a:t> </a:t>
            </a:r>
            <a:r>
              <a:rPr lang="pt-PT" err="1"/>
              <a:t>nisi</a:t>
            </a:r>
            <a:r>
              <a:rPr lang="pt-PT"/>
              <a:t> ut </a:t>
            </a:r>
            <a:r>
              <a:rPr lang="pt-PT" err="1"/>
              <a:t>aliquip</a:t>
            </a:r>
            <a:r>
              <a:rPr lang="pt-PT"/>
              <a:t> </a:t>
            </a:r>
            <a:r>
              <a:rPr lang="pt-PT" err="1"/>
              <a:t>ex</a:t>
            </a:r>
            <a:r>
              <a:rPr lang="pt-PT"/>
              <a:t> </a:t>
            </a:r>
            <a:r>
              <a:rPr lang="pt-PT" err="1"/>
              <a:t>ea</a:t>
            </a:r>
            <a:r>
              <a:rPr lang="pt-PT"/>
              <a:t> </a:t>
            </a:r>
            <a:r>
              <a:rPr lang="pt-PT" err="1"/>
              <a:t>commodo</a:t>
            </a:r>
            <a:r>
              <a:rPr lang="pt-PT"/>
              <a:t> </a:t>
            </a:r>
            <a:r>
              <a:rPr lang="pt-PT" err="1"/>
              <a:t>consequat</a:t>
            </a:r>
            <a:r>
              <a:rPr lang="pt-PT"/>
              <a:t>. </a:t>
            </a:r>
            <a:r>
              <a:rPr lang="pt-PT" err="1"/>
              <a:t>Duis</a:t>
            </a:r>
            <a:r>
              <a:rPr lang="pt-PT"/>
              <a:t> </a:t>
            </a:r>
            <a:r>
              <a:rPr lang="pt-PT" err="1"/>
              <a:t>aute</a:t>
            </a:r>
            <a:r>
              <a:rPr lang="pt-PT"/>
              <a:t> </a:t>
            </a:r>
            <a:r>
              <a:rPr lang="pt-PT" err="1"/>
              <a:t>irure</a:t>
            </a:r>
            <a:r>
              <a:rPr lang="pt-PT"/>
              <a:t> </a:t>
            </a:r>
            <a:r>
              <a:rPr lang="pt-PT" err="1"/>
              <a:t>dolor</a:t>
            </a:r>
            <a:r>
              <a:rPr lang="pt-PT"/>
              <a:t> in </a:t>
            </a:r>
            <a:r>
              <a:rPr lang="pt-PT" err="1"/>
              <a:t>reprehenderit</a:t>
            </a:r>
            <a:r>
              <a:rPr lang="pt-PT"/>
              <a:t> in </a:t>
            </a:r>
            <a:r>
              <a:rPr lang="pt-PT" err="1"/>
              <a:t>voluptate</a:t>
            </a:r>
            <a:r>
              <a:rPr lang="pt-PT"/>
              <a:t> </a:t>
            </a:r>
            <a:r>
              <a:rPr lang="pt-PT" err="1"/>
              <a:t>velit</a:t>
            </a:r>
            <a:r>
              <a:rPr lang="pt-PT"/>
              <a:t> esse </a:t>
            </a:r>
            <a:r>
              <a:rPr lang="pt-PT" err="1"/>
              <a:t>cillum</a:t>
            </a:r>
            <a:r>
              <a:rPr lang="pt-PT"/>
              <a:t> </a:t>
            </a:r>
            <a:r>
              <a:rPr lang="pt-PT" err="1"/>
              <a:t>dolore</a:t>
            </a:r>
            <a:r>
              <a:rPr lang="pt-PT"/>
              <a:t> eu </a:t>
            </a:r>
            <a:r>
              <a:rPr lang="pt-PT" err="1"/>
              <a:t>fugiat</a:t>
            </a:r>
            <a:r>
              <a:rPr lang="pt-PT"/>
              <a:t> </a:t>
            </a:r>
            <a:r>
              <a:rPr lang="pt-PT" err="1"/>
              <a:t>nulla</a:t>
            </a:r>
            <a:r>
              <a:rPr lang="pt-PT"/>
              <a:t> </a:t>
            </a:r>
            <a:r>
              <a:rPr lang="pt-PT" err="1"/>
              <a:t>pariatur</a:t>
            </a:r>
            <a:r>
              <a:rPr lang="pt-PT"/>
              <a:t>. </a:t>
            </a:r>
            <a:r>
              <a:rPr lang="pt-PT" err="1"/>
              <a:t>Excepteur</a:t>
            </a:r>
            <a:r>
              <a:rPr lang="pt-PT"/>
              <a:t> </a:t>
            </a:r>
            <a:r>
              <a:rPr lang="pt-PT" err="1"/>
              <a:t>sint</a:t>
            </a:r>
            <a:r>
              <a:rPr lang="pt-PT"/>
              <a:t> </a:t>
            </a:r>
            <a:r>
              <a:rPr lang="pt-PT" err="1"/>
              <a:t>occaecat</a:t>
            </a:r>
            <a:r>
              <a:rPr lang="pt-PT"/>
              <a:t> </a:t>
            </a:r>
            <a:r>
              <a:rPr lang="pt-PT" err="1"/>
              <a:t>cupidatat</a:t>
            </a:r>
            <a:r>
              <a:rPr lang="pt-PT"/>
              <a:t> non </a:t>
            </a:r>
            <a:r>
              <a:rPr lang="pt-PT" err="1"/>
              <a:t>proident</a:t>
            </a:r>
            <a:r>
              <a:rPr lang="pt-PT"/>
              <a:t>, </a:t>
            </a:r>
            <a:r>
              <a:rPr lang="pt-PT" err="1"/>
              <a:t>sunt</a:t>
            </a:r>
            <a:r>
              <a:rPr lang="pt-PT"/>
              <a:t> in culpa qui </a:t>
            </a:r>
            <a:r>
              <a:rPr lang="pt-PT" err="1"/>
              <a:t>officia</a:t>
            </a:r>
            <a:r>
              <a:rPr lang="pt-PT"/>
              <a:t> </a:t>
            </a:r>
            <a:r>
              <a:rPr lang="pt-PT" err="1"/>
              <a:t>deserunt</a:t>
            </a:r>
            <a:r>
              <a:rPr lang="pt-PT"/>
              <a:t> </a:t>
            </a:r>
            <a:r>
              <a:rPr lang="pt-PT" err="1"/>
              <a:t>mollit</a:t>
            </a:r>
            <a:r>
              <a:rPr lang="pt-PT"/>
              <a:t> </a:t>
            </a:r>
            <a:r>
              <a:rPr lang="pt-PT" err="1"/>
              <a:t>anim</a:t>
            </a:r>
            <a:r>
              <a:rPr lang="pt-PT"/>
              <a:t> id </a:t>
            </a:r>
            <a:r>
              <a:rPr lang="pt-PT" err="1"/>
              <a:t>est</a:t>
            </a:r>
            <a:r>
              <a:rPr lang="pt-PT"/>
              <a:t> </a:t>
            </a:r>
            <a:r>
              <a:rPr lang="pt-PT" err="1"/>
              <a:t>laborum</a:t>
            </a:r>
            <a:r>
              <a:rPr lang="pt-PT"/>
              <a:t>.</a:t>
            </a:r>
          </a:p>
        </p:txBody>
      </p:sp>
      <p:sp>
        <p:nvSpPr>
          <p:cNvPr id="8" name="Text Placeholder 25"/>
          <p:cNvSpPr>
            <a:spLocks noGrp="1"/>
          </p:cNvSpPr>
          <p:nvPr>
            <p:ph type="body" sz="quarter" idx="37" hasCustomPrompt="1"/>
          </p:nvPr>
        </p:nvSpPr>
        <p:spPr>
          <a:xfrm>
            <a:off x="8031981" y="3713590"/>
            <a:ext cx="3341916" cy="309348"/>
          </a:xfrm>
        </p:spPr>
        <p:txBody>
          <a:bodyPr>
            <a:noAutofit/>
          </a:bodyPr>
          <a:lstStyle>
            <a:lvl1pPr marL="0" indent="0" algn="l">
              <a:buNone/>
              <a:defRPr sz="1800" b="1" baseline="0">
                <a:solidFill>
                  <a:schemeClr val="accent3"/>
                </a:solidFill>
              </a:defRPr>
            </a:lvl1pPr>
          </a:lstStyle>
          <a:p>
            <a:pPr lvl="0"/>
            <a:r>
              <a:rPr lang="pt-PT" err="1"/>
              <a:t>Column</a:t>
            </a:r>
            <a:r>
              <a:rPr lang="pt-PT"/>
              <a:t> </a:t>
            </a:r>
            <a:r>
              <a:rPr lang="pt-PT" err="1"/>
              <a:t>name</a:t>
            </a:r>
            <a:endParaRPr lang="pt-PT"/>
          </a:p>
        </p:txBody>
      </p:sp>
      <p:sp>
        <p:nvSpPr>
          <p:cNvPr id="9" name="Text Placeholder 25"/>
          <p:cNvSpPr>
            <a:spLocks noGrp="1"/>
          </p:cNvSpPr>
          <p:nvPr>
            <p:ph type="body" sz="quarter" idx="38" hasCustomPrompt="1"/>
          </p:nvPr>
        </p:nvSpPr>
        <p:spPr>
          <a:xfrm>
            <a:off x="8031981" y="4115243"/>
            <a:ext cx="3341916" cy="2044391"/>
          </a:xfrm>
        </p:spPr>
        <p:txBody>
          <a:bodyP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300" baseline="0">
                <a:solidFill>
                  <a:schemeClr val="accent2"/>
                </a:solidFill>
              </a:defRPr>
            </a:lvl1pPr>
          </a:lstStyle>
          <a:p>
            <a:r>
              <a:rPr lang="pt-PT" err="1"/>
              <a:t>Lorem</a:t>
            </a:r>
            <a:r>
              <a:rPr lang="pt-PT"/>
              <a:t> </a:t>
            </a:r>
            <a:r>
              <a:rPr lang="pt-PT" err="1"/>
              <a:t>ipsum</a:t>
            </a:r>
            <a:r>
              <a:rPr lang="pt-PT"/>
              <a:t> </a:t>
            </a:r>
            <a:r>
              <a:rPr lang="pt-PT" err="1"/>
              <a:t>dolor</a:t>
            </a:r>
            <a:r>
              <a:rPr lang="pt-PT"/>
              <a:t> </a:t>
            </a:r>
            <a:r>
              <a:rPr lang="pt-PT" err="1"/>
              <a:t>sit</a:t>
            </a:r>
            <a:r>
              <a:rPr lang="pt-PT"/>
              <a:t> </a:t>
            </a:r>
            <a:r>
              <a:rPr lang="pt-PT" err="1"/>
              <a:t>amet</a:t>
            </a:r>
            <a:r>
              <a:rPr lang="pt-PT"/>
              <a:t>, </a:t>
            </a:r>
            <a:r>
              <a:rPr lang="pt-PT" err="1"/>
              <a:t>consectetur</a:t>
            </a:r>
            <a:r>
              <a:rPr lang="pt-PT"/>
              <a:t> </a:t>
            </a:r>
            <a:r>
              <a:rPr lang="pt-PT" err="1"/>
              <a:t>adipiscing</a:t>
            </a:r>
            <a:r>
              <a:rPr lang="pt-PT"/>
              <a:t> </a:t>
            </a:r>
            <a:r>
              <a:rPr lang="pt-PT" err="1"/>
              <a:t>elit</a:t>
            </a:r>
            <a:r>
              <a:rPr lang="pt-PT"/>
              <a:t>, </a:t>
            </a:r>
            <a:r>
              <a:rPr lang="pt-PT" err="1"/>
              <a:t>sed</a:t>
            </a:r>
            <a:r>
              <a:rPr lang="pt-PT"/>
              <a:t> do </a:t>
            </a:r>
            <a:r>
              <a:rPr lang="pt-PT" err="1"/>
              <a:t>eiusmod</a:t>
            </a:r>
            <a:r>
              <a:rPr lang="pt-PT"/>
              <a:t> </a:t>
            </a:r>
            <a:r>
              <a:rPr lang="pt-PT" err="1"/>
              <a:t>tempor</a:t>
            </a:r>
            <a:r>
              <a:rPr lang="pt-PT"/>
              <a:t> </a:t>
            </a:r>
            <a:r>
              <a:rPr lang="pt-PT" err="1"/>
              <a:t>incididunt</a:t>
            </a:r>
            <a:r>
              <a:rPr lang="pt-PT"/>
              <a:t> ut labore </a:t>
            </a:r>
            <a:r>
              <a:rPr lang="pt-PT" err="1"/>
              <a:t>et</a:t>
            </a:r>
            <a:r>
              <a:rPr lang="pt-PT"/>
              <a:t> </a:t>
            </a:r>
            <a:r>
              <a:rPr lang="pt-PT" err="1"/>
              <a:t>dolore</a:t>
            </a:r>
            <a:r>
              <a:rPr lang="pt-PT"/>
              <a:t> magna </a:t>
            </a:r>
            <a:r>
              <a:rPr lang="pt-PT" err="1"/>
              <a:t>aliqua</a:t>
            </a:r>
            <a:r>
              <a:rPr lang="pt-PT"/>
              <a:t>. Ut </a:t>
            </a:r>
            <a:r>
              <a:rPr lang="pt-PT" err="1"/>
              <a:t>enim</a:t>
            </a:r>
            <a:r>
              <a:rPr lang="pt-PT"/>
              <a:t> ad </a:t>
            </a:r>
            <a:r>
              <a:rPr lang="pt-PT" err="1"/>
              <a:t>minim</a:t>
            </a:r>
            <a:r>
              <a:rPr lang="pt-PT"/>
              <a:t> </a:t>
            </a:r>
            <a:r>
              <a:rPr lang="pt-PT" err="1"/>
              <a:t>veniam</a:t>
            </a:r>
            <a:r>
              <a:rPr lang="pt-PT"/>
              <a:t>, quis </a:t>
            </a:r>
            <a:r>
              <a:rPr lang="pt-PT" err="1"/>
              <a:t>nostrud</a:t>
            </a:r>
            <a:r>
              <a:rPr lang="pt-PT"/>
              <a:t> </a:t>
            </a:r>
            <a:r>
              <a:rPr lang="pt-PT" err="1"/>
              <a:t>exercitation</a:t>
            </a:r>
            <a:r>
              <a:rPr lang="pt-PT"/>
              <a:t> </a:t>
            </a:r>
            <a:r>
              <a:rPr lang="pt-PT" err="1"/>
              <a:t>ullamco</a:t>
            </a:r>
            <a:r>
              <a:rPr lang="pt-PT"/>
              <a:t> </a:t>
            </a:r>
            <a:r>
              <a:rPr lang="pt-PT" err="1"/>
              <a:t>laboris</a:t>
            </a:r>
            <a:r>
              <a:rPr lang="pt-PT"/>
              <a:t> </a:t>
            </a:r>
            <a:r>
              <a:rPr lang="pt-PT" err="1"/>
              <a:t>nisi</a:t>
            </a:r>
            <a:r>
              <a:rPr lang="pt-PT"/>
              <a:t> ut </a:t>
            </a:r>
            <a:r>
              <a:rPr lang="pt-PT" err="1"/>
              <a:t>aliquip</a:t>
            </a:r>
            <a:r>
              <a:rPr lang="pt-PT"/>
              <a:t> </a:t>
            </a:r>
            <a:r>
              <a:rPr lang="pt-PT" err="1"/>
              <a:t>ex</a:t>
            </a:r>
            <a:r>
              <a:rPr lang="pt-PT"/>
              <a:t> </a:t>
            </a:r>
            <a:r>
              <a:rPr lang="pt-PT" err="1"/>
              <a:t>ea</a:t>
            </a:r>
            <a:r>
              <a:rPr lang="pt-PT"/>
              <a:t> </a:t>
            </a:r>
            <a:r>
              <a:rPr lang="pt-PT" err="1"/>
              <a:t>commodo</a:t>
            </a:r>
            <a:r>
              <a:rPr lang="pt-PT"/>
              <a:t> </a:t>
            </a:r>
            <a:r>
              <a:rPr lang="pt-PT" err="1"/>
              <a:t>consequat</a:t>
            </a:r>
            <a:r>
              <a:rPr lang="pt-PT"/>
              <a:t>. </a:t>
            </a:r>
            <a:r>
              <a:rPr lang="pt-PT" err="1"/>
              <a:t>Duis</a:t>
            </a:r>
            <a:r>
              <a:rPr lang="pt-PT"/>
              <a:t> </a:t>
            </a:r>
            <a:r>
              <a:rPr lang="pt-PT" err="1"/>
              <a:t>aute</a:t>
            </a:r>
            <a:r>
              <a:rPr lang="pt-PT"/>
              <a:t> </a:t>
            </a:r>
            <a:r>
              <a:rPr lang="pt-PT" err="1"/>
              <a:t>irure</a:t>
            </a:r>
            <a:r>
              <a:rPr lang="pt-PT"/>
              <a:t> </a:t>
            </a:r>
            <a:r>
              <a:rPr lang="pt-PT" err="1"/>
              <a:t>dolor</a:t>
            </a:r>
            <a:r>
              <a:rPr lang="pt-PT"/>
              <a:t> in </a:t>
            </a:r>
            <a:r>
              <a:rPr lang="pt-PT" err="1"/>
              <a:t>reprehenderit</a:t>
            </a:r>
            <a:r>
              <a:rPr lang="pt-PT"/>
              <a:t> in </a:t>
            </a:r>
            <a:r>
              <a:rPr lang="pt-PT" err="1"/>
              <a:t>voluptate</a:t>
            </a:r>
            <a:r>
              <a:rPr lang="pt-PT"/>
              <a:t> </a:t>
            </a:r>
            <a:r>
              <a:rPr lang="pt-PT" err="1"/>
              <a:t>velit</a:t>
            </a:r>
            <a:r>
              <a:rPr lang="pt-PT"/>
              <a:t> esse </a:t>
            </a:r>
            <a:r>
              <a:rPr lang="pt-PT" err="1"/>
              <a:t>cillum</a:t>
            </a:r>
            <a:r>
              <a:rPr lang="pt-PT"/>
              <a:t> </a:t>
            </a:r>
            <a:r>
              <a:rPr lang="pt-PT" err="1"/>
              <a:t>dolore</a:t>
            </a:r>
            <a:r>
              <a:rPr lang="pt-PT"/>
              <a:t> eu </a:t>
            </a:r>
            <a:r>
              <a:rPr lang="pt-PT" err="1"/>
              <a:t>fugiat</a:t>
            </a:r>
            <a:r>
              <a:rPr lang="pt-PT"/>
              <a:t> </a:t>
            </a:r>
            <a:r>
              <a:rPr lang="pt-PT" err="1"/>
              <a:t>nulla</a:t>
            </a:r>
            <a:r>
              <a:rPr lang="pt-PT"/>
              <a:t> </a:t>
            </a:r>
            <a:r>
              <a:rPr lang="pt-PT" err="1"/>
              <a:t>pariatur</a:t>
            </a:r>
            <a:r>
              <a:rPr lang="pt-PT"/>
              <a:t>. </a:t>
            </a:r>
            <a:r>
              <a:rPr lang="pt-PT" err="1"/>
              <a:t>Excepteur</a:t>
            </a:r>
            <a:r>
              <a:rPr lang="pt-PT"/>
              <a:t> </a:t>
            </a:r>
            <a:r>
              <a:rPr lang="pt-PT" err="1"/>
              <a:t>sint</a:t>
            </a:r>
            <a:r>
              <a:rPr lang="pt-PT"/>
              <a:t> </a:t>
            </a:r>
            <a:r>
              <a:rPr lang="pt-PT" err="1"/>
              <a:t>occaecat</a:t>
            </a:r>
            <a:r>
              <a:rPr lang="pt-PT"/>
              <a:t> </a:t>
            </a:r>
            <a:r>
              <a:rPr lang="pt-PT" err="1"/>
              <a:t>cupidatat</a:t>
            </a:r>
            <a:r>
              <a:rPr lang="pt-PT"/>
              <a:t> non </a:t>
            </a:r>
            <a:r>
              <a:rPr lang="pt-PT" err="1"/>
              <a:t>proident</a:t>
            </a:r>
            <a:r>
              <a:rPr lang="pt-PT"/>
              <a:t>, </a:t>
            </a:r>
            <a:r>
              <a:rPr lang="pt-PT" err="1"/>
              <a:t>sunt</a:t>
            </a:r>
            <a:r>
              <a:rPr lang="pt-PT"/>
              <a:t> in culpa qui </a:t>
            </a:r>
            <a:r>
              <a:rPr lang="pt-PT" err="1"/>
              <a:t>officia</a:t>
            </a:r>
            <a:r>
              <a:rPr lang="pt-PT"/>
              <a:t> </a:t>
            </a:r>
            <a:r>
              <a:rPr lang="pt-PT" err="1"/>
              <a:t>deserunt</a:t>
            </a:r>
            <a:r>
              <a:rPr lang="pt-PT"/>
              <a:t> </a:t>
            </a:r>
            <a:r>
              <a:rPr lang="pt-PT" err="1"/>
              <a:t>mollit</a:t>
            </a:r>
            <a:r>
              <a:rPr lang="pt-PT"/>
              <a:t> </a:t>
            </a:r>
            <a:r>
              <a:rPr lang="pt-PT" err="1"/>
              <a:t>anim</a:t>
            </a:r>
            <a:r>
              <a:rPr lang="pt-PT"/>
              <a:t> id </a:t>
            </a:r>
            <a:r>
              <a:rPr lang="pt-PT" err="1"/>
              <a:t>est</a:t>
            </a:r>
            <a:r>
              <a:rPr lang="pt-PT"/>
              <a:t> </a:t>
            </a:r>
            <a:r>
              <a:rPr lang="pt-PT" err="1"/>
              <a:t>laborum</a:t>
            </a:r>
            <a:r>
              <a:rPr lang="pt-PT"/>
              <a:t>.</a:t>
            </a:r>
          </a:p>
        </p:txBody>
      </p:sp>
      <p:sp>
        <p:nvSpPr>
          <p:cNvPr id="10" name="Text Placeholder 12"/>
          <p:cNvSpPr>
            <a:spLocks noGrp="1"/>
          </p:cNvSpPr>
          <p:nvPr>
            <p:ph type="body" sz="quarter" idx="39" hasCustomPrompt="1"/>
          </p:nvPr>
        </p:nvSpPr>
        <p:spPr>
          <a:xfrm>
            <a:off x="838200" y="3554033"/>
            <a:ext cx="3341916" cy="67252"/>
          </a:xfrm>
          <a:solidFill>
            <a:schemeClr val="accent4"/>
          </a:solidFill>
        </p:spPr>
        <p:txBody>
          <a:bodyPr wrap="square" lIns="0" tIns="0" rIns="0" bIns="0">
            <a:noAutofit/>
          </a:bodyPr>
          <a:lstStyle>
            <a:lvl1pPr marL="0" indent="0">
              <a:buNone/>
              <a:defRPr sz="4400" b="1" baseline="0">
                <a:solidFill>
                  <a:schemeClr val="bg1"/>
                </a:solidFill>
              </a:defRPr>
            </a:lvl1pPr>
          </a:lstStyle>
          <a:p>
            <a:pPr lvl="0"/>
            <a:r>
              <a:rPr lang="en-US" noProof="0"/>
              <a:t>   </a:t>
            </a:r>
          </a:p>
        </p:txBody>
      </p:sp>
      <p:sp>
        <p:nvSpPr>
          <p:cNvPr id="11" name="Text Placeholder 12"/>
          <p:cNvSpPr>
            <a:spLocks noGrp="1"/>
          </p:cNvSpPr>
          <p:nvPr>
            <p:ph type="body" sz="quarter" idx="40" hasCustomPrompt="1"/>
          </p:nvPr>
        </p:nvSpPr>
        <p:spPr>
          <a:xfrm>
            <a:off x="4435091" y="3554033"/>
            <a:ext cx="3341916" cy="67252"/>
          </a:xfrm>
          <a:solidFill>
            <a:schemeClr val="tx2"/>
          </a:solidFill>
        </p:spPr>
        <p:txBody>
          <a:bodyPr wrap="square" lIns="0" tIns="0" rIns="0" bIns="0">
            <a:noAutofit/>
          </a:bodyPr>
          <a:lstStyle>
            <a:lvl1pPr marL="0" indent="0">
              <a:buNone/>
              <a:defRPr sz="4400" b="1" baseline="0">
                <a:solidFill>
                  <a:schemeClr val="bg1"/>
                </a:solidFill>
              </a:defRPr>
            </a:lvl1pPr>
          </a:lstStyle>
          <a:p>
            <a:pPr lvl="0"/>
            <a:r>
              <a:rPr lang="en-US" noProof="0"/>
              <a:t>   </a:t>
            </a:r>
          </a:p>
        </p:txBody>
      </p:sp>
      <p:sp>
        <p:nvSpPr>
          <p:cNvPr id="12" name="Text Placeholder 12"/>
          <p:cNvSpPr>
            <a:spLocks noGrp="1"/>
          </p:cNvSpPr>
          <p:nvPr>
            <p:ph type="body" sz="quarter" idx="41" hasCustomPrompt="1"/>
          </p:nvPr>
        </p:nvSpPr>
        <p:spPr>
          <a:xfrm>
            <a:off x="8031981" y="3555619"/>
            <a:ext cx="3341916" cy="67252"/>
          </a:xfrm>
          <a:solidFill>
            <a:schemeClr val="accent3"/>
          </a:solidFill>
        </p:spPr>
        <p:txBody>
          <a:bodyPr wrap="square" lIns="0" tIns="0" rIns="0" bIns="0">
            <a:noAutofit/>
          </a:bodyPr>
          <a:lstStyle>
            <a:lvl1pPr marL="0" indent="0">
              <a:buNone/>
              <a:defRPr sz="4400" b="1" baseline="0">
                <a:solidFill>
                  <a:schemeClr val="bg1"/>
                </a:solidFill>
              </a:defRPr>
            </a:lvl1pPr>
          </a:lstStyle>
          <a:p>
            <a:pPr lvl="0"/>
            <a:r>
              <a:rPr lang="en-US" noProof="0"/>
              <a:t>   </a:t>
            </a:r>
          </a:p>
        </p:txBody>
      </p:sp>
      <p:sp>
        <p:nvSpPr>
          <p:cNvPr id="13" name="Title 4"/>
          <p:cNvSpPr>
            <a:spLocks noGrp="1"/>
          </p:cNvSpPr>
          <p:nvPr>
            <p:ph type="title" hasCustomPrompt="1"/>
          </p:nvPr>
        </p:nvSpPr>
        <p:spPr>
          <a:xfrm>
            <a:off x="838200" y="687704"/>
            <a:ext cx="10515600" cy="356432"/>
          </a:xfrm>
        </p:spPr>
        <p:txBody>
          <a:bodyPr/>
          <a:lstStyle>
            <a:lvl1pPr>
              <a:defRPr>
                <a:solidFill>
                  <a:schemeClr val="accent5"/>
                </a:solidFill>
              </a:defRPr>
            </a:lvl1pPr>
          </a:lstStyle>
          <a:p>
            <a:r>
              <a:rPr lang="en-US"/>
              <a:t>Title</a:t>
            </a:r>
            <a:endParaRPr lang="pt-PT"/>
          </a:p>
        </p:txBody>
      </p:sp>
      <p:sp>
        <p:nvSpPr>
          <p:cNvPr id="14" name="Text Placeholder 4"/>
          <p:cNvSpPr>
            <a:spLocks noGrp="1"/>
          </p:cNvSpPr>
          <p:nvPr>
            <p:ph type="body" sz="quarter" idx="42" hasCustomPrompt="1"/>
          </p:nvPr>
        </p:nvSpPr>
        <p:spPr>
          <a:xfrm>
            <a:off x="839788" y="1079980"/>
            <a:ext cx="10514012" cy="258055"/>
          </a:xfrm>
        </p:spPr>
        <p:txBody>
          <a:bodyPr lIns="0" tIns="0" rIns="0" bIns="0">
            <a:normAutofit/>
          </a:bodyPr>
          <a:lstStyle>
            <a:lvl1pPr marL="0" indent="0">
              <a:buNone/>
              <a:defRPr sz="1700">
                <a:solidFill>
                  <a:schemeClr val="accent2"/>
                </a:solidFill>
              </a:defRPr>
            </a:lvl1pPr>
          </a:lstStyle>
          <a:p>
            <a:pPr lvl="0"/>
            <a:r>
              <a:rPr lang="pt-PT" err="1"/>
              <a:t>Subtitle</a:t>
            </a:r>
            <a:endParaRPr lang="pt-PT"/>
          </a:p>
        </p:txBody>
      </p:sp>
      <p:sp>
        <p:nvSpPr>
          <p:cNvPr id="15" name="Text Placeholder 12"/>
          <p:cNvSpPr>
            <a:spLocks noGrp="1"/>
          </p:cNvSpPr>
          <p:nvPr>
            <p:ph type="body" sz="quarter" idx="15" hasCustomPrompt="1"/>
          </p:nvPr>
        </p:nvSpPr>
        <p:spPr>
          <a:xfrm>
            <a:off x="11213811" y="6165382"/>
            <a:ext cx="701038" cy="486183"/>
          </a:xfrm>
          <a:blipFill>
            <a:blip r:embed="rId2" cstate="email">
              <a:extLst>
                <a:ext uri="{28A0092B-C50C-407E-A947-70E740481C1C}">
                  <a14:useLocalDpi xmlns:a14="http://schemas.microsoft.com/office/drawing/2010/main"/>
                </a:ext>
              </a:extLst>
            </a:blip>
            <a:stretch>
              <a:fillRect/>
            </a:stretch>
          </a:blipFill>
        </p:spPr>
        <p:txBody>
          <a:bodyPr lIns="0" tIns="0" rIns="0" bIns="0" anchor="ct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700" b="0" baseline="0">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a:t> </a:t>
            </a:r>
          </a:p>
        </p:txBody>
      </p:sp>
      <p:sp>
        <p:nvSpPr>
          <p:cNvPr id="17" name="Picture Placeholder 16"/>
          <p:cNvSpPr>
            <a:spLocks noGrp="1"/>
          </p:cNvSpPr>
          <p:nvPr>
            <p:ph type="pic" sz="quarter" idx="43"/>
          </p:nvPr>
        </p:nvSpPr>
        <p:spPr>
          <a:xfrm>
            <a:off x="839788" y="1597025"/>
            <a:ext cx="3340100" cy="1831975"/>
          </a:xfrm>
          <a:solidFill>
            <a:schemeClr val="accent6"/>
          </a:solidFill>
        </p:spPr>
        <p:txBody>
          <a:bodyPr/>
          <a:lstStyle/>
          <a:p>
            <a:endParaRPr lang="pt-PT"/>
          </a:p>
        </p:txBody>
      </p:sp>
      <p:sp>
        <p:nvSpPr>
          <p:cNvPr id="18" name="Picture Placeholder 16"/>
          <p:cNvSpPr>
            <a:spLocks noGrp="1"/>
          </p:cNvSpPr>
          <p:nvPr>
            <p:ph type="pic" sz="quarter" idx="44"/>
          </p:nvPr>
        </p:nvSpPr>
        <p:spPr>
          <a:xfrm>
            <a:off x="4436907" y="1597024"/>
            <a:ext cx="3340100" cy="1831975"/>
          </a:xfrm>
          <a:solidFill>
            <a:schemeClr val="accent6"/>
          </a:solidFill>
        </p:spPr>
        <p:txBody>
          <a:bodyPr/>
          <a:lstStyle/>
          <a:p>
            <a:endParaRPr lang="pt-PT"/>
          </a:p>
        </p:txBody>
      </p:sp>
      <p:sp>
        <p:nvSpPr>
          <p:cNvPr id="19" name="Picture Placeholder 16"/>
          <p:cNvSpPr>
            <a:spLocks noGrp="1"/>
          </p:cNvSpPr>
          <p:nvPr>
            <p:ph type="pic" sz="quarter" idx="45"/>
          </p:nvPr>
        </p:nvSpPr>
        <p:spPr>
          <a:xfrm>
            <a:off x="8033797" y="1597978"/>
            <a:ext cx="3340100" cy="1831975"/>
          </a:xfrm>
          <a:solidFill>
            <a:schemeClr val="accent6"/>
          </a:solidFill>
        </p:spPr>
        <p:txBody>
          <a:bodyPr/>
          <a:lstStyle/>
          <a:p>
            <a:endParaRPr lang="pt-PT"/>
          </a:p>
        </p:txBody>
      </p:sp>
      <p:cxnSp>
        <p:nvCxnSpPr>
          <p:cNvPr id="20" name="Straight Connector 19"/>
          <p:cNvCxnSpPr/>
          <p:nvPr userDrawn="1"/>
        </p:nvCxnSpPr>
        <p:spPr>
          <a:xfrm flipH="1">
            <a:off x="685800" y="-4152"/>
            <a:ext cx="0" cy="1358290"/>
          </a:xfrm>
          <a:prstGeom prst="line">
            <a:avLst/>
          </a:prstGeom>
          <a:ln w="6350">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757856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ontent Development Slide 16">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9E561190-0011-472E-9FCA-1D7032DB7E1D}" type="slidenum">
              <a:rPr lang="en-US" smtClean="0"/>
              <a:pPr/>
              <a:t>‹#›</a:t>
            </a:fld>
            <a:endParaRPr lang="en-US"/>
          </a:p>
        </p:txBody>
      </p:sp>
      <p:sp>
        <p:nvSpPr>
          <p:cNvPr id="4" name="Text Placeholder 25"/>
          <p:cNvSpPr>
            <a:spLocks noGrp="1"/>
          </p:cNvSpPr>
          <p:nvPr>
            <p:ph type="body" sz="quarter" idx="21" hasCustomPrompt="1"/>
          </p:nvPr>
        </p:nvSpPr>
        <p:spPr>
          <a:xfrm>
            <a:off x="838201" y="2580115"/>
            <a:ext cx="3341916" cy="309348"/>
          </a:xfrm>
        </p:spPr>
        <p:txBody>
          <a:bodyPr>
            <a:noAutofit/>
          </a:bodyPr>
          <a:lstStyle>
            <a:lvl1pPr marL="0" indent="0" algn="l">
              <a:buNone/>
              <a:defRPr sz="1800" b="1" baseline="0">
                <a:solidFill>
                  <a:schemeClr val="accent4"/>
                </a:solidFill>
              </a:defRPr>
            </a:lvl1pPr>
          </a:lstStyle>
          <a:p>
            <a:pPr lvl="0"/>
            <a:r>
              <a:rPr lang="pt-PT" err="1"/>
              <a:t>Column</a:t>
            </a:r>
            <a:r>
              <a:rPr lang="pt-PT"/>
              <a:t> </a:t>
            </a:r>
            <a:r>
              <a:rPr lang="pt-PT" err="1"/>
              <a:t>name</a:t>
            </a:r>
            <a:endParaRPr lang="pt-PT"/>
          </a:p>
        </p:txBody>
      </p:sp>
      <p:sp>
        <p:nvSpPr>
          <p:cNvPr id="5" name="Text Placeholder 25"/>
          <p:cNvSpPr>
            <a:spLocks noGrp="1"/>
          </p:cNvSpPr>
          <p:nvPr>
            <p:ph type="body" sz="quarter" idx="34" hasCustomPrompt="1"/>
          </p:nvPr>
        </p:nvSpPr>
        <p:spPr>
          <a:xfrm>
            <a:off x="838199" y="2981768"/>
            <a:ext cx="3341916" cy="2044391"/>
          </a:xfrm>
        </p:spPr>
        <p:txBody>
          <a:bodyP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300" baseline="0">
                <a:solidFill>
                  <a:schemeClr val="accent2"/>
                </a:solidFill>
              </a:defRPr>
            </a:lvl1pPr>
          </a:lstStyle>
          <a:p>
            <a:r>
              <a:rPr lang="pt-PT" err="1"/>
              <a:t>Lorem</a:t>
            </a:r>
            <a:r>
              <a:rPr lang="pt-PT"/>
              <a:t> </a:t>
            </a:r>
            <a:r>
              <a:rPr lang="pt-PT" err="1"/>
              <a:t>ipsum</a:t>
            </a:r>
            <a:r>
              <a:rPr lang="pt-PT"/>
              <a:t> </a:t>
            </a:r>
            <a:r>
              <a:rPr lang="pt-PT" err="1"/>
              <a:t>dolor</a:t>
            </a:r>
            <a:r>
              <a:rPr lang="pt-PT"/>
              <a:t> </a:t>
            </a:r>
            <a:r>
              <a:rPr lang="pt-PT" err="1"/>
              <a:t>sit</a:t>
            </a:r>
            <a:r>
              <a:rPr lang="pt-PT"/>
              <a:t> </a:t>
            </a:r>
            <a:r>
              <a:rPr lang="pt-PT" err="1"/>
              <a:t>amet</a:t>
            </a:r>
            <a:r>
              <a:rPr lang="pt-PT"/>
              <a:t>, </a:t>
            </a:r>
            <a:r>
              <a:rPr lang="pt-PT" err="1"/>
              <a:t>consectetur</a:t>
            </a:r>
            <a:r>
              <a:rPr lang="pt-PT"/>
              <a:t> </a:t>
            </a:r>
            <a:r>
              <a:rPr lang="pt-PT" err="1"/>
              <a:t>adipiscing</a:t>
            </a:r>
            <a:r>
              <a:rPr lang="pt-PT"/>
              <a:t> </a:t>
            </a:r>
            <a:r>
              <a:rPr lang="pt-PT" err="1"/>
              <a:t>elit</a:t>
            </a:r>
            <a:r>
              <a:rPr lang="pt-PT"/>
              <a:t>, </a:t>
            </a:r>
            <a:r>
              <a:rPr lang="pt-PT" err="1"/>
              <a:t>sed</a:t>
            </a:r>
            <a:r>
              <a:rPr lang="pt-PT"/>
              <a:t> do </a:t>
            </a:r>
            <a:r>
              <a:rPr lang="pt-PT" err="1"/>
              <a:t>eiusmod</a:t>
            </a:r>
            <a:r>
              <a:rPr lang="pt-PT"/>
              <a:t> </a:t>
            </a:r>
            <a:r>
              <a:rPr lang="pt-PT" err="1"/>
              <a:t>tempor</a:t>
            </a:r>
            <a:r>
              <a:rPr lang="pt-PT"/>
              <a:t> </a:t>
            </a:r>
            <a:r>
              <a:rPr lang="pt-PT" err="1"/>
              <a:t>incididunt</a:t>
            </a:r>
            <a:r>
              <a:rPr lang="pt-PT"/>
              <a:t> ut labore </a:t>
            </a:r>
            <a:r>
              <a:rPr lang="pt-PT" err="1"/>
              <a:t>et</a:t>
            </a:r>
            <a:r>
              <a:rPr lang="pt-PT"/>
              <a:t> </a:t>
            </a:r>
            <a:r>
              <a:rPr lang="pt-PT" err="1"/>
              <a:t>dolore</a:t>
            </a:r>
            <a:r>
              <a:rPr lang="pt-PT"/>
              <a:t> magna </a:t>
            </a:r>
            <a:r>
              <a:rPr lang="pt-PT" err="1"/>
              <a:t>aliqua</a:t>
            </a:r>
            <a:r>
              <a:rPr lang="pt-PT"/>
              <a:t>. Ut </a:t>
            </a:r>
            <a:r>
              <a:rPr lang="pt-PT" err="1"/>
              <a:t>enim</a:t>
            </a:r>
            <a:r>
              <a:rPr lang="pt-PT"/>
              <a:t> ad </a:t>
            </a:r>
            <a:r>
              <a:rPr lang="pt-PT" err="1"/>
              <a:t>minim</a:t>
            </a:r>
            <a:r>
              <a:rPr lang="pt-PT"/>
              <a:t> </a:t>
            </a:r>
            <a:r>
              <a:rPr lang="pt-PT" err="1"/>
              <a:t>veniam</a:t>
            </a:r>
            <a:r>
              <a:rPr lang="pt-PT"/>
              <a:t>, quis </a:t>
            </a:r>
            <a:r>
              <a:rPr lang="pt-PT" err="1"/>
              <a:t>nostrud</a:t>
            </a:r>
            <a:r>
              <a:rPr lang="pt-PT"/>
              <a:t> </a:t>
            </a:r>
            <a:r>
              <a:rPr lang="pt-PT" err="1"/>
              <a:t>exercitation</a:t>
            </a:r>
            <a:r>
              <a:rPr lang="pt-PT"/>
              <a:t> </a:t>
            </a:r>
            <a:r>
              <a:rPr lang="pt-PT" err="1"/>
              <a:t>ullamco</a:t>
            </a:r>
            <a:r>
              <a:rPr lang="pt-PT"/>
              <a:t> </a:t>
            </a:r>
            <a:r>
              <a:rPr lang="pt-PT" err="1"/>
              <a:t>laboris</a:t>
            </a:r>
            <a:r>
              <a:rPr lang="pt-PT"/>
              <a:t> </a:t>
            </a:r>
            <a:r>
              <a:rPr lang="pt-PT" err="1"/>
              <a:t>nisi</a:t>
            </a:r>
            <a:r>
              <a:rPr lang="pt-PT"/>
              <a:t> ut </a:t>
            </a:r>
            <a:r>
              <a:rPr lang="pt-PT" err="1"/>
              <a:t>aliquip</a:t>
            </a:r>
            <a:r>
              <a:rPr lang="pt-PT"/>
              <a:t> </a:t>
            </a:r>
            <a:r>
              <a:rPr lang="pt-PT" err="1"/>
              <a:t>ex</a:t>
            </a:r>
            <a:r>
              <a:rPr lang="pt-PT"/>
              <a:t> </a:t>
            </a:r>
            <a:r>
              <a:rPr lang="pt-PT" err="1"/>
              <a:t>ea</a:t>
            </a:r>
            <a:r>
              <a:rPr lang="pt-PT"/>
              <a:t> </a:t>
            </a:r>
            <a:r>
              <a:rPr lang="pt-PT" err="1"/>
              <a:t>commodo</a:t>
            </a:r>
            <a:r>
              <a:rPr lang="pt-PT"/>
              <a:t> </a:t>
            </a:r>
            <a:r>
              <a:rPr lang="pt-PT" err="1"/>
              <a:t>consequat</a:t>
            </a:r>
            <a:r>
              <a:rPr lang="pt-PT"/>
              <a:t>. </a:t>
            </a:r>
            <a:r>
              <a:rPr lang="pt-PT" err="1"/>
              <a:t>Duis</a:t>
            </a:r>
            <a:r>
              <a:rPr lang="pt-PT"/>
              <a:t> </a:t>
            </a:r>
            <a:r>
              <a:rPr lang="pt-PT" err="1"/>
              <a:t>aute</a:t>
            </a:r>
            <a:r>
              <a:rPr lang="pt-PT"/>
              <a:t> </a:t>
            </a:r>
            <a:r>
              <a:rPr lang="pt-PT" err="1"/>
              <a:t>irure</a:t>
            </a:r>
            <a:r>
              <a:rPr lang="pt-PT"/>
              <a:t> </a:t>
            </a:r>
            <a:r>
              <a:rPr lang="pt-PT" err="1"/>
              <a:t>dolor</a:t>
            </a:r>
            <a:r>
              <a:rPr lang="pt-PT"/>
              <a:t> in </a:t>
            </a:r>
            <a:r>
              <a:rPr lang="pt-PT" err="1"/>
              <a:t>reprehenderit</a:t>
            </a:r>
            <a:r>
              <a:rPr lang="pt-PT"/>
              <a:t> in </a:t>
            </a:r>
            <a:r>
              <a:rPr lang="pt-PT" err="1"/>
              <a:t>voluptate</a:t>
            </a:r>
            <a:r>
              <a:rPr lang="pt-PT"/>
              <a:t> </a:t>
            </a:r>
            <a:r>
              <a:rPr lang="pt-PT" err="1"/>
              <a:t>velit</a:t>
            </a:r>
            <a:r>
              <a:rPr lang="pt-PT"/>
              <a:t> esse </a:t>
            </a:r>
            <a:r>
              <a:rPr lang="pt-PT" err="1"/>
              <a:t>cillum</a:t>
            </a:r>
            <a:r>
              <a:rPr lang="pt-PT"/>
              <a:t> </a:t>
            </a:r>
            <a:r>
              <a:rPr lang="pt-PT" err="1"/>
              <a:t>dolore</a:t>
            </a:r>
            <a:r>
              <a:rPr lang="pt-PT"/>
              <a:t> eu </a:t>
            </a:r>
            <a:r>
              <a:rPr lang="pt-PT" err="1"/>
              <a:t>fugiat</a:t>
            </a:r>
            <a:r>
              <a:rPr lang="pt-PT"/>
              <a:t> </a:t>
            </a:r>
            <a:r>
              <a:rPr lang="pt-PT" err="1"/>
              <a:t>nulla</a:t>
            </a:r>
            <a:r>
              <a:rPr lang="pt-PT"/>
              <a:t> </a:t>
            </a:r>
            <a:r>
              <a:rPr lang="pt-PT" err="1"/>
              <a:t>pariatur</a:t>
            </a:r>
            <a:r>
              <a:rPr lang="pt-PT"/>
              <a:t>. </a:t>
            </a:r>
            <a:r>
              <a:rPr lang="pt-PT" err="1"/>
              <a:t>Excepteur</a:t>
            </a:r>
            <a:r>
              <a:rPr lang="pt-PT"/>
              <a:t> </a:t>
            </a:r>
            <a:r>
              <a:rPr lang="pt-PT" err="1"/>
              <a:t>sint</a:t>
            </a:r>
            <a:r>
              <a:rPr lang="pt-PT"/>
              <a:t> </a:t>
            </a:r>
            <a:r>
              <a:rPr lang="pt-PT" err="1"/>
              <a:t>occaecat</a:t>
            </a:r>
            <a:r>
              <a:rPr lang="pt-PT"/>
              <a:t> </a:t>
            </a:r>
            <a:r>
              <a:rPr lang="pt-PT" err="1"/>
              <a:t>cupidatat</a:t>
            </a:r>
            <a:r>
              <a:rPr lang="pt-PT"/>
              <a:t> non </a:t>
            </a:r>
            <a:r>
              <a:rPr lang="pt-PT" err="1"/>
              <a:t>proident</a:t>
            </a:r>
            <a:r>
              <a:rPr lang="pt-PT"/>
              <a:t>, </a:t>
            </a:r>
            <a:r>
              <a:rPr lang="pt-PT" err="1"/>
              <a:t>sunt</a:t>
            </a:r>
            <a:r>
              <a:rPr lang="pt-PT"/>
              <a:t> in culpa qui </a:t>
            </a:r>
            <a:r>
              <a:rPr lang="pt-PT" err="1"/>
              <a:t>officia</a:t>
            </a:r>
            <a:r>
              <a:rPr lang="pt-PT"/>
              <a:t> </a:t>
            </a:r>
            <a:r>
              <a:rPr lang="pt-PT" err="1"/>
              <a:t>deserunt</a:t>
            </a:r>
            <a:r>
              <a:rPr lang="pt-PT"/>
              <a:t> </a:t>
            </a:r>
            <a:r>
              <a:rPr lang="pt-PT" err="1"/>
              <a:t>mollit</a:t>
            </a:r>
            <a:r>
              <a:rPr lang="pt-PT"/>
              <a:t> </a:t>
            </a:r>
            <a:r>
              <a:rPr lang="pt-PT" err="1"/>
              <a:t>anim</a:t>
            </a:r>
            <a:r>
              <a:rPr lang="pt-PT"/>
              <a:t> id </a:t>
            </a:r>
            <a:r>
              <a:rPr lang="pt-PT" err="1"/>
              <a:t>est</a:t>
            </a:r>
            <a:r>
              <a:rPr lang="pt-PT"/>
              <a:t> </a:t>
            </a:r>
            <a:r>
              <a:rPr lang="pt-PT" err="1"/>
              <a:t>laborum</a:t>
            </a:r>
            <a:r>
              <a:rPr lang="pt-PT"/>
              <a:t>.</a:t>
            </a:r>
          </a:p>
        </p:txBody>
      </p:sp>
      <p:sp>
        <p:nvSpPr>
          <p:cNvPr id="6" name="Text Placeholder 25"/>
          <p:cNvSpPr>
            <a:spLocks noGrp="1"/>
          </p:cNvSpPr>
          <p:nvPr>
            <p:ph type="body" sz="quarter" idx="35" hasCustomPrompt="1"/>
          </p:nvPr>
        </p:nvSpPr>
        <p:spPr>
          <a:xfrm>
            <a:off x="4435091" y="2580115"/>
            <a:ext cx="3341916" cy="309348"/>
          </a:xfrm>
        </p:spPr>
        <p:txBody>
          <a:bodyPr>
            <a:noAutofit/>
          </a:bodyPr>
          <a:lstStyle>
            <a:lvl1pPr marL="0" indent="0" algn="l">
              <a:buNone/>
              <a:defRPr sz="1800" b="1" baseline="0">
                <a:solidFill>
                  <a:schemeClr val="tx2"/>
                </a:solidFill>
              </a:defRPr>
            </a:lvl1pPr>
          </a:lstStyle>
          <a:p>
            <a:pPr lvl="0"/>
            <a:r>
              <a:rPr lang="pt-PT" err="1"/>
              <a:t>Column</a:t>
            </a:r>
            <a:r>
              <a:rPr lang="pt-PT"/>
              <a:t> </a:t>
            </a:r>
            <a:r>
              <a:rPr lang="pt-PT" err="1"/>
              <a:t>name</a:t>
            </a:r>
            <a:endParaRPr lang="pt-PT"/>
          </a:p>
        </p:txBody>
      </p:sp>
      <p:sp>
        <p:nvSpPr>
          <p:cNvPr id="7" name="Text Placeholder 25"/>
          <p:cNvSpPr>
            <a:spLocks noGrp="1"/>
          </p:cNvSpPr>
          <p:nvPr>
            <p:ph type="body" sz="quarter" idx="36" hasCustomPrompt="1"/>
          </p:nvPr>
        </p:nvSpPr>
        <p:spPr>
          <a:xfrm>
            <a:off x="4435091" y="2981768"/>
            <a:ext cx="3341916" cy="2044391"/>
          </a:xfrm>
        </p:spPr>
        <p:txBody>
          <a:bodyP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300" baseline="0">
                <a:solidFill>
                  <a:schemeClr val="accent2"/>
                </a:solidFill>
              </a:defRPr>
            </a:lvl1pPr>
          </a:lstStyle>
          <a:p>
            <a:r>
              <a:rPr lang="pt-PT" err="1"/>
              <a:t>Lorem</a:t>
            </a:r>
            <a:r>
              <a:rPr lang="pt-PT"/>
              <a:t> </a:t>
            </a:r>
            <a:r>
              <a:rPr lang="pt-PT" err="1"/>
              <a:t>ipsum</a:t>
            </a:r>
            <a:r>
              <a:rPr lang="pt-PT"/>
              <a:t> </a:t>
            </a:r>
            <a:r>
              <a:rPr lang="pt-PT" err="1"/>
              <a:t>dolor</a:t>
            </a:r>
            <a:r>
              <a:rPr lang="pt-PT"/>
              <a:t> </a:t>
            </a:r>
            <a:r>
              <a:rPr lang="pt-PT" err="1"/>
              <a:t>sit</a:t>
            </a:r>
            <a:r>
              <a:rPr lang="pt-PT"/>
              <a:t> </a:t>
            </a:r>
            <a:r>
              <a:rPr lang="pt-PT" err="1"/>
              <a:t>amet</a:t>
            </a:r>
            <a:r>
              <a:rPr lang="pt-PT"/>
              <a:t>, </a:t>
            </a:r>
            <a:r>
              <a:rPr lang="pt-PT" err="1"/>
              <a:t>consectetur</a:t>
            </a:r>
            <a:r>
              <a:rPr lang="pt-PT"/>
              <a:t> </a:t>
            </a:r>
            <a:r>
              <a:rPr lang="pt-PT" err="1"/>
              <a:t>adipiscing</a:t>
            </a:r>
            <a:r>
              <a:rPr lang="pt-PT"/>
              <a:t> </a:t>
            </a:r>
            <a:r>
              <a:rPr lang="pt-PT" err="1"/>
              <a:t>elit</a:t>
            </a:r>
            <a:r>
              <a:rPr lang="pt-PT"/>
              <a:t>, </a:t>
            </a:r>
            <a:r>
              <a:rPr lang="pt-PT" err="1"/>
              <a:t>sed</a:t>
            </a:r>
            <a:r>
              <a:rPr lang="pt-PT"/>
              <a:t> do </a:t>
            </a:r>
            <a:r>
              <a:rPr lang="pt-PT" err="1"/>
              <a:t>eiusmod</a:t>
            </a:r>
            <a:r>
              <a:rPr lang="pt-PT"/>
              <a:t> </a:t>
            </a:r>
            <a:r>
              <a:rPr lang="pt-PT" err="1"/>
              <a:t>tempor</a:t>
            </a:r>
            <a:r>
              <a:rPr lang="pt-PT"/>
              <a:t> </a:t>
            </a:r>
            <a:r>
              <a:rPr lang="pt-PT" err="1"/>
              <a:t>incididunt</a:t>
            </a:r>
            <a:r>
              <a:rPr lang="pt-PT"/>
              <a:t> ut labore </a:t>
            </a:r>
            <a:r>
              <a:rPr lang="pt-PT" err="1"/>
              <a:t>et</a:t>
            </a:r>
            <a:r>
              <a:rPr lang="pt-PT"/>
              <a:t> </a:t>
            </a:r>
            <a:r>
              <a:rPr lang="pt-PT" err="1"/>
              <a:t>dolore</a:t>
            </a:r>
            <a:r>
              <a:rPr lang="pt-PT"/>
              <a:t> magna </a:t>
            </a:r>
            <a:r>
              <a:rPr lang="pt-PT" err="1"/>
              <a:t>aliqua</a:t>
            </a:r>
            <a:r>
              <a:rPr lang="pt-PT"/>
              <a:t>. Ut </a:t>
            </a:r>
            <a:r>
              <a:rPr lang="pt-PT" err="1"/>
              <a:t>enim</a:t>
            </a:r>
            <a:r>
              <a:rPr lang="pt-PT"/>
              <a:t> ad </a:t>
            </a:r>
            <a:r>
              <a:rPr lang="pt-PT" err="1"/>
              <a:t>minim</a:t>
            </a:r>
            <a:r>
              <a:rPr lang="pt-PT"/>
              <a:t> </a:t>
            </a:r>
            <a:r>
              <a:rPr lang="pt-PT" err="1"/>
              <a:t>veniam</a:t>
            </a:r>
            <a:r>
              <a:rPr lang="pt-PT"/>
              <a:t>, quis </a:t>
            </a:r>
            <a:r>
              <a:rPr lang="pt-PT" err="1"/>
              <a:t>nostrud</a:t>
            </a:r>
            <a:r>
              <a:rPr lang="pt-PT"/>
              <a:t> </a:t>
            </a:r>
            <a:r>
              <a:rPr lang="pt-PT" err="1"/>
              <a:t>exercitation</a:t>
            </a:r>
            <a:r>
              <a:rPr lang="pt-PT"/>
              <a:t> </a:t>
            </a:r>
            <a:r>
              <a:rPr lang="pt-PT" err="1"/>
              <a:t>ullamco</a:t>
            </a:r>
            <a:r>
              <a:rPr lang="pt-PT"/>
              <a:t> </a:t>
            </a:r>
            <a:r>
              <a:rPr lang="pt-PT" err="1"/>
              <a:t>laboris</a:t>
            </a:r>
            <a:r>
              <a:rPr lang="pt-PT"/>
              <a:t> </a:t>
            </a:r>
            <a:r>
              <a:rPr lang="pt-PT" err="1"/>
              <a:t>nisi</a:t>
            </a:r>
            <a:r>
              <a:rPr lang="pt-PT"/>
              <a:t> ut </a:t>
            </a:r>
            <a:r>
              <a:rPr lang="pt-PT" err="1"/>
              <a:t>aliquip</a:t>
            </a:r>
            <a:r>
              <a:rPr lang="pt-PT"/>
              <a:t> </a:t>
            </a:r>
            <a:r>
              <a:rPr lang="pt-PT" err="1"/>
              <a:t>ex</a:t>
            </a:r>
            <a:r>
              <a:rPr lang="pt-PT"/>
              <a:t> </a:t>
            </a:r>
            <a:r>
              <a:rPr lang="pt-PT" err="1"/>
              <a:t>ea</a:t>
            </a:r>
            <a:r>
              <a:rPr lang="pt-PT"/>
              <a:t> </a:t>
            </a:r>
            <a:r>
              <a:rPr lang="pt-PT" err="1"/>
              <a:t>commodo</a:t>
            </a:r>
            <a:r>
              <a:rPr lang="pt-PT"/>
              <a:t> </a:t>
            </a:r>
            <a:r>
              <a:rPr lang="pt-PT" err="1"/>
              <a:t>consequat</a:t>
            </a:r>
            <a:r>
              <a:rPr lang="pt-PT"/>
              <a:t>. </a:t>
            </a:r>
            <a:r>
              <a:rPr lang="pt-PT" err="1"/>
              <a:t>Duis</a:t>
            </a:r>
            <a:r>
              <a:rPr lang="pt-PT"/>
              <a:t> </a:t>
            </a:r>
            <a:r>
              <a:rPr lang="pt-PT" err="1"/>
              <a:t>aute</a:t>
            </a:r>
            <a:r>
              <a:rPr lang="pt-PT"/>
              <a:t> </a:t>
            </a:r>
            <a:r>
              <a:rPr lang="pt-PT" err="1"/>
              <a:t>irure</a:t>
            </a:r>
            <a:r>
              <a:rPr lang="pt-PT"/>
              <a:t> </a:t>
            </a:r>
            <a:r>
              <a:rPr lang="pt-PT" err="1"/>
              <a:t>dolor</a:t>
            </a:r>
            <a:r>
              <a:rPr lang="pt-PT"/>
              <a:t> in </a:t>
            </a:r>
            <a:r>
              <a:rPr lang="pt-PT" err="1"/>
              <a:t>reprehenderit</a:t>
            </a:r>
            <a:r>
              <a:rPr lang="pt-PT"/>
              <a:t> in </a:t>
            </a:r>
            <a:r>
              <a:rPr lang="pt-PT" err="1"/>
              <a:t>voluptate</a:t>
            </a:r>
            <a:r>
              <a:rPr lang="pt-PT"/>
              <a:t> </a:t>
            </a:r>
            <a:r>
              <a:rPr lang="pt-PT" err="1"/>
              <a:t>velit</a:t>
            </a:r>
            <a:r>
              <a:rPr lang="pt-PT"/>
              <a:t> esse </a:t>
            </a:r>
            <a:r>
              <a:rPr lang="pt-PT" err="1"/>
              <a:t>cillum</a:t>
            </a:r>
            <a:r>
              <a:rPr lang="pt-PT"/>
              <a:t> </a:t>
            </a:r>
            <a:r>
              <a:rPr lang="pt-PT" err="1"/>
              <a:t>dolore</a:t>
            </a:r>
            <a:r>
              <a:rPr lang="pt-PT"/>
              <a:t> eu </a:t>
            </a:r>
            <a:r>
              <a:rPr lang="pt-PT" err="1"/>
              <a:t>fugiat</a:t>
            </a:r>
            <a:r>
              <a:rPr lang="pt-PT"/>
              <a:t> </a:t>
            </a:r>
            <a:r>
              <a:rPr lang="pt-PT" err="1"/>
              <a:t>nulla</a:t>
            </a:r>
            <a:r>
              <a:rPr lang="pt-PT"/>
              <a:t> </a:t>
            </a:r>
            <a:r>
              <a:rPr lang="pt-PT" err="1"/>
              <a:t>pariatur</a:t>
            </a:r>
            <a:r>
              <a:rPr lang="pt-PT"/>
              <a:t>. </a:t>
            </a:r>
            <a:r>
              <a:rPr lang="pt-PT" err="1"/>
              <a:t>Excepteur</a:t>
            </a:r>
            <a:r>
              <a:rPr lang="pt-PT"/>
              <a:t> </a:t>
            </a:r>
            <a:r>
              <a:rPr lang="pt-PT" err="1"/>
              <a:t>sint</a:t>
            </a:r>
            <a:r>
              <a:rPr lang="pt-PT"/>
              <a:t> </a:t>
            </a:r>
            <a:r>
              <a:rPr lang="pt-PT" err="1"/>
              <a:t>occaecat</a:t>
            </a:r>
            <a:r>
              <a:rPr lang="pt-PT"/>
              <a:t> </a:t>
            </a:r>
            <a:r>
              <a:rPr lang="pt-PT" err="1"/>
              <a:t>cupidatat</a:t>
            </a:r>
            <a:r>
              <a:rPr lang="pt-PT"/>
              <a:t> non </a:t>
            </a:r>
            <a:r>
              <a:rPr lang="pt-PT" err="1"/>
              <a:t>proident</a:t>
            </a:r>
            <a:r>
              <a:rPr lang="pt-PT"/>
              <a:t>, </a:t>
            </a:r>
            <a:r>
              <a:rPr lang="pt-PT" err="1"/>
              <a:t>sunt</a:t>
            </a:r>
            <a:r>
              <a:rPr lang="pt-PT"/>
              <a:t> in culpa qui </a:t>
            </a:r>
            <a:r>
              <a:rPr lang="pt-PT" err="1"/>
              <a:t>officia</a:t>
            </a:r>
            <a:r>
              <a:rPr lang="pt-PT"/>
              <a:t> </a:t>
            </a:r>
            <a:r>
              <a:rPr lang="pt-PT" err="1"/>
              <a:t>deserunt</a:t>
            </a:r>
            <a:r>
              <a:rPr lang="pt-PT"/>
              <a:t> </a:t>
            </a:r>
            <a:r>
              <a:rPr lang="pt-PT" err="1"/>
              <a:t>mollit</a:t>
            </a:r>
            <a:r>
              <a:rPr lang="pt-PT"/>
              <a:t> </a:t>
            </a:r>
            <a:r>
              <a:rPr lang="pt-PT" err="1"/>
              <a:t>anim</a:t>
            </a:r>
            <a:r>
              <a:rPr lang="pt-PT"/>
              <a:t> id </a:t>
            </a:r>
            <a:r>
              <a:rPr lang="pt-PT" err="1"/>
              <a:t>est</a:t>
            </a:r>
            <a:r>
              <a:rPr lang="pt-PT"/>
              <a:t> </a:t>
            </a:r>
            <a:r>
              <a:rPr lang="pt-PT" err="1"/>
              <a:t>laborum</a:t>
            </a:r>
            <a:r>
              <a:rPr lang="pt-PT"/>
              <a:t>.</a:t>
            </a:r>
          </a:p>
        </p:txBody>
      </p:sp>
      <p:sp>
        <p:nvSpPr>
          <p:cNvPr id="8" name="Text Placeholder 25"/>
          <p:cNvSpPr>
            <a:spLocks noGrp="1"/>
          </p:cNvSpPr>
          <p:nvPr>
            <p:ph type="body" sz="quarter" idx="37" hasCustomPrompt="1"/>
          </p:nvPr>
        </p:nvSpPr>
        <p:spPr>
          <a:xfrm>
            <a:off x="8031981" y="2580115"/>
            <a:ext cx="3341916" cy="309348"/>
          </a:xfrm>
        </p:spPr>
        <p:txBody>
          <a:bodyPr>
            <a:noAutofit/>
          </a:bodyPr>
          <a:lstStyle>
            <a:lvl1pPr marL="0" indent="0" algn="l">
              <a:buNone/>
              <a:defRPr sz="1800" b="1" baseline="0">
                <a:solidFill>
                  <a:schemeClr val="accent3"/>
                </a:solidFill>
              </a:defRPr>
            </a:lvl1pPr>
          </a:lstStyle>
          <a:p>
            <a:pPr lvl="0"/>
            <a:r>
              <a:rPr lang="pt-PT" err="1"/>
              <a:t>Column</a:t>
            </a:r>
            <a:r>
              <a:rPr lang="pt-PT"/>
              <a:t> </a:t>
            </a:r>
            <a:r>
              <a:rPr lang="pt-PT" err="1"/>
              <a:t>name</a:t>
            </a:r>
            <a:endParaRPr lang="pt-PT"/>
          </a:p>
        </p:txBody>
      </p:sp>
      <p:sp>
        <p:nvSpPr>
          <p:cNvPr id="9" name="Text Placeholder 25"/>
          <p:cNvSpPr>
            <a:spLocks noGrp="1"/>
          </p:cNvSpPr>
          <p:nvPr>
            <p:ph type="body" sz="quarter" idx="38" hasCustomPrompt="1"/>
          </p:nvPr>
        </p:nvSpPr>
        <p:spPr>
          <a:xfrm>
            <a:off x="8031981" y="2981768"/>
            <a:ext cx="3341916" cy="2044391"/>
          </a:xfrm>
        </p:spPr>
        <p:txBody>
          <a:bodyP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300" baseline="0">
                <a:solidFill>
                  <a:schemeClr val="accent2"/>
                </a:solidFill>
              </a:defRPr>
            </a:lvl1pPr>
          </a:lstStyle>
          <a:p>
            <a:r>
              <a:rPr lang="pt-PT" err="1"/>
              <a:t>Lorem</a:t>
            </a:r>
            <a:r>
              <a:rPr lang="pt-PT"/>
              <a:t> </a:t>
            </a:r>
            <a:r>
              <a:rPr lang="pt-PT" err="1"/>
              <a:t>ipsum</a:t>
            </a:r>
            <a:r>
              <a:rPr lang="pt-PT"/>
              <a:t> </a:t>
            </a:r>
            <a:r>
              <a:rPr lang="pt-PT" err="1"/>
              <a:t>dolor</a:t>
            </a:r>
            <a:r>
              <a:rPr lang="pt-PT"/>
              <a:t> </a:t>
            </a:r>
            <a:r>
              <a:rPr lang="pt-PT" err="1"/>
              <a:t>sit</a:t>
            </a:r>
            <a:r>
              <a:rPr lang="pt-PT"/>
              <a:t> </a:t>
            </a:r>
            <a:r>
              <a:rPr lang="pt-PT" err="1"/>
              <a:t>amet</a:t>
            </a:r>
            <a:r>
              <a:rPr lang="pt-PT"/>
              <a:t>, </a:t>
            </a:r>
            <a:r>
              <a:rPr lang="pt-PT" err="1"/>
              <a:t>consectetur</a:t>
            </a:r>
            <a:r>
              <a:rPr lang="pt-PT"/>
              <a:t> </a:t>
            </a:r>
            <a:r>
              <a:rPr lang="pt-PT" err="1"/>
              <a:t>adipiscing</a:t>
            </a:r>
            <a:r>
              <a:rPr lang="pt-PT"/>
              <a:t> </a:t>
            </a:r>
            <a:r>
              <a:rPr lang="pt-PT" err="1"/>
              <a:t>elit</a:t>
            </a:r>
            <a:r>
              <a:rPr lang="pt-PT"/>
              <a:t>, </a:t>
            </a:r>
            <a:r>
              <a:rPr lang="pt-PT" err="1"/>
              <a:t>sed</a:t>
            </a:r>
            <a:r>
              <a:rPr lang="pt-PT"/>
              <a:t> do </a:t>
            </a:r>
            <a:r>
              <a:rPr lang="pt-PT" err="1"/>
              <a:t>eiusmod</a:t>
            </a:r>
            <a:r>
              <a:rPr lang="pt-PT"/>
              <a:t> </a:t>
            </a:r>
            <a:r>
              <a:rPr lang="pt-PT" err="1"/>
              <a:t>tempor</a:t>
            </a:r>
            <a:r>
              <a:rPr lang="pt-PT"/>
              <a:t> </a:t>
            </a:r>
            <a:r>
              <a:rPr lang="pt-PT" err="1"/>
              <a:t>incididunt</a:t>
            </a:r>
            <a:r>
              <a:rPr lang="pt-PT"/>
              <a:t> ut labore </a:t>
            </a:r>
            <a:r>
              <a:rPr lang="pt-PT" err="1"/>
              <a:t>et</a:t>
            </a:r>
            <a:r>
              <a:rPr lang="pt-PT"/>
              <a:t> </a:t>
            </a:r>
            <a:r>
              <a:rPr lang="pt-PT" err="1"/>
              <a:t>dolore</a:t>
            </a:r>
            <a:r>
              <a:rPr lang="pt-PT"/>
              <a:t> magna </a:t>
            </a:r>
            <a:r>
              <a:rPr lang="pt-PT" err="1"/>
              <a:t>aliqua</a:t>
            </a:r>
            <a:r>
              <a:rPr lang="pt-PT"/>
              <a:t>. Ut </a:t>
            </a:r>
            <a:r>
              <a:rPr lang="pt-PT" err="1"/>
              <a:t>enim</a:t>
            </a:r>
            <a:r>
              <a:rPr lang="pt-PT"/>
              <a:t> ad </a:t>
            </a:r>
            <a:r>
              <a:rPr lang="pt-PT" err="1"/>
              <a:t>minim</a:t>
            </a:r>
            <a:r>
              <a:rPr lang="pt-PT"/>
              <a:t> </a:t>
            </a:r>
            <a:r>
              <a:rPr lang="pt-PT" err="1"/>
              <a:t>veniam</a:t>
            </a:r>
            <a:r>
              <a:rPr lang="pt-PT"/>
              <a:t>, quis </a:t>
            </a:r>
            <a:r>
              <a:rPr lang="pt-PT" err="1"/>
              <a:t>nostrud</a:t>
            </a:r>
            <a:r>
              <a:rPr lang="pt-PT"/>
              <a:t> </a:t>
            </a:r>
            <a:r>
              <a:rPr lang="pt-PT" err="1"/>
              <a:t>exercitation</a:t>
            </a:r>
            <a:r>
              <a:rPr lang="pt-PT"/>
              <a:t> </a:t>
            </a:r>
            <a:r>
              <a:rPr lang="pt-PT" err="1"/>
              <a:t>ullamco</a:t>
            </a:r>
            <a:r>
              <a:rPr lang="pt-PT"/>
              <a:t> </a:t>
            </a:r>
            <a:r>
              <a:rPr lang="pt-PT" err="1"/>
              <a:t>laboris</a:t>
            </a:r>
            <a:r>
              <a:rPr lang="pt-PT"/>
              <a:t> </a:t>
            </a:r>
            <a:r>
              <a:rPr lang="pt-PT" err="1"/>
              <a:t>nisi</a:t>
            </a:r>
            <a:r>
              <a:rPr lang="pt-PT"/>
              <a:t> ut </a:t>
            </a:r>
            <a:r>
              <a:rPr lang="pt-PT" err="1"/>
              <a:t>aliquip</a:t>
            </a:r>
            <a:r>
              <a:rPr lang="pt-PT"/>
              <a:t> </a:t>
            </a:r>
            <a:r>
              <a:rPr lang="pt-PT" err="1"/>
              <a:t>ex</a:t>
            </a:r>
            <a:r>
              <a:rPr lang="pt-PT"/>
              <a:t> </a:t>
            </a:r>
            <a:r>
              <a:rPr lang="pt-PT" err="1"/>
              <a:t>ea</a:t>
            </a:r>
            <a:r>
              <a:rPr lang="pt-PT"/>
              <a:t> </a:t>
            </a:r>
            <a:r>
              <a:rPr lang="pt-PT" err="1"/>
              <a:t>commodo</a:t>
            </a:r>
            <a:r>
              <a:rPr lang="pt-PT"/>
              <a:t> </a:t>
            </a:r>
            <a:r>
              <a:rPr lang="pt-PT" err="1"/>
              <a:t>consequat</a:t>
            </a:r>
            <a:r>
              <a:rPr lang="pt-PT"/>
              <a:t>. </a:t>
            </a:r>
            <a:r>
              <a:rPr lang="pt-PT" err="1"/>
              <a:t>Duis</a:t>
            </a:r>
            <a:r>
              <a:rPr lang="pt-PT"/>
              <a:t> </a:t>
            </a:r>
            <a:r>
              <a:rPr lang="pt-PT" err="1"/>
              <a:t>aute</a:t>
            </a:r>
            <a:r>
              <a:rPr lang="pt-PT"/>
              <a:t> </a:t>
            </a:r>
            <a:r>
              <a:rPr lang="pt-PT" err="1"/>
              <a:t>irure</a:t>
            </a:r>
            <a:r>
              <a:rPr lang="pt-PT"/>
              <a:t> </a:t>
            </a:r>
            <a:r>
              <a:rPr lang="pt-PT" err="1"/>
              <a:t>dolor</a:t>
            </a:r>
            <a:r>
              <a:rPr lang="pt-PT"/>
              <a:t> in </a:t>
            </a:r>
            <a:r>
              <a:rPr lang="pt-PT" err="1"/>
              <a:t>reprehenderit</a:t>
            </a:r>
            <a:r>
              <a:rPr lang="pt-PT"/>
              <a:t> in </a:t>
            </a:r>
            <a:r>
              <a:rPr lang="pt-PT" err="1"/>
              <a:t>voluptate</a:t>
            </a:r>
            <a:r>
              <a:rPr lang="pt-PT"/>
              <a:t> </a:t>
            </a:r>
            <a:r>
              <a:rPr lang="pt-PT" err="1"/>
              <a:t>velit</a:t>
            </a:r>
            <a:r>
              <a:rPr lang="pt-PT"/>
              <a:t> esse </a:t>
            </a:r>
            <a:r>
              <a:rPr lang="pt-PT" err="1"/>
              <a:t>cillum</a:t>
            </a:r>
            <a:r>
              <a:rPr lang="pt-PT"/>
              <a:t> </a:t>
            </a:r>
            <a:r>
              <a:rPr lang="pt-PT" err="1"/>
              <a:t>dolore</a:t>
            </a:r>
            <a:r>
              <a:rPr lang="pt-PT"/>
              <a:t> eu </a:t>
            </a:r>
            <a:r>
              <a:rPr lang="pt-PT" err="1"/>
              <a:t>fugiat</a:t>
            </a:r>
            <a:r>
              <a:rPr lang="pt-PT"/>
              <a:t> </a:t>
            </a:r>
            <a:r>
              <a:rPr lang="pt-PT" err="1"/>
              <a:t>nulla</a:t>
            </a:r>
            <a:r>
              <a:rPr lang="pt-PT"/>
              <a:t> </a:t>
            </a:r>
            <a:r>
              <a:rPr lang="pt-PT" err="1"/>
              <a:t>pariatur</a:t>
            </a:r>
            <a:r>
              <a:rPr lang="pt-PT"/>
              <a:t>. </a:t>
            </a:r>
            <a:r>
              <a:rPr lang="pt-PT" err="1"/>
              <a:t>Excepteur</a:t>
            </a:r>
            <a:r>
              <a:rPr lang="pt-PT"/>
              <a:t> </a:t>
            </a:r>
            <a:r>
              <a:rPr lang="pt-PT" err="1"/>
              <a:t>sint</a:t>
            </a:r>
            <a:r>
              <a:rPr lang="pt-PT"/>
              <a:t> </a:t>
            </a:r>
            <a:r>
              <a:rPr lang="pt-PT" err="1"/>
              <a:t>occaecat</a:t>
            </a:r>
            <a:r>
              <a:rPr lang="pt-PT"/>
              <a:t> </a:t>
            </a:r>
            <a:r>
              <a:rPr lang="pt-PT" err="1"/>
              <a:t>cupidatat</a:t>
            </a:r>
            <a:r>
              <a:rPr lang="pt-PT"/>
              <a:t> non </a:t>
            </a:r>
            <a:r>
              <a:rPr lang="pt-PT" err="1"/>
              <a:t>proident</a:t>
            </a:r>
            <a:r>
              <a:rPr lang="pt-PT"/>
              <a:t>, </a:t>
            </a:r>
            <a:r>
              <a:rPr lang="pt-PT" err="1"/>
              <a:t>sunt</a:t>
            </a:r>
            <a:r>
              <a:rPr lang="pt-PT"/>
              <a:t> in culpa qui </a:t>
            </a:r>
            <a:r>
              <a:rPr lang="pt-PT" err="1"/>
              <a:t>officia</a:t>
            </a:r>
            <a:r>
              <a:rPr lang="pt-PT"/>
              <a:t> </a:t>
            </a:r>
            <a:r>
              <a:rPr lang="pt-PT" err="1"/>
              <a:t>deserunt</a:t>
            </a:r>
            <a:r>
              <a:rPr lang="pt-PT"/>
              <a:t> </a:t>
            </a:r>
            <a:r>
              <a:rPr lang="pt-PT" err="1"/>
              <a:t>mollit</a:t>
            </a:r>
            <a:r>
              <a:rPr lang="pt-PT"/>
              <a:t> </a:t>
            </a:r>
            <a:r>
              <a:rPr lang="pt-PT" err="1"/>
              <a:t>anim</a:t>
            </a:r>
            <a:r>
              <a:rPr lang="pt-PT"/>
              <a:t> id </a:t>
            </a:r>
            <a:r>
              <a:rPr lang="pt-PT" err="1"/>
              <a:t>est</a:t>
            </a:r>
            <a:r>
              <a:rPr lang="pt-PT"/>
              <a:t> </a:t>
            </a:r>
            <a:r>
              <a:rPr lang="pt-PT" err="1"/>
              <a:t>laborum</a:t>
            </a:r>
            <a:r>
              <a:rPr lang="pt-PT"/>
              <a:t>.</a:t>
            </a:r>
          </a:p>
        </p:txBody>
      </p:sp>
      <p:sp>
        <p:nvSpPr>
          <p:cNvPr id="10" name="Text Placeholder 12"/>
          <p:cNvSpPr>
            <a:spLocks noGrp="1"/>
          </p:cNvSpPr>
          <p:nvPr>
            <p:ph type="body" sz="quarter" idx="39" hasCustomPrompt="1"/>
          </p:nvPr>
        </p:nvSpPr>
        <p:spPr>
          <a:xfrm>
            <a:off x="838200" y="2420558"/>
            <a:ext cx="3341916" cy="67252"/>
          </a:xfrm>
          <a:solidFill>
            <a:schemeClr val="accent4"/>
          </a:solidFill>
        </p:spPr>
        <p:txBody>
          <a:bodyPr wrap="square" lIns="0" tIns="0" rIns="0" bIns="0">
            <a:noAutofit/>
          </a:bodyPr>
          <a:lstStyle>
            <a:lvl1pPr marL="0" indent="0">
              <a:buNone/>
              <a:defRPr sz="4400" b="1" baseline="0">
                <a:solidFill>
                  <a:schemeClr val="bg1"/>
                </a:solidFill>
              </a:defRPr>
            </a:lvl1pPr>
          </a:lstStyle>
          <a:p>
            <a:pPr lvl="0"/>
            <a:r>
              <a:rPr lang="en-US" noProof="0"/>
              <a:t>   </a:t>
            </a:r>
          </a:p>
        </p:txBody>
      </p:sp>
      <p:sp>
        <p:nvSpPr>
          <p:cNvPr id="11" name="Text Placeholder 12"/>
          <p:cNvSpPr>
            <a:spLocks noGrp="1"/>
          </p:cNvSpPr>
          <p:nvPr>
            <p:ph type="body" sz="quarter" idx="40" hasCustomPrompt="1"/>
          </p:nvPr>
        </p:nvSpPr>
        <p:spPr>
          <a:xfrm>
            <a:off x="4435091" y="2420558"/>
            <a:ext cx="3341916" cy="67252"/>
          </a:xfrm>
          <a:solidFill>
            <a:schemeClr val="tx2"/>
          </a:solidFill>
        </p:spPr>
        <p:txBody>
          <a:bodyPr wrap="square" lIns="0" tIns="0" rIns="0" bIns="0">
            <a:noAutofit/>
          </a:bodyPr>
          <a:lstStyle>
            <a:lvl1pPr marL="0" indent="0">
              <a:buNone/>
              <a:defRPr sz="4400" b="1" baseline="0">
                <a:solidFill>
                  <a:schemeClr val="bg1"/>
                </a:solidFill>
              </a:defRPr>
            </a:lvl1pPr>
          </a:lstStyle>
          <a:p>
            <a:pPr lvl="0"/>
            <a:r>
              <a:rPr lang="en-US" noProof="0"/>
              <a:t>   </a:t>
            </a:r>
          </a:p>
        </p:txBody>
      </p:sp>
      <p:sp>
        <p:nvSpPr>
          <p:cNvPr id="12" name="Text Placeholder 12"/>
          <p:cNvSpPr>
            <a:spLocks noGrp="1"/>
          </p:cNvSpPr>
          <p:nvPr>
            <p:ph type="body" sz="quarter" idx="41" hasCustomPrompt="1"/>
          </p:nvPr>
        </p:nvSpPr>
        <p:spPr>
          <a:xfrm>
            <a:off x="8031981" y="2422144"/>
            <a:ext cx="3341916" cy="67252"/>
          </a:xfrm>
          <a:solidFill>
            <a:schemeClr val="accent3"/>
          </a:solidFill>
        </p:spPr>
        <p:txBody>
          <a:bodyPr wrap="square" lIns="0" tIns="0" rIns="0" bIns="0">
            <a:noAutofit/>
          </a:bodyPr>
          <a:lstStyle>
            <a:lvl1pPr marL="0" indent="0">
              <a:buNone/>
              <a:defRPr sz="4400" b="1" baseline="0">
                <a:solidFill>
                  <a:schemeClr val="bg1"/>
                </a:solidFill>
              </a:defRPr>
            </a:lvl1pPr>
          </a:lstStyle>
          <a:p>
            <a:pPr lvl="0"/>
            <a:r>
              <a:rPr lang="en-US" noProof="0"/>
              <a:t>   </a:t>
            </a:r>
          </a:p>
        </p:txBody>
      </p:sp>
      <p:sp>
        <p:nvSpPr>
          <p:cNvPr id="13" name="Title 4"/>
          <p:cNvSpPr>
            <a:spLocks noGrp="1"/>
          </p:cNvSpPr>
          <p:nvPr>
            <p:ph type="title" hasCustomPrompt="1"/>
          </p:nvPr>
        </p:nvSpPr>
        <p:spPr>
          <a:xfrm>
            <a:off x="838200" y="687704"/>
            <a:ext cx="10515600" cy="356432"/>
          </a:xfrm>
        </p:spPr>
        <p:txBody>
          <a:bodyPr/>
          <a:lstStyle>
            <a:lvl1pPr>
              <a:defRPr>
                <a:solidFill>
                  <a:schemeClr val="accent5"/>
                </a:solidFill>
              </a:defRPr>
            </a:lvl1pPr>
          </a:lstStyle>
          <a:p>
            <a:r>
              <a:rPr lang="en-US"/>
              <a:t>Title</a:t>
            </a:r>
            <a:endParaRPr lang="pt-PT"/>
          </a:p>
        </p:txBody>
      </p:sp>
      <p:sp>
        <p:nvSpPr>
          <p:cNvPr id="14" name="Text Placeholder 4"/>
          <p:cNvSpPr>
            <a:spLocks noGrp="1"/>
          </p:cNvSpPr>
          <p:nvPr>
            <p:ph type="body" sz="quarter" idx="42" hasCustomPrompt="1"/>
          </p:nvPr>
        </p:nvSpPr>
        <p:spPr>
          <a:xfrm>
            <a:off x="839788" y="1079980"/>
            <a:ext cx="10514012" cy="258055"/>
          </a:xfrm>
        </p:spPr>
        <p:txBody>
          <a:bodyPr lIns="0" tIns="0" rIns="0" bIns="0">
            <a:normAutofit/>
          </a:bodyPr>
          <a:lstStyle>
            <a:lvl1pPr marL="0" indent="0">
              <a:buNone/>
              <a:defRPr sz="1700">
                <a:solidFill>
                  <a:schemeClr val="accent2"/>
                </a:solidFill>
              </a:defRPr>
            </a:lvl1pPr>
          </a:lstStyle>
          <a:p>
            <a:pPr lvl="0"/>
            <a:r>
              <a:rPr lang="pt-PT" err="1"/>
              <a:t>Subtitle</a:t>
            </a:r>
            <a:endParaRPr lang="pt-PT"/>
          </a:p>
        </p:txBody>
      </p:sp>
      <p:sp>
        <p:nvSpPr>
          <p:cNvPr id="15" name="Text Placeholder 12"/>
          <p:cNvSpPr>
            <a:spLocks noGrp="1"/>
          </p:cNvSpPr>
          <p:nvPr>
            <p:ph type="body" sz="quarter" idx="15" hasCustomPrompt="1"/>
          </p:nvPr>
        </p:nvSpPr>
        <p:spPr>
          <a:xfrm>
            <a:off x="11213811" y="6165382"/>
            <a:ext cx="701038" cy="486183"/>
          </a:xfrm>
          <a:blipFill>
            <a:blip r:embed="rId2" cstate="email">
              <a:extLst>
                <a:ext uri="{28A0092B-C50C-407E-A947-70E740481C1C}">
                  <a14:useLocalDpi xmlns:a14="http://schemas.microsoft.com/office/drawing/2010/main"/>
                </a:ext>
              </a:extLst>
            </a:blip>
            <a:stretch>
              <a:fillRect/>
            </a:stretch>
          </a:blipFill>
        </p:spPr>
        <p:txBody>
          <a:bodyPr lIns="0" tIns="0" rIns="0" bIns="0" anchor="ct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700" b="0" baseline="0">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a:t> </a:t>
            </a:r>
          </a:p>
        </p:txBody>
      </p:sp>
      <p:cxnSp>
        <p:nvCxnSpPr>
          <p:cNvPr id="16" name="Straight Connector 15"/>
          <p:cNvCxnSpPr/>
          <p:nvPr userDrawn="1"/>
        </p:nvCxnSpPr>
        <p:spPr>
          <a:xfrm flipH="1">
            <a:off x="685800" y="-4152"/>
            <a:ext cx="0" cy="1358290"/>
          </a:xfrm>
          <a:prstGeom prst="line">
            <a:avLst/>
          </a:prstGeom>
          <a:ln w="6350">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5164056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Content Development Slide 17">
    <p:bg>
      <p:bgPr>
        <a:solidFill>
          <a:schemeClr val="accent4"/>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a:t>Title</a:t>
            </a:r>
            <a:endParaRPr lang="pt-PT"/>
          </a:p>
        </p:txBody>
      </p:sp>
      <p:sp>
        <p:nvSpPr>
          <p:cNvPr id="3" name="Slide Number Placeholder 2"/>
          <p:cNvSpPr>
            <a:spLocks noGrp="1"/>
          </p:cNvSpPr>
          <p:nvPr>
            <p:ph type="sldNum" sz="quarter" idx="10"/>
          </p:nvPr>
        </p:nvSpPr>
        <p:spPr/>
        <p:txBody>
          <a:bodyPr/>
          <a:lstStyle>
            <a:lvl1pPr>
              <a:defRPr>
                <a:solidFill>
                  <a:schemeClr val="bg1"/>
                </a:solidFill>
              </a:defRPr>
            </a:lvl1pPr>
          </a:lstStyle>
          <a:p>
            <a:fld id="{9E561190-0011-472E-9FCA-1D7032DB7E1D}" type="slidenum">
              <a:rPr lang="en-US" smtClean="0"/>
              <a:pPr/>
              <a:t>‹#›</a:t>
            </a:fld>
            <a:endParaRPr lang="en-US"/>
          </a:p>
        </p:txBody>
      </p:sp>
      <p:sp>
        <p:nvSpPr>
          <p:cNvPr id="4" name="Text Placeholder 4"/>
          <p:cNvSpPr>
            <a:spLocks noGrp="1"/>
          </p:cNvSpPr>
          <p:nvPr>
            <p:ph type="body" sz="quarter" idx="42" hasCustomPrompt="1"/>
          </p:nvPr>
        </p:nvSpPr>
        <p:spPr>
          <a:xfrm>
            <a:off x="839788" y="1079980"/>
            <a:ext cx="10514012" cy="258055"/>
          </a:xfrm>
        </p:spPr>
        <p:txBody>
          <a:bodyPr lIns="0" tIns="0" rIns="0" bIns="0">
            <a:normAutofit/>
          </a:bodyPr>
          <a:lstStyle>
            <a:lvl1pPr marL="0" indent="0">
              <a:buNone/>
              <a:defRPr sz="1700">
                <a:solidFill>
                  <a:schemeClr val="bg1"/>
                </a:solidFill>
              </a:defRPr>
            </a:lvl1pPr>
          </a:lstStyle>
          <a:p>
            <a:pPr lvl="0"/>
            <a:r>
              <a:rPr lang="pt-PT" err="1"/>
              <a:t>Subtitle</a:t>
            </a:r>
            <a:endParaRPr lang="pt-PT"/>
          </a:p>
        </p:txBody>
      </p:sp>
      <p:sp>
        <p:nvSpPr>
          <p:cNvPr id="5" name="Straight Connector 3"/>
          <p:cNvSpPr/>
          <p:nvPr userDrawn="1"/>
        </p:nvSpPr>
        <p:spPr>
          <a:xfrm>
            <a:off x="586871" y="3428999"/>
            <a:ext cx="11018258" cy="2"/>
          </a:xfrm>
          <a:prstGeom prst="line">
            <a:avLst/>
          </a:prstGeom>
          <a:ln w="19050">
            <a:solidFill>
              <a:srgbClr val="F4CF30"/>
            </a:solidFill>
            <a:prstDash val="sysDot"/>
            <a:miter/>
          </a:ln>
        </p:spPr>
        <p:txBody>
          <a:bodyPr lIns="45718" tIns="45718" rIns="45718" bIns="45718"/>
          <a:lstStyle/>
          <a:p>
            <a:endParaRPr/>
          </a:p>
        </p:txBody>
      </p:sp>
      <p:sp>
        <p:nvSpPr>
          <p:cNvPr id="6" name="Text Placeholder 25"/>
          <p:cNvSpPr>
            <a:spLocks noGrp="1"/>
          </p:cNvSpPr>
          <p:nvPr>
            <p:ph type="body" sz="quarter" idx="21" hasCustomPrompt="1"/>
          </p:nvPr>
        </p:nvSpPr>
        <p:spPr>
          <a:xfrm>
            <a:off x="838201" y="3661798"/>
            <a:ext cx="1893598" cy="309348"/>
          </a:xfrm>
        </p:spPr>
        <p:txBody>
          <a:bodyPr>
            <a:noAutofit/>
          </a:bodyPr>
          <a:lstStyle>
            <a:lvl1pPr marL="0" indent="0" algn="ctr">
              <a:buNone/>
              <a:defRPr sz="1600" b="1" baseline="0">
                <a:solidFill>
                  <a:schemeClr val="bg1"/>
                </a:solidFill>
              </a:defRPr>
            </a:lvl1pPr>
          </a:lstStyle>
          <a:p>
            <a:pPr lvl="0"/>
            <a:r>
              <a:rPr lang="pt-PT" err="1"/>
              <a:t>Text</a:t>
            </a:r>
            <a:endParaRPr lang="pt-PT"/>
          </a:p>
        </p:txBody>
      </p:sp>
      <p:sp>
        <p:nvSpPr>
          <p:cNvPr id="7" name="Text Placeholder 25"/>
          <p:cNvSpPr>
            <a:spLocks noGrp="1"/>
          </p:cNvSpPr>
          <p:nvPr>
            <p:ph type="body" sz="quarter" idx="34" hasCustomPrompt="1"/>
          </p:nvPr>
        </p:nvSpPr>
        <p:spPr>
          <a:xfrm>
            <a:off x="5149994" y="4115241"/>
            <a:ext cx="1893600" cy="2044391"/>
          </a:xfrm>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200" baseline="0">
                <a:solidFill>
                  <a:schemeClr val="bg1"/>
                </a:solidFill>
              </a:defRPr>
            </a:lvl1pPr>
          </a:lstStyle>
          <a:p>
            <a:r>
              <a:rPr lang="pt-PT" err="1"/>
              <a:t>Lorem</a:t>
            </a:r>
            <a:r>
              <a:rPr lang="pt-PT"/>
              <a:t> </a:t>
            </a:r>
            <a:r>
              <a:rPr lang="pt-PT" err="1"/>
              <a:t>ipsum</a:t>
            </a:r>
            <a:r>
              <a:rPr lang="pt-PT"/>
              <a:t> </a:t>
            </a:r>
            <a:r>
              <a:rPr lang="pt-PT" err="1"/>
              <a:t>dolor</a:t>
            </a:r>
            <a:r>
              <a:rPr lang="pt-PT"/>
              <a:t> </a:t>
            </a:r>
            <a:r>
              <a:rPr lang="pt-PT" err="1"/>
              <a:t>sit</a:t>
            </a:r>
            <a:r>
              <a:rPr lang="pt-PT"/>
              <a:t> </a:t>
            </a:r>
            <a:r>
              <a:rPr lang="pt-PT" err="1"/>
              <a:t>amet</a:t>
            </a:r>
            <a:r>
              <a:rPr lang="pt-PT"/>
              <a:t>, </a:t>
            </a:r>
            <a:r>
              <a:rPr lang="pt-PT" err="1"/>
              <a:t>consectetur</a:t>
            </a:r>
            <a:r>
              <a:rPr lang="pt-PT"/>
              <a:t> </a:t>
            </a:r>
            <a:r>
              <a:rPr lang="pt-PT" err="1"/>
              <a:t>adipiscing</a:t>
            </a:r>
            <a:r>
              <a:rPr lang="pt-PT"/>
              <a:t> </a:t>
            </a:r>
            <a:r>
              <a:rPr lang="pt-PT" err="1"/>
              <a:t>elit</a:t>
            </a:r>
            <a:r>
              <a:rPr lang="pt-PT"/>
              <a:t>, </a:t>
            </a:r>
            <a:r>
              <a:rPr lang="pt-PT" err="1"/>
              <a:t>sed</a:t>
            </a:r>
            <a:r>
              <a:rPr lang="pt-PT"/>
              <a:t> do </a:t>
            </a:r>
            <a:r>
              <a:rPr lang="pt-PT" err="1"/>
              <a:t>eiusmod</a:t>
            </a:r>
            <a:r>
              <a:rPr lang="pt-PT"/>
              <a:t> </a:t>
            </a:r>
            <a:r>
              <a:rPr lang="pt-PT" err="1"/>
              <a:t>tempor</a:t>
            </a:r>
            <a:r>
              <a:rPr lang="pt-PT"/>
              <a:t> </a:t>
            </a:r>
            <a:r>
              <a:rPr lang="pt-PT" err="1"/>
              <a:t>incididunt</a:t>
            </a:r>
            <a:r>
              <a:rPr lang="pt-PT"/>
              <a:t> ut labore </a:t>
            </a:r>
            <a:r>
              <a:rPr lang="pt-PT" err="1"/>
              <a:t>et</a:t>
            </a:r>
            <a:r>
              <a:rPr lang="pt-PT"/>
              <a:t> </a:t>
            </a:r>
            <a:r>
              <a:rPr lang="pt-PT" err="1"/>
              <a:t>dolore</a:t>
            </a:r>
            <a:r>
              <a:rPr lang="pt-PT"/>
              <a:t> magna </a:t>
            </a:r>
            <a:r>
              <a:rPr lang="pt-PT" err="1"/>
              <a:t>aliqua</a:t>
            </a:r>
            <a:r>
              <a:rPr lang="pt-PT"/>
              <a:t>. Ut </a:t>
            </a:r>
            <a:r>
              <a:rPr lang="pt-PT" err="1"/>
              <a:t>enim</a:t>
            </a:r>
            <a:r>
              <a:rPr lang="pt-PT"/>
              <a:t> ad </a:t>
            </a:r>
            <a:r>
              <a:rPr lang="pt-PT" err="1"/>
              <a:t>minim</a:t>
            </a:r>
            <a:r>
              <a:rPr lang="pt-PT"/>
              <a:t> </a:t>
            </a:r>
            <a:r>
              <a:rPr lang="pt-PT" err="1"/>
              <a:t>veniam</a:t>
            </a:r>
            <a:r>
              <a:rPr lang="pt-PT"/>
              <a:t>, quis </a:t>
            </a:r>
            <a:r>
              <a:rPr lang="pt-PT" err="1"/>
              <a:t>nostrud</a:t>
            </a:r>
            <a:r>
              <a:rPr lang="pt-PT"/>
              <a:t> </a:t>
            </a:r>
            <a:r>
              <a:rPr lang="pt-PT" err="1"/>
              <a:t>exercitation</a:t>
            </a:r>
            <a:r>
              <a:rPr lang="pt-PT"/>
              <a:t> </a:t>
            </a:r>
            <a:r>
              <a:rPr lang="pt-PT" err="1"/>
              <a:t>ullamco</a:t>
            </a:r>
            <a:r>
              <a:rPr lang="pt-PT"/>
              <a:t> </a:t>
            </a:r>
            <a:r>
              <a:rPr lang="pt-PT" err="1"/>
              <a:t>laboris</a:t>
            </a:r>
            <a:r>
              <a:rPr lang="pt-PT"/>
              <a:t> </a:t>
            </a:r>
            <a:r>
              <a:rPr lang="pt-PT" err="1"/>
              <a:t>nisi</a:t>
            </a:r>
            <a:r>
              <a:rPr lang="pt-PT"/>
              <a:t> ut </a:t>
            </a:r>
            <a:r>
              <a:rPr lang="pt-PT" err="1"/>
              <a:t>aliquip</a:t>
            </a:r>
            <a:r>
              <a:rPr lang="pt-PT"/>
              <a:t> </a:t>
            </a:r>
            <a:r>
              <a:rPr lang="pt-PT" err="1"/>
              <a:t>ex</a:t>
            </a:r>
            <a:r>
              <a:rPr lang="pt-PT"/>
              <a:t> </a:t>
            </a:r>
            <a:r>
              <a:rPr lang="pt-PT" err="1"/>
              <a:t>ea</a:t>
            </a:r>
            <a:r>
              <a:rPr lang="pt-PT"/>
              <a:t> </a:t>
            </a:r>
            <a:r>
              <a:rPr lang="pt-PT" err="1"/>
              <a:t>commodo</a:t>
            </a:r>
            <a:r>
              <a:rPr lang="pt-PT"/>
              <a:t> </a:t>
            </a:r>
            <a:r>
              <a:rPr lang="pt-PT" err="1"/>
              <a:t>consequat</a:t>
            </a:r>
            <a:r>
              <a:rPr lang="pt-PT"/>
              <a:t>. </a:t>
            </a:r>
          </a:p>
        </p:txBody>
      </p:sp>
      <p:sp>
        <p:nvSpPr>
          <p:cNvPr id="10" name="Text Placeholder 25"/>
          <p:cNvSpPr>
            <a:spLocks noGrp="1"/>
          </p:cNvSpPr>
          <p:nvPr>
            <p:ph type="body" sz="quarter" idx="43" hasCustomPrompt="1"/>
          </p:nvPr>
        </p:nvSpPr>
        <p:spPr>
          <a:xfrm>
            <a:off x="2994891" y="4115241"/>
            <a:ext cx="1893600" cy="2044391"/>
          </a:xfrm>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200" baseline="0">
                <a:solidFill>
                  <a:schemeClr val="bg1"/>
                </a:solidFill>
              </a:defRPr>
            </a:lvl1pPr>
          </a:lstStyle>
          <a:p>
            <a:r>
              <a:rPr lang="pt-PT" err="1"/>
              <a:t>Lorem</a:t>
            </a:r>
            <a:r>
              <a:rPr lang="pt-PT"/>
              <a:t> </a:t>
            </a:r>
            <a:r>
              <a:rPr lang="pt-PT" err="1"/>
              <a:t>ipsum</a:t>
            </a:r>
            <a:r>
              <a:rPr lang="pt-PT"/>
              <a:t> </a:t>
            </a:r>
            <a:r>
              <a:rPr lang="pt-PT" err="1"/>
              <a:t>dolor</a:t>
            </a:r>
            <a:r>
              <a:rPr lang="pt-PT"/>
              <a:t> </a:t>
            </a:r>
            <a:r>
              <a:rPr lang="pt-PT" err="1"/>
              <a:t>sit</a:t>
            </a:r>
            <a:r>
              <a:rPr lang="pt-PT"/>
              <a:t> </a:t>
            </a:r>
            <a:r>
              <a:rPr lang="pt-PT" err="1"/>
              <a:t>amet</a:t>
            </a:r>
            <a:r>
              <a:rPr lang="pt-PT"/>
              <a:t>, </a:t>
            </a:r>
            <a:r>
              <a:rPr lang="pt-PT" err="1"/>
              <a:t>consectetur</a:t>
            </a:r>
            <a:r>
              <a:rPr lang="pt-PT"/>
              <a:t> </a:t>
            </a:r>
            <a:r>
              <a:rPr lang="pt-PT" err="1"/>
              <a:t>adipiscing</a:t>
            </a:r>
            <a:r>
              <a:rPr lang="pt-PT"/>
              <a:t> </a:t>
            </a:r>
            <a:r>
              <a:rPr lang="pt-PT" err="1"/>
              <a:t>elit</a:t>
            </a:r>
            <a:r>
              <a:rPr lang="pt-PT"/>
              <a:t>, </a:t>
            </a:r>
            <a:r>
              <a:rPr lang="pt-PT" err="1"/>
              <a:t>sed</a:t>
            </a:r>
            <a:r>
              <a:rPr lang="pt-PT"/>
              <a:t> do </a:t>
            </a:r>
            <a:r>
              <a:rPr lang="pt-PT" err="1"/>
              <a:t>eiusmod</a:t>
            </a:r>
            <a:r>
              <a:rPr lang="pt-PT"/>
              <a:t> </a:t>
            </a:r>
            <a:r>
              <a:rPr lang="pt-PT" err="1"/>
              <a:t>tempor</a:t>
            </a:r>
            <a:r>
              <a:rPr lang="pt-PT"/>
              <a:t> </a:t>
            </a:r>
            <a:r>
              <a:rPr lang="pt-PT" err="1"/>
              <a:t>incididunt</a:t>
            </a:r>
            <a:r>
              <a:rPr lang="pt-PT"/>
              <a:t> ut labore </a:t>
            </a:r>
            <a:r>
              <a:rPr lang="pt-PT" err="1"/>
              <a:t>et</a:t>
            </a:r>
            <a:r>
              <a:rPr lang="pt-PT"/>
              <a:t> </a:t>
            </a:r>
            <a:r>
              <a:rPr lang="pt-PT" err="1"/>
              <a:t>dolore</a:t>
            </a:r>
            <a:r>
              <a:rPr lang="pt-PT"/>
              <a:t> magna </a:t>
            </a:r>
            <a:r>
              <a:rPr lang="pt-PT" err="1"/>
              <a:t>aliqua</a:t>
            </a:r>
            <a:r>
              <a:rPr lang="pt-PT"/>
              <a:t>. Ut </a:t>
            </a:r>
            <a:r>
              <a:rPr lang="pt-PT" err="1"/>
              <a:t>enim</a:t>
            </a:r>
            <a:r>
              <a:rPr lang="pt-PT"/>
              <a:t> ad </a:t>
            </a:r>
            <a:r>
              <a:rPr lang="pt-PT" err="1"/>
              <a:t>minim</a:t>
            </a:r>
            <a:r>
              <a:rPr lang="pt-PT"/>
              <a:t> </a:t>
            </a:r>
            <a:r>
              <a:rPr lang="pt-PT" err="1"/>
              <a:t>veniam</a:t>
            </a:r>
            <a:r>
              <a:rPr lang="pt-PT"/>
              <a:t>, quis </a:t>
            </a:r>
            <a:r>
              <a:rPr lang="pt-PT" err="1"/>
              <a:t>nostrud</a:t>
            </a:r>
            <a:r>
              <a:rPr lang="pt-PT"/>
              <a:t> </a:t>
            </a:r>
            <a:r>
              <a:rPr lang="pt-PT" err="1"/>
              <a:t>exercitation</a:t>
            </a:r>
            <a:r>
              <a:rPr lang="pt-PT"/>
              <a:t> </a:t>
            </a:r>
            <a:r>
              <a:rPr lang="pt-PT" err="1"/>
              <a:t>ullamco</a:t>
            </a:r>
            <a:r>
              <a:rPr lang="pt-PT"/>
              <a:t> </a:t>
            </a:r>
            <a:r>
              <a:rPr lang="pt-PT" err="1"/>
              <a:t>laboris</a:t>
            </a:r>
            <a:r>
              <a:rPr lang="pt-PT"/>
              <a:t> </a:t>
            </a:r>
            <a:r>
              <a:rPr lang="pt-PT" err="1"/>
              <a:t>nisi</a:t>
            </a:r>
            <a:r>
              <a:rPr lang="pt-PT"/>
              <a:t> ut </a:t>
            </a:r>
            <a:r>
              <a:rPr lang="pt-PT" err="1"/>
              <a:t>aliquip</a:t>
            </a:r>
            <a:r>
              <a:rPr lang="pt-PT"/>
              <a:t> </a:t>
            </a:r>
            <a:r>
              <a:rPr lang="pt-PT" err="1"/>
              <a:t>ex</a:t>
            </a:r>
            <a:r>
              <a:rPr lang="pt-PT"/>
              <a:t> </a:t>
            </a:r>
            <a:r>
              <a:rPr lang="pt-PT" err="1"/>
              <a:t>ea</a:t>
            </a:r>
            <a:r>
              <a:rPr lang="pt-PT"/>
              <a:t> </a:t>
            </a:r>
            <a:r>
              <a:rPr lang="pt-PT" err="1"/>
              <a:t>commodo</a:t>
            </a:r>
            <a:r>
              <a:rPr lang="pt-PT"/>
              <a:t> </a:t>
            </a:r>
            <a:r>
              <a:rPr lang="pt-PT" err="1"/>
              <a:t>consequat</a:t>
            </a:r>
            <a:r>
              <a:rPr lang="pt-PT"/>
              <a:t>. </a:t>
            </a:r>
          </a:p>
        </p:txBody>
      </p:sp>
      <p:sp>
        <p:nvSpPr>
          <p:cNvPr id="11" name="Text Placeholder 25"/>
          <p:cNvSpPr>
            <a:spLocks noGrp="1"/>
          </p:cNvSpPr>
          <p:nvPr>
            <p:ph type="body" sz="quarter" idx="44" hasCustomPrompt="1"/>
          </p:nvPr>
        </p:nvSpPr>
        <p:spPr>
          <a:xfrm>
            <a:off x="7305097" y="4115241"/>
            <a:ext cx="1893600" cy="2044391"/>
          </a:xfrm>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200" baseline="0">
                <a:solidFill>
                  <a:schemeClr val="bg1"/>
                </a:solidFill>
              </a:defRPr>
            </a:lvl1pPr>
          </a:lstStyle>
          <a:p>
            <a:r>
              <a:rPr lang="pt-PT" err="1"/>
              <a:t>Lorem</a:t>
            </a:r>
            <a:r>
              <a:rPr lang="pt-PT"/>
              <a:t> </a:t>
            </a:r>
            <a:r>
              <a:rPr lang="pt-PT" err="1"/>
              <a:t>ipsum</a:t>
            </a:r>
            <a:r>
              <a:rPr lang="pt-PT"/>
              <a:t> </a:t>
            </a:r>
            <a:r>
              <a:rPr lang="pt-PT" err="1"/>
              <a:t>dolor</a:t>
            </a:r>
            <a:r>
              <a:rPr lang="pt-PT"/>
              <a:t> </a:t>
            </a:r>
            <a:r>
              <a:rPr lang="pt-PT" err="1"/>
              <a:t>sit</a:t>
            </a:r>
            <a:r>
              <a:rPr lang="pt-PT"/>
              <a:t> </a:t>
            </a:r>
            <a:r>
              <a:rPr lang="pt-PT" err="1"/>
              <a:t>amet</a:t>
            </a:r>
            <a:r>
              <a:rPr lang="pt-PT"/>
              <a:t>, </a:t>
            </a:r>
            <a:r>
              <a:rPr lang="pt-PT" err="1"/>
              <a:t>consectetur</a:t>
            </a:r>
            <a:r>
              <a:rPr lang="pt-PT"/>
              <a:t> </a:t>
            </a:r>
            <a:r>
              <a:rPr lang="pt-PT" err="1"/>
              <a:t>adipiscing</a:t>
            </a:r>
            <a:r>
              <a:rPr lang="pt-PT"/>
              <a:t> </a:t>
            </a:r>
            <a:r>
              <a:rPr lang="pt-PT" err="1"/>
              <a:t>elit</a:t>
            </a:r>
            <a:r>
              <a:rPr lang="pt-PT"/>
              <a:t>, </a:t>
            </a:r>
            <a:r>
              <a:rPr lang="pt-PT" err="1"/>
              <a:t>sed</a:t>
            </a:r>
            <a:r>
              <a:rPr lang="pt-PT"/>
              <a:t> do </a:t>
            </a:r>
            <a:r>
              <a:rPr lang="pt-PT" err="1"/>
              <a:t>eiusmod</a:t>
            </a:r>
            <a:r>
              <a:rPr lang="pt-PT"/>
              <a:t> </a:t>
            </a:r>
            <a:r>
              <a:rPr lang="pt-PT" err="1"/>
              <a:t>tempor</a:t>
            </a:r>
            <a:r>
              <a:rPr lang="pt-PT"/>
              <a:t> </a:t>
            </a:r>
            <a:r>
              <a:rPr lang="pt-PT" err="1"/>
              <a:t>incididunt</a:t>
            </a:r>
            <a:r>
              <a:rPr lang="pt-PT"/>
              <a:t> ut labore </a:t>
            </a:r>
            <a:r>
              <a:rPr lang="pt-PT" err="1"/>
              <a:t>et</a:t>
            </a:r>
            <a:r>
              <a:rPr lang="pt-PT"/>
              <a:t> </a:t>
            </a:r>
            <a:r>
              <a:rPr lang="pt-PT" err="1"/>
              <a:t>dolore</a:t>
            </a:r>
            <a:r>
              <a:rPr lang="pt-PT"/>
              <a:t> magna </a:t>
            </a:r>
            <a:r>
              <a:rPr lang="pt-PT" err="1"/>
              <a:t>aliqua</a:t>
            </a:r>
            <a:r>
              <a:rPr lang="pt-PT"/>
              <a:t>. Ut </a:t>
            </a:r>
            <a:r>
              <a:rPr lang="pt-PT" err="1"/>
              <a:t>enim</a:t>
            </a:r>
            <a:r>
              <a:rPr lang="pt-PT"/>
              <a:t> ad </a:t>
            </a:r>
            <a:r>
              <a:rPr lang="pt-PT" err="1"/>
              <a:t>minim</a:t>
            </a:r>
            <a:r>
              <a:rPr lang="pt-PT"/>
              <a:t> </a:t>
            </a:r>
            <a:r>
              <a:rPr lang="pt-PT" err="1"/>
              <a:t>veniam</a:t>
            </a:r>
            <a:r>
              <a:rPr lang="pt-PT"/>
              <a:t>, quis </a:t>
            </a:r>
            <a:r>
              <a:rPr lang="pt-PT" err="1"/>
              <a:t>nostrud</a:t>
            </a:r>
            <a:r>
              <a:rPr lang="pt-PT"/>
              <a:t> </a:t>
            </a:r>
            <a:r>
              <a:rPr lang="pt-PT" err="1"/>
              <a:t>exercitation</a:t>
            </a:r>
            <a:r>
              <a:rPr lang="pt-PT"/>
              <a:t> </a:t>
            </a:r>
            <a:r>
              <a:rPr lang="pt-PT" err="1"/>
              <a:t>ullamco</a:t>
            </a:r>
            <a:r>
              <a:rPr lang="pt-PT"/>
              <a:t> </a:t>
            </a:r>
            <a:r>
              <a:rPr lang="pt-PT" err="1"/>
              <a:t>laboris</a:t>
            </a:r>
            <a:r>
              <a:rPr lang="pt-PT"/>
              <a:t> </a:t>
            </a:r>
            <a:r>
              <a:rPr lang="pt-PT" err="1"/>
              <a:t>nisi</a:t>
            </a:r>
            <a:r>
              <a:rPr lang="pt-PT"/>
              <a:t> ut </a:t>
            </a:r>
            <a:r>
              <a:rPr lang="pt-PT" err="1"/>
              <a:t>aliquip</a:t>
            </a:r>
            <a:r>
              <a:rPr lang="pt-PT"/>
              <a:t> </a:t>
            </a:r>
            <a:r>
              <a:rPr lang="pt-PT" err="1"/>
              <a:t>ex</a:t>
            </a:r>
            <a:r>
              <a:rPr lang="pt-PT"/>
              <a:t> </a:t>
            </a:r>
            <a:r>
              <a:rPr lang="pt-PT" err="1"/>
              <a:t>ea</a:t>
            </a:r>
            <a:r>
              <a:rPr lang="pt-PT"/>
              <a:t> </a:t>
            </a:r>
            <a:r>
              <a:rPr lang="pt-PT" err="1"/>
              <a:t>commodo</a:t>
            </a:r>
            <a:r>
              <a:rPr lang="pt-PT"/>
              <a:t> </a:t>
            </a:r>
            <a:r>
              <a:rPr lang="pt-PT" err="1"/>
              <a:t>consequat</a:t>
            </a:r>
            <a:r>
              <a:rPr lang="pt-PT"/>
              <a:t>. </a:t>
            </a:r>
          </a:p>
        </p:txBody>
      </p:sp>
      <p:sp>
        <p:nvSpPr>
          <p:cNvPr id="12" name="Text Placeholder 25"/>
          <p:cNvSpPr>
            <a:spLocks noGrp="1"/>
          </p:cNvSpPr>
          <p:nvPr>
            <p:ph type="body" sz="quarter" idx="45" hasCustomPrompt="1"/>
          </p:nvPr>
        </p:nvSpPr>
        <p:spPr>
          <a:xfrm>
            <a:off x="839788" y="4115241"/>
            <a:ext cx="1893600" cy="2044391"/>
          </a:xfrm>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200" baseline="0">
                <a:solidFill>
                  <a:schemeClr val="bg1"/>
                </a:solidFill>
              </a:defRPr>
            </a:lvl1pPr>
          </a:lstStyle>
          <a:p>
            <a:r>
              <a:rPr lang="pt-PT" err="1"/>
              <a:t>Lorem</a:t>
            </a:r>
            <a:r>
              <a:rPr lang="pt-PT"/>
              <a:t> </a:t>
            </a:r>
            <a:r>
              <a:rPr lang="pt-PT" err="1"/>
              <a:t>ipsum</a:t>
            </a:r>
            <a:r>
              <a:rPr lang="pt-PT"/>
              <a:t> </a:t>
            </a:r>
            <a:r>
              <a:rPr lang="pt-PT" err="1"/>
              <a:t>dolor</a:t>
            </a:r>
            <a:r>
              <a:rPr lang="pt-PT"/>
              <a:t> </a:t>
            </a:r>
            <a:r>
              <a:rPr lang="pt-PT" err="1"/>
              <a:t>sit</a:t>
            </a:r>
            <a:r>
              <a:rPr lang="pt-PT"/>
              <a:t> </a:t>
            </a:r>
            <a:r>
              <a:rPr lang="pt-PT" err="1"/>
              <a:t>amet</a:t>
            </a:r>
            <a:r>
              <a:rPr lang="pt-PT"/>
              <a:t>, </a:t>
            </a:r>
            <a:r>
              <a:rPr lang="pt-PT" err="1"/>
              <a:t>consectetur</a:t>
            </a:r>
            <a:r>
              <a:rPr lang="pt-PT"/>
              <a:t> </a:t>
            </a:r>
            <a:r>
              <a:rPr lang="pt-PT" err="1"/>
              <a:t>adipiscing</a:t>
            </a:r>
            <a:r>
              <a:rPr lang="pt-PT"/>
              <a:t> </a:t>
            </a:r>
            <a:r>
              <a:rPr lang="pt-PT" err="1"/>
              <a:t>elit</a:t>
            </a:r>
            <a:r>
              <a:rPr lang="pt-PT"/>
              <a:t>, </a:t>
            </a:r>
            <a:r>
              <a:rPr lang="pt-PT" err="1"/>
              <a:t>sed</a:t>
            </a:r>
            <a:r>
              <a:rPr lang="pt-PT"/>
              <a:t> do </a:t>
            </a:r>
            <a:r>
              <a:rPr lang="pt-PT" err="1"/>
              <a:t>eiusmod</a:t>
            </a:r>
            <a:r>
              <a:rPr lang="pt-PT"/>
              <a:t> </a:t>
            </a:r>
            <a:r>
              <a:rPr lang="pt-PT" err="1"/>
              <a:t>tempor</a:t>
            </a:r>
            <a:r>
              <a:rPr lang="pt-PT"/>
              <a:t> </a:t>
            </a:r>
            <a:r>
              <a:rPr lang="pt-PT" err="1"/>
              <a:t>incididunt</a:t>
            </a:r>
            <a:r>
              <a:rPr lang="pt-PT"/>
              <a:t> ut labore </a:t>
            </a:r>
            <a:r>
              <a:rPr lang="pt-PT" err="1"/>
              <a:t>et</a:t>
            </a:r>
            <a:r>
              <a:rPr lang="pt-PT"/>
              <a:t> </a:t>
            </a:r>
            <a:r>
              <a:rPr lang="pt-PT" err="1"/>
              <a:t>dolore</a:t>
            </a:r>
            <a:r>
              <a:rPr lang="pt-PT"/>
              <a:t> magna </a:t>
            </a:r>
            <a:r>
              <a:rPr lang="pt-PT" err="1"/>
              <a:t>aliqua</a:t>
            </a:r>
            <a:r>
              <a:rPr lang="pt-PT"/>
              <a:t>. Ut </a:t>
            </a:r>
            <a:r>
              <a:rPr lang="pt-PT" err="1"/>
              <a:t>enim</a:t>
            </a:r>
            <a:r>
              <a:rPr lang="pt-PT"/>
              <a:t> ad </a:t>
            </a:r>
            <a:r>
              <a:rPr lang="pt-PT" err="1"/>
              <a:t>minim</a:t>
            </a:r>
            <a:r>
              <a:rPr lang="pt-PT"/>
              <a:t> </a:t>
            </a:r>
            <a:r>
              <a:rPr lang="pt-PT" err="1"/>
              <a:t>veniam</a:t>
            </a:r>
            <a:r>
              <a:rPr lang="pt-PT"/>
              <a:t>, quis </a:t>
            </a:r>
            <a:r>
              <a:rPr lang="pt-PT" err="1"/>
              <a:t>nostrud</a:t>
            </a:r>
            <a:r>
              <a:rPr lang="pt-PT"/>
              <a:t> </a:t>
            </a:r>
            <a:r>
              <a:rPr lang="pt-PT" err="1"/>
              <a:t>exercitation</a:t>
            </a:r>
            <a:r>
              <a:rPr lang="pt-PT"/>
              <a:t> </a:t>
            </a:r>
            <a:r>
              <a:rPr lang="pt-PT" err="1"/>
              <a:t>ullamco</a:t>
            </a:r>
            <a:r>
              <a:rPr lang="pt-PT"/>
              <a:t> </a:t>
            </a:r>
            <a:r>
              <a:rPr lang="pt-PT" err="1"/>
              <a:t>laboris</a:t>
            </a:r>
            <a:r>
              <a:rPr lang="pt-PT"/>
              <a:t> </a:t>
            </a:r>
            <a:r>
              <a:rPr lang="pt-PT" err="1"/>
              <a:t>nisi</a:t>
            </a:r>
            <a:r>
              <a:rPr lang="pt-PT"/>
              <a:t> ut </a:t>
            </a:r>
            <a:r>
              <a:rPr lang="pt-PT" err="1"/>
              <a:t>aliquip</a:t>
            </a:r>
            <a:r>
              <a:rPr lang="pt-PT"/>
              <a:t> </a:t>
            </a:r>
            <a:r>
              <a:rPr lang="pt-PT" err="1"/>
              <a:t>ex</a:t>
            </a:r>
            <a:r>
              <a:rPr lang="pt-PT"/>
              <a:t> </a:t>
            </a:r>
            <a:r>
              <a:rPr lang="pt-PT" err="1"/>
              <a:t>ea</a:t>
            </a:r>
            <a:r>
              <a:rPr lang="pt-PT"/>
              <a:t> </a:t>
            </a:r>
            <a:r>
              <a:rPr lang="pt-PT" err="1"/>
              <a:t>commodo</a:t>
            </a:r>
            <a:r>
              <a:rPr lang="pt-PT"/>
              <a:t> </a:t>
            </a:r>
            <a:r>
              <a:rPr lang="pt-PT" err="1"/>
              <a:t>consequat</a:t>
            </a:r>
            <a:r>
              <a:rPr lang="pt-PT"/>
              <a:t>. </a:t>
            </a:r>
          </a:p>
        </p:txBody>
      </p:sp>
      <p:sp>
        <p:nvSpPr>
          <p:cNvPr id="13" name="Text Placeholder 25"/>
          <p:cNvSpPr>
            <a:spLocks noGrp="1"/>
          </p:cNvSpPr>
          <p:nvPr>
            <p:ph type="body" sz="quarter" idx="46" hasCustomPrompt="1"/>
          </p:nvPr>
        </p:nvSpPr>
        <p:spPr>
          <a:xfrm>
            <a:off x="9460200" y="4115241"/>
            <a:ext cx="1893600" cy="2044391"/>
          </a:xfrm>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200" baseline="0">
                <a:solidFill>
                  <a:schemeClr val="bg1"/>
                </a:solidFill>
              </a:defRPr>
            </a:lvl1pPr>
          </a:lstStyle>
          <a:p>
            <a:r>
              <a:rPr lang="pt-PT" err="1"/>
              <a:t>Lorem</a:t>
            </a:r>
            <a:r>
              <a:rPr lang="pt-PT"/>
              <a:t> </a:t>
            </a:r>
            <a:r>
              <a:rPr lang="pt-PT" err="1"/>
              <a:t>ipsum</a:t>
            </a:r>
            <a:r>
              <a:rPr lang="pt-PT"/>
              <a:t> </a:t>
            </a:r>
            <a:r>
              <a:rPr lang="pt-PT" err="1"/>
              <a:t>dolor</a:t>
            </a:r>
            <a:r>
              <a:rPr lang="pt-PT"/>
              <a:t> </a:t>
            </a:r>
            <a:r>
              <a:rPr lang="pt-PT" err="1"/>
              <a:t>sit</a:t>
            </a:r>
            <a:r>
              <a:rPr lang="pt-PT"/>
              <a:t> </a:t>
            </a:r>
            <a:r>
              <a:rPr lang="pt-PT" err="1"/>
              <a:t>amet</a:t>
            </a:r>
            <a:r>
              <a:rPr lang="pt-PT"/>
              <a:t>, </a:t>
            </a:r>
            <a:r>
              <a:rPr lang="pt-PT" err="1"/>
              <a:t>consectetur</a:t>
            </a:r>
            <a:r>
              <a:rPr lang="pt-PT"/>
              <a:t> </a:t>
            </a:r>
            <a:r>
              <a:rPr lang="pt-PT" err="1"/>
              <a:t>adipiscing</a:t>
            </a:r>
            <a:r>
              <a:rPr lang="pt-PT"/>
              <a:t> </a:t>
            </a:r>
            <a:r>
              <a:rPr lang="pt-PT" err="1"/>
              <a:t>elit</a:t>
            </a:r>
            <a:r>
              <a:rPr lang="pt-PT"/>
              <a:t>, </a:t>
            </a:r>
            <a:r>
              <a:rPr lang="pt-PT" err="1"/>
              <a:t>sed</a:t>
            </a:r>
            <a:r>
              <a:rPr lang="pt-PT"/>
              <a:t> do </a:t>
            </a:r>
            <a:r>
              <a:rPr lang="pt-PT" err="1"/>
              <a:t>eiusmod</a:t>
            </a:r>
            <a:r>
              <a:rPr lang="pt-PT"/>
              <a:t> </a:t>
            </a:r>
            <a:r>
              <a:rPr lang="pt-PT" err="1"/>
              <a:t>tempor</a:t>
            </a:r>
            <a:r>
              <a:rPr lang="pt-PT"/>
              <a:t> </a:t>
            </a:r>
            <a:r>
              <a:rPr lang="pt-PT" err="1"/>
              <a:t>incididunt</a:t>
            </a:r>
            <a:r>
              <a:rPr lang="pt-PT"/>
              <a:t> ut labore </a:t>
            </a:r>
            <a:r>
              <a:rPr lang="pt-PT" err="1"/>
              <a:t>et</a:t>
            </a:r>
            <a:r>
              <a:rPr lang="pt-PT"/>
              <a:t> </a:t>
            </a:r>
            <a:r>
              <a:rPr lang="pt-PT" err="1"/>
              <a:t>dolore</a:t>
            </a:r>
            <a:r>
              <a:rPr lang="pt-PT"/>
              <a:t> magna </a:t>
            </a:r>
            <a:r>
              <a:rPr lang="pt-PT" err="1"/>
              <a:t>aliqua</a:t>
            </a:r>
            <a:r>
              <a:rPr lang="pt-PT"/>
              <a:t>. Ut </a:t>
            </a:r>
            <a:r>
              <a:rPr lang="pt-PT" err="1"/>
              <a:t>enim</a:t>
            </a:r>
            <a:r>
              <a:rPr lang="pt-PT"/>
              <a:t> ad </a:t>
            </a:r>
            <a:r>
              <a:rPr lang="pt-PT" err="1"/>
              <a:t>minim</a:t>
            </a:r>
            <a:r>
              <a:rPr lang="pt-PT"/>
              <a:t> </a:t>
            </a:r>
            <a:r>
              <a:rPr lang="pt-PT" err="1"/>
              <a:t>veniam</a:t>
            </a:r>
            <a:r>
              <a:rPr lang="pt-PT"/>
              <a:t>, quis </a:t>
            </a:r>
            <a:r>
              <a:rPr lang="pt-PT" err="1"/>
              <a:t>nostrud</a:t>
            </a:r>
            <a:r>
              <a:rPr lang="pt-PT"/>
              <a:t> </a:t>
            </a:r>
            <a:r>
              <a:rPr lang="pt-PT" err="1"/>
              <a:t>exercitation</a:t>
            </a:r>
            <a:r>
              <a:rPr lang="pt-PT"/>
              <a:t> </a:t>
            </a:r>
            <a:r>
              <a:rPr lang="pt-PT" err="1"/>
              <a:t>ullamco</a:t>
            </a:r>
            <a:r>
              <a:rPr lang="pt-PT"/>
              <a:t> </a:t>
            </a:r>
            <a:r>
              <a:rPr lang="pt-PT" err="1"/>
              <a:t>laboris</a:t>
            </a:r>
            <a:r>
              <a:rPr lang="pt-PT"/>
              <a:t> </a:t>
            </a:r>
            <a:r>
              <a:rPr lang="pt-PT" err="1"/>
              <a:t>nisi</a:t>
            </a:r>
            <a:r>
              <a:rPr lang="pt-PT"/>
              <a:t> ut </a:t>
            </a:r>
            <a:r>
              <a:rPr lang="pt-PT" err="1"/>
              <a:t>aliquip</a:t>
            </a:r>
            <a:r>
              <a:rPr lang="pt-PT"/>
              <a:t> </a:t>
            </a:r>
            <a:r>
              <a:rPr lang="pt-PT" err="1"/>
              <a:t>ex</a:t>
            </a:r>
            <a:r>
              <a:rPr lang="pt-PT"/>
              <a:t> </a:t>
            </a:r>
            <a:r>
              <a:rPr lang="pt-PT" err="1"/>
              <a:t>ea</a:t>
            </a:r>
            <a:r>
              <a:rPr lang="pt-PT"/>
              <a:t> </a:t>
            </a:r>
            <a:r>
              <a:rPr lang="pt-PT" err="1"/>
              <a:t>commodo</a:t>
            </a:r>
            <a:r>
              <a:rPr lang="pt-PT"/>
              <a:t> </a:t>
            </a:r>
            <a:r>
              <a:rPr lang="pt-PT" err="1"/>
              <a:t>consequat</a:t>
            </a:r>
            <a:r>
              <a:rPr lang="pt-PT"/>
              <a:t>. </a:t>
            </a:r>
          </a:p>
        </p:txBody>
      </p:sp>
      <p:sp>
        <p:nvSpPr>
          <p:cNvPr id="14" name="Text Placeholder 25"/>
          <p:cNvSpPr>
            <a:spLocks noGrp="1"/>
          </p:cNvSpPr>
          <p:nvPr>
            <p:ph type="body" sz="quarter" idx="47" hasCustomPrompt="1"/>
          </p:nvPr>
        </p:nvSpPr>
        <p:spPr>
          <a:xfrm>
            <a:off x="7304701" y="3661798"/>
            <a:ext cx="1893598" cy="309348"/>
          </a:xfrm>
        </p:spPr>
        <p:txBody>
          <a:bodyPr>
            <a:noAutofit/>
          </a:bodyPr>
          <a:lstStyle>
            <a:lvl1pPr marL="0" indent="0" algn="ctr">
              <a:buNone/>
              <a:defRPr sz="1600" b="1" baseline="0">
                <a:solidFill>
                  <a:schemeClr val="bg1"/>
                </a:solidFill>
              </a:defRPr>
            </a:lvl1pPr>
          </a:lstStyle>
          <a:p>
            <a:pPr lvl="0"/>
            <a:r>
              <a:rPr lang="pt-PT" err="1"/>
              <a:t>Text</a:t>
            </a:r>
            <a:endParaRPr lang="pt-PT"/>
          </a:p>
        </p:txBody>
      </p:sp>
      <p:sp>
        <p:nvSpPr>
          <p:cNvPr id="15" name="Text Placeholder 25"/>
          <p:cNvSpPr>
            <a:spLocks noGrp="1"/>
          </p:cNvSpPr>
          <p:nvPr>
            <p:ph type="body" sz="quarter" idx="48" hasCustomPrompt="1"/>
          </p:nvPr>
        </p:nvSpPr>
        <p:spPr>
          <a:xfrm>
            <a:off x="2993701" y="3661798"/>
            <a:ext cx="1893598" cy="309348"/>
          </a:xfrm>
        </p:spPr>
        <p:txBody>
          <a:bodyPr>
            <a:noAutofit/>
          </a:bodyPr>
          <a:lstStyle>
            <a:lvl1pPr marL="0" indent="0" algn="ctr">
              <a:buNone/>
              <a:defRPr sz="1600" b="1" baseline="0">
                <a:solidFill>
                  <a:schemeClr val="bg1"/>
                </a:solidFill>
              </a:defRPr>
            </a:lvl1pPr>
          </a:lstStyle>
          <a:p>
            <a:pPr lvl="0"/>
            <a:r>
              <a:rPr lang="pt-PT" err="1"/>
              <a:t>Text</a:t>
            </a:r>
            <a:endParaRPr lang="pt-PT"/>
          </a:p>
        </p:txBody>
      </p:sp>
      <p:sp>
        <p:nvSpPr>
          <p:cNvPr id="16" name="Text Placeholder 25"/>
          <p:cNvSpPr>
            <a:spLocks noGrp="1"/>
          </p:cNvSpPr>
          <p:nvPr>
            <p:ph type="body" sz="quarter" idx="49" hasCustomPrompt="1"/>
          </p:nvPr>
        </p:nvSpPr>
        <p:spPr>
          <a:xfrm>
            <a:off x="5149201" y="3661798"/>
            <a:ext cx="1893598" cy="309348"/>
          </a:xfrm>
        </p:spPr>
        <p:txBody>
          <a:bodyPr>
            <a:noAutofit/>
          </a:bodyPr>
          <a:lstStyle>
            <a:lvl1pPr marL="0" indent="0" algn="ctr">
              <a:buNone/>
              <a:defRPr sz="1600" b="1" baseline="0">
                <a:solidFill>
                  <a:schemeClr val="bg1"/>
                </a:solidFill>
              </a:defRPr>
            </a:lvl1pPr>
          </a:lstStyle>
          <a:p>
            <a:pPr lvl="0"/>
            <a:r>
              <a:rPr lang="pt-PT" err="1"/>
              <a:t>Text</a:t>
            </a:r>
            <a:endParaRPr lang="pt-PT"/>
          </a:p>
        </p:txBody>
      </p:sp>
      <p:sp>
        <p:nvSpPr>
          <p:cNvPr id="17" name="Text Placeholder 25"/>
          <p:cNvSpPr>
            <a:spLocks noGrp="1"/>
          </p:cNvSpPr>
          <p:nvPr>
            <p:ph type="body" sz="quarter" idx="50" hasCustomPrompt="1"/>
          </p:nvPr>
        </p:nvSpPr>
        <p:spPr>
          <a:xfrm>
            <a:off x="9460200" y="3661798"/>
            <a:ext cx="1893598" cy="309348"/>
          </a:xfrm>
        </p:spPr>
        <p:txBody>
          <a:bodyPr>
            <a:noAutofit/>
          </a:bodyPr>
          <a:lstStyle>
            <a:lvl1pPr marL="0" indent="0" algn="ctr">
              <a:buNone/>
              <a:defRPr sz="1600" b="1" baseline="0">
                <a:solidFill>
                  <a:schemeClr val="bg1"/>
                </a:solidFill>
              </a:defRPr>
            </a:lvl1pPr>
          </a:lstStyle>
          <a:p>
            <a:pPr lvl="0"/>
            <a:r>
              <a:rPr lang="pt-PT" err="1"/>
              <a:t>Text</a:t>
            </a:r>
            <a:endParaRPr lang="pt-PT"/>
          </a:p>
        </p:txBody>
      </p:sp>
      <p:sp>
        <p:nvSpPr>
          <p:cNvPr id="19" name="Text Placeholder 12"/>
          <p:cNvSpPr>
            <a:spLocks noGrp="1"/>
          </p:cNvSpPr>
          <p:nvPr>
            <p:ph type="body" sz="quarter" idx="15" hasCustomPrompt="1"/>
          </p:nvPr>
        </p:nvSpPr>
        <p:spPr>
          <a:xfrm>
            <a:off x="11213811" y="6165382"/>
            <a:ext cx="701038" cy="486183"/>
          </a:xfrm>
          <a:blipFill>
            <a:blip r:embed="rId2" cstate="email">
              <a:extLst>
                <a:ext uri="{28A0092B-C50C-407E-A947-70E740481C1C}">
                  <a14:useLocalDpi xmlns:a14="http://schemas.microsoft.com/office/drawing/2010/main"/>
                </a:ext>
              </a:extLst>
            </a:blip>
            <a:stretch>
              <a:fillRect/>
            </a:stretch>
          </a:blipFill>
        </p:spPr>
        <p:txBody>
          <a:bodyPr lIns="0" tIns="0" rIns="0" bIns="0" anchor="ct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700" b="0" baseline="0">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a:t> </a:t>
            </a:r>
          </a:p>
        </p:txBody>
      </p:sp>
      <p:sp>
        <p:nvSpPr>
          <p:cNvPr id="18" name="Text Placeholder 12"/>
          <p:cNvSpPr>
            <a:spLocks noGrp="1" noChangeAspect="1"/>
          </p:cNvSpPr>
          <p:nvPr>
            <p:ph type="body" sz="quarter" idx="76" hasCustomPrompt="1"/>
          </p:nvPr>
        </p:nvSpPr>
        <p:spPr>
          <a:xfrm>
            <a:off x="1353756" y="2333714"/>
            <a:ext cx="862488" cy="862488"/>
          </a:xfrm>
          <a:prstGeom prst="ellipse">
            <a:avLst/>
          </a:prstGeom>
          <a:noFill/>
        </p:spPr>
        <p:txBody>
          <a:bodyPr anchor="ctr">
            <a:noAutofit/>
          </a:bodyPr>
          <a:lstStyle>
            <a:lvl1pPr marL="0" indent="0" algn="ctr">
              <a:buNone/>
              <a:defRPr sz="1000">
                <a:solidFill>
                  <a:schemeClr val="accent5"/>
                </a:solidFill>
              </a:defRPr>
            </a:lvl1pPr>
          </a:lstStyle>
          <a:p>
            <a:pPr lvl="0"/>
            <a:r>
              <a:rPr lang="en-US"/>
              <a:t>Icon here</a:t>
            </a:r>
            <a:endParaRPr lang="pt-PT"/>
          </a:p>
        </p:txBody>
      </p:sp>
      <p:sp>
        <p:nvSpPr>
          <p:cNvPr id="20" name="Text Placeholder 12"/>
          <p:cNvSpPr>
            <a:spLocks noGrp="1" noChangeAspect="1"/>
          </p:cNvSpPr>
          <p:nvPr>
            <p:ph type="body" sz="quarter" idx="77" hasCustomPrompt="1"/>
          </p:nvPr>
        </p:nvSpPr>
        <p:spPr>
          <a:xfrm>
            <a:off x="3509256" y="2333714"/>
            <a:ext cx="862488" cy="862488"/>
          </a:xfrm>
          <a:prstGeom prst="ellipse">
            <a:avLst/>
          </a:prstGeom>
          <a:noFill/>
        </p:spPr>
        <p:txBody>
          <a:bodyPr anchor="ctr">
            <a:noAutofit/>
          </a:bodyPr>
          <a:lstStyle>
            <a:lvl1pPr marL="0" indent="0" algn="ctr">
              <a:buNone/>
              <a:defRPr sz="1000">
                <a:solidFill>
                  <a:schemeClr val="accent5"/>
                </a:solidFill>
              </a:defRPr>
            </a:lvl1pPr>
          </a:lstStyle>
          <a:p>
            <a:pPr lvl="0"/>
            <a:r>
              <a:rPr lang="en-US"/>
              <a:t>Icon here</a:t>
            </a:r>
            <a:endParaRPr lang="pt-PT"/>
          </a:p>
        </p:txBody>
      </p:sp>
      <p:sp>
        <p:nvSpPr>
          <p:cNvPr id="21" name="Text Placeholder 12"/>
          <p:cNvSpPr>
            <a:spLocks noGrp="1" noChangeAspect="1"/>
          </p:cNvSpPr>
          <p:nvPr>
            <p:ph type="body" sz="quarter" idx="78" hasCustomPrompt="1"/>
          </p:nvPr>
        </p:nvSpPr>
        <p:spPr>
          <a:xfrm>
            <a:off x="5664756" y="2333714"/>
            <a:ext cx="862488" cy="862488"/>
          </a:xfrm>
          <a:prstGeom prst="ellipse">
            <a:avLst/>
          </a:prstGeom>
          <a:noFill/>
        </p:spPr>
        <p:txBody>
          <a:bodyPr anchor="ctr">
            <a:noAutofit/>
          </a:bodyPr>
          <a:lstStyle>
            <a:lvl1pPr marL="0" indent="0" algn="ctr">
              <a:buNone/>
              <a:defRPr sz="1000">
                <a:solidFill>
                  <a:schemeClr val="accent5"/>
                </a:solidFill>
              </a:defRPr>
            </a:lvl1pPr>
          </a:lstStyle>
          <a:p>
            <a:pPr lvl="0"/>
            <a:r>
              <a:rPr lang="en-US"/>
              <a:t>Icon here</a:t>
            </a:r>
            <a:endParaRPr lang="pt-PT"/>
          </a:p>
        </p:txBody>
      </p:sp>
      <p:sp>
        <p:nvSpPr>
          <p:cNvPr id="22" name="Text Placeholder 12"/>
          <p:cNvSpPr>
            <a:spLocks noGrp="1" noChangeAspect="1"/>
          </p:cNvSpPr>
          <p:nvPr>
            <p:ph type="body" sz="quarter" idx="79" hasCustomPrompt="1"/>
          </p:nvPr>
        </p:nvSpPr>
        <p:spPr>
          <a:xfrm>
            <a:off x="9975755" y="2333714"/>
            <a:ext cx="862488" cy="862488"/>
          </a:xfrm>
          <a:prstGeom prst="ellipse">
            <a:avLst/>
          </a:prstGeom>
          <a:noFill/>
        </p:spPr>
        <p:txBody>
          <a:bodyPr anchor="ctr">
            <a:noAutofit/>
          </a:bodyPr>
          <a:lstStyle>
            <a:lvl1pPr marL="0" indent="0" algn="ctr">
              <a:buNone/>
              <a:defRPr sz="1000">
                <a:solidFill>
                  <a:schemeClr val="accent5"/>
                </a:solidFill>
              </a:defRPr>
            </a:lvl1pPr>
          </a:lstStyle>
          <a:p>
            <a:pPr lvl="0"/>
            <a:r>
              <a:rPr lang="en-US"/>
              <a:t>Icon here</a:t>
            </a:r>
            <a:endParaRPr lang="pt-PT"/>
          </a:p>
        </p:txBody>
      </p:sp>
      <p:sp>
        <p:nvSpPr>
          <p:cNvPr id="23" name="Text Placeholder 12"/>
          <p:cNvSpPr>
            <a:spLocks noGrp="1" noChangeAspect="1"/>
          </p:cNvSpPr>
          <p:nvPr>
            <p:ph type="body" sz="quarter" idx="80" hasCustomPrompt="1"/>
          </p:nvPr>
        </p:nvSpPr>
        <p:spPr>
          <a:xfrm>
            <a:off x="7820256" y="2333714"/>
            <a:ext cx="862488" cy="862488"/>
          </a:xfrm>
          <a:prstGeom prst="ellipse">
            <a:avLst/>
          </a:prstGeom>
          <a:noFill/>
        </p:spPr>
        <p:txBody>
          <a:bodyPr anchor="ctr">
            <a:noAutofit/>
          </a:bodyPr>
          <a:lstStyle>
            <a:lvl1pPr marL="0" indent="0" algn="ctr">
              <a:buNone/>
              <a:defRPr sz="1000">
                <a:solidFill>
                  <a:schemeClr val="accent5"/>
                </a:solidFill>
              </a:defRPr>
            </a:lvl1pPr>
          </a:lstStyle>
          <a:p>
            <a:pPr lvl="0"/>
            <a:r>
              <a:rPr lang="en-US"/>
              <a:t>Icon here</a:t>
            </a:r>
            <a:endParaRPr lang="pt-PT"/>
          </a:p>
        </p:txBody>
      </p:sp>
      <p:cxnSp>
        <p:nvCxnSpPr>
          <p:cNvPr id="25" name="Straight Connector 24"/>
          <p:cNvCxnSpPr/>
          <p:nvPr userDrawn="1"/>
        </p:nvCxnSpPr>
        <p:spPr>
          <a:xfrm flipH="1">
            <a:off x="685800" y="-16852"/>
            <a:ext cx="0" cy="1358290"/>
          </a:xfrm>
          <a:prstGeom prst="line">
            <a:avLst/>
          </a:prstGeom>
          <a:ln w="6350">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5567524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Content Development Slide 18">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8200" y="687704"/>
            <a:ext cx="4958825" cy="356432"/>
          </a:xfrm>
        </p:spPr>
        <p:txBody>
          <a:bodyPr/>
          <a:lstStyle>
            <a:lvl1pPr>
              <a:defRPr>
                <a:solidFill>
                  <a:schemeClr val="bg1"/>
                </a:solidFill>
              </a:defRPr>
            </a:lvl1pPr>
          </a:lstStyle>
          <a:p>
            <a:r>
              <a:rPr lang="en-US"/>
              <a:t>Title</a:t>
            </a:r>
            <a:endParaRPr lang="pt-PT"/>
          </a:p>
        </p:txBody>
      </p:sp>
      <p:sp>
        <p:nvSpPr>
          <p:cNvPr id="3" name="Slide Number Placeholder 2"/>
          <p:cNvSpPr>
            <a:spLocks noGrp="1"/>
          </p:cNvSpPr>
          <p:nvPr>
            <p:ph type="sldNum" sz="quarter" idx="10"/>
          </p:nvPr>
        </p:nvSpPr>
        <p:spPr/>
        <p:txBody>
          <a:bodyPr/>
          <a:lstStyle/>
          <a:p>
            <a:fld id="{9E561190-0011-472E-9FCA-1D7032DB7E1D}" type="slidenum">
              <a:rPr lang="en-US" smtClean="0"/>
              <a:pPr/>
              <a:t>‹#›</a:t>
            </a:fld>
            <a:endParaRPr lang="en-US"/>
          </a:p>
        </p:txBody>
      </p:sp>
      <p:sp>
        <p:nvSpPr>
          <p:cNvPr id="33" name="Círculo"/>
          <p:cNvSpPr/>
          <p:nvPr/>
        </p:nvSpPr>
        <p:spPr>
          <a:xfrm>
            <a:off x="8276932" y="4420630"/>
            <a:ext cx="1695814" cy="1695819"/>
          </a:xfrm>
          <a:prstGeom prst="ellipse">
            <a:avLst/>
          </a:prstGeom>
          <a:solidFill>
            <a:srgbClr val="3C4E93"/>
          </a:solidFill>
          <a:ln w="6350" cap="flat">
            <a:solidFill>
              <a:srgbClr val="FFFFFF">
                <a:alpha val="39000"/>
              </a:srgbClr>
            </a:solidFill>
            <a:prstDash val="solid"/>
            <a:miter lim="800000"/>
          </a:ln>
          <a:effectLst/>
        </p:spPr>
        <p:txBody>
          <a:bodyPr wrap="square" lIns="45718" tIns="45718" rIns="45718" bIns="45718" numCol="1" anchor="ctr">
            <a:noAutofit/>
          </a:bodyPr>
          <a:lstStyle/>
          <a:p>
            <a:pPr algn="ctr">
              <a:defRPr>
                <a:solidFill>
                  <a:srgbClr val="3C4E93"/>
                </a:solidFill>
                <a:latin typeface="Verdana"/>
                <a:ea typeface="Verdana"/>
                <a:cs typeface="Verdana"/>
                <a:sym typeface="Verdana"/>
              </a:defRPr>
            </a:pPr>
            <a:endParaRPr/>
          </a:p>
        </p:txBody>
      </p:sp>
      <p:grpSp>
        <p:nvGrpSpPr>
          <p:cNvPr id="7" name="Grupo"/>
          <p:cNvGrpSpPr/>
          <p:nvPr/>
        </p:nvGrpSpPr>
        <p:grpSpPr>
          <a:xfrm>
            <a:off x="4736677" y="126352"/>
            <a:ext cx="6898239" cy="6605348"/>
            <a:chOff x="3" y="-8"/>
            <a:chExt cx="6898235" cy="6605344"/>
          </a:xfrm>
        </p:grpSpPr>
        <p:sp>
          <p:nvSpPr>
            <p:cNvPr id="26" name="Arc 32"/>
            <p:cNvSpPr/>
            <p:nvPr/>
          </p:nvSpPr>
          <p:spPr>
            <a:xfrm rot="16829398" flipH="1">
              <a:off x="598079" y="1251619"/>
              <a:ext cx="1919462" cy="1368562"/>
            </a:xfrm>
            <a:custGeom>
              <a:avLst/>
              <a:gdLst/>
              <a:ahLst/>
              <a:cxnLst>
                <a:cxn ang="0">
                  <a:pos x="wd2" y="hd2"/>
                </a:cxn>
                <a:cxn ang="5400000">
                  <a:pos x="wd2" y="hd2"/>
                </a:cxn>
                <a:cxn ang="10800000">
                  <a:pos x="wd2" y="hd2"/>
                </a:cxn>
                <a:cxn ang="16200000">
                  <a:pos x="wd2" y="hd2"/>
                </a:cxn>
              </a:cxnLst>
              <a:rect l="0" t="0" r="r" b="b"/>
              <a:pathLst>
                <a:path w="20289" h="20329" extrusionOk="0">
                  <a:moveTo>
                    <a:pt x="486" y="20329"/>
                  </a:moveTo>
                  <a:cubicBezTo>
                    <a:pt x="-1311" y="12003"/>
                    <a:pt x="2035" y="3205"/>
                    <a:pt x="7959" y="679"/>
                  </a:cubicBezTo>
                  <a:cubicBezTo>
                    <a:pt x="12533" y="-1271"/>
                    <a:pt x="17484" y="1070"/>
                    <a:pt x="20289" y="6509"/>
                  </a:cubicBezTo>
                </a:path>
              </a:pathLst>
            </a:custGeom>
            <a:noFill/>
            <a:ln w="19050" cap="flat">
              <a:solidFill>
                <a:srgbClr val="213963"/>
              </a:solidFill>
              <a:prstDash val="solid"/>
              <a:miter lim="800000"/>
              <a:headEnd type="triangle" w="med" len="med"/>
            </a:ln>
            <a:effectLst/>
          </p:spPr>
          <p:txBody>
            <a:bodyPr wrap="square" lIns="45718" tIns="45718" rIns="45718" bIns="45718" numCol="1" anchor="ctr">
              <a:noAutofit/>
            </a:bodyPr>
            <a:lstStyle/>
            <a:p>
              <a:pPr algn="ctr">
                <a:defRPr>
                  <a:solidFill>
                    <a:srgbClr val="FFFFFF"/>
                  </a:solidFill>
                  <a:latin typeface="Frutiger Next Pro Light"/>
                  <a:ea typeface="Frutiger Next Pro Light"/>
                  <a:cs typeface="Frutiger Next Pro Light"/>
                  <a:sym typeface="Frutiger Next Pro Light"/>
                </a:defRPr>
              </a:pPr>
              <a:endParaRPr b="0" i="0" dirty="0">
                <a:latin typeface="EC Square Sans Pro" panose="020B0506040000020004" pitchFamily="34" charset="0"/>
              </a:endParaRPr>
            </a:p>
          </p:txBody>
        </p:sp>
        <p:sp>
          <p:nvSpPr>
            <p:cNvPr id="27" name="Arc 33"/>
            <p:cNvSpPr/>
            <p:nvPr/>
          </p:nvSpPr>
          <p:spPr>
            <a:xfrm rot="1206224" flipH="1">
              <a:off x="4410970" y="1103002"/>
              <a:ext cx="1907106" cy="1368447"/>
            </a:xfrm>
            <a:custGeom>
              <a:avLst/>
              <a:gdLst/>
              <a:ahLst/>
              <a:cxnLst>
                <a:cxn ang="0">
                  <a:pos x="wd2" y="hd2"/>
                </a:cxn>
                <a:cxn ang="5400000">
                  <a:pos x="wd2" y="hd2"/>
                </a:cxn>
                <a:cxn ang="10800000">
                  <a:pos x="wd2" y="hd2"/>
                </a:cxn>
                <a:cxn ang="16200000">
                  <a:pos x="wd2" y="hd2"/>
                </a:cxn>
              </a:cxnLst>
              <a:rect l="0" t="0" r="r" b="b"/>
              <a:pathLst>
                <a:path w="20281" h="20360" extrusionOk="0">
                  <a:moveTo>
                    <a:pt x="489" y="20360"/>
                  </a:moveTo>
                  <a:cubicBezTo>
                    <a:pt x="-1319" y="12021"/>
                    <a:pt x="2047" y="3210"/>
                    <a:pt x="8007" y="681"/>
                  </a:cubicBezTo>
                  <a:cubicBezTo>
                    <a:pt x="12531" y="-1240"/>
                    <a:pt x="17432" y="992"/>
                    <a:pt x="20281" y="6272"/>
                  </a:cubicBezTo>
                </a:path>
              </a:pathLst>
            </a:custGeom>
            <a:noFill/>
            <a:ln w="19050" cap="flat">
              <a:solidFill>
                <a:srgbClr val="213963"/>
              </a:solidFill>
              <a:prstDash val="solid"/>
              <a:miter lim="800000"/>
              <a:headEnd type="triangle" w="med" len="med"/>
            </a:ln>
            <a:effectLst/>
          </p:spPr>
          <p:txBody>
            <a:bodyPr wrap="square" lIns="45718" tIns="45718" rIns="45718" bIns="45718" numCol="1" anchor="ctr">
              <a:noAutofit/>
            </a:bodyPr>
            <a:lstStyle/>
            <a:p>
              <a:pPr algn="ctr">
                <a:defRPr>
                  <a:solidFill>
                    <a:srgbClr val="FFFFFF"/>
                  </a:solidFill>
                  <a:latin typeface="Frutiger Next Pro Light"/>
                  <a:ea typeface="Frutiger Next Pro Light"/>
                  <a:cs typeface="Frutiger Next Pro Light"/>
                  <a:sym typeface="Frutiger Next Pro Light"/>
                </a:defRPr>
              </a:pPr>
              <a:endParaRPr b="0" i="0" dirty="0">
                <a:latin typeface="EC Square Sans Pro" panose="020B0506040000020004" pitchFamily="34" charset="0"/>
              </a:endParaRPr>
            </a:p>
          </p:txBody>
        </p:sp>
        <p:sp>
          <p:nvSpPr>
            <p:cNvPr id="28" name="Arc 34"/>
            <p:cNvSpPr/>
            <p:nvPr/>
          </p:nvSpPr>
          <p:spPr>
            <a:xfrm rot="19800000" flipH="1">
              <a:off x="2512479" y="374784"/>
              <a:ext cx="1833478" cy="1247638"/>
            </a:xfrm>
            <a:custGeom>
              <a:avLst/>
              <a:gdLst/>
              <a:ahLst/>
              <a:cxnLst>
                <a:cxn ang="0">
                  <a:pos x="wd2" y="hd2"/>
                </a:cxn>
                <a:cxn ang="5400000">
                  <a:pos x="wd2" y="hd2"/>
                </a:cxn>
                <a:cxn ang="10800000">
                  <a:pos x="wd2" y="hd2"/>
                </a:cxn>
                <a:cxn ang="16200000">
                  <a:pos x="wd2" y="hd2"/>
                </a:cxn>
              </a:cxnLst>
              <a:rect l="0" t="0" r="r" b="b"/>
              <a:pathLst>
                <a:path w="20626" h="20822" extrusionOk="0">
                  <a:moveTo>
                    <a:pt x="189" y="20822"/>
                  </a:moveTo>
                  <a:cubicBezTo>
                    <a:pt x="-974" y="11200"/>
                    <a:pt x="3342" y="2003"/>
                    <a:pt x="9828" y="278"/>
                  </a:cubicBezTo>
                  <a:cubicBezTo>
                    <a:pt x="13800" y="-778"/>
                    <a:pt x="17862" y="1216"/>
                    <a:pt x="20626" y="5578"/>
                  </a:cubicBezTo>
                </a:path>
              </a:pathLst>
            </a:custGeom>
            <a:noFill/>
            <a:ln w="19050" cap="flat">
              <a:solidFill>
                <a:srgbClr val="213963"/>
              </a:solidFill>
              <a:prstDash val="solid"/>
              <a:miter lim="800000"/>
              <a:headEnd type="triangle" w="med" len="med"/>
            </a:ln>
            <a:effectLst/>
          </p:spPr>
          <p:txBody>
            <a:bodyPr wrap="square" lIns="45718" tIns="45718" rIns="45718" bIns="45718" numCol="1" anchor="ctr">
              <a:noAutofit/>
            </a:bodyPr>
            <a:lstStyle/>
            <a:p>
              <a:pPr algn="ctr">
                <a:defRPr>
                  <a:solidFill>
                    <a:srgbClr val="FFFFFF"/>
                  </a:solidFill>
                  <a:latin typeface="Frutiger Next Pro Light"/>
                  <a:ea typeface="Frutiger Next Pro Light"/>
                  <a:cs typeface="Frutiger Next Pro Light"/>
                  <a:sym typeface="Frutiger Next Pro Light"/>
                </a:defRPr>
              </a:pPr>
              <a:endParaRPr b="0" i="0" dirty="0">
                <a:latin typeface="EC Square Sans Pro" panose="020B0506040000020004" pitchFamily="34" charset="0"/>
              </a:endParaRPr>
            </a:p>
          </p:txBody>
        </p:sp>
        <p:sp>
          <p:nvSpPr>
            <p:cNvPr id="29" name="Arc 35"/>
            <p:cNvSpPr/>
            <p:nvPr/>
          </p:nvSpPr>
          <p:spPr>
            <a:xfrm rot="13683772" flipH="1">
              <a:off x="166213" y="3356574"/>
              <a:ext cx="1933689" cy="1309078"/>
            </a:xfrm>
            <a:custGeom>
              <a:avLst/>
              <a:gdLst/>
              <a:ahLst/>
              <a:cxnLst>
                <a:cxn ang="0">
                  <a:pos x="wd2" y="hd2"/>
                </a:cxn>
                <a:cxn ang="5400000">
                  <a:pos x="wd2" y="hd2"/>
                </a:cxn>
                <a:cxn ang="10800000">
                  <a:pos x="wd2" y="hd2"/>
                </a:cxn>
                <a:cxn ang="16200000">
                  <a:pos x="wd2" y="hd2"/>
                </a:cxn>
              </a:cxnLst>
              <a:rect l="0" t="0" r="r" b="b"/>
              <a:pathLst>
                <a:path w="20463" h="20456" extrusionOk="0">
                  <a:moveTo>
                    <a:pt x="315" y="20456"/>
                  </a:moveTo>
                  <a:cubicBezTo>
                    <a:pt x="-1137" y="11558"/>
                    <a:pt x="2571" y="2606"/>
                    <a:pt x="8596" y="462"/>
                  </a:cubicBezTo>
                  <a:cubicBezTo>
                    <a:pt x="13110" y="-1144"/>
                    <a:pt x="17827" y="1519"/>
                    <a:pt x="20463" y="7162"/>
                  </a:cubicBezTo>
                </a:path>
              </a:pathLst>
            </a:custGeom>
            <a:noFill/>
            <a:ln w="19050" cap="flat">
              <a:solidFill>
                <a:srgbClr val="213963"/>
              </a:solidFill>
              <a:prstDash val="solid"/>
              <a:miter lim="800000"/>
              <a:headEnd type="triangle" w="med" len="med"/>
            </a:ln>
            <a:effectLst/>
          </p:spPr>
          <p:txBody>
            <a:bodyPr wrap="square" lIns="45718" tIns="45718" rIns="45718" bIns="45718" numCol="1" anchor="ctr">
              <a:noAutofit/>
            </a:bodyPr>
            <a:lstStyle/>
            <a:p>
              <a:pPr algn="ctr">
                <a:defRPr>
                  <a:solidFill>
                    <a:srgbClr val="FFFFFF"/>
                  </a:solidFill>
                  <a:latin typeface="Frutiger Next Pro Light"/>
                  <a:ea typeface="Frutiger Next Pro Light"/>
                  <a:cs typeface="Frutiger Next Pro Light"/>
                  <a:sym typeface="Frutiger Next Pro Light"/>
                </a:defRPr>
              </a:pPr>
              <a:endParaRPr b="0" i="0" dirty="0">
                <a:latin typeface="EC Square Sans Pro" panose="020B0506040000020004" pitchFamily="34" charset="0"/>
              </a:endParaRPr>
            </a:p>
          </p:txBody>
        </p:sp>
        <p:sp>
          <p:nvSpPr>
            <p:cNvPr id="30" name="Arc 36"/>
            <p:cNvSpPr/>
            <p:nvPr/>
          </p:nvSpPr>
          <p:spPr>
            <a:xfrm rot="4307260" flipH="1">
              <a:off x="4974159" y="3093324"/>
              <a:ext cx="1884215" cy="1447572"/>
            </a:xfrm>
            <a:custGeom>
              <a:avLst/>
              <a:gdLst/>
              <a:ahLst/>
              <a:cxnLst>
                <a:cxn ang="0">
                  <a:pos x="wd2" y="hd2"/>
                </a:cxn>
                <a:cxn ang="5400000">
                  <a:pos x="wd2" y="hd2"/>
                </a:cxn>
                <a:cxn ang="10800000">
                  <a:pos x="wd2" y="hd2"/>
                </a:cxn>
                <a:cxn ang="16200000">
                  <a:pos x="wd2" y="hd2"/>
                </a:cxn>
              </a:cxnLst>
              <a:rect l="0" t="0" r="r" b="b"/>
              <a:pathLst>
                <a:path w="20103" h="20266" extrusionOk="0">
                  <a:moveTo>
                    <a:pt x="783" y="20266"/>
                  </a:moveTo>
                  <a:cubicBezTo>
                    <a:pt x="-1497" y="12632"/>
                    <a:pt x="1371" y="4017"/>
                    <a:pt x="7189" y="1025"/>
                  </a:cubicBezTo>
                  <a:cubicBezTo>
                    <a:pt x="11776" y="-1334"/>
                    <a:pt x="16998" y="472"/>
                    <a:pt x="20103" y="5490"/>
                  </a:cubicBezTo>
                </a:path>
              </a:pathLst>
            </a:custGeom>
            <a:noFill/>
            <a:ln w="19050" cap="flat">
              <a:solidFill>
                <a:srgbClr val="213963"/>
              </a:solidFill>
              <a:prstDash val="solid"/>
              <a:miter lim="800000"/>
              <a:headEnd type="triangle" w="med" len="med"/>
            </a:ln>
            <a:effectLst/>
          </p:spPr>
          <p:txBody>
            <a:bodyPr wrap="square" lIns="45718" tIns="45718" rIns="45718" bIns="45718" numCol="1" anchor="ctr">
              <a:noAutofit/>
            </a:bodyPr>
            <a:lstStyle/>
            <a:p>
              <a:pPr algn="ctr">
                <a:defRPr>
                  <a:solidFill>
                    <a:srgbClr val="FFFFFF"/>
                  </a:solidFill>
                  <a:latin typeface="Frutiger Next Pro Light"/>
                  <a:ea typeface="Frutiger Next Pro Light"/>
                  <a:cs typeface="Frutiger Next Pro Light"/>
                  <a:sym typeface="Frutiger Next Pro Light"/>
                </a:defRPr>
              </a:pPr>
              <a:endParaRPr b="0" i="0" dirty="0">
                <a:latin typeface="EC Square Sans Pro" panose="020B0506040000020004" pitchFamily="34" charset="0"/>
              </a:endParaRPr>
            </a:p>
          </p:txBody>
        </p:sp>
        <p:sp>
          <p:nvSpPr>
            <p:cNvPr id="31" name="Arc 37"/>
            <p:cNvSpPr/>
            <p:nvPr/>
          </p:nvSpPr>
          <p:spPr>
            <a:xfrm rot="7465034" flipH="1">
              <a:off x="3704707" y="4763577"/>
              <a:ext cx="1868650" cy="1368496"/>
            </a:xfrm>
            <a:custGeom>
              <a:avLst/>
              <a:gdLst/>
              <a:ahLst/>
              <a:cxnLst>
                <a:cxn ang="0">
                  <a:pos x="wd2" y="hd2"/>
                </a:cxn>
                <a:cxn ang="5400000">
                  <a:pos x="wd2" y="hd2"/>
                </a:cxn>
                <a:cxn ang="10800000">
                  <a:pos x="wd2" y="hd2"/>
                </a:cxn>
                <a:cxn ang="16200000">
                  <a:pos x="wd2" y="hd2"/>
                </a:cxn>
              </a:cxnLst>
              <a:rect l="0" t="0" r="r" b="b"/>
              <a:pathLst>
                <a:path w="20255" h="20451" extrusionOk="0">
                  <a:moveTo>
                    <a:pt x="498" y="20451"/>
                  </a:moveTo>
                  <a:cubicBezTo>
                    <a:pt x="-1345" y="12074"/>
                    <a:pt x="2086" y="3224"/>
                    <a:pt x="8161" y="683"/>
                  </a:cubicBezTo>
                  <a:cubicBezTo>
                    <a:pt x="12540" y="-1149"/>
                    <a:pt x="17290" y="775"/>
                    <a:pt x="20255" y="5580"/>
                  </a:cubicBezTo>
                </a:path>
              </a:pathLst>
            </a:custGeom>
            <a:noFill/>
            <a:ln w="19050" cap="flat">
              <a:solidFill>
                <a:srgbClr val="213963"/>
              </a:solidFill>
              <a:prstDash val="solid"/>
              <a:miter lim="800000"/>
              <a:headEnd type="triangle" w="med" len="med"/>
            </a:ln>
            <a:effectLst/>
          </p:spPr>
          <p:txBody>
            <a:bodyPr wrap="square" lIns="45718" tIns="45718" rIns="45718" bIns="45718" numCol="1" anchor="ctr">
              <a:noAutofit/>
            </a:bodyPr>
            <a:lstStyle/>
            <a:p>
              <a:pPr algn="ctr">
                <a:defRPr>
                  <a:solidFill>
                    <a:srgbClr val="FFFFFF"/>
                  </a:solidFill>
                  <a:latin typeface="Frutiger Next Pro Light"/>
                  <a:ea typeface="Frutiger Next Pro Light"/>
                  <a:cs typeface="Frutiger Next Pro Light"/>
                  <a:sym typeface="Frutiger Next Pro Light"/>
                </a:defRPr>
              </a:pPr>
              <a:endParaRPr b="0" i="0" dirty="0">
                <a:latin typeface="EC Square Sans Pro" panose="020B0506040000020004" pitchFamily="34" charset="0"/>
              </a:endParaRPr>
            </a:p>
          </p:txBody>
        </p:sp>
        <p:sp>
          <p:nvSpPr>
            <p:cNvPr id="32" name="Arc 38"/>
            <p:cNvSpPr/>
            <p:nvPr/>
          </p:nvSpPr>
          <p:spPr>
            <a:xfrm rot="10521581" flipH="1">
              <a:off x="1615389" y="4900759"/>
              <a:ext cx="1888466" cy="1298659"/>
            </a:xfrm>
            <a:custGeom>
              <a:avLst/>
              <a:gdLst/>
              <a:ahLst/>
              <a:cxnLst>
                <a:cxn ang="0">
                  <a:pos x="wd2" y="hd2"/>
                </a:cxn>
                <a:cxn ang="5400000">
                  <a:pos x="wd2" y="hd2"/>
                </a:cxn>
                <a:cxn ang="10800000">
                  <a:pos x="wd2" y="hd2"/>
                </a:cxn>
                <a:cxn ang="16200000">
                  <a:pos x="wd2" y="hd2"/>
                </a:cxn>
              </a:cxnLst>
              <a:rect l="0" t="0" r="r" b="b"/>
              <a:pathLst>
                <a:path w="20471" h="20580" extrusionOk="0">
                  <a:moveTo>
                    <a:pt x="296" y="20580"/>
                  </a:moveTo>
                  <a:cubicBezTo>
                    <a:pt x="-1129" y="11534"/>
                    <a:pt x="2731" y="2512"/>
                    <a:pt x="8918" y="429"/>
                  </a:cubicBezTo>
                  <a:cubicBezTo>
                    <a:pt x="13221" y="-1020"/>
                    <a:pt x="17711" y="1262"/>
                    <a:pt x="20471" y="6300"/>
                  </a:cubicBezTo>
                </a:path>
              </a:pathLst>
            </a:custGeom>
            <a:noFill/>
            <a:ln w="19050" cap="flat">
              <a:solidFill>
                <a:srgbClr val="213963"/>
              </a:solidFill>
              <a:prstDash val="solid"/>
              <a:miter lim="800000"/>
              <a:headEnd type="triangle" w="med" len="med"/>
            </a:ln>
            <a:effectLst/>
          </p:spPr>
          <p:txBody>
            <a:bodyPr wrap="square" lIns="45718" tIns="45718" rIns="45718" bIns="45718" numCol="1" anchor="ctr">
              <a:noAutofit/>
            </a:bodyPr>
            <a:lstStyle/>
            <a:p>
              <a:pPr algn="ctr">
                <a:defRPr>
                  <a:solidFill>
                    <a:srgbClr val="FFFFFF"/>
                  </a:solidFill>
                  <a:latin typeface="Frutiger Next Pro Light"/>
                  <a:ea typeface="Frutiger Next Pro Light"/>
                  <a:cs typeface="Frutiger Next Pro Light"/>
                  <a:sym typeface="Frutiger Next Pro Light"/>
                </a:defRPr>
              </a:pPr>
              <a:endParaRPr b="0" i="0" dirty="0">
                <a:latin typeface="EC Square Sans Pro" panose="020B0506040000020004" pitchFamily="34" charset="0"/>
              </a:endParaRPr>
            </a:p>
          </p:txBody>
        </p:sp>
      </p:grpSp>
      <p:sp>
        <p:nvSpPr>
          <p:cNvPr id="24" name="Círculo"/>
          <p:cNvSpPr/>
          <p:nvPr/>
        </p:nvSpPr>
        <p:spPr>
          <a:xfrm>
            <a:off x="9478523" y="3111714"/>
            <a:ext cx="1695815" cy="1695819"/>
          </a:xfrm>
          <a:prstGeom prst="ellipse">
            <a:avLst/>
          </a:prstGeom>
          <a:solidFill>
            <a:srgbClr val="3C4E93"/>
          </a:solidFill>
          <a:ln w="6350" cap="flat">
            <a:solidFill>
              <a:srgbClr val="FFFFFF">
                <a:alpha val="39000"/>
              </a:srgbClr>
            </a:solidFill>
            <a:prstDash val="solid"/>
            <a:miter lim="800000"/>
          </a:ln>
          <a:effectLst/>
        </p:spPr>
        <p:txBody>
          <a:bodyPr wrap="square" lIns="45718" tIns="45718" rIns="45718" bIns="45718" numCol="1" anchor="ctr">
            <a:noAutofit/>
          </a:bodyPr>
          <a:lstStyle/>
          <a:p>
            <a:pPr algn="ctr">
              <a:defRPr>
                <a:solidFill>
                  <a:srgbClr val="3C4E93"/>
                </a:solidFill>
                <a:latin typeface="Verdana"/>
                <a:ea typeface="Verdana"/>
                <a:cs typeface="Verdana"/>
                <a:sym typeface="Verdana"/>
              </a:defRPr>
            </a:pPr>
            <a:endParaRPr/>
          </a:p>
        </p:txBody>
      </p:sp>
      <p:sp>
        <p:nvSpPr>
          <p:cNvPr id="22" name="Círculo"/>
          <p:cNvSpPr/>
          <p:nvPr/>
        </p:nvSpPr>
        <p:spPr>
          <a:xfrm>
            <a:off x="9018963" y="1341686"/>
            <a:ext cx="1695815" cy="1695819"/>
          </a:xfrm>
          <a:prstGeom prst="ellipse">
            <a:avLst/>
          </a:prstGeom>
          <a:solidFill>
            <a:srgbClr val="3C4E93"/>
          </a:solidFill>
          <a:ln w="6350" cap="flat">
            <a:solidFill>
              <a:srgbClr val="FFFFFF">
                <a:alpha val="39000"/>
              </a:srgbClr>
            </a:solidFill>
            <a:prstDash val="solid"/>
            <a:miter lim="800000"/>
          </a:ln>
          <a:effectLst/>
        </p:spPr>
        <p:txBody>
          <a:bodyPr wrap="square" lIns="45718" tIns="45718" rIns="45718" bIns="45718" numCol="1" anchor="ctr">
            <a:noAutofit/>
          </a:bodyPr>
          <a:lstStyle/>
          <a:p>
            <a:pPr algn="ctr">
              <a:defRPr>
                <a:solidFill>
                  <a:srgbClr val="3C4E93"/>
                </a:solidFill>
                <a:latin typeface="Verdana"/>
                <a:ea typeface="Verdana"/>
                <a:cs typeface="Verdana"/>
                <a:sym typeface="Verdana"/>
              </a:defRPr>
            </a:pPr>
            <a:endParaRPr/>
          </a:p>
        </p:txBody>
      </p:sp>
      <p:sp>
        <p:nvSpPr>
          <p:cNvPr id="20" name="Círculo"/>
          <p:cNvSpPr/>
          <p:nvPr/>
        </p:nvSpPr>
        <p:spPr>
          <a:xfrm>
            <a:off x="7349278" y="699312"/>
            <a:ext cx="1695815" cy="1695820"/>
          </a:xfrm>
          <a:prstGeom prst="ellipse">
            <a:avLst/>
          </a:prstGeom>
          <a:solidFill>
            <a:srgbClr val="3C4E93"/>
          </a:solidFill>
          <a:ln w="6350" cap="flat">
            <a:solidFill>
              <a:srgbClr val="FFFFFF">
                <a:alpha val="39000"/>
              </a:srgbClr>
            </a:solidFill>
            <a:prstDash val="solid"/>
            <a:miter lim="800000"/>
          </a:ln>
          <a:effectLst/>
        </p:spPr>
        <p:txBody>
          <a:bodyPr wrap="square" lIns="45718" tIns="45718" rIns="45718" bIns="45718" numCol="1" anchor="ctr">
            <a:noAutofit/>
          </a:bodyPr>
          <a:lstStyle/>
          <a:p>
            <a:pPr algn="ctr">
              <a:defRPr>
                <a:solidFill>
                  <a:srgbClr val="3C4E93"/>
                </a:solidFill>
                <a:latin typeface="Verdana"/>
                <a:ea typeface="Verdana"/>
                <a:cs typeface="Verdana"/>
                <a:sym typeface="Verdana"/>
              </a:defRPr>
            </a:pPr>
            <a:endParaRPr/>
          </a:p>
        </p:txBody>
      </p:sp>
      <p:sp>
        <p:nvSpPr>
          <p:cNvPr id="18" name="Círculo"/>
          <p:cNvSpPr/>
          <p:nvPr/>
        </p:nvSpPr>
        <p:spPr>
          <a:xfrm>
            <a:off x="5725291" y="1341686"/>
            <a:ext cx="1695815" cy="1695819"/>
          </a:xfrm>
          <a:prstGeom prst="ellipse">
            <a:avLst/>
          </a:prstGeom>
          <a:solidFill>
            <a:srgbClr val="3C4E93"/>
          </a:solidFill>
          <a:ln w="6350" cap="flat">
            <a:solidFill>
              <a:srgbClr val="FFFFFF">
                <a:alpha val="39000"/>
              </a:srgbClr>
            </a:solidFill>
            <a:prstDash val="solid"/>
            <a:miter lim="800000"/>
          </a:ln>
          <a:effectLst/>
        </p:spPr>
        <p:txBody>
          <a:bodyPr wrap="square" lIns="45718" tIns="45718" rIns="45718" bIns="45718" numCol="1" anchor="ctr">
            <a:noAutofit/>
          </a:bodyPr>
          <a:lstStyle/>
          <a:p>
            <a:pPr algn="ctr">
              <a:defRPr>
                <a:solidFill>
                  <a:srgbClr val="3C4E93"/>
                </a:solidFill>
                <a:latin typeface="Verdana"/>
                <a:ea typeface="Verdana"/>
                <a:cs typeface="Verdana"/>
                <a:sym typeface="Verdana"/>
              </a:defRPr>
            </a:pPr>
            <a:endParaRPr/>
          </a:p>
        </p:txBody>
      </p:sp>
      <p:sp>
        <p:nvSpPr>
          <p:cNvPr id="16" name="Círculo"/>
          <p:cNvSpPr/>
          <p:nvPr/>
        </p:nvSpPr>
        <p:spPr>
          <a:xfrm>
            <a:off x="5357765" y="3111714"/>
            <a:ext cx="1695815" cy="1695819"/>
          </a:xfrm>
          <a:prstGeom prst="ellipse">
            <a:avLst/>
          </a:prstGeom>
          <a:solidFill>
            <a:srgbClr val="3C4E93"/>
          </a:solidFill>
          <a:ln w="6350" cap="flat">
            <a:solidFill>
              <a:srgbClr val="FFFFFF">
                <a:alpha val="39000"/>
              </a:srgbClr>
            </a:solidFill>
            <a:prstDash val="solid"/>
            <a:miter lim="800000"/>
          </a:ln>
          <a:effectLst/>
        </p:spPr>
        <p:txBody>
          <a:bodyPr wrap="square" lIns="45718" tIns="45718" rIns="45718" bIns="45718" numCol="1" anchor="ctr">
            <a:noAutofit/>
          </a:bodyPr>
          <a:lstStyle/>
          <a:p>
            <a:pPr algn="ctr">
              <a:defRPr>
                <a:solidFill>
                  <a:srgbClr val="3C4E93"/>
                </a:solidFill>
                <a:latin typeface="Verdana"/>
                <a:ea typeface="Verdana"/>
                <a:cs typeface="Verdana"/>
                <a:sym typeface="Verdana"/>
              </a:defRPr>
            </a:pPr>
            <a:endParaRPr/>
          </a:p>
        </p:txBody>
      </p:sp>
      <p:sp>
        <p:nvSpPr>
          <p:cNvPr id="14" name="Círculo"/>
          <p:cNvSpPr/>
          <p:nvPr/>
        </p:nvSpPr>
        <p:spPr>
          <a:xfrm>
            <a:off x="6520767" y="4420630"/>
            <a:ext cx="1695815" cy="1695819"/>
          </a:xfrm>
          <a:prstGeom prst="ellipse">
            <a:avLst/>
          </a:prstGeom>
          <a:solidFill>
            <a:srgbClr val="3C4E93"/>
          </a:solidFill>
          <a:ln w="6350" cap="flat">
            <a:solidFill>
              <a:srgbClr val="FFFFFF">
                <a:alpha val="39000"/>
              </a:srgbClr>
            </a:solidFill>
            <a:prstDash val="solid"/>
            <a:miter lim="800000"/>
          </a:ln>
          <a:effectLst/>
        </p:spPr>
        <p:txBody>
          <a:bodyPr wrap="square" lIns="45718" tIns="45718" rIns="45718" bIns="45718" numCol="1" anchor="ctr">
            <a:noAutofit/>
          </a:bodyPr>
          <a:lstStyle/>
          <a:p>
            <a:pPr algn="ctr">
              <a:defRPr>
                <a:solidFill>
                  <a:srgbClr val="3C4E93"/>
                </a:solidFill>
                <a:latin typeface="Verdana"/>
                <a:ea typeface="Verdana"/>
                <a:cs typeface="Verdana"/>
                <a:sym typeface="Verdana"/>
              </a:defRPr>
            </a:pPr>
            <a:endParaRPr/>
          </a:p>
        </p:txBody>
      </p:sp>
      <p:sp>
        <p:nvSpPr>
          <p:cNvPr id="35" name="Text Placeholder 4"/>
          <p:cNvSpPr>
            <a:spLocks noGrp="1"/>
          </p:cNvSpPr>
          <p:nvPr>
            <p:ph type="body" sz="quarter" idx="42" hasCustomPrompt="1"/>
          </p:nvPr>
        </p:nvSpPr>
        <p:spPr>
          <a:xfrm>
            <a:off x="839788" y="1079980"/>
            <a:ext cx="4958076" cy="258055"/>
          </a:xfrm>
        </p:spPr>
        <p:txBody>
          <a:bodyPr lIns="0" tIns="0" rIns="0" bIns="0">
            <a:normAutofit/>
          </a:bodyPr>
          <a:lstStyle>
            <a:lvl1pPr marL="0" indent="0">
              <a:buNone/>
              <a:defRPr sz="1700">
                <a:solidFill>
                  <a:schemeClr val="bg1"/>
                </a:solidFill>
              </a:defRPr>
            </a:lvl1pPr>
          </a:lstStyle>
          <a:p>
            <a:pPr lvl="0"/>
            <a:r>
              <a:rPr lang="pt-PT" err="1"/>
              <a:t>Subtitle</a:t>
            </a:r>
            <a:endParaRPr lang="pt-PT"/>
          </a:p>
        </p:txBody>
      </p:sp>
      <p:sp>
        <p:nvSpPr>
          <p:cNvPr id="36" name="Text Placeholder 25"/>
          <p:cNvSpPr>
            <a:spLocks noGrp="1"/>
          </p:cNvSpPr>
          <p:nvPr>
            <p:ph type="body" sz="quarter" idx="45" hasCustomPrompt="1"/>
          </p:nvPr>
        </p:nvSpPr>
        <p:spPr>
          <a:xfrm>
            <a:off x="850448" y="1944688"/>
            <a:ext cx="3928481" cy="1477250"/>
          </a:xfrm>
        </p:spPr>
        <p:txBody>
          <a:bodyP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baseline="0">
                <a:solidFill>
                  <a:schemeClr val="bg1"/>
                </a:solidFill>
              </a:defRPr>
            </a:lvl1pPr>
          </a:lstStyle>
          <a:p>
            <a:r>
              <a:rPr lang="pt-PT" err="1"/>
              <a:t>Sed</a:t>
            </a:r>
            <a:r>
              <a:rPr lang="pt-PT"/>
              <a:t> ut </a:t>
            </a:r>
            <a:r>
              <a:rPr lang="pt-PT" err="1"/>
              <a:t>perspiciatis</a:t>
            </a:r>
            <a:r>
              <a:rPr lang="pt-PT"/>
              <a:t> </a:t>
            </a:r>
            <a:r>
              <a:rPr lang="pt-PT" err="1"/>
              <a:t>unde</a:t>
            </a:r>
            <a:r>
              <a:rPr lang="pt-PT"/>
              <a:t> </a:t>
            </a:r>
            <a:r>
              <a:rPr lang="pt-PT" err="1"/>
              <a:t>omnis</a:t>
            </a:r>
            <a:r>
              <a:rPr lang="pt-PT"/>
              <a:t> </a:t>
            </a:r>
            <a:r>
              <a:rPr lang="pt-PT" err="1"/>
              <a:t>iste</a:t>
            </a:r>
            <a:r>
              <a:rPr lang="pt-PT"/>
              <a:t> </a:t>
            </a:r>
            <a:r>
              <a:rPr lang="pt-PT" err="1"/>
              <a:t>natus</a:t>
            </a:r>
            <a:r>
              <a:rPr lang="pt-PT"/>
              <a:t> error </a:t>
            </a:r>
            <a:r>
              <a:rPr lang="pt-PT" err="1"/>
              <a:t>sit</a:t>
            </a:r>
            <a:r>
              <a:rPr lang="pt-PT"/>
              <a:t> </a:t>
            </a:r>
            <a:r>
              <a:rPr lang="pt-PT" err="1"/>
              <a:t>voluptatem</a:t>
            </a:r>
            <a:r>
              <a:rPr lang="pt-PT"/>
              <a:t> </a:t>
            </a:r>
            <a:r>
              <a:rPr lang="pt-PT" err="1"/>
              <a:t>accusantium</a:t>
            </a:r>
            <a:r>
              <a:rPr lang="pt-PT"/>
              <a:t> </a:t>
            </a:r>
            <a:r>
              <a:rPr lang="pt-PT" err="1"/>
              <a:t>doloremque</a:t>
            </a:r>
            <a:r>
              <a:rPr lang="pt-PT"/>
              <a:t> </a:t>
            </a:r>
            <a:r>
              <a:rPr lang="pt-PT" err="1"/>
              <a:t>laudantium</a:t>
            </a:r>
            <a:r>
              <a:rPr lang="pt-PT"/>
              <a:t>, </a:t>
            </a:r>
            <a:r>
              <a:rPr lang="pt-PT" err="1"/>
              <a:t>totam</a:t>
            </a:r>
            <a:r>
              <a:rPr lang="pt-PT"/>
              <a:t> rem </a:t>
            </a:r>
            <a:r>
              <a:rPr lang="pt-PT" err="1"/>
              <a:t>aperiam</a:t>
            </a:r>
            <a:r>
              <a:rPr lang="pt-PT"/>
              <a:t>, </a:t>
            </a:r>
            <a:r>
              <a:rPr lang="pt-PT" err="1"/>
              <a:t>eaque</a:t>
            </a:r>
            <a:r>
              <a:rPr lang="pt-PT"/>
              <a:t> </a:t>
            </a:r>
            <a:r>
              <a:rPr lang="pt-PT" err="1"/>
              <a:t>ipsa</a:t>
            </a:r>
            <a:r>
              <a:rPr lang="pt-PT"/>
              <a:t> </a:t>
            </a:r>
            <a:r>
              <a:rPr lang="pt-PT" err="1"/>
              <a:t>quae</a:t>
            </a:r>
            <a:r>
              <a:rPr lang="pt-PT"/>
              <a:t> </a:t>
            </a:r>
            <a:r>
              <a:rPr lang="pt-PT" err="1"/>
              <a:t>ab</a:t>
            </a:r>
            <a:r>
              <a:rPr lang="pt-PT"/>
              <a:t> </a:t>
            </a:r>
            <a:r>
              <a:rPr lang="pt-PT" err="1"/>
              <a:t>illo</a:t>
            </a:r>
            <a:r>
              <a:rPr lang="pt-PT"/>
              <a:t> </a:t>
            </a:r>
            <a:r>
              <a:rPr lang="pt-PT" err="1"/>
              <a:t>inventore</a:t>
            </a:r>
            <a:r>
              <a:rPr lang="pt-PT"/>
              <a:t> </a:t>
            </a:r>
            <a:r>
              <a:rPr lang="pt-PT" err="1"/>
              <a:t>veritatis</a:t>
            </a:r>
            <a:r>
              <a:rPr lang="pt-PT"/>
              <a:t> </a:t>
            </a:r>
            <a:r>
              <a:rPr lang="pt-PT" err="1"/>
              <a:t>et</a:t>
            </a:r>
            <a:r>
              <a:rPr lang="pt-PT"/>
              <a:t> </a:t>
            </a:r>
            <a:r>
              <a:rPr lang="pt-PT" err="1"/>
              <a:t>quasi</a:t>
            </a:r>
            <a:r>
              <a:rPr lang="pt-PT"/>
              <a:t> </a:t>
            </a:r>
            <a:r>
              <a:rPr lang="pt-PT" err="1"/>
              <a:t>architecto</a:t>
            </a:r>
            <a:r>
              <a:rPr lang="pt-PT"/>
              <a:t> </a:t>
            </a:r>
            <a:r>
              <a:rPr lang="pt-PT" err="1"/>
              <a:t>beatae</a:t>
            </a:r>
            <a:r>
              <a:rPr lang="pt-PT"/>
              <a:t> vitae </a:t>
            </a:r>
            <a:r>
              <a:rPr lang="pt-PT" err="1"/>
              <a:t>dicta</a:t>
            </a:r>
            <a:r>
              <a:rPr lang="pt-PT"/>
              <a:t> </a:t>
            </a:r>
            <a:r>
              <a:rPr lang="pt-PT" err="1"/>
              <a:t>sunt</a:t>
            </a:r>
            <a:r>
              <a:rPr lang="pt-PT"/>
              <a:t> </a:t>
            </a:r>
            <a:r>
              <a:rPr lang="pt-PT" err="1"/>
              <a:t>explicabo</a:t>
            </a:r>
            <a:r>
              <a:rPr lang="pt-PT"/>
              <a:t>.</a:t>
            </a:r>
          </a:p>
        </p:txBody>
      </p:sp>
      <p:sp>
        <p:nvSpPr>
          <p:cNvPr id="38" name="Text Placeholder 25"/>
          <p:cNvSpPr>
            <a:spLocks noGrp="1"/>
          </p:cNvSpPr>
          <p:nvPr>
            <p:ph type="body" sz="quarter" idx="46" hasCustomPrompt="1"/>
          </p:nvPr>
        </p:nvSpPr>
        <p:spPr>
          <a:xfrm>
            <a:off x="5549986" y="3517599"/>
            <a:ext cx="1329749" cy="250855"/>
          </a:xfrm>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1" baseline="0">
                <a:solidFill>
                  <a:schemeClr val="bg2"/>
                </a:solidFill>
              </a:defRPr>
            </a:lvl1pPr>
          </a:lstStyle>
          <a:p>
            <a:r>
              <a:rPr lang="pt-PT" err="1"/>
              <a:t>Text</a:t>
            </a:r>
            <a:endParaRPr lang="pt-PT"/>
          </a:p>
        </p:txBody>
      </p:sp>
      <p:sp>
        <p:nvSpPr>
          <p:cNvPr id="39" name="Text Placeholder 25"/>
          <p:cNvSpPr>
            <a:spLocks noGrp="1"/>
          </p:cNvSpPr>
          <p:nvPr>
            <p:ph type="body" sz="quarter" idx="47" hasCustomPrompt="1"/>
          </p:nvPr>
        </p:nvSpPr>
        <p:spPr>
          <a:xfrm>
            <a:off x="5549986" y="3783022"/>
            <a:ext cx="1329749" cy="700496"/>
          </a:xfrm>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000" b="0" baseline="0">
                <a:solidFill>
                  <a:schemeClr val="bg1"/>
                </a:solidFill>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sed</a:t>
            </a:r>
            <a:r>
              <a:rPr lang="en-US"/>
              <a:t> do </a:t>
            </a:r>
            <a:r>
              <a:rPr lang="en-US" err="1"/>
              <a:t>eiusmod</a:t>
            </a:r>
            <a:r>
              <a:rPr lang="en-US"/>
              <a:t> </a:t>
            </a:r>
            <a:r>
              <a:rPr lang="en-US" err="1"/>
              <a:t>tempor</a:t>
            </a:r>
            <a:endParaRPr lang="en-US"/>
          </a:p>
          <a:p>
            <a:endParaRPr lang="pt-PT"/>
          </a:p>
        </p:txBody>
      </p:sp>
      <p:sp>
        <p:nvSpPr>
          <p:cNvPr id="40" name="Text Placeholder 25"/>
          <p:cNvSpPr>
            <a:spLocks noGrp="1"/>
          </p:cNvSpPr>
          <p:nvPr>
            <p:ph type="body" sz="quarter" idx="48" hasCustomPrompt="1"/>
          </p:nvPr>
        </p:nvSpPr>
        <p:spPr>
          <a:xfrm>
            <a:off x="6707191" y="4833990"/>
            <a:ext cx="1329749" cy="250855"/>
          </a:xfrm>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1" baseline="0">
                <a:solidFill>
                  <a:schemeClr val="bg2"/>
                </a:solidFill>
              </a:defRPr>
            </a:lvl1pPr>
          </a:lstStyle>
          <a:p>
            <a:r>
              <a:rPr lang="pt-PT" err="1"/>
              <a:t>Text</a:t>
            </a:r>
            <a:endParaRPr lang="pt-PT"/>
          </a:p>
        </p:txBody>
      </p:sp>
      <p:sp>
        <p:nvSpPr>
          <p:cNvPr id="41" name="Text Placeholder 25"/>
          <p:cNvSpPr>
            <a:spLocks noGrp="1"/>
          </p:cNvSpPr>
          <p:nvPr>
            <p:ph type="body" sz="quarter" idx="49" hasCustomPrompt="1"/>
          </p:nvPr>
        </p:nvSpPr>
        <p:spPr>
          <a:xfrm>
            <a:off x="6707191" y="5099413"/>
            <a:ext cx="1329749" cy="700496"/>
          </a:xfrm>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000" b="0" baseline="0">
                <a:solidFill>
                  <a:schemeClr val="bg1"/>
                </a:solidFill>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sed</a:t>
            </a:r>
            <a:r>
              <a:rPr lang="en-US"/>
              <a:t> do </a:t>
            </a:r>
            <a:r>
              <a:rPr lang="en-US" err="1"/>
              <a:t>eiusmod</a:t>
            </a:r>
            <a:r>
              <a:rPr lang="en-US"/>
              <a:t> </a:t>
            </a:r>
            <a:r>
              <a:rPr lang="en-US" err="1"/>
              <a:t>tempor</a:t>
            </a:r>
            <a:endParaRPr lang="en-US"/>
          </a:p>
          <a:p>
            <a:endParaRPr lang="pt-PT"/>
          </a:p>
        </p:txBody>
      </p:sp>
      <p:sp>
        <p:nvSpPr>
          <p:cNvPr id="42" name="Text Placeholder 25"/>
          <p:cNvSpPr>
            <a:spLocks noGrp="1"/>
          </p:cNvSpPr>
          <p:nvPr>
            <p:ph type="body" sz="quarter" idx="50" hasCustomPrompt="1"/>
          </p:nvPr>
        </p:nvSpPr>
        <p:spPr>
          <a:xfrm>
            <a:off x="8465831" y="4833990"/>
            <a:ext cx="1329749" cy="250855"/>
          </a:xfrm>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1" baseline="0">
                <a:solidFill>
                  <a:schemeClr val="bg2"/>
                </a:solidFill>
              </a:defRPr>
            </a:lvl1pPr>
          </a:lstStyle>
          <a:p>
            <a:r>
              <a:rPr lang="pt-PT" err="1"/>
              <a:t>Text</a:t>
            </a:r>
            <a:endParaRPr lang="pt-PT"/>
          </a:p>
        </p:txBody>
      </p:sp>
      <p:sp>
        <p:nvSpPr>
          <p:cNvPr id="43" name="Text Placeholder 25"/>
          <p:cNvSpPr>
            <a:spLocks noGrp="1"/>
          </p:cNvSpPr>
          <p:nvPr>
            <p:ph type="body" sz="quarter" idx="51" hasCustomPrompt="1"/>
          </p:nvPr>
        </p:nvSpPr>
        <p:spPr>
          <a:xfrm>
            <a:off x="8465831" y="5099413"/>
            <a:ext cx="1329749" cy="700496"/>
          </a:xfrm>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000" b="0" baseline="0">
                <a:solidFill>
                  <a:schemeClr val="bg1"/>
                </a:solidFill>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sed</a:t>
            </a:r>
            <a:r>
              <a:rPr lang="en-US"/>
              <a:t> do </a:t>
            </a:r>
            <a:r>
              <a:rPr lang="en-US" err="1"/>
              <a:t>eiusmod</a:t>
            </a:r>
            <a:r>
              <a:rPr lang="en-US"/>
              <a:t> </a:t>
            </a:r>
            <a:r>
              <a:rPr lang="en-US" err="1"/>
              <a:t>tempor</a:t>
            </a:r>
            <a:endParaRPr lang="en-US"/>
          </a:p>
          <a:p>
            <a:endParaRPr lang="pt-PT"/>
          </a:p>
        </p:txBody>
      </p:sp>
      <p:sp>
        <p:nvSpPr>
          <p:cNvPr id="44" name="Text Placeholder 25"/>
          <p:cNvSpPr>
            <a:spLocks noGrp="1"/>
          </p:cNvSpPr>
          <p:nvPr>
            <p:ph type="body" sz="quarter" idx="52" hasCustomPrompt="1"/>
          </p:nvPr>
        </p:nvSpPr>
        <p:spPr>
          <a:xfrm>
            <a:off x="9671605" y="3521365"/>
            <a:ext cx="1329749" cy="250855"/>
          </a:xfrm>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1" baseline="0">
                <a:solidFill>
                  <a:schemeClr val="bg2"/>
                </a:solidFill>
              </a:defRPr>
            </a:lvl1pPr>
          </a:lstStyle>
          <a:p>
            <a:r>
              <a:rPr lang="pt-PT" err="1"/>
              <a:t>Text</a:t>
            </a:r>
            <a:endParaRPr lang="pt-PT"/>
          </a:p>
        </p:txBody>
      </p:sp>
      <p:sp>
        <p:nvSpPr>
          <p:cNvPr id="45" name="Text Placeholder 25"/>
          <p:cNvSpPr>
            <a:spLocks noGrp="1"/>
          </p:cNvSpPr>
          <p:nvPr>
            <p:ph type="body" sz="quarter" idx="53" hasCustomPrompt="1"/>
          </p:nvPr>
        </p:nvSpPr>
        <p:spPr>
          <a:xfrm>
            <a:off x="9671605" y="3786788"/>
            <a:ext cx="1329749" cy="700496"/>
          </a:xfrm>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000" b="0" baseline="0">
                <a:solidFill>
                  <a:schemeClr val="bg1"/>
                </a:solidFill>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sed</a:t>
            </a:r>
            <a:r>
              <a:rPr lang="en-US"/>
              <a:t> do </a:t>
            </a:r>
            <a:r>
              <a:rPr lang="en-US" err="1"/>
              <a:t>eiusmod</a:t>
            </a:r>
            <a:r>
              <a:rPr lang="en-US"/>
              <a:t> </a:t>
            </a:r>
            <a:r>
              <a:rPr lang="en-US" err="1"/>
              <a:t>tempor</a:t>
            </a:r>
            <a:endParaRPr lang="en-US"/>
          </a:p>
          <a:p>
            <a:endParaRPr lang="pt-PT"/>
          </a:p>
        </p:txBody>
      </p:sp>
      <p:sp>
        <p:nvSpPr>
          <p:cNvPr id="46" name="Text Placeholder 25"/>
          <p:cNvSpPr>
            <a:spLocks noGrp="1"/>
          </p:cNvSpPr>
          <p:nvPr>
            <p:ph type="body" sz="quarter" idx="54" hasCustomPrompt="1"/>
          </p:nvPr>
        </p:nvSpPr>
        <p:spPr>
          <a:xfrm>
            <a:off x="7534707" y="1101945"/>
            <a:ext cx="1329749" cy="250855"/>
          </a:xfrm>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1" baseline="0">
                <a:solidFill>
                  <a:schemeClr val="bg2"/>
                </a:solidFill>
              </a:defRPr>
            </a:lvl1pPr>
          </a:lstStyle>
          <a:p>
            <a:r>
              <a:rPr lang="pt-PT" err="1"/>
              <a:t>Text</a:t>
            </a:r>
            <a:endParaRPr lang="pt-PT"/>
          </a:p>
        </p:txBody>
      </p:sp>
      <p:sp>
        <p:nvSpPr>
          <p:cNvPr id="47" name="Text Placeholder 25"/>
          <p:cNvSpPr>
            <a:spLocks noGrp="1"/>
          </p:cNvSpPr>
          <p:nvPr>
            <p:ph type="body" sz="quarter" idx="55" hasCustomPrompt="1"/>
          </p:nvPr>
        </p:nvSpPr>
        <p:spPr>
          <a:xfrm>
            <a:off x="7534707" y="1367368"/>
            <a:ext cx="1329749" cy="700496"/>
          </a:xfrm>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000" b="0" baseline="0">
                <a:solidFill>
                  <a:schemeClr val="bg1"/>
                </a:solidFill>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sed</a:t>
            </a:r>
            <a:r>
              <a:rPr lang="en-US"/>
              <a:t> do </a:t>
            </a:r>
            <a:r>
              <a:rPr lang="en-US" err="1"/>
              <a:t>eiusmod</a:t>
            </a:r>
            <a:r>
              <a:rPr lang="en-US"/>
              <a:t> </a:t>
            </a:r>
            <a:r>
              <a:rPr lang="en-US" err="1"/>
              <a:t>tempor</a:t>
            </a:r>
            <a:endParaRPr lang="en-US"/>
          </a:p>
          <a:p>
            <a:endParaRPr lang="pt-PT"/>
          </a:p>
        </p:txBody>
      </p:sp>
      <p:sp>
        <p:nvSpPr>
          <p:cNvPr id="48" name="Text Placeholder 25"/>
          <p:cNvSpPr>
            <a:spLocks noGrp="1"/>
          </p:cNvSpPr>
          <p:nvPr>
            <p:ph type="body" sz="quarter" idx="56" hasCustomPrompt="1"/>
          </p:nvPr>
        </p:nvSpPr>
        <p:spPr>
          <a:xfrm>
            <a:off x="5917881" y="1776783"/>
            <a:ext cx="1329749" cy="250855"/>
          </a:xfrm>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1" baseline="0">
                <a:solidFill>
                  <a:schemeClr val="bg2"/>
                </a:solidFill>
              </a:defRPr>
            </a:lvl1pPr>
          </a:lstStyle>
          <a:p>
            <a:r>
              <a:rPr lang="pt-PT" err="1"/>
              <a:t>Text</a:t>
            </a:r>
            <a:endParaRPr lang="pt-PT"/>
          </a:p>
        </p:txBody>
      </p:sp>
      <p:sp>
        <p:nvSpPr>
          <p:cNvPr id="49" name="Text Placeholder 25"/>
          <p:cNvSpPr>
            <a:spLocks noGrp="1"/>
          </p:cNvSpPr>
          <p:nvPr>
            <p:ph type="body" sz="quarter" idx="57" hasCustomPrompt="1"/>
          </p:nvPr>
        </p:nvSpPr>
        <p:spPr>
          <a:xfrm>
            <a:off x="5917881" y="2042206"/>
            <a:ext cx="1329749" cy="700496"/>
          </a:xfrm>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000" b="0" baseline="0">
                <a:solidFill>
                  <a:schemeClr val="bg1"/>
                </a:solidFill>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sed</a:t>
            </a:r>
            <a:r>
              <a:rPr lang="en-US"/>
              <a:t> do </a:t>
            </a:r>
            <a:r>
              <a:rPr lang="en-US" err="1"/>
              <a:t>eiusmod</a:t>
            </a:r>
            <a:r>
              <a:rPr lang="en-US"/>
              <a:t> </a:t>
            </a:r>
            <a:r>
              <a:rPr lang="en-US" err="1"/>
              <a:t>tempor</a:t>
            </a:r>
            <a:endParaRPr lang="en-US"/>
          </a:p>
          <a:p>
            <a:endParaRPr lang="pt-PT"/>
          </a:p>
        </p:txBody>
      </p:sp>
      <p:sp>
        <p:nvSpPr>
          <p:cNvPr id="50" name="Text Placeholder 25"/>
          <p:cNvSpPr>
            <a:spLocks noGrp="1"/>
          </p:cNvSpPr>
          <p:nvPr>
            <p:ph type="body" sz="quarter" idx="58" hasCustomPrompt="1"/>
          </p:nvPr>
        </p:nvSpPr>
        <p:spPr>
          <a:xfrm>
            <a:off x="9205013" y="1748380"/>
            <a:ext cx="1329749" cy="250855"/>
          </a:xfrm>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1" baseline="0">
                <a:solidFill>
                  <a:schemeClr val="bg2"/>
                </a:solidFill>
              </a:defRPr>
            </a:lvl1pPr>
          </a:lstStyle>
          <a:p>
            <a:r>
              <a:rPr lang="pt-PT" err="1"/>
              <a:t>Text</a:t>
            </a:r>
            <a:endParaRPr lang="pt-PT"/>
          </a:p>
        </p:txBody>
      </p:sp>
      <p:sp>
        <p:nvSpPr>
          <p:cNvPr id="51" name="Text Placeholder 25"/>
          <p:cNvSpPr>
            <a:spLocks noGrp="1"/>
          </p:cNvSpPr>
          <p:nvPr>
            <p:ph type="body" sz="quarter" idx="59" hasCustomPrompt="1"/>
          </p:nvPr>
        </p:nvSpPr>
        <p:spPr>
          <a:xfrm>
            <a:off x="9205013" y="2013803"/>
            <a:ext cx="1329749" cy="700496"/>
          </a:xfrm>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000" b="0" baseline="0">
                <a:solidFill>
                  <a:schemeClr val="bg1"/>
                </a:solidFill>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sed</a:t>
            </a:r>
            <a:r>
              <a:rPr lang="en-US"/>
              <a:t> do </a:t>
            </a:r>
            <a:r>
              <a:rPr lang="en-US" err="1"/>
              <a:t>eiusmod</a:t>
            </a:r>
            <a:r>
              <a:rPr lang="en-US"/>
              <a:t> </a:t>
            </a:r>
            <a:r>
              <a:rPr lang="en-US" err="1"/>
              <a:t>tempor</a:t>
            </a:r>
            <a:endParaRPr lang="en-US"/>
          </a:p>
          <a:p>
            <a:endParaRPr lang="pt-PT"/>
          </a:p>
        </p:txBody>
      </p:sp>
      <p:sp>
        <p:nvSpPr>
          <p:cNvPr id="52" name="Text Placeholder 12"/>
          <p:cNvSpPr>
            <a:spLocks noGrp="1"/>
          </p:cNvSpPr>
          <p:nvPr>
            <p:ph type="body" sz="quarter" idx="15" hasCustomPrompt="1"/>
          </p:nvPr>
        </p:nvSpPr>
        <p:spPr>
          <a:xfrm>
            <a:off x="11213811" y="6165382"/>
            <a:ext cx="701038" cy="486183"/>
          </a:xfrm>
          <a:blipFill>
            <a:blip r:embed="rId2" cstate="email">
              <a:extLst>
                <a:ext uri="{28A0092B-C50C-407E-A947-70E740481C1C}">
                  <a14:useLocalDpi xmlns:a14="http://schemas.microsoft.com/office/drawing/2010/main"/>
                </a:ext>
              </a:extLst>
            </a:blip>
            <a:stretch>
              <a:fillRect/>
            </a:stretch>
          </a:blipFill>
        </p:spPr>
        <p:txBody>
          <a:bodyPr lIns="0" tIns="0" rIns="0" bIns="0" anchor="ct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700" b="0" baseline="0">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a:t> </a:t>
            </a:r>
          </a:p>
        </p:txBody>
      </p:sp>
      <p:sp>
        <p:nvSpPr>
          <p:cNvPr id="37" name="Text Placeholder 25"/>
          <p:cNvSpPr>
            <a:spLocks noGrp="1"/>
          </p:cNvSpPr>
          <p:nvPr>
            <p:ph type="body" sz="quarter" idx="60" hasCustomPrompt="1"/>
          </p:nvPr>
        </p:nvSpPr>
        <p:spPr>
          <a:xfrm>
            <a:off x="7178168" y="2963416"/>
            <a:ext cx="2141575" cy="933865"/>
          </a:xfrm>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3200" b="1" cap="all" baseline="0">
                <a:solidFill>
                  <a:schemeClr val="bg1"/>
                </a:solidFill>
              </a:defRPr>
            </a:lvl1pPr>
          </a:lstStyle>
          <a:p>
            <a:r>
              <a:rPr lang="pt-PT" err="1"/>
              <a:t>Main</a:t>
            </a:r>
            <a:r>
              <a:rPr lang="pt-PT"/>
              <a:t> </a:t>
            </a:r>
            <a:r>
              <a:rPr lang="pt-PT" err="1"/>
              <a:t>message</a:t>
            </a:r>
            <a:endParaRPr lang="pt-PT"/>
          </a:p>
          <a:p>
            <a:endParaRPr lang="pt-PT"/>
          </a:p>
        </p:txBody>
      </p:sp>
      <p:cxnSp>
        <p:nvCxnSpPr>
          <p:cNvPr id="53" name="Straight Connector 52"/>
          <p:cNvCxnSpPr/>
          <p:nvPr userDrawn="1"/>
        </p:nvCxnSpPr>
        <p:spPr>
          <a:xfrm flipH="1">
            <a:off x="685800" y="-4152"/>
            <a:ext cx="0" cy="135829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9069954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Content Development Slide 19">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a:t>Title</a:t>
            </a:r>
            <a:endParaRPr lang="pt-PT"/>
          </a:p>
        </p:txBody>
      </p:sp>
      <p:sp>
        <p:nvSpPr>
          <p:cNvPr id="3" name="Slide Number Placeholder 2"/>
          <p:cNvSpPr>
            <a:spLocks noGrp="1"/>
          </p:cNvSpPr>
          <p:nvPr>
            <p:ph type="sldNum" sz="quarter" idx="10"/>
          </p:nvPr>
        </p:nvSpPr>
        <p:spPr/>
        <p:txBody>
          <a:bodyPr/>
          <a:lstStyle/>
          <a:p>
            <a:fld id="{9E561190-0011-472E-9FCA-1D7032DB7E1D}" type="slidenum">
              <a:rPr lang="en-US" smtClean="0"/>
              <a:pPr/>
              <a:t>‹#›</a:t>
            </a:fld>
            <a:endParaRPr lang="en-US"/>
          </a:p>
        </p:txBody>
      </p:sp>
      <p:sp>
        <p:nvSpPr>
          <p:cNvPr id="7" name="Arc 12"/>
          <p:cNvSpPr/>
          <p:nvPr userDrawn="1"/>
        </p:nvSpPr>
        <p:spPr>
          <a:xfrm>
            <a:off x="4259372" y="2193306"/>
            <a:ext cx="3673181" cy="3673181"/>
          </a:xfrm>
          <a:prstGeom prst="ellipse">
            <a:avLst/>
          </a:prstGeom>
          <a:ln w="19050">
            <a:solidFill>
              <a:srgbClr val="A6A6A6"/>
            </a:solidFill>
            <a:prstDash val="sysDot"/>
          </a:ln>
        </p:spPr>
        <p:txBody>
          <a:bodyPr lIns="45718" tIns="45718" rIns="45718" bIns="45718" anchor="ctr"/>
          <a:lstStyle/>
          <a:p>
            <a:pPr algn="ctr" defTabSz="1375467">
              <a:defRPr sz="2600">
                <a:latin typeface="EC Square Sans Pro"/>
                <a:ea typeface="EC Square Sans Pro"/>
                <a:cs typeface="EC Square Sans Pro"/>
                <a:sym typeface="EC Square Sans Pro"/>
              </a:defRPr>
            </a:pPr>
            <a:endParaRPr/>
          </a:p>
        </p:txBody>
      </p:sp>
      <p:sp>
        <p:nvSpPr>
          <p:cNvPr id="9" name="Oval 15"/>
          <p:cNvSpPr/>
          <p:nvPr userDrawn="1"/>
        </p:nvSpPr>
        <p:spPr>
          <a:xfrm>
            <a:off x="4807465" y="2478669"/>
            <a:ext cx="270537" cy="270537"/>
          </a:xfrm>
          <a:prstGeom prst="ellipse">
            <a:avLst/>
          </a:prstGeom>
          <a:solidFill>
            <a:srgbClr val="183A66"/>
          </a:solidFill>
          <a:ln w="19050">
            <a:solidFill>
              <a:schemeClr val="accent5"/>
            </a:solidFill>
            <a:miter lim="400000"/>
          </a:ln>
        </p:spPr>
        <p:txBody>
          <a:bodyPr lIns="45718" tIns="45718" rIns="45718" bIns="45718" anchor="ctr"/>
          <a:lstStyle/>
          <a:p>
            <a:pPr algn="ctr" defTabSz="1375467">
              <a:defRPr sz="2600">
                <a:solidFill>
                  <a:srgbClr val="FFFFFF"/>
                </a:solidFill>
                <a:latin typeface="EC Square Sans Pro"/>
                <a:ea typeface="EC Square Sans Pro"/>
                <a:cs typeface="EC Square Sans Pro"/>
                <a:sym typeface="EC Square Sans Pro"/>
              </a:defRPr>
            </a:pPr>
            <a:endParaRPr/>
          </a:p>
        </p:txBody>
      </p:sp>
      <p:sp>
        <p:nvSpPr>
          <p:cNvPr id="10" name="Oval 18"/>
          <p:cNvSpPr/>
          <p:nvPr userDrawn="1"/>
        </p:nvSpPr>
        <p:spPr>
          <a:xfrm>
            <a:off x="7118997" y="2478669"/>
            <a:ext cx="270537" cy="270537"/>
          </a:xfrm>
          <a:prstGeom prst="ellipse">
            <a:avLst/>
          </a:prstGeom>
          <a:solidFill>
            <a:srgbClr val="183A66"/>
          </a:solidFill>
          <a:ln w="19050">
            <a:solidFill>
              <a:schemeClr val="accent5"/>
            </a:solidFill>
            <a:miter lim="400000"/>
          </a:ln>
        </p:spPr>
        <p:txBody>
          <a:bodyPr lIns="45718" tIns="45718" rIns="45718" bIns="45718" anchor="ctr"/>
          <a:lstStyle/>
          <a:p>
            <a:pPr algn="ctr" defTabSz="1375467">
              <a:defRPr sz="2600">
                <a:solidFill>
                  <a:srgbClr val="FFFFFF"/>
                </a:solidFill>
                <a:latin typeface="EC Square Sans Pro"/>
                <a:ea typeface="EC Square Sans Pro"/>
                <a:cs typeface="EC Square Sans Pro"/>
                <a:sym typeface="EC Square Sans Pro"/>
              </a:defRPr>
            </a:pPr>
            <a:endParaRPr/>
          </a:p>
        </p:txBody>
      </p:sp>
      <p:sp>
        <p:nvSpPr>
          <p:cNvPr id="11" name="Oval 21"/>
          <p:cNvSpPr/>
          <p:nvPr userDrawn="1"/>
        </p:nvSpPr>
        <p:spPr>
          <a:xfrm>
            <a:off x="4807465" y="5334367"/>
            <a:ext cx="270537" cy="270537"/>
          </a:xfrm>
          <a:prstGeom prst="ellipse">
            <a:avLst/>
          </a:prstGeom>
          <a:solidFill>
            <a:srgbClr val="183A66"/>
          </a:solidFill>
          <a:ln w="19050">
            <a:solidFill>
              <a:schemeClr val="accent5"/>
            </a:solidFill>
            <a:miter lim="400000"/>
          </a:ln>
        </p:spPr>
        <p:txBody>
          <a:bodyPr lIns="45718" tIns="45718" rIns="45718" bIns="45718" anchor="ctr"/>
          <a:lstStyle/>
          <a:p>
            <a:pPr algn="ctr" defTabSz="1375467">
              <a:defRPr sz="2600">
                <a:solidFill>
                  <a:srgbClr val="FFFFFF"/>
                </a:solidFill>
                <a:latin typeface="EC Square Sans Pro"/>
                <a:ea typeface="EC Square Sans Pro"/>
                <a:cs typeface="EC Square Sans Pro"/>
                <a:sym typeface="EC Square Sans Pro"/>
              </a:defRPr>
            </a:pPr>
            <a:endParaRPr/>
          </a:p>
        </p:txBody>
      </p:sp>
      <p:sp>
        <p:nvSpPr>
          <p:cNvPr id="12" name="Oval 24"/>
          <p:cNvSpPr/>
          <p:nvPr userDrawn="1"/>
        </p:nvSpPr>
        <p:spPr>
          <a:xfrm>
            <a:off x="7118997" y="5334367"/>
            <a:ext cx="270537" cy="270537"/>
          </a:xfrm>
          <a:prstGeom prst="ellipse">
            <a:avLst/>
          </a:prstGeom>
          <a:solidFill>
            <a:srgbClr val="183A66"/>
          </a:solidFill>
          <a:ln w="19050">
            <a:solidFill>
              <a:schemeClr val="accent5"/>
            </a:solidFill>
            <a:miter lim="400000"/>
          </a:ln>
        </p:spPr>
        <p:txBody>
          <a:bodyPr lIns="45718" tIns="45718" rIns="45718" bIns="45718" anchor="ctr"/>
          <a:lstStyle/>
          <a:p>
            <a:pPr algn="ctr" defTabSz="1375467">
              <a:defRPr sz="2600">
                <a:solidFill>
                  <a:srgbClr val="FFFFFF"/>
                </a:solidFill>
                <a:latin typeface="EC Square Sans Pro"/>
                <a:ea typeface="EC Square Sans Pro"/>
                <a:cs typeface="EC Square Sans Pro"/>
                <a:sym typeface="EC Square Sans Pro"/>
              </a:defRPr>
            </a:pPr>
            <a:endParaRPr/>
          </a:p>
        </p:txBody>
      </p:sp>
      <p:sp>
        <p:nvSpPr>
          <p:cNvPr id="13" name="Oval 27"/>
          <p:cNvSpPr/>
          <p:nvPr userDrawn="1"/>
        </p:nvSpPr>
        <p:spPr>
          <a:xfrm>
            <a:off x="7797318" y="3935812"/>
            <a:ext cx="270537" cy="270537"/>
          </a:xfrm>
          <a:prstGeom prst="ellipse">
            <a:avLst/>
          </a:prstGeom>
          <a:solidFill>
            <a:srgbClr val="183A66"/>
          </a:solidFill>
          <a:ln w="19050">
            <a:solidFill>
              <a:schemeClr val="accent5"/>
            </a:solidFill>
            <a:miter lim="400000"/>
          </a:ln>
        </p:spPr>
        <p:txBody>
          <a:bodyPr lIns="45718" tIns="45718" rIns="45718" bIns="45718" anchor="ctr"/>
          <a:lstStyle/>
          <a:p>
            <a:pPr algn="ctr" defTabSz="1375467">
              <a:defRPr sz="2600">
                <a:solidFill>
                  <a:srgbClr val="FFFFFF"/>
                </a:solidFill>
                <a:latin typeface="EC Square Sans Pro"/>
                <a:ea typeface="EC Square Sans Pro"/>
                <a:cs typeface="EC Square Sans Pro"/>
                <a:sym typeface="EC Square Sans Pro"/>
              </a:defRPr>
            </a:pPr>
            <a:endParaRPr/>
          </a:p>
        </p:txBody>
      </p:sp>
      <p:sp>
        <p:nvSpPr>
          <p:cNvPr id="14" name="Oval 30"/>
          <p:cNvSpPr/>
          <p:nvPr userDrawn="1"/>
        </p:nvSpPr>
        <p:spPr>
          <a:xfrm>
            <a:off x="4124145" y="3935812"/>
            <a:ext cx="270537" cy="270537"/>
          </a:xfrm>
          <a:prstGeom prst="ellipse">
            <a:avLst/>
          </a:prstGeom>
          <a:solidFill>
            <a:srgbClr val="183A66"/>
          </a:solidFill>
          <a:ln w="19050">
            <a:solidFill>
              <a:schemeClr val="accent5"/>
            </a:solidFill>
            <a:miter lim="400000"/>
          </a:ln>
        </p:spPr>
        <p:txBody>
          <a:bodyPr lIns="45718" tIns="45718" rIns="45718" bIns="45718" anchor="ctr"/>
          <a:lstStyle/>
          <a:p>
            <a:pPr algn="ctr" defTabSz="1375467">
              <a:defRPr sz="2600">
                <a:solidFill>
                  <a:srgbClr val="FFFFFF"/>
                </a:solidFill>
                <a:latin typeface="EC Square Sans Pro"/>
                <a:ea typeface="EC Square Sans Pro"/>
                <a:cs typeface="EC Square Sans Pro"/>
                <a:sym typeface="EC Square Sans Pro"/>
              </a:defRPr>
            </a:pPr>
            <a:endParaRPr/>
          </a:p>
        </p:txBody>
      </p:sp>
      <p:sp>
        <p:nvSpPr>
          <p:cNvPr id="33" name="Text Placeholder 4"/>
          <p:cNvSpPr>
            <a:spLocks noGrp="1"/>
          </p:cNvSpPr>
          <p:nvPr>
            <p:ph type="body" sz="quarter" idx="42" hasCustomPrompt="1"/>
          </p:nvPr>
        </p:nvSpPr>
        <p:spPr>
          <a:xfrm>
            <a:off x="839788" y="1079980"/>
            <a:ext cx="10514012" cy="258055"/>
          </a:xfrm>
        </p:spPr>
        <p:txBody>
          <a:bodyPr lIns="0" tIns="0" rIns="0" bIns="0">
            <a:normAutofit/>
          </a:bodyPr>
          <a:lstStyle>
            <a:lvl1pPr marL="0" indent="0">
              <a:buNone/>
              <a:defRPr sz="1700">
                <a:solidFill>
                  <a:schemeClr val="accent2"/>
                </a:solidFill>
              </a:defRPr>
            </a:lvl1pPr>
          </a:lstStyle>
          <a:p>
            <a:pPr lvl="0"/>
            <a:r>
              <a:rPr lang="pt-PT" err="1"/>
              <a:t>Subtitle</a:t>
            </a:r>
            <a:endParaRPr lang="pt-PT"/>
          </a:p>
        </p:txBody>
      </p:sp>
      <p:sp>
        <p:nvSpPr>
          <p:cNvPr id="34" name="Text Placeholder 25"/>
          <p:cNvSpPr>
            <a:spLocks noGrp="1"/>
          </p:cNvSpPr>
          <p:nvPr>
            <p:ph type="body" sz="quarter" idx="56" hasCustomPrompt="1"/>
          </p:nvPr>
        </p:nvSpPr>
        <p:spPr>
          <a:xfrm>
            <a:off x="1115366" y="2209360"/>
            <a:ext cx="3176337" cy="250855"/>
          </a:xfrm>
        </p:spPr>
        <p:txBody>
          <a:bodyPr>
            <a:noAutofit/>
          </a:bodyPr>
          <a:lstStyle>
            <a:lvl1pPr marL="0" marR="0" indent="0" algn="r"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b="1" baseline="0">
                <a:solidFill>
                  <a:schemeClr val="accent5"/>
                </a:solidFill>
              </a:defRPr>
            </a:lvl1pPr>
          </a:lstStyle>
          <a:p>
            <a:r>
              <a:rPr lang="pt-PT" err="1"/>
              <a:t>Text</a:t>
            </a:r>
            <a:endParaRPr lang="pt-PT"/>
          </a:p>
        </p:txBody>
      </p:sp>
      <p:sp>
        <p:nvSpPr>
          <p:cNvPr id="35" name="Text Placeholder 25"/>
          <p:cNvSpPr>
            <a:spLocks noGrp="1"/>
          </p:cNvSpPr>
          <p:nvPr>
            <p:ph type="body" sz="quarter" idx="57" hasCustomPrompt="1"/>
          </p:nvPr>
        </p:nvSpPr>
        <p:spPr>
          <a:xfrm>
            <a:off x="1115366" y="2474783"/>
            <a:ext cx="3176337" cy="700496"/>
          </a:xfrm>
        </p:spPr>
        <p:txBody>
          <a:bodyPr>
            <a:noAutofit/>
          </a:bodyPr>
          <a:lstStyle>
            <a:lvl1pPr marL="0" marR="0" indent="0" algn="r" defTabSz="914400" rtl="0" eaLnBrk="1" fontAlgn="auto" latinLnBrk="0" hangingPunct="1">
              <a:lnSpc>
                <a:spcPct val="90000"/>
              </a:lnSpc>
              <a:spcBef>
                <a:spcPts val="1000"/>
              </a:spcBef>
              <a:spcAft>
                <a:spcPts val="0"/>
              </a:spcAft>
              <a:buClrTx/>
              <a:buSzTx/>
              <a:buFont typeface="Arial" panose="020B0604020202020204" pitchFamily="34" charset="0"/>
              <a:buNone/>
              <a:tabLst/>
              <a:defRPr sz="1300" b="0" baseline="0">
                <a:solidFill>
                  <a:schemeClr val="accent2"/>
                </a:solidFill>
              </a:defRPr>
            </a:lvl1pPr>
          </a:lstStyle>
          <a:p>
            <a:r>
              <a:rPr lang="pt-PT" err="1">
                <a:solidFill>
                  <a:schemeClr val="accent2"/>
                </a:solidFill>
              </a:rPr>
              <a:t>Lorem</a:t>
            </a:r>
            <a:r>
              <a:rPr lang="pt-PT">
                <a:solidFill>
                  <a:schemeClr val="accent2"/>
                </a:solidFill>
              </a:rPr>
              <a:t> </a:t>
            </a:r>
            <a:r>
              <a:rPr lang="pt-PT" err="1">
                <a:solidFill>
                  <a:schemeClr val="accent2"/>
                </a:solidFill>
              </a:rPr>
              <a:t>ipsum</a:t>
            </a:r>
            <a:r>
              <a:rPr lang="pt-PT">
                <a:solidFill>
                  <a:schemeClr val="accent2"/>
                </a:solidFill>
              </a:rPr>
              <a:t> </a:t>
            </a:r>
            <a:r>
              <a:rPr lang="pt-PT" err="1">
                <a:solidFill>
                  <a:schemeClr val="accent2"/>
                </a:solidFill>
              </a:rPr>
              <a:t>dolor</a:t>
            </a:r>
            <a:r>
              <a:rPr lang="pt-PT">
                <a:solidFill>
                  <a:schemeClr val="accent2"/>
                </a:solidFill>
              </a:rPr>
              <a:t> </a:t>
            </a:r>
            <a:r>
              <a:rPr lang="pt-PT" err="1">
                <a:solidFill>
                  <a:schemeClr val="accent2"/>
                </a:solidFill>
              </a:rPr>
              <a:t>sit</a:t>
            </a:r>
            <a:r>
              <a:rPr lang="pt-PT">
                <a:solidFill>
                  <a:schemeClr val="accent2"/>
                </a:solidFill>
              </a:rPr>
              <a:t> </a:t>
            </a:r>
            <a:r>
              <a:rPr lang="pt-PT" err="1">
                <a:solidFill>
                  <a:schemeClr val="accent2"/>
                </a:solidFill>
              </a:rPr>
              <a:t>amet</a:t>
            </a:r>
            <a:r>
              <a:rPr lang="pt-PT">
                <a:solidFill>
                  <a:schemeClr val="accent2"/>
                </a:solidFill>
              </a:rPr>
              <a:t>, </a:t>
            </a:r>
            <a:r>
              <a:rPr lang="pt-PT" err="1">
                <a:solidFill>
                  <a:schemeClr val="accent2"/>
                </a:solidFill>
              </a:rPr>
              <a:t>consectetur</a:t>
            </a:r>
            <a:r>
              <a:rPr lang="pt-PT">
                <a:solidFill>
                  <a:schemeClr val="accent2"/>
                </a:solidFill>
              </a:rPr>
              <a:t> </a:t>
            </a:r>
            <a:r>
              <a:rPr lang="pt-PT" err="1">
                <a:solidFill>
                  <a:schemeClr val="accent2"/>
                </a:solidFill>
              </a:rPr>
              <a:t>adipiscing</a:t>
            </a:r>
            <a:r>
              <a:rPr lang="pt-PT">
                <a:solidFill>
                  <a:schemeClr val="accent2"/>
                </a:solidFill>
              </a:rPr>
              <a:t> </a:t>
            </a:r>
            <a:r>
              <a:rPr lang="pt-PT" err="1">
                <a:solidFill>
                  <a:schemeClr val="accent2"/>
                </a:solidFill>
              </a:rPr>
              <a:t>elit</a:t>
            </a:r>
            <a:r>
              <a:rPr lang="pt-PT">
                <a:solidFill>
                  <a:schemeClr val="accent2"/>
                </a:solidFill>
              </a:rPr>
              <a:t>, </a:t>
            </a:r>
            <a:r>
              <a:rPr lang="pt-PT" err="1">
                <a:solidFill>
                  <a:schemeClr val="accent2"/>
                </a:solidFill>
              </a:rPr>
              <a:t>sed</a:t>
            </a:r>
            <a:r>
              <a:rPr lang="pt-PT">
                <a:solidFill>
                  <a:schemeClr val="accent2"/>
                </a:solidFill>
              </a:rPr>
              <a:t> do </a:t>
            </a:r>
            <a:r>
              <a:rPr lang="pt-PT" err="1">
                <a:solidFill>
                  <a:schemeClr val="accent2"/>
                </a:solidFill>
              </a:rPr>
              <a:t>eiusmod</a:t>
            </a:r>
            <a:r>
              <a:rPr lang="pt-PT">
                <a:solidFill>
                  <a:schemeClr val="accent2"/>
                </a:solidFill>
              </a:rPr>
              <a:t> </a:t>
            </a:r>
            <a:r>
              <a:rPr lang="pt-PT" err="1">
                <a:solidFill>
                  <a:schemeClr val="accent2"/>
                </a:solidFill>
              </a:rPr>
              <a:t>tempor</a:t>
            </a:r>
            <a:r>
              <a:rPr lang="pt-PT">
                <a:solidFill>
                  <a:schemeClr val="accent2"/>
                </a:solidFill>
              </a:rPr>
              <a:t> </a:t>
            </a:r>
            <a:r>
              <a:rPr lang="pt-PT" err="1">
                <a:solidFill>
                  <a:schemeClr val="accent2"/>
                </a:solidFill>
              </a:rPr>
              <a:t>incididunt</a:t>
            </a:r>
            <a:r>
              <a:rPr lang="pt-PT">
                <a:solidFill>
                  <a:schemeClr val="accent2"/>
                </a:solidFill>
              </a:rPr>
              <a:t> ut labore </a:t>
            </a:r>
            <a:r>
              <a:rPr lang="pt-PT" err="1">
                <a:solidFill>
                  <a:schemeClr val="accent2"/>
                </a:solidFill>
              </a:rPr>
              <a:t>et</a:t>
            </a:r>
            <a:r>
              <a:rPr lang="pt-PT">
                <a:solidFill>
                  <a:schemeClr val="accent2"/>
                </a:solidFill>
              </a:rPr>
              <a:t> </a:t>
            </a:r>
            <a:r>
              <a:rPr lang="pt-PT" err="1">
                <a:solidFill>
                  <a:schemeClr val="accent2"/>
                </a:solidFill>
              </a:rPr>
              <a:t>dolore</a:t>
            </a:r>
            <a:r>
              <a:rPr lang="pt-PT">
                <a:solidFill>
                  <a:schemeClr val="accent2"/>
                </a:solidFill>
              </a:rPr>
              <a:t> magna </a:t>
            </a:r>
            <a:r>
              <a:rPr lang="pt-PT" err="1">
                <a:solidFill>
                  <a:schemeClr val="accent2"/>
                </a:solidFill>
              </a:rPr>
              <a:t>aliqua</a:t>
            </a:r>
            <a:r>
              <a:rPr lang="pt-PT">
                <a:solidFill>
                  <a:schemeClr val="accent2"/>
                </a:solidFill>
              </a:rPr>
              <a:t>.</a:t>
            </a:r>
          </a:p>
        </p:txBody>
      </p:sp>
      <p:sp>
        <p:nvSpPr>
          <p:cNvPr id="36" name="Text Placeholder 25"/>
          <p:cNvSpPr>
            <a:spLocks noGrp="1"/>
          </p:cNvSpPr>
          <p:nvPr>
            <p:ph type="body" sz="quarter" idx="58" hasCustomPrompt="1"/>
          </p:nvPr>
        </p:nvSpPr>
        <p:spPr>
          <a:xfrm>
            <a:off x="1115366" y="4989233"/>
            <a:ext cx="3176337" cy="250855"/>
          </a:xfrm>
        </p:spPr>
        <p:txBody>
          <a:bodyPr>
            <a:noAutofit/>
          </a:bodyPr>
          <a:lstStyle>
            <a:lvl1pPr marL="0" marR="0" indent="0" algn="r"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b="1" baseline="0">
                <a:solidFill>
                  <a:schemeClr val="accent5"/>
                </a:solidFill>
              </a:defRPr>
            </a:lvl1pPr>
          </a:lstStyle>
          <a:p>
            <a:r>
              <a:rPr lang="pt-PT" err="1"/>
              <a:t>Text</a:t>
            </a:r>
            <a:endParaRPr lang="pt-PT"/>
          </a:p>
        </p:txBody>
      </p:sp>
      <p:sp>
        <p:nvSpPr>
          <p:cNvPr id="37" name="Text Placeholder 25"/>
          <p:cNvSpPr>
            <a:spLocks noGrp="1"/>
          </p:cNvSpPr>
          <p:nvPr>
            <p:ph type="body" sz="quarter" idx="59" hasCustomPrompt="1"/>
          </p:nvPr>
        </p:nvSpPr>
        <p:spPr>
          <a:xfrm>
            <a:off x="1115366" y="5254656"/>
            <a:ext cx="3176337" cy="700496"/>
          </a:xfrm>
        </p:spPr>
        <p:txBody>
          <a:bodyPr>
            <a:noAutofit/>
          </a:bodyPr>
          <a:lstStyle>
            <a:lvl1pPr marL="0" marR="0" indent="0" algn="r" defTabSz="914400" rtl="0" eaLnBrk="1" fontAlgn="auto" latinLnBrk="0" hangingPunct="1">
              <a:lnSpc>
                <a:spcPct val="90000"/>
              </a:lnSpc>
              <a:spcBef>
                <a:spcPts val="1000"/>
              </a:spcBef>
              <a:spcAft>
                <a:spcPts val="0"/>
              </a:spcAft>
              <a:buClrTx/>
              <a:buSzTx/>
              <a:buFont typeface="Arial" panose="020B0604020202020204" pitchFamily="34" charset="0"/>
              <a:buNone/>
              <a:tabLst/>
              <a:defRPr sz="1300" b="0" baseline="0">
                <a:solidFill>
                  <a:schemeClr val="accent2"/>
                </a:solidFill>
              </a:defRPr>
            </a:lvl1pPr>
          </a:lstStyle>
          <a:p>
            <a:r>
              <a:rPr lang="pt-PT" err="1">
                <a:solidFill>
                  <a:schemeClr val="accent2"/>
                </a:solidFill>
              </a:rPr>
              <a:t>Lorem</a:t>
            </a:r>
            <a:r>
              <a:rPr lang="pt-PT">
                <a:solidFill>
                  <a:schemeClr val="accent2"/>
                </a:solidFill>
              </a:rPr>
              <a:t> </a:t>
            </a:r>
            <a:r>
              <a:rPr lang="pt-PT" err="1">
                <a:solidFill>
                  <a:schemeClr val="accent2"/>
                </a:solidFill>
              </a:rPr>
              <a:t>ipsum</a:t>
            </a:r>
            <a:r>
              <a:rPr lang="pt-PT">
                <a:solidFill>
                  <a:schemeClr val="accent2"/>
                </a:solidFill>
              </a:rPr>
              <a:t> </a:t>
            </a:r>
            <a:r>
              <a:rPr lang="pt-PT" err="1">
                <a:solidFill>
                  <a:schemeClr val="accent2"/>
                </a:solidFill>
              </a:rPr>
              <a:t>dolor</a:t>
            </a:r>
            <a:r>
              <a:rPr lang="pt-PT">
                <a:solidFill>
                  <a:schemeClr val="accent2"/>
                </a:solidFill>
              </a:rPr>
              <a:t> </a:t>
            </a:r>
            <a:r>
              <a:rPr lang="pt-PT" err="1">
                <a:solidFill>
                  <a:schemeClr val="accent2"/>
                </a:solidFill>
              </a:rPr>
              <a:t>sit</a:t>
            </a:r>
            <a:r>
              <a:rPr lang="pt-PT">
                <a:solidFill>
                  <a:schemeClr val="accent2"/>
                </a:solidFill>
              </a:rPr>
              <a:t> </a:t>
            </a:r>
            <a:r>
              <a:rPr lang="pt-PT" err="1">
                <a:solidFill>
                  <a:schemeClr val="accent2"/>
                </a:solidFill>
              </a:rPr>
              <a:t>amet</a:t>
            </a:r>
            <a:r>
              <a:rPr lang="pt-PT">
                <a:solidFill>
                  <a:schemeClr val="accent2"/>
                </a:solidFill>
              </a:rPr>
              <a:t>, </a:t>
            </a:r>
            <a:r>
              <a:rPr lang="pt-PT" err="1">
                <a:solidFill>
                  <a:schemeClr val="accent2"/>
                </a:solidFill>
              </a:rPr>
              <a:t>consectetur</a:t>
            </a:r>
            <a:r>
              <a:rPr lang="pt-PT">
                <a:solidFill>
                  <a:schemeClr val="accent2"/>
                </a:solidFill>
              </a:rPr>
              <a:t> </a:t>
            </a:r>
            <a:r>
              <a:rPr lang="pt-PT" err="1">
                <a:solidFill>
                  <a:schemeClr val="accent2"/>
                </a:solidFill>
              </a:rPr>
              <a:t>adipiscing</a:t>
            </a:r>
            <a:r>
              <a:rPr lang="pt-PT">
                <a:solidFill>
                  <a:schemeClr val="accent2"/>
                </a:solidFill>
              </a:rPr>
              <a:t> </a:t>
            </a:r>
            <a:r>
              <a:rPr lang="pt-PT" err="1">
                <a:solidFill>
                  <a:schemeClr val="accent2"/>
                </a:solidFill>
              </a:rPr>
              <a:t>elit</a:t>
            </a:r>
            <a:r>
              <a:rPr lang="pt-PT">
                <a:solidFill>
                  <a:schemeClr val="accent2"/>
                </a:solidFill>
              </a:rPr>
              <a:t>, </a:t>
            </a:r>
            <a:r>
              <a:rPr lang="pt-PT" err="1">
                <a:solidFill>
                  <a:schemeClr val="accent2"/>
                </a:solidFill>
              </a:rPr>
              <a:t>sed</a:t>
            </a:r>
            <a:r>
              <a:rPr lang="pt-PT">
                <a:solidFill>
                  <a:schemeClr val="accent2"/>
                </a:solidFill>
              </a:rPr>
              <a:t> do </a:t>
            </a:r>
            <a:r>
              <a:rPr lang="pt-PT" err="1">
                <a:solidFill>
                  <a:schemeClr val="accent2"/>
                </a:solidFill>
              </a:rPr>
              <a:t>eiusmod</a:t>
            </a:r>
            <a:r>
              <a:rPr lang="pt-PT">
                <a:solidFill>
                  <a:schemeClr val="accent2"/>
                </a:solidFill>
              </a:rPr>
              <a:t> </a:t>
            </a:r>
            <a:r>
              <a:rPr lang="pt-PT" err="1">
                <a:solidFill>
                  <a:schemeClr val="accent2"/>
                </a:solidFill>
              </a:rPr>
              <a:t>tempor</a:t>
            </a:r>
            <a:r>
              <a:rPr lang="pt-PT">
                <a:solidFill>
                  <a:schemeClr val="accent2"/>
                </a:solidFill>
              </a:rPr>
              <a:t> </a:t>
            </a:r>
            <a:r>
              <a:rPr lang="pt-PT" err="1">
                <a:solidFill>
                  <a:schemeClr val="accent2"/>
                </a:solidFill>
              </a:rPr>
              <a:t>incididunt</a:t>
            </a:r>
            <a:r>
              <a:rPr lang="pt-PT">
                <a:solidFill>
                  <a:schemeClr val="accent2"/>
                </a:solidFill>
              </a:rPr>
              <a:t> ut labore </a:t>
            </a:r>
            <a:r>
              <a:rPr lang="pt-PT" err="1">
                <a:solidFill>
                  <a:schemeClr val="accent2"/>
                </a:solidFill>
              </a:rPr>
              <a:t>et</a:t>
            </a:r>
            <a:r>
              <a:rPr lang="pt-PT">
                <a:solidFill>
                  <a:schemeClr val="accent2"/>
                </a:solidFill>
              </a:rPr>
              <a:t> </a:t>
            </a:r>
            <a:r>
              <a:rPr lang="pt-PT" err="1">
                <a:solidFill>
                  <a:schemeClr val="accent2"/>
                </a:solidFill>
              </a:rPr>
              <a:t>dolore</a:t>
            </a:r>
            <a:r>
              <a:rPr lang="pt-PT">
                <a:solidFill>
                  <a:schemeClr val="accent2"/>
                </a:solidFill>
              </a:rPr>
              <a:t> magna </a:t>
            </a:r>
            <a:r>
              <a:rPr lang="pt-PT" err="1">
                <a:solidFill>
                  <a:schemeClr val="accent2"/>
                </a:solidFill>
              </a:rPr>
              <a:t>aliqua</a:t>
            </a:r>
            <a:r>
              <a:rPr lang="pt-PT">
                <a:solidFill>
                  <a:schemeClr val="accent2"/>
                </a:solidFill>
              </a:rPr>
              <a:t>.</a:t>
            </a:r>
          </a:p>
        </p:txBody>
      </p:sp>
      <p:sp>
        <p:nvSpPr>
          <p:cNvPr id="38" name="Text Placeholder 25"/>
          <p:cNvSpPr>
            <a:spLocks noGrp="1"/>
          </p:cNvSpPr>
          <p:nvPr>
            <p:ph type="body" sz="quarter" idx="60" hasCustomPrompt="1"/>
          </p:nvPr>
        </p:nvSpPr>
        <p:spPr>
          <a:xfrm>
            <a:off x="614624" y="3599296"/>
            <a:ext cx="3176337" cy="250855"/>
          </a:xfrm>
        </p:spPr>
        <p:txBody>
          <a:bodyPr>
            <a:noAutofit/>
          </a:bodyPr>
          <a:lstStyle>
            <a:lvl1pPr marL="0" marR="0" indent="0" algn="r"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b="1" baseline="0">
                <a:solidFill>
                  <a:schemeClr val="accent5"/>
                </a:solidFill>
              </a:defRPr>
            </a:lvl1pPr>
          </a:lstStyle>
          <a:p>
            <a:r>
              <a:rPr lang="pt-PT" err="1"/>
              <a:t>Text</a:t>
            </a:r>
            <a:endParaRPr lang="pt-PT"/>
          </a:p>
        </p:txBody>
      </p:sp>
      <p:sp>
        <p:nvSpPr>
          <p:cNvPr id="39" name="Text Placeholder 25"/>
          <p:cNvSpPr>
            <a:spLocks noGrp="1"/>
          </p:cNvSpPr>
          <p:nvPr>
            <p:ph type="body" sz="quarter" idx="61" hasCustomPrompt="1"/>
          </p:nvPr>
        </p:nvSpPr>
        <p:spPr>
          <a:xfrm>
            <a:off x="614624" y="3864719"/>
            <a:ext cx="3176337" cy="700496"/>
          </a:xfrm>
        </p:spPr>
        <p:txBody>
          <a:bodyPr>
            <a:noAutofit/>
          </a:bodyPr>
          <a:lstStyle>
            <a:lvl1pPr marL="0" marR="0" indent="0" algn="r" defTabSz="914400" rtl="0" eaLnBrk="1" fontAlgn="auto" latinLnBrk="0" hangingPunct="1">
              <a:lnSpc>
                <a:spcPct val="90000"/>
              </a:lnSpc>
              <a:spcBef>
                <a:spcPts val="1000"/>
              </a:spcBef>
              <a:spcAft>
                <a:spcPts val="0"/>
              </a:spcAft>
              <a:buClrTx/>
              <a:buSzTx/>
              <a:buFont typeface="Arial" panose="020B0604020202020204" pitchFamily="34" charset="0"/>
              <a:buNone/>
              <a:tabLst/>
              <a:defRPr sz="1300" b="0" baseline="0">
                <a:solidFill>
                  <a:schemeClr val="accent2"/>
                </a:solidFill>
              </a:defRPr>
            </a:lvl1pPr>
          </a:lstStyle>
          <a:p>
            <a:r>
              <a:rPr lang="pt-PT" err="1">
                <a:solidFill>
                  <a:schemeClr val="accent2"/>
                </a:solidFill>
              </a:rPr>
              <a:t>Lorem</a:t>
            </a:r>
            <a:r>
              <a:rPr lang="pt-PT">
                <a:solidFill>
                  <a:schemeClr val="accent2"/>
                </a:solidFill>
              </a:rPr>
              <a:t> </a:t>
            </a:r>
            <a:r>
              <a:rPr lang="pt-PT" err="1">
                <a:solidFill>
                  <a:schemeClr val="accent2"/>
                </a:solidFill>
              </a:rPr>
              <a:t>ipsum</a:t>
            </a:r>
            <a:r>
              <a:rPr lang="pt-PT">
                <a:solidFill>
                  <a:schemeClr val="accent2"/>
                </a:solidFill>
              </a:rPr>
              <a:t> </a:t>
            </a:r>
            <a:r>
              <a:rPr lang="pt-PT" err="1">
                <a:solidFill>
                  <a:schemeClr val="accent2"/>
                </a:solidFill>
              </a:rPr>
              <a:t>dolor</a:t>
            </a:r>
            <a:r>
              <a:rPr lang="pt-PT">
                <a:solidFill>
                  <a:schemeClr val="accent2"/>
                </a:solidFill>
              </a:rPr>
              <a:t> </a:t>
            </a:r>
            <a:r>
              <a:rPr lang="pt-PT" err="1">
                <a:solidFill>
                  <a:schemeClr val="accent2"/>
                </a:solidFill>
              </a:rPr>
              <a:t>sit</a:t>
            </a:r>
            <a:r>
              <a:rPr lang="pt-PT">
                <a:solidFill>
                  <a:schemeClr val="accent2"/>
                </a:solidFill>
              </a:rPr>
              <a:t> </a:t>
            </a:r>
            <a:r>
              <a:rPr lang="pt-PT" err="1">
                <a:solidFill>
                  <a:schemeClr val="accent2"/>
                </a:solidFill>
              </a:rPr>
              <a:t>amet</a:t>
            </a:r>
            <a:r>
              <a:rPr lang="pt-PT">
                <a:solidFill>
                  <a:schemeClr val="accent2"/>
                </a:solidFill>
              </a:rPr>
              <a:t>, </a:t>
            </a:r>
            <a:r>
              <a:rPr lang="pt-PT" err="1">
                <a:solidFill>
                  <a:schemeClr val="accent2"/>
                </a:solidFill>
              </a:rPr>
              <a:t>consectetur</a:t>
            </a:r>
            <a:r>
              <a:rPr lang="pt-PT">
                <a:solidFill>
                  <a:schemeClr val="accent2"/>
                </a:solidFill>
              </a:rPr>
              <a:t> </a:t>
            </a:r>
            <a:r>
              <a:rPr lang="pt-PT" err="1">
                <a:solidFill>
                  <a:schemeClr val="accent2"/>
                </a:solidFill>
              </a:rPr>
              <a:t>adipiscing</a:t>
            </a:r>
            <a:r>
              <a:rPr lang="pt-PT">
                <a:solidFill>
                  <a:schemeClr val="accent2"/>
                </a:solidFill>
              </a:rPr>
              <a:t> </a:t>
            </a:r>
            <a:r>
              <a:rPr lang="pt-PT" err="1">
                <a:solidFill>
                  <a:schemeClr val="accent2"/>
                </a:solidFill>
              </a:rPr>
              <a:t>elit</a:t>
            </a:r>
            <a:r>
              <a:rPr lang="pt-PT">
                <a:solidFill>
                  <a:schemeClr val="accent2"/>
                </a:solidFill>
              </a:rPr>
              <a:t>, </a:t>
            </a:r>
            <a:r>
              <a:rPr lang="pt-PT" err="1">
                <a:solidFill>
                  <a:schemeClr val="accent2"/>
                </a:solidFill>
              </a:rPr>
              <a:t>sed</a:t>
            </a:r>
            <a:r>
              <a:rPr lang="pt-PT">
                <a:solidFill>
                  <a:schemeClr val="accent2"/>
                </a:solidFill>
              </a:rPr>
              <a:t> do </a:t>
            </a:r>
            <a:r>
              <a:rPr lang="pt-PT" err="1">
                <a:solidFill>
                  <a:schemeClr val="accent2"/>
                </a:solidFill>
              </a:rPr>
              <a:t>eiusmod</a:t>
            </a:r>
            <a:r>
              <a:rPr lang="pt-PT">
                <a:solidFill>
                  <a:schemeClr val="accent2"/>
                </a:solidFill>
              </a:rPr>
              <a:t> </a:t>
            </a:r>
            <a:r>
              <a:rPr lang="pt-PT" err="1">
                <a:solidFill>
                  <a:schemeClr val="accent2"/>
                </a:solidFill>
              </a:rPr>
              <a:t>tempor</a:t>
            </a:r>
            <a:r>
              <a:rPr lang="pt-PT">
                <a:solidFill>
                  <a:schemeClr val="accent2"/>
                </a:solidFill>
              </a:rPr>
              <a:t> </a:t>
            </a:r>
            <a:r>
              <a:rPr lang="pt-PT" err="1">
                <a:solidFill>
                  <a:schemeClr val="accent2"/>
                </a:solidFill>
              </a:rPr>
              <a:t>incididunt</a:t>
            </a:r>
            <a:r>
              <a:rPr lang="pt-PT">
                <a:solidFill>
                  <a:schemeClr val="accent2"/>
                </a:solidFill>
              </a:rPr>
              <a:t> ut labore </a:t>
            </a:r>
            <a:r>
              <a:rPr lang="pt-PT" err="1">
                <a:solidFill>
                  <a:schemeClr val="accent2"/>
                </a:solidFill>
              </a:rPr>
              <a:t>et</a:t>
            </a:r>
            <a:r>
              <a:rPr lang="pt-PT">
                <a:solidFill>
                  <a:schemeClr val="accent2"/>
                </a:solidFill>
              </a:rPr>
              <a:t> </a:t>
            </a:r>
            <a:r>
              <a:rPr lang="pt-PT" err="1">
                <a:solidFill>
                  <a:schemeClr val="accent2"/>
                </a:solidFill>
              </a:rPr>
              <a:t>dolore</a:t>
            </a:r>
            <a:r>
              <a:rPr lang="pt-PT">
                <a:solidFill>
                  <a:schemeClr val="accent2"/>
                </a:solidFill>
              </a:rPr>
              <a:t> magna </a:t>
            </a:r>
            <a:r>
              <a:rPr lang="pt-PT" err="1">
                <a:solidFill>
                  <a:schemeClr val="accent2"/>
                </a:solidFill>
              </a:rPr>
              <a:t>aliqua</a:t>
            </a:r>
            <a:r>
              <a:rPr lang="pt-PT">
                <a:solidFill>
                  <a:schemeClr val="accent2"/>
                </a:solidFill>
              </a:rPr>
              <a:t>.</a:t>
            </a:r>
          </a:p>
        </p:txBody>
      </p:sp>
      <p:sp>
        <p:nvSpPr>
          <p:cNvPr id="40" name="Text Placeholder 25"/>
          <p:cNvSpPr>
            <a:spLocks noGrp="1"/>
          </p:cNvSpPr>
          <p:nvPr>
            <p:ph type="body" sz="quarter" idx="62" hasCustomPrompt="1"/>
          </p:nvPr>
        </p:nvSpPr>
        <p:spPr>
          <a:xfrm>
            <a:off x="8400964" y="3599296"/>
            <a:ext cx="3176337" cy="250855"/>
          </a:xfrm>
        </p:spPr>
        <p:txBody>
          <a:bodyP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b="1" baseline="0">
                <a:solidFill>
                  <a:schemeClr val="accent5"/>
                </a:solidFill>
              </a:defRPr>
            </a:lvl1pPr>
          </a:lstStyle>
          <a:p>
            <a:r>
              <a:rPr lang="pt-PT" err="1"/>
              <a:t>Text</a:t>
            </a:r>
            <a:endParaRPr lang="pt-PT"/>
          </a:p>
        </p:txBody>
      </p:sp>
      <p:sp>
        <p:nvSpPr>
          <p:cNvPr id="41" name="Text Placeholder 25"/>
          <p:cNvSpPr>
            <a:spLocks noGrp="1"/>
          </p:cNvSpPr>
          <p:nvPr>
            <p:ph type="body" sz="quarter" idx="63" hasCustomPrompt="1"/>
          </p:nvPr>
        </p:nvSpPr>
        <p:spPr>
          <a:xfrm>
            <a:off x="8400964" y="3864719"/>
            <a:ext cx="3176337" cy="700496"/>
          </a:xfrm>
        </p:spPr>
        <p:txBody>
          <a:bodyP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300" b="0" baseline="0">
                <a:solidFill>
                  <a:schemeClr val="accent2"/>
                </a:solidFill>
              </a:defRPr>
            </a:lvl1pPr>
          </a:lstStyle>
          <a:p>
            <a:r>
              <a:rPr lang="pt-PT" err="1">
                <a:solidFill>
                  <a:schemeClr val="accent2"/>
                </a:solidFill>
              </a:rPr>
              <a:t>Lorem</a:t>
            </a:r>
            <a:r>
              <a:rPr lang="pt-PT">
                <a:solidFill>
                  <a:schemeClr val="accent2"/>
                </a:solidFill>
              </a:rPr>
              <a:t> </a:t>
            </a:r>
            <a:r>
              <a:rPr lang="pt-PT" err="1">
                <a:solidFill>
                  <a:schemeClr val="accent2"/>
                </a:solidFill>
              </a:rPr>
              <a:t>ipsum</a:t>
            </a:r>
            <a:r>
              <a:rPr lang="pt-PT">
                <a:solidFill>
                  <a:schemeClr val="accent2"/>
                </a:solidFill>
              </a:rPr>
              <a:t> </a:t>
            </a:r>
            <a:r>
              <a:rPr lang="pt-PT" err="1">
                <a:solidFill>
                  <a:schemeClr val="accent2"/>
                </a:solidFill>
              </a:rPr>
              <a:t>dolor</a:t>
            </a:r>
            <a:r>
              <a:rPr lang="pt-PT">
                <a:solidFill>
                  <a:schemeClr val="accent2"/>
                </a:solidFill>
              </a:rPr>
              <a:t> </a:t>
            </a:r>
            <a:r>
              <a:rPr lang="pt-PT" err="1">
                <a:solidFill>
                  <a:schemeClr val="accent2"/>
                </a:solidFill>
              </a:rPr>
              <a:t>sit</a:t>
            </a:r>
            <a:r>
              <a:rPr lang="pt-PT">
                <a:solidFill>
                  <a:schemeClr val="accent2"/>
                </a:solidFill>
              </a:rPr>
              <a:t> </a:t>
            </a:r>
            <a:r>
              <a:rPr lang="pt-PT" err="1">
                <a:solidFill>
                  <a:schemeClr val="accent2"/>
                </a:solidFill>
              </a:rPr>
              <a:t>amet</a:t>
            </a:r>
            <a:r>
              <a:rPr lang="pt-PT">
                <a:solidFill>
                  <a:schemeClr val="accent2"/>
                </a:solidFill>
              </a:rPr>
              <a:t>, </a:t>
            </a:r>
            <a:r>
              <a:rPr lang="pt-PT" err="1">
                <a:solidFill>
                  <a:schemeClr val="accent2"/>
                </a:solidFill>
              </a:rPr>
              <a:t>consectetur</a:t>
            </a:r>
            <a:r>
              <a:rPr lang="pt-PT">
                <a:solidFill>
                  <a:schemeClr val="accent2"/>
                </a:solidFill>
              </a:rPr>
              <a:t> </a:t>
            </a:r>
            <a:r>
              <a:rPr lang="pt-PT" err="1">
                <a:solidFill>
                  <a:schemeClr val="accent2"/>
                </a:solidFill>
              </a:rPr>
              <a:t>adipiscing</a:t>
            </a:r>
            <a:r>
              <a:rPr lang="pt-PT">
                <a:solidFill>
                  <a:schemeClr val="accent2"/>
                </a:solidFill>
              </a:rPr>
              <a:t> </a:t>
            </a:r>
            <a:r>
              <a:rPr lang="pt-PT" err="1">
                <a:solidFill>
                  <a:schemeClr val="accent2"/>
                </a:solidFill>
              </a:rPr>
              <a:t>elit</a:t>
            </a:r>
            <a:r>
              <a:rPr lang="pt-PT">
                <a:solidFill>
                  <a:schemeClr val="accent2"/>
                </a:solidFill>
              </a:rPr>
              <a:t>, </a:t>
            </a:r>
            <a:r>
              <a:rPr lang="pt-PT" err="1">
                <a:solidFill>
                  <a:schemeClr val="accent2"/>
                </a:solidFill>
              </a:rPr>
              <a:t>sed</a:t>
            </a:r>
            <a:r>
              <a:rPr lang="pt-PT">
                <a:solidFill>
                  <a:schemeClr val="accent2"/>
                </a:solidFill>
              </a:rPr>
              <a:t> do </a:t>
            </a:r>
            <a:r>
              <a:rPr lang="pt-PT" err="1">
                <a:solidFill>
                  <a:schemeClr val="accent2"/>
                </a:solidFill>
              </a:rPr>
              <a:t>eiusmod</a:t>
            </a:r>
            <a:r>
              <a:rPr lang="pt-PT">
                <a:solidFill>
                  <a:schemeClr val="accent2"/>
                </a:solidFill>
              </a:rPr>
              <a:t> </a:t>
            </a:r>
            <a:r>
              <a:rPr lang="pt-PT" err="1">
                <a:solidFill>
                  <a:schemeClr val="accent2"/>
                </a:solidFill>
              </a:rPr>
              <a:t>tempor</a:t>
            </a:r>
            <a:r>
              <a:rPr lang="pt-PT">
                <a:solidFill>
                  <a:schemeClr val="accent2"/>
                </a:solidFill>
              </a:rPr>
              <a:t> </a:t>
            </a:r>
            <a:r>
              <a:rPr lang="pt-PT" err="1">
                <a:solidFill>
                  <a:schemeClr val="accent2"/>
                </a:solidFill>
              </a:rPr>
              <a:t>incididunt</a:t>
            </a:r>
            <a:r>
              <a:rPr lang="pt-PT">
                <a:solidFill>
                  <a:schemeClr val="accent2"/>
                </a:solidFill>
              </a:rPr>
              <a:t> ut labore </a:t>
            </a:r>
            <a:r>
              <a:rPr lang="pt-PT" err="1">
                <a:solidFill>
                  <a:schemeClr val="accent2"/>
                </a:solidFill>
              </a:rPr>
              <a:t>et</a:t>
            </a:r>
            <a:r>
              <a:rPr lang="pt-PT">
                <a:solidFill>
                  <a:schemeClr val="accent2"/>
                </a:solidFill>
              </a:rPr>
              <a:t> </a:t>
            </a:r>
            <a:r>
              <a:rPr lang="pt-PT" err="1">
                <a:solidFill>
                  <a:schemeClr val="accent2"/>
                </a:solidFill>
              </a:rPr>
              <a:t>dolore</a:t>
            </a:r>
            <a:r>
              <a:rPr lang="pt-PT">
                <a:solidFill>
                  <a:schemeClr val="accent2"/>
                </a:solidFill>
              </a:rPr>
              <a:t> magna </a:t>
            </a:r>
            <a:r>
              <a:rPr lang="pt-PT" err="1">
                <a:solidFill>
                  <a:schemeClr val="accent2"/>
                </a:solidFill>
              </a:rPr>
              <a:t>aliqua</a:t>
            </a:r>
            <a:r>
              <a:rPr lang="pt-PT">
                <a:solidFill>
                  <a:schemeClr val="accent2"/>
                </a:solidFill>
              </a:rPr>
              <a:t>.</a:t>
            </a:r>
          </a:p>
        </p:txBody>
      </p:sp>
      <p:sp>
        <p:nvSpPr>
          <p:cNvPr id="42" name="Text Placeholder 25"/>
          <p:cNvSpPr>
            <a:spLocks noGrp="1"/>
          </p:cNvSpPr>
          <p:nvPr>
            <p:ph type="body" sz="quarter" idx="64" hasCustomPrompt="1"/>
          </p:nvPr>
        </p:nvSpPr>
        <p:spPr>
          <a:xfrm>
            <a:off x="7842360" y="4989233"/>
            <a:ext cx="3176337" cy="250855"/>
          </a:xfrm>
        </p:spPr>
        <p:txBody>
          <a:bodyP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b="1" baseline="0">
                <a:solidFill>
                  <a:schemeClr val="accent5"/>
                </a:solidFill>
              </a:defRPr>
            </a:lvl1pPr>
          </a:lstStyle>
          <a:p>
            <a:r>
              <a:rPr lang="pt-PT" err="1"/>
              <a:t>Text</a:t>
            </a:r>
            <a:endParaRPr lang="pt-PT"/>
          </a:p>
        </p:txBody>
      </p:sp>
      <p:sp>
        <p:nvSpPr>
          <p:cNvPr id="43" name="Text Placeholder 25"/>
          <p:cNvSpPr>
            <a:spLocks noGrp="1"/>
          </p:cNvSpPr>
          <p:nvPr>
            <p:ph type="body" sz="quarter" idx="65" hasCustomPrompt="1"/>
          </p:nvPr>
        </p:nvSpPr>
        <p:spPr>
          <a:xfrm>
            <a:off x="7842360" y="5254656"/>
            <a:ext cx="3176337" cy="700496"/>
          </a:xfrm>
        </p:spPr>
        <p:txBody>
          <a:bodyP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300" b="0" baseline="0">
                <a:solidFill>
                  <a:schemeClr val="accent2"/>
                </a:solidFill>
              </a:defRPr>
            </a:lvl1pPr>
          </a:lstStyle>
          <a:p>
            <a:r>
              <a:rPr lang="pt-PT" err="1">
                <a:solidFill>
                  <a:schemeClr val="accent2"/>
                </a:solidFill>
              </a:rPr>
              <a:t>Lorem</a:t>
            </a:r>
            <a:r>
              <a:rPr lang="pt-PT">
                <a:solidFill>
                  <a:schemeClr val="accent2"/>
                </a:solidFill>
              </a:rPr>
              <a:t> </a:t>
            </a:r>
            <a:r>
              <a:rPr lang="pt-PT" err="1">
                <a:solidFill>
                  <a:schemeClr val="accent2"/>
                </a:solidFill>
              </a:rPr>
              <a:t>ipsum</a:t>
            </a:r>
            <a:r>
              <a:rPr lang="pt-PT">
                <a:solidFill>
                  <a:schemeClr val="accent2"/>
                </a:solidFill>
              </a:rPr>
              <a:t> </a:t>
            </a:r>
            <a:r>
              <a:rPr lang="pt-PT" err="1">
                <a:solidFill>
                  <a:schemeClr val="accent2"/>
                </a:solidFill>
              </a:rPr>
              <a:t>dolor</a:t>
            </a:r>
            <a:r>
              <a:rPr lang="pt-PT">
                <a:solidFill>
                  <a:schemeClr val="accent2"/>
                </a:solidFill>
              </a:rPr>
              <a:t> </a:t>
            </a:r>
            <a:r>
              <a:rPr lang="pt-PT" err="1">
                <a:solidFill>
                  <a:schemeClr val="accent2"/>
                </a:solidFill>
              </a:rPr>
              <a:t>sit</a:t>
            </a:r>
            <a:r>
              <a:rPr lang="pt-PT">
                <a:solidFill>
                  <a:schemeClr val="accent2"/>
                </a:solidFill>
              </a:rPr>
              <a:t> </a:t>
            </a:r>
            <a:r>
              <a:rPr lang="pt-PT" err="1">
                <a:solidFill>
                  <a:schemeClr val="accent2"/>
                </a:solidFill>
              </a:rPr>
              <a:t>amet</a:t>
            </a:r>
            <a:r>
              <a:rPr lang="pt-PT">
                <a:solidFill>
                  <a:schemeClr val="accent2"/>
                </a:solidFill>
              </a:rPr>
              <a:t>, </a:t>
            </a:r>
            <a:r>
              <a:rPr lang="pt-PT" err="1">
                <a:solidFill>
                  <a:schemeClr val="accent2"/>
                </a:solidFill>
              </a:rPr>
              <a:t>consectetur</a:t>
            </a:r>
            <a:r>
              <a:rPr lang="pt-PT">
                <a:solidFill>
                  <a:schemeClr val="accent2"/>
                </a:solidFill>
              </a:rPr>
              <a:t> </a:t>
            </a:r>
            <a:r>
              <a:rPr lang="pt-PT" err="1">
                <a:solidFill>
                  <a:schemeClr val="accent2"/>
                </a:solidFill>
              </a:rPr>
              <a:t>adipiscing</a:t>
            </a:r>
            <a:r>
              <a:rPr lang="pt-PT">
                <a:solidFill>
                  <a:schemeClr val="accent2"/>
                </a:solidFill>
              </a:rPr>
              <a:t> </a:t>
            </a:r>
            <a:r>
              <a:rPr lang="pt-PT" err="1">
                <a:solidFill>
                  <a:schemeClr val="accent2"/>
                </a:solidFill>
              </a:rPr>
              <a:t>elit</a:t>
            </a:r>
            <a:r>
              <a:rPr lang="pt-PT">
                <a:solidFill>
                  <a:schemeClr val="accent2"/>
                </a:solidFill>
              </a:rPr>
              <a:t>, </a:t>
            </a:r>
            <a:r>
              <a:rPr lang="pt-PT" err="1">
                <a:solidFill>
                  <a:schemeClr val="accent2"/>
                </a:solidFill>
              </a:rPr>
              <a:t>sed</a:t>
            </a:r>
            <a:r>
              <a:rPr lang="pt-PT">
                <a:solidFill>
                  <a:schemeClr val="accent2"/>
                </a:solidFill>
              </a:rPr>
              <a:t> do </a:t>
            </a:r>
            <a:r>
              <a:rPr lang="pt-PT" err="1">
                <a:solidFill>
                  <a:schemeClr val="accent2"/>
                </a:solidFill>
              </a:rPr>
              <a:t>eiusmod</a:t>
            </a:r>
            <a:r>
              <a:rPr lang="pt-PT">
                <a:solidFill>
                  <a:schemeClr val="accent2"/>
                </a:solidFill>
              </a:rPr>
              <a:t> </a:t>
            </a:r>
            <a:r>
              <a:rPr lang="pt-PT" err="1">
                <a:solidFill>
                  <a:schemeClr val="accent2"/>
                </a:solidFill>
              </a:rPr>
              <a:t>tempor</a:t>
            </a:r>
            <a:r>
              <a:rPr lang="pt-PT">
                <a:solidFill>
                  <a:schemeClr val="accent2"/>
                </a:solidFill>
              </a:rPr>
              <a:t> </a:t>
            </a:r>
            <a:r>
              <a:rPr lang="pt-PT" err="1">
                <a:solidFill>
                  <a:schemeClr val="accent2"/>
                </a:solidFill>
              </a:rPr>
              <a:t>incididunt</a:t>
            </a:r>
            <a:r>
              <a:rPr lang="pt-PT">
                <a:solidFill>
                  <a:schemeClr val="accent2"/>
                </a:solidFill>
              </a:rPr>
              <a:t> ut labore </a:t>
            </a:r>
            <a:r>
              <a:rPr lang="pt-PT" err="1">
                <a:solidFill>
                  <a:schemeClr val="accent2"/>
                </a:solidFill>
              </a:rPr>
              <a:t>et</a:t>
            </a:r>
            <a:r>
              <a:rPr lang="pt-PT">
                <a:solidFill>
                  <a:schemeClr val="accent2"/>
                </a:solidFill>
              </a:rPr>
              <a:t> </a:t>
            </a:r>
            <a:r>
              <a:rPr lang="pt-PT" err="1">
                <a:solidFill>
                  <a:schemeClr val="accent2"/>
                </a:solidFill>
              </a:rPr>
              <a:t>dolore</a:t>
            </a:r>
            <a:r>
              <a:rPr lang="pt-PT">
                <a:solidFill>
                  <a:schemeClr val="accent2"/>
                </a:solidFill>
              </a:rPr>
              <a:t> magna </a:t>
            </a:r>
            <a:r>
              <a:rPr lang="pt-PT" err="1">
                <a:solidFill>
                  <a:schemeClr val="accent2"/>
                </a:solidFill>
              </a:rPr>
              <a:t>aliqua</a:t>
            </a:r>
            <a:r>
              <a:rPr lang="pt-PT">
                <a:solidFill>
                  <a:schemeClr val="accent2"/>
                </a:solidFill>
              </a:rPr>
              <a:t>.</a:t>
            </a:r>
          </a:p>
        </p:txBody>
      </p:sp>
      <p:sp>
        <p:nvSpPr>
          <p:cNvPr id="44" name="Text Placeholder 25"/>
          <p:cNvSpPr>
            <a:spLocks noGrp="1"/>
          </p:cNvSpPr>
          <p:nvPr>
            <p:ph type="body" sz="quarter" idx="66" hasCustomPrompt="1"/>
          </p:nvPr>
        </p:nvSpPr>
        <p:spPr>
          <a:xfrm>
            <a:off x="7842360" y="2209360"/>
            <a:ext cx="3176337" cy="250855"/>
          </a:xfrm>
        </p:spPr>
        <p:txBody>
          <a:bodyP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b="1" baseline="0">
                <a:solidFill>
                  <a:schemeClr val="accent5"/>
                </a:solidFill>
              </a:defRPr>
            </a:lvl1pPr>
          </a:lstStyle>
          <a:p>
            <a:r>
              <a:rPr lang="pt-PT" err="1"/>
              <a:t>Text</a:t>
            </a:r>
            <a:endParaRPr lang="pt-PT"/>
          </a:p>
        </p:txBody>
      </p:sp>
      <p:sp>
        <p:nvSpPr>
          <p:cNvPr id="45" name="Text Placeholder 25"/>
          <p:cNvSpPr>
            <a:spLocks noGrp="1"/>
          </p:cNvSpPr>
          <p:nvPr>
            <p:ph type="body" sz="quarter" idx="67" hasCustomPrompt="1"/>
          </p:nvPr>
        </p:nvSpPr>
        <p:spPr>
          <a:xfrm>
            <a:off x="7842360" y="2474783"/>
            <a:ext cx="3176337" cy="700496"/>
          </a:xfrm>
        </p:spPr>
        <p:txBody>
          <a:bodyP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300" b="0" baseline="0">
                <a:solidFill>
                  <a:schemeClr val="accent2"/>
                </a:solidFill>
              </a:defRPr>
            </a:lvl1pPr>
          </a:lstStyle>
          <a:p>
            <a:r>
              <a:rPr lang="pt-PT" err="1">
                <a:solidFill>
                  <a:schemeClr val="accent2"/>
                </a:solidFill>
              </a:rPr>
              <a:t>Lorem</a:t>
            </a:r>
            <a:r>
              <a:rPr lang="pt-PT">
                <a:solidFill>
                  <a:schemeClr val="accent2"/>
                </a:solidFill>
              </a:rPr>
              <a:t> </a:t>
            </a:r>
            <a:r>
              <a:rPr lang="pt-PT" err="1">
                <a:solidFill>
                  <a:schemeClr val="accent2"/>
                </a:solidFill>
              </a:rPr>
              <a:t>ipsum</a:t>
            </a:r>
            <a:r>
              <a:rPr lang="pt-PT">
                <a:solidFill>
                  <a:schemeClr val="accent2"/>
                </a:solidFill>
              </a:rPr>
              <a:t> </a:t>
            </a:r>
            <a:r>
              <a:rPr lang="pt-PT" err="1">
                <a:solidFill>
                  <a:schemeClr val="accent2"/>
                </a:solidFill>
              </a:rPr>
              <a:t>dolor</a:t>
            </a:r>
            <a:r>
              <a:rPr lang="pt-PT">
                <a:solidFill>
                  <a:schemeClr val="accent2"/>
                </a:solidFill>
              </a:rPr>
              <a:t> </a:t>
            </a:r>
            <a:r>
              <a:rPr lang="pt-PT" err="1">
                <a:solidFill>
                  <a:schemeClr val="accent2"/>
                </a:solidFill>
              </a:rPr>
              <a:t>sit</a:t>
            </a:r>
            <a:r>
              <a:rPr lang="pt-PT">
                <a:solidFill>
                  <a:schemeClr val="accent2"/>
                </a:solidFill>
              </a:rPr>
              <a:t> </a:t>
            </a:r>
            <a:r>
              <a:rPr lang="pt-PT" err="1">
                <a:solidFill>
                  <a:schemeClr val="accent2"/>
                </a:solidFill>
              </a:rPr>
              <a:t>amet</a:t>
            </a:r>
            <a:r>
              <a:rPr lang="pt-PT">
                <a:solidFill>
                  <a:schemeClr val="accent2"/>
                </a:solidFill>
              </a:rPr>
              <a:t>, </a:t>
            </a:r>
            <a:r>
              <a:rPr lang="pt-PT" err="1">
                <a:solidFill>
                  <a:schemeClr val="accent2"/>
                </a:solidFill>
              </a:rPr>
              <a:t>consectetur</a:t>
            </a:r>
            <a:r>
              <a:rPr lang="pt-PT">
                <a:solidFill>
                  <a:schemeClr val="accent2"/>
                </a:solidFill>
              </a:rPr>
              <a:t> </a:t>
            </a:r>
            <a:r>
              <a:rPr lang="pt-PT" err="1">
                <a:solidFill>
                  <a:schemeClr val="accent2"/>
                </a:solidFill>
              </a:rPr>
              <a:t>adipiscing</a:t>
            </a:r>
            <a:r>
              <a:rPr lang="pt-PT">
                <a:solidFill>
                  <a:schemeClr val="accent2"/>
                </a:solidFill>
              </a:rPr>
              <a:t> </a:t>
            </a:r>
            <a:r>
              <a:rPr lang="pt-PT" err="1">
                <a:solidFill>
                  <a:schemeClr val="accent2"/>
                </a:solidFill>
              </a:rPr>
              <a:t>elit</a:t>
            </a:r>
            <a:r>
              <a:rPr lang="pt-PT">
                <a:solidFill>
                  <a:schemeClr val="accent2"/>
                </a:solidFill>
              </a:rPr>
              <a:t>, </a:t>
            </a:r>
            <a:r>
              <a:rPr lang="pt-PT" err="1">
                <a:solidFill>
                  <a:schemeClr val="accent2"/>
                </a:solidFill>
              </a:rPr>
              <a:t>sed</a:t>
            </a:r>
            <a:r>
              <a:rPr lang="pt-PT">
                <a:solidFill>
                  <a:schemeClr val="accent2"/>
                </a:solidFill>
              </a:rPr>
              <a:t> do </a:t>
            </a:r>
            <a:r>
              <a:rPr lang="pt-PT" err="1">
                <a:solidFill>
                  <a:schemeClr val="accent2"/>
                </a:solidFill>
              </a:rPr>
              <a:t>eiusmod</a:t>
            </a:r>
            <a:r>
              <a:rPr lang="pt-PT">
                <a:solidFill>
                  <a:schemeClr val="accent2"/>
                </a:solidFill>
              </a:rPr>
              <a:t> </a:t>
            </a:r>
            <a:r>
              <a:rPr lang="pt-PT" err="1">
                <a:solidFill>
                  <a:schemeClr val="accent2"/>
                </a:solidFill>
              </a:rPr>
              <a:t>tempor</a:t>
            </a:r>
            <a:r>
              <a:rPr lang="pt-PT">
                <a:solidFill>
                  <a:schemeClr val="accent2"/>
                </a:solidFill>
              </a:rPr>
              <a:t> </a:t>
            </a:r>
            <a:r>
              <a:rPr lang="pt-PT" err="1">
                <a:solidFill>
                  <a:schemeClr val="accent2"/>
                </a:solidFill>
              </a:rPr>
              <a:t>incididunt</a:t>
            </a:r>
            <a:r>
              <a:rPr lang="pt-PT">
                <a:solidFill>
                  <a:schemeClr val="accent2"/>
                </a:solidFill>
              </a:rPr>
              <a:t> ut labore </a:t>
            </a:r>
            <a:r>
              <a:rPr lang="pt-PT" err="1">
                <a:solidFill>
                  <a:schemeClr val="accent2"/>
                </a:solidFill>
              </a:rPr>
              <a:t>et</a:t>
            </a:r>
            <a:r>
              <a:rPr lang="pt-PT">
                <a:solidFill>
                  <a:schemeClr val="accent2"/>
                </a:solidFill>
              </a:rPr>
              <a:t> </a:t>
            </a:r>
            <a:r>
              <a:rPr lang="pt-PT" err="1">
                <a:solidFill>
                  <a:schemeClr val="accent2"/>
                </a:solidFill>
              </a:rPr>
              <a:t>dolore</a:t>
            </a:r>
            <a:r>
              <a:rPr lang="pt-PT">
                <a:solidFill>
                  <a:schemeClr val="accent2"/>
                </a:solidFill>
              </a:rPr>
              <a:t> magna </a:t>
            </a:r>
            <a:r>
              <a:rPr lang="pt-PT" err="1">
                <a:solidFill>
                  <a:schemeClr val="accent2"/>
                </a:solidFill>
              </a:rPr>
              <a:t>aliqua</a:t>
            </a:r>
            <a:r>
              <a:rPr lang="pt-PT">
                <a:solidFill>
                  <a:schemeClr val="accent2"/>
                </a:solidFill>
              </a:rPr>
              <a:t>.</a:t>
            </a:r>
          </a:p>
        </p:txBody>
      </p:sp>
      <p:sp>
        <p:nvSpPr>
          <p:cNvPr id="47" name="Text Placeholder 12"/>
          <p:cNvSpPr>
            <a:spLocks noGrp="1"/>
          </p:cNvSpPr>
          <p:nvPr>
            <p:ph type="body" sz="quarter" idx="15" hasCustomPrompt="1"/>
          </p:nvPr>
        </p:nvSpPr>
        <p:spPr>
          <a:xfrm>
            <a:off x="11213811" y="6165382"/>
            <a:ext cx="701038" cy="486183"/>
          </a:xfrm>
          <a:blipFill>
            <a:blip r:embed="rId2" cstate="email">
              <a:extLst>
                <a:ext uri="{28A0092B-C50C-407E-A947-70E740481C1C}">
                  <a14:useLocalDpi xmlns:a14="http://schemas.microsoft.com/office/drawing/2010/main"/>
                </a:ext>
              </a:extLst>
            </a:blip>
            <a:stretch>
              <a:fillRect/>
            </a:stretch>
          </a:blipFill>
        </p:spPr>
        <p:txBody>
          <a:bodyPr lIns="0" tIns="0" rIns="0" bIns="0" anchor="ct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700" b="0" baseline="0">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a:t> </a:t>
            </a:r>
          </a:p>
        </p:txBody>
      </p:sp>
      <p:sp>
        <p:nvSpPr>
          <p:cNvPr id="26" name="Text Placeholder 12"/>
          <p:cNvSpPr>
            <a:spLocks noGrp="1" noChangeAspect="1"/>
          </p:cNvSpPr>
          <p:nvPr>
            <p:ph type="body" sz="quarter" idx="76" hasCustomPrompt="1"/>
          </p:nvPr>
        </p:nvSpPr>
        <p:spPr>
          <a:xfrm>
            <a:off x="5574194" y="3549274"/>
            <a:ext cx="1043611" cy="1043611"/>
          </a:xfrm>
          <a:prstGeom prst="ellipse">
            <a:avLst/>
          </a:prstGeom>
          <a:solidFill>
            <a:schemeClr val="bg1"/>
          </a:solidFill>
        </p:spPr>
        <p:txBody>
          <a:bodyPr anchor="ctr">
            <a:noAutofit/>
          </a:bodyPr>
          <a:lstStyle>
            <a:lvl1pPr marL="0" indent="0" algn="ctr">
              <a:buNone/>
              <a:defRPr sz="1000"/>
            </a:lvl1pPr>
          </a:lstStyle>
          <a:p>
            <a:pPr lvl="0"/>
            <a:r>
              <a:rPr lang="en-US"/>
              <a:t>Icon here</a:t>
            </a:r>
            <a:endParaRPr lang="pt-PT"/>
          </a:p>
        </p:txBody>
      </p:sp>
      <p:cxnSp>
        <p:nvCxnSpPr>
          <p:cNvPr id="27" name="Straight Connector 26"/>
          <p:cNvCxnSpPr/>
          <p:nvPr userDrawn="1"/>
        </p:nvCxnSpPr>
        <p:spPr>
          <a:xfrm flipH="1">
            <a:off x="685800" y="-4152"/>
            <a:ext cx="0" cy="1358290"/>
          </a:xfrm>
          <a:prstGeom prst="line">
            <a:avLst/>
          </a:prstGeom>
          <a:ln w="6350">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368797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lank Slide 2">
    <p:bg>
      <p:bgPr>
        <a:solidFill>
          <a:schemeClr val="accent5"/>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chemeClr val="bg1"/>
                </a:solidFill>
              </a:defRPr>
            </a:lvl1pPr>
          </a:lstStyle>
          <a:p>
            <a:r>
              <a:rPr lang="en-US"/>
              <a:t>Title</a:t>
            </a:r>
            <a:endParaRPr lang="pt-PT"/>
          </a:p>
        </p:txBody>
      </p:sp>
      <p:sp>
        <p:nvSpPr>
          <p:cNvPr id="3" name="Slide Number Placeholder 2"/>
          <p:cNvSpPr>
            <a:spLocks noGrp="1"/>
          </p:cNvSpPr>
          <p:nvPr>
            <p:ph type="sldNum" sz="quarter" idx="10"/>
          </p:nvPr>
        </p:nvSpPr>
        <p:spPr/>
        <p:txBody>
          <a:bodyPr/>
          <a:lstStyle>
            <a:lvl1pPr>
              <a:defRPr>
                <a:solidFill>
                  <a:schemeClr val="bg1"/>
                </a:solidFill>
              </a:defRPr>
            </a:lvl1pPr>
          </a:lstStyle>
          <a:p>
            <a:fld id="{9E561190-0011-472E-9FCA-1D7032DB7E1D}" type="slidenum">
              <a:rPr lang="en-US" smtClean="0"/>
              <a:pPr/>
              <a:t>‹#›</a:t>
            </a:fld>
            <a:endParaRPr lang="en-US"/>
          </a:p>
        </p:txBody>
      </p:sp>
      <p:sp>
        <p:nvSpPr>
          <p:cNvPr id="7" name="Text Placeholder 12"/>
          <p:cNvSpPr>
            <a:spLocks noGrp="1"/>
          </p:cNvSpPr>
          <p:nvPr>
            <p:ph type="body" sz="quarter" idx="15" hasCustomPrompt="1"/>
          </p:nvPr>
        </p:nvSpPr>
        <p:spPr>
          <a:xfrm>
            <a:off x="11213811" y="6165382"/>
            <a:ext cx="701038" cy="486183"/>
          </a:xfrm>
          <a:blipFill>
            <a:blip r:embed="rId2" cstate="email">
              <a:extLst>
                <a:ext uri="{28A0092B-C50C-407E-A947-70E740481C1C}">
                  <a14:useLocalDpi xmlns:a14="http://schemas.microsoft.com/office/drawing/2010/main"/>
                </a:ext>
              </a:extLst>
            </a:blip>
            <a:stretch>
              <a:fillRect/>
            </a:stretch>
          </a:blipFill>
        </p:spPr>
        <p:txBody>
          <a:bodyPr lIns="0" tIns="0" rIns="0" bIns="0" anchor="ct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700" b="0" baseline="0">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a:t> </a:t>
            </a:r>
          </a:p>
        </p:txBody>
      </p:sp>
      <p:sp>
        <p:nvSpPr>
          <p:cNvPr id="8" name="Text Placeholder 4"/>
          <p:cNvSpPr>
            <a:spLocks noGrp="1"/>
          </p:cNvSpPr>
          <p:nvPr>
            <p:ph type="body" sz="quarter" idx="38" hasCustomPrompt="1"/>
          </p:nvPr>
        </p:nvSpPr>
        <p:spPr>
          <a:xfrm>
            <a:off x="839788" y="1079980"/>
            <a:ext cx="10514012" cy="258055"/>
          </a:xfrm>
        </p:spPr>
        <p:txBody>
          <a:bodyPr lIns="0" tIns="0" rIns="0" bIns="0">
            <a:normAutofit/>
          </a:bodyPr>
          <a:lstStyle>
            <a:lvl1pPr marL="0" indent="0">
              <a:buNone/>
              <a:defRPr sz="1700">
                <a:solidFill>
                  <a:schemeClr val="bg1"/>
                </a:solidFill>
              </a:defRPr>
            </a:lvl1pPr>
          </a:lstStyle>
          <a:p>
            <a:pPr lvl="0"/>
            <a:r>
              <a:rPr lang="pt-PT" err="1"/>
              <a:t>Subtitle</a:t>
            </a:r>
            <a:endParaRPr lang="pt-PT"/>
          </a:p>
        </p:txBody>
      </p:sp>
      <p:cxnSp>
        <p:nvCxnSpPr>
          <p:cNvPr id="10" name="Straight Connector 9"/>
          <p:cNvCxnSpPr/>
          <p:nvPr userDrawn="1"/>
        </p:nvCxnSpPr>
        <p:spPr>
          <a:xfrm flipH="1">
            <a:off x="685800" y="-16852"/>
            <a:ext cx="0" cy="135829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5132664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Content Development Slide 20">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a:t>Title</a:t>
            </a:r>
            <a:endParaRPr lang="pt-PT"/>
          </a:p>
        </p:txBody>
      </p:sp>
      <p:sp>
        <p:nvSpPr>
          <p:cNvPr id="3" name="Slide Number Placeholder 2"/>
          <p:cNvSpPr>
            <a:spLocks noGrp="1"/>
          </p:cNvSpPr>
          <p:nvPr>
            <p:ph type="sldNum" sz="quarter" idx="10"/>
          </p:nvPr>
        </p:nvSpPr>
        <p:spPr/>
        <p:txBody>
          <a:bodyPr/>
          <a:lstStyle/>
          <a:p>
            <a:fld id="{9E561190-0011-472E-9FCA-1D7032DB7E1D}" type="slidenum">
              <a:rPr lang="en-US" smtClean="0"/>
              <a:pPr/>
              <a:t>‹#›</a:t>
            </a:fld>
            <a:endParaRPr lang="en-US"/>
          </a:p>
        </p:txBody>
      </p:sp>
      <p:grpSp>
        <p:nvGrpSpPr>
          <p:cNvPr id="4" name="Group 73"/>
          <p:cNvGrpSpPr/>
          <p:nvPr userDrawn="1"/>
        </p:nvGrpSpPr>
        <p:grpSpPr>
          <a:xfrm>
            <a:off x="4508054" y="2774544"/>
            <a:ext cx="465988" cy="218146"/>
            <a:chOff x="0" y="0"/>
            <a:chExt cx="465987" cy="218144"/>
          </a:xfrm>
        </p:grpSpPr>
        <p:sp>
          <p:nvSpPr>
            <p:cNvPr id="5" name="Straight Connector 37"/>
            <p:cNvSpPr/>
            <p:nvPr/>
          </p:nvSpPr>
          <p:spPr>
            <a:xfrm flipH="1" flipV="1">
              <a:off x="226513" y="1159"/>
              <a:ext cx="239476" cy="216985"/>
            </a:xfrm>
            <a:prstGeom prst="line">
              <a:avLst/>
            </a:prstGeom>
            <a:noFill/>
            <a:ln w="19050" cap="rnd">
              <a:solidFill>
                <a:srgbClr val="9FC8BA"/>
              </a:solidFill>
              <a:prstDash val="solid"/>
              <a:round/>
            </a:ln>
            <a:effectLst/>
          </p:spPr>
          <p:txBody>
            <a:bodyPr wrap="square" lIns="45718" tIns="45718" rIns="45718" bIns="45718" numCol="1" anchor="t">
              <a:noAutofit/>
            </a:bodyPr>
            <a:lstStyle/>
            <a:p>
              <a:endParaRPr/>
            </a:p>
          </p:txBody>
        </p:sp>
        <p:sp>
          <p:nvSpPr>
            <p:cNvPr id="6" name="Straight Connector 38"/>
            <p:cNvSpPr/>
            <p:nvPr/>
          </p:nvSpPr>
          <p:spPr>
            <a:xfrm flipH="1" flipV="1">
              <a:off x="0" y="-1"/>
              <a:ext cx="226515" cy="3"/>
            </a:xfrm>
            <a:prstGeom prst="line">
              <a:avLst/>
            </a:prstGeom>
            <a:noFill/>
            <a:ln w="19050" cap="rnd">
              <a:solidFill>
                <a:srgbClr val="9FC8BA"/>
              </a:solidFill>
              <a:prstDash val="solid"/>
              <a:round/>
            </a:ln>
            <a:effectLst/>
          </p:spPr>
          <p:txBody>
            <a:bodyPr wrap="square" lIns="45718" tIns="45718" rIns="45718" bIns="45718" numCol="1" anchor="t">
              <a:noAutofit/>
            </a:bodyPr>
            <a:lstStyle/>
            <a:p>
              <a:endParaRPr/>
            </a:p>
          </p:txBody>
        </p:sp>
      </p:grpSp>
      <p:grpSp>
        <p:nvGrpSpPr>
          <p:cNvPr id="7" name="Group 74"/>
          <p:cNvGrpSpPr/>
          <p:nvPr userDrawn="1"/>
        </p:nvGrpSpPr>
        <p:grpSpPr>
          <a:xfrm>
            <a:off x="7130014" y="2772739"/>
            <a:ext cx="514107" cy="221756"/>
            <a:chOff x="-1" y="0"/>
            <a:chExt cx="514105" cy="221755"/>
          </a:xfrm>
        </p:grpSpPr>
        <p:sp>
          <p:nvSpPr>
            <p:cNvPr id="8" name="Straight Connector 40"/>
            <p:cNvSpPr/>
            <p:nvPr/>
          </p:nvSpPr>
          <p:spPr>
            <a:xfrm flipV="1">
              <a:off x="-2" y="1096"/>
              <a:ext cx="239477" cy="220660"/>
            </a:xfrm>
            <a:prstGeom prst="line">
              <a:avLst/>
            </a:prstGeom>
            <a:noFill/>
            <a:ln w="19050" cap="rnd">
              <a:solidFill>
                <a:srgbClr val="5088C5"/>
              </a:solidFill>
              <a:prstDash val="solid"/>
              <a:round/>
            </a:ln>
            <a:effectLst/>
          </p:spPr>
          <p:txBody>
            <a:bodyPr wrap="square" lIns="45718" tIns="45718" rIns="45718" bIns="45718" numCol="1" anchor="t">
              <a:noAutofit/>
            </a:bodyPr>
            <a:lstStyle/>
            <a:p>
              <a:endParaRPr/>
            </a:p>
          </p:txBody>
        </p:sp>
        <p:sp>
          <p:nvSpPr>
            <p:cNvPr id="9" name="Straight Connector 41"/>
            <p:cNvSpPr/>
            <p:nvPr/>
          </p:nvSpPr>
          <p:spPr>
            <a:xfrm>
              <a:off x="239474" y="-1"/>
              <a:ext cx="274631" cy="2"/>
            </a:xfrm>
            <a:prstGeom prst="line">
              <a:avLst/>
            </a:prstGeom>
            <a:noFill/>
            <a:ln w="19050" cap="rnd">
              <a:solidFill>
                <a:srgbClr val="5088C5"/>
              </a:solidFill>
              <a:prstDash val="solid"/>
              <a:round/>
            </a:ln>
            <a:effectLst/>
          </p:spPr>
          <p:txBody>
            <a:bodyPr wrap="square" lIns="45718" tIns="45718" rIns="45718" bIns="45718" numCol="1" anchor="t">
              <a:noAutofit/>
            </a:bodyPr>
            <a:lstStyle/>
            <a:p>
              <a:endParaRPr/>
            </a:p>
          </p:txBody>
        </p:sp>
      </p:grpSp>
      <p:grpSp>
        <p:nvGrpSpPr>
          <p:cNvPr id="10" name="Group 81"/>
          <p:cNvGrpSpPr/>
          <p:nvPr userDrawn="1"/>
        </p:nvGrpSpPr>
        <p:grpSpPr>
          <a:xfrm>
            <a:off x="4508052" y="5198100"/>
            <a:ext cx="456055" cy="218146"/>
            <a:chOff x="0" y="0"/>
            <a:chExt cx="456054" cy="218144"/>
          </a:xfrm>
        </p:grpSpPr>
        <p:sp>
          <p:nvSpPr>
            <p:cNvPr id="11" name="Straight Connector 43"/>
            <p:cNvSpPr/>
            <p:nvPr/>
          </p:nvSpPr>
          <p:spPr>
            <a:xfrm flipH="1">
              <a:off x="216579" y="-2"/>
              <a:ext cx="239476" cy="216986"/>
            </a:xfrm>
            <a:prstGeom prst="line">
              <a:avLst/>
            </a:prstGeom>
            <a:noFill/>
            <a:ln w="19050" cap="rnd">
              <a:solidFill>
                <a:srgbClr val="F4CF30"/>
              </a:solidFill>
              <a:prstDash val="solid"/>
              <a:round/>
            </a:ln>
            <a:effectLst/>
          </p:spPr>
          <p:txBody>
            <a:bodyPr wrap="square" lIns="45718" tIns="45718" rIns="45718" bIns="45718" numCol="1" anchor="t">
              <a:noAutofit/>
            </a:bodyPr>
            <a:lstStyle/>
            <a:p>
              <a:endParaRPr/>
            </a:p>
          </p:txBody>
        </p:sp>
        <p:sp>
          <p:nvSpPr>
            <p:cNvPr id="12" name="Straight Connector 44"/>
            <p:cNvSpPr/>
            <p:nvPr/>
          </p:nvSpPr>
          <p:spPr>
            <a:xfrm flipH="1" flipV="1">
              <a:off x="0" y="218141"/>
              <a:ext cx="216582" cy="3"/>
            </a:xfrm>
            <a:prstGeom prst="line">
              <a:avLst/>
            </a:prstGeom>
            <a:noFill/>
            <a:ln w="19050" cap="rnd">
              <a:solidFill>
                <a:srgbClr val="F4CF30"/>
              </a:solidFill>
              <a:prstDash val="solid"/>
              <a:round/>
            </a:ln>
            <a:effectLst/>
          </p:spPr>
          <p:txBody>
            <a:bodyPr wrap="square" lIns="45718" tIns="45718" rIns="45718" bIns="45718" numCol="1" anchor="t">
              <a:noAutofit/>
            </a:bodyPr>
            <a:lstStyle/>
            <a:p>
              <a:endParaRPr/>
            </a:p>
          </p:txBody>
        </p:sp>
      </p:grpSp>
      <p:grpSp>
        <p:nvGrpSpPr>
          <p:cNvPr id="13" name="Group 84"/>
          <p:cNvGrpSpPr/>
          <p:nvPr userDrawn="1"/>
        </p:nvGrpSpPr>
        <p:grpSpPr>
          <a:xfrm>
            <a:off x="7150905" y="5196294"/>
            <a:ext cx="493215" cy="221757"/>
            <a:chOff x="-1" y="-1"/>
            <a:chExt cx="493214" cy="221756"/>
          </a:xfrm>
        </p:grpSpPr>
        <p:sp>
          <p:nvSpPr>
            <p:cNvPr id="14" name="Straight Connector 46"/>
            <p:cNvSpPr/>
            <p:nvPr/>
          </p:nvSpPr>
          <p:spPr>
            <a:xfrm>
              <a:off x="-2" y="-2"/>
              <a:ext cx="239478" cy="220660"/>
            </a:xfrm>
            <a:prstGeom prst="line">
              <a:avLst/>
            </a:prstGeom>
            <a:noFill/>
            <a:ln w="19050" cap="rnd">
              <a:solidFill>
                <a:srgbClr val="364F98"/>
              </a:solidFill>
              <a:prstDash val="solid"/>
              <a:round/>
            </a:ln>
            <a:effectLst/>
          </p:spPr>
          <p:txBody>
            <a:bodyPr wrap="square" lIns="45718" tIns="45718" rIns="45718" bIns="45718" numCol="1" anchor="t">
              <a:noAutofit/>
            </a:bodyPr>
            <a:lstStyle/>
            <a:p>
              <a:endParaRPr/>
            </a:p>
          </p:txBody>
        </p:sp>
        <p:sp>
          <p:nvSpPr>
            <p:cNvPr id="15" name="Straight Connector 47"/>
            <p:cNvSpPr/>
            <p:nvPr/>
          </p:nvSpPr>
          <p:spPr>
            <a:xfrm>
              <a:off x="239473" y="221753"/>
              <a:ext cx="253741" cy="3"/>
            </a:xfrm>
            <a:prstGeom prst="line">
              <a:avLst/>
            </a:prstGeom>
            <a:noFill/>
            <a:ln w="19050" cap="rnd">
              <a:solidFill>
                <a:srgbClr val="364F98"/>
              </a:solidFill>
              <a:prstDash val="solid"/>
              <a:round/>
            </a:ln>
            <a:effectLst/>
          </p:spPr>
          <p:txBody>
            <a:bodyPr wrap="square" lIns="45718" tIns="45718" rIns="45718" bIns="45718" numCol="1" anchor="t">
              <a:noAutofit/>
            </a:bodyPr>
            <a:lstStyle/>
            <a:p>
              <a:endParaRPr/>
            </a:p>
          </p:txBody>
        </p:sp>
      </p:grpSp>
      <p:grpSp>
        <p:nvGrpSpPr>
          <p:cNvPr id="16" name="Group 1"/>
          <p:cNvGrpSpPr/>
          <p:nvPr userDrawn="1"/>
        </p:nvGrpSpPr>
        <p:grpSpPr>
          <a:xfrm>
            <a:off x="4215827" y="2249573"/>
            <a:ext cx="3743531" cy="3741989"/>
            <a:chOff x="0" y="0"/>
            <a:chExt cx="3743530" cy="3741988"/>
          </a:xfrm>
        </p:grpSpPr>
        <p:sp>
          <p:nvSpPr>
            <p:cNvPr id="17" name="Freeform 5"/>
            <p:cNvSpPr/>
            <p:nvPr/>
          </p:nvSpPr>
          <p:spPr>
            <a:xfrm>
              <a:off x="-1" y="1273833"/>
              <a:ext cx="1868586" cy="2242334"/>
            </a:xfrm>
            <a:custGeom>
              <a:avLst/>
              <a:gdLst/>
              <a:ahLst/>
              <a:cxnLst>
                <a:cxn ang="0">
                  <a:pos x="wd2" y="hd2"/>
                </a:cxn>
                <a:cxn ang="5400000">
                  <a:pos x="wd2" y="hd2"/>
                </a:cxn>
                <a:cxn ang="10800000">
                  <a:pos x="wd2" y="hd2"/>
                </a:cxn>
                <a:cxn ang="16200000">
                  <a:pos x="wd2" y="hd2"/>
                </a:cxn>
              </a:cxnLst>
              <a:rect l="0" t="0" r="r" b="b"/>
              <a:pathLst>
                <a:path w="21600" h="21600" extrusionOk="0">
                  <a:moveTo>
                    <a:pt x="10800" y="5736"/>
                  </a:moveTo>
                  <a:cubicBezTo>
                    <a:pt x="10800" y="5736"/>
                    <a:pt x="10800" y="5772"/>
                    <a:pt x="10800" y="5808"/>
                  </a:cubicBezTo>
                  <a:cubicBezTo>
                    <a:pt x="10800" y="6208"/>
                    <a:pt x="10844" y="6607"/>
                    <a:pt x="10887" y="6970"/>
                  </a:cubicBezTo>
                  <a:cubicBezTo>
                    <a:pt x="11192" y="8967"/>
                    <a:pt x="12237" y="10709"/>
                    <a:pt x="13979" y="12161"/>
                  </a:cubicBezTo>
                  <a:cubicBezTo>
                    <a:pt x="15460" y="13396"/>
                    <a:pt x="17115" y="14194"/>
                    <a:pt x="19031" y="14557"/>
                  </a:cubicBezTo>
                  <a:cubicBezTo>
                    <a:pt x="19858" y="14739"/>
                    <a:pt x="20685" y="14811"/>
                    <a:pt x="21600" y="14811"/>
                  </a:cubicBezTo>
                  <a:cubicBezTo>
                    <a:pt x="21600" y="21600"/>
                    <a:pt x="21600" y="21600"/>
                    <a:pt x="21600" y="21600"/>
                  </a:cubicBezTo>
                  <a:cubicBezTo>
                    <a:pt x="20642" y="21600"/>
                    <a:pt x="19684" y="21564"/>
                    <a:pt x="18726" y="21455"/>
                  </a:cubicBezTo>
                  <a:cubicBezTo>
                    <a:pt x="14719" y="20983"/>
                    <a:pt x="11235" y="19494"/>
                    <a:pt x="8231" y="16990"/>
                  </a:cubicBezTo>
                  <a:cubicBezTo>
                    <a:pt x="4877" y="14158"/>
                    <a:pt x="3005" y="10854"/>
                    <a:pt x="2700" y="6970"/>
                  </a:cubicBezTo>
                  <a:cubicBezTo>
                    <a:pt x="2656" y="6607"/>
                    <a:pt x="2656" y="6208"/>
                    <a:pt x="2656" y="5808"/>
                  </a:cubicBezTo>
                  <a:cubicBezTo>
                    <a:pt x="2656" y="5772"/>
                    <a:pt x="2656" y="5736"/>
                    <a:pt x="2656" y="5736"/>
                  </a:cubicBezTo>
                  <a:cubicBezTo>
                    <a:pt x="0" y="5736"/>
                    <a:pt x="0" y="5736"/>
                    <a:pt x="0" y="5736"/>
                  </a:cubicBezTo>
                  <a:cubicBezTo>
                    <a:pt x="6837" y="0"/>
                    <a:pt x="6837" y="0"/>
                    <a:pt x="6837" y="0"/>
                  </a:cubicBezTo>
                  <a:cubicBezTo>
                    <a:pt x="13631" y="5736"/>
                    <a:pt x="13631" y="5736"/>
                    <a:pt x="13631" y="5736"/>
                  </a:cubicBezTo>
                  <a:lnTo>
                    <a:pt x="10800" y="5736"/>
                  </a:lnTo>
                  <a:close/>
                </a:path>
              </a:pathLst>
            </a:custGeom>
            <a:solidFill>
              <a:srgbClr val="F4CF30"/>
            </a:solidFill>
            <a:ln w="12700" cap="flat">
              <a:noFill/>
              <a:miter lim="400000"/>
            </a:ln>
            <a:effectLst/>
          </p:spPr>
          <p:txBody>
            <a:bodyPr wrap="square" lIns="45718" tIns="45718" rIns="45718" bIns="45718" numCol="1" anchor="t">
              <a:noAutofit/>
            </a:bodyPr>
            <a:lstStyle/>
            <a:p>
              <a:pPr defTabSz="1375467">
                <a:defRPr sz="2600">
                  <a:latin typeface="EC Square Sans Pro"/>
                  <a:ea typeface="EC Square Sans Pro"/>
                  <a:cs typeface="EC Square Sans Pro"/>
                  <a:sym typeface="EC Square Sans Pro"/>
                </a:defRPr>
              </a:pPr>
              <a:endParaRPr/>
            </a:p>
          </p:txBody>
        </p:sp>
        <p:sp>
          <p:nvSpPr>
            <p:cNvPr id="18" name="Freeform 6"/>
            <p:cNvSpPr/>
            <p:nvPr/>
          </p:nvSpPr>
          <p:spPr>
            <a:xfrm>
              <a:off x="1265865" y="1868608"/>
              <a:ext cx="2248663" cy="1873381"/>
            </a:xfrm>
            <a:custGeom>
              <a:avLst/>
              <a:gdLst/>
              <a:ahLst/>
              <a:cxnLst>
                <a:cxn ang="0">
                  <a:pos x="wd2" y="hd2"/>
                </a:cxn>
                <a:cxn ang="5400000">
                  <a:pos x="wd2" y="hd2"/>
                </a:cxn>
                <a:cxn ang="10800000">
                  <a:pos x="wd2" y="hd2"/>
                </a:cxn>
                <a:cxn ang="16200000">
                  <a:pos x="wd2" y="hd2"/>
                </a:cxn>
              </a:cxnLst>
              <a:rect l="0" t="0" r="r" b="b"/>
              <a:pathLst>
                <a:path w="21600" h="21600" extrusionOk="0">
                  <a:moveTo>
                    <a:pt x="14581" y="2651"/>
                  </a:moveTo>
                  <a:cubicBezTo>
                    <a:pt x="14762" y="1825"/>
                    <a:pt x="14834" y="956"/>
                    <a:pt x="14834" y="87"/>
                  </a:cubicBezTo>
                  <a:cubicBezTo>
                    <a:pt x="14834" y="43"/>
                    <a:pt x="14834" y="0"/>
                    <a:pt x="14834" y="0"/>
                  </a:cubicBezTo>
                  <a:cubicBezTo>
                    <a:pt x="21600" y="0"/>
                    <a:pt x="21600" y="0"/>
                    <a:pt x="21600" y="0"/>
                  </a:cubicBezTo>
                  <a:cubicBezTo>
                    <a:pt x="21600" y="0"/>
                    <a:pt x="21600" y="43"/>
                    <a:pt x="21600" y="87"/>
                  </a:cubicBezTo>
                  <a:cubicBezTo>
                    <a:pt x="21600" y="1043"/>
                    <a:pt x="21528" y="1999"/>
                    <a:pt x="21419" y="2955"/>
                  </a:cubicBezTo>
                  <a:cubicBezTo>
                    <a:pt x="20949" y="6954"/>
                    <a:pt x="19465" y="10474"/>
                    <a:pt x="16969" y="13473"/>
                  </a:cubicBezTo>
                  <a:cubicBezTo>
                    <a:pt x="13893" y="17167"/>
                    <a:pt x="10167" y="18992"/>
                    <a:pt x="5825" y="18992"/>
                  </a:cubicBezTo>
                  <a:cubicBezTo>
                    <a:pt x="5825" y="18992"/>
                    <a:pt x="5789" y="18992"/>
                    <a:pt x="5789" y="18992"/>
                  </a:cubicBezTo>
                  <a:cubicBezTo>
                    <a:pt x="5789" y="21600"/>
                    <a:pt x="5789" y="21600"/>
                    <a:pt x="5789" y="21600"/>
                  </a:cubicBezTo>
                  <a:cubicBezTo>
                    <a:pt x="0" y="14820"/>
                    <a:pt x="0" y="14820"/>
                    <a:pt x="0" y="14820"/>
                  </a:cubicBezTo>
                  <a:cubicBezTo>
                    <a:pt x="5789" y="8040"/>
                    <a:pt x="5789" y="8040"/>
                    <a:pt x="5789" y="8040"/>
                  </a:cubicBezTo>
                  <a:cubicBezTo>
                    <a:pt x="5789" y="10865"/>
                    <a:pt x="5789" y="10865"/>
                    <a:pt x="5789" y="10865"/>
                  </a:cubicBezTo>
                  <a:cubicBezTo>
                    <a:pt x="5789" y="10865"/>
                    <a:pt x="5825" y="10865"/>
                    <a:pt x="5825" y="10865"/>
                  </a:cubicBezTo>
                  <a:cubicBezTo>
                    <a:pt x="8322" y="10865"/>
                    <a:pt x="10420" y="9822"/>
                    <a:pt x="12193" y="7693"/>
                  </a:cubicBezTo>
                  <a:cubicBezTo>
                    <a:pt x="13423" y="6215"/>
                    <a:pt x="14219" y="4520"/>
                    <a:pt x="14581" y="2651"/>
                  </a:cubicBezTo>
                  <a:close/>
                </a:path>
              </a:pathLst>
            </a:custGeom>
            <a:solidFill>
              <a:srgbClr val="364F98"/>
            </a:solidFill>
            <a:ln w="12700" cap="flat">
              <a:noFill/>
              <a:miter lim="400000"/>
            </a:ln>
            <a:effectLst/>
          </p:spPr>
          <p:txBody>
            <a:bodyPr wrap="square" lIns="45718" tIns="45718" rIns="45718" bIns="45718" numCol="1" anchor="t">
              <a:noAutofit/>
            </a:bodyPr>
            <a:lstStyle/>
            <a:p>
              <a:pPr defTabSz="1375467">
                <a:defRPr sz="2600">
                  <a:latin typeface="EC Square Sans Pro"/>
                  <a:ea typeface="EC Square Sans Pro"/>
                  <a:cs typeface="EC Square Sans Pro"/>
                  <a:sym typeface="EC Square Sans Pro"/>
                </a:defRPr>
              </a:pPr>
              <a:endParaRPr/>
            </a:p>
          </p:txBody>
        </p:sp>
        <p:sp>
          <p:nvSpPr>
            <p:cNvPr id="19" name="Freeform 7"/>
            <p:cNvSpPr/>
            <p:nvPr/>
          </p:nvSpPr>
          <p:spPr>
            <a:xfrm>
              <a:off x="1868583" y="229003"/>
              <a:ext cx="1874948" cy="2250285"/>
            </a:xfrm>
            <a:custGeom>
              <a:avLst/>
              <a:gdLst/>
              <a:ahLst/>
              <a:cxnLst>
                <a:cxn ang="0">
                  <a:pos x="wd2" y="hd2"/>
                </a:cxn>
                <a:cxn ang="5400000">
                  <a:pos x="wd2" y="hd2"/>
                </a:cxn>
                <a:cxn ang="10800000">
                  <a:pos x="wd2" y="hd2"/>
                </a:cxn>
                <a:cxn ang="16200000">
                  <a:pos x="wd2" y="hd2"/>
                </a:cxn>
              </a:cxnLst>
              <a:rect l="0" t="0" r="r" b="b"/>
              <a:pathLst>
                <a:path w="21600" h="21600" extrusionOk="0">
                  <a:moveTo>
                    <a:pt x="2906" y="181"/>
                  </a:moveTo>
                  <a:cubicBezTo>
                    <a:pt x="6896" y="651"/>
                    <a:pt x="10410" y="2135"/>
                    <a:pt x="13402" y="4667"/>
                  </a:cubicBezTo>
                  <a:cubicBezTo>
                    <a:pt x="17089" y="7707"/>
                    <a:pt x="18911" y="11397"/>
                    <a:pt x="18954" y="15739"/>
                  </a:cubicBezTo>
                  <a:cubicBezTo>
                    <a:pt x="21600" y="15739"/>
                    <a:pt x="21600" y="15739"/>
                    <a:pt x="21600" y="15739"/>
                  </a:cubicBezTo>
                  <a:cubicBezTo>
                    <a:pt x="14790" y="21600"/>
                    <a:pt x="14790" y="21600"/>
                    <a:pt x="14790" y="21600"/>
                  </a:cubicBezTo>
                  <a:cubicBezTo>
                    <a:pt x="7981" y="15739"/>
                    <a:pt x="7981" y="15739"/>
                    <a:pt x="7981" y="15739"/>
                  </a:cubicBezTo>
                  <a:cubicBezTo>
                    <a:pt x="10843" y="15739"/>
                    <a:pt x="10843" y="15739"/>
                    <a:pt x="10843" y="15739"/>
                  </a:cubicBezTo>
                  <a:cubicBezTo>
                    <a:pt x="10800" y="13278"/>
                    <a:pt x="9759" y="11180"/>
                    <a:pt x="7677" y="9443"/>
                  </a:cubicBezTo>
                  <a:cubicBezTo>
                    <a:pt x="6202" y="8213"/>
                    <a:pt x="4511" y="7417"/>
                    <a:pt x="2602" y="7019"/>
                  </a:cubicBezTo>
                  <a:cubicBezTo>
                    <a:pt x="1778" y="6874"/>
                    <a:pt x="911" y="6802"/>
                    <a:pt x="43" y="6802"/>
                  </a:cubicBezTo>
                  <a:cubicBezTo>
                    <a:pt x="43" y="6802"/>
                    <a:pt x="0" y="6802"/>
                    <a:pt x="0" y="6802"/>
                  </a:cubicBezTo>
                  <a:cubicBezTo>
                    <a:pt x="0" y="0"/>
                    <a:pt x="0" y="0"/>
                    <a:pt x="0" y="0"/>
                  </a:cubicBezTo>
                  <a:cubicBezTo>
                    <a:pt x="0" y="0"/>
                    <a:pt x="43" y="0"/>
                    <a:pt x="43" y="0"/>
                  </a:cubicBezTo>
                  <a:cubicBezTo>
                    <a:pt x="1041" y="0"/>
                    <a:pt x="1995" y="72"/>
                    <a:pt x="2906" y="181"/>
                  </a:cubicBezTo>
                  <a:close/>
                </a:path>
              </a:pathLst>
            </a:custGeom>
            <a:solidFill>
              <a:srgbClr val="5088C5"/>
            </a:solidFill>
            <a:ln w="12700" cap="flat">
              <a:noFill/>
              <a:miter lim="400000"/>
            </a:ln>
            <a:effectLst/>
          </p:spPr>
          <p:txBody>
            <a:bodyPr wrap="square" lIns="45718" tIns="45718" rIns="45718" bIns="45718" numCol="1" anchor="t">
              <a:noAutofit/>
            </a:bodyPr>
            <a:lstStyle/>
            <a:p>
              <a:pPr defTabSz="1375467">
                <a:defRPr sz="2600">
                  <a:latin typeface="EC Square Sans Pro"/>
                  <a:ea typeface="EC Square Sans Pro"/>
                  <a:cs typeface="EC Square Sans Pro"/>
                  <a:sym typeface="EC Square Sans Pro"/>
                </a:defRPr>
              </a:pPr>
              <a:endParaRPr/>
            </a:p>
          </p:txBody>
        </p:sp>
        <p:sp>
          <p:nvSpPr>
            <p:cNvPr id="20" name="Freeform 8"/>
            <p:cNvSpPr/>
            <p:nvPr/>
          </p:nvSpPr>
          <p:spPr>
            <a:xfrm>
              <a:off x="229001" y="0"/>
              <a:ext cx="2242303" cy="1868610"/>
            </a:xfrm>
            <a:custGeom>
              <a:avLst/>
              <a:gdLst/>
              <a:ahLst/>
              <a:cxnLst>
                <a:cxn ang="0">
                  <a:pos x="wd2" y="hd2"/>
                </a:cxn>
                <a:cxn ang="5400000">
                  <a:pos x="wd2" y="hd2"/>
                </a:cxn>
                <a:cxn ang="10800000">
                  <a:pos x="wd2" y="hd2"/>
                </a:cxn>
                <a:cxn ang="16200000">
                  <a:pos x="wd2" y="hd2"/>
                </a:cxn>
              </a:cxnLst>
              <a:rect l="0" t="0" r="r" b="b"/>
              <a:pathLst>
                <a:path w="21600" h="21600" extrusionOk="0">
                  <a:moveTo>
                    <a:pt x="3485" y="14719"/>
                  </a:moveTo>
                  <a:cubicBezTo>
                    <a:pt x="3485" y="14719"/>
                    <a:pt x="3449" y="14719"/>
                    <a:pt x="3449" y="14719"/>
                  </a:cubicBezTo>
                  <a:cubicBezTo>
                    <a:pt x="3485" y="14719"/>
                    <a:pt x="3485" y="14719"/>
                    <a:pt x="3485" y="14719"/>
                  </a:cubicBezTo>
                  <a:close/>
                  <a:moveTo>
                    <a:pt x="15792" y="0"/>
                  </a:moveTo>
                  <a:cubicBezTo>
                    <a:pt x="21600" y="6837"/>
                    <a:pt x="21600" y="6837"/>
                    <a:pt x="21600" y="6837"/>
                  </a:cubicBezTo>
                  <a:cubicBezTo>
                    <a:pt x="15792" y="13674"/>
                    <a:pt x="15792" y="13674"/>
                    <a:pt x="15792" y="13674"/>
                  </a:cubicBezTo>
                  <a:cubicBezTo>
                    <a:pt x="15792" y="10844"/>
                    <a:pt x="15792" y="10844"/>
                    <a:pt x="15792" y="10844"/>
                  </a:cubicBezTo>
                  <a:cubicBezTo>
                    <a:pt x="13323" y="10844"/>
                    <a:pt x="11217" y="11889"/>
                    <a:pt x="9439" y="14023"/>
                  </a:cubicBezTo>
                  <a:cubicBezTo>
                    <a:pt x="8241" y="15503"/>
                    <a:pt x="7406" y="17158"/>
                    <a:pt x="7043" y="19031"/>
                  </a:cubicBezTo>
                  <a:cubicBezTo>
                    <a:pt x="6897" y="19858"/>
                    <a:pt x="6789" y="20685"/>
                    <a:pt x="6789" y="21600"/>
                  </a:cubicBezTo>
                  <a:cubicBezTo>
                    <a:pt x="0" y="21600"/>
                    <a:pt x="0" y="21600"/>
                    <a:pt x="0" y="21600"/>
                  </a:cubicBezTo>
                  <a:cubicBezTo>
                    <a:pt x="0" y="20598"/>
                    <a:pt x="73" y="19640"/>
                    <a:pt x="182" y="18682"/>
                  </a:cubicBezTo>
                  <a:cubicBezTo>
                    <a:pt x="653" y="14719"/>
                    <a:pt x="2142" y="11235"/>
                    <a:pt x="4647" y="8274"/>
                  </a:cubicBezTo>
                  <a:cubicBezTo>
                    <a:pt x="7732" y="4529"/>
                    <a:pt x="11435" y="2700"/>
                    <a:pt x="15792" y="2656"/>
                  </a:cubicBezTo>
                  <a:lnTo>
                    <a:pt x="15792" y="0"/>
                  </a:lnTo>
                  <a:close/>
                </a:path>
              </a:pathLst>
            </a:custGeom>
            <a:solidFill>
              <a:srgbClr val="9FC8BA"/>
            </a:solidFill>
            <a:ln w="12700" cap="flat">
              <a:noFill/>
              <a:miter lim="400000"/>
            </a:ln>
            <a:effectLst/>
          </p:spPr>
          <p:txBody>
            <a:bodyPr wrap="square" lIns="45718" tIns="45718" rIns="45718" bIns="45718" numCol="1" anchor="t">
              <a:noAutofit/>
            </a:bodyPr>
            <a:lstStyle/>
            <a:p>
              <a:pPr defTabSz="1375467">
                <a:defRPr sz="2600">
                  <a:latin typeface="EC Square Sans Pro"/>
                  <a:ea typeface="EC Square Sans Pro"/>
                  <a:cs typeface="EC Square Sans Pro"/>
                  <a:sym typeface="EC Square Sans Pro"/>
                </a:defRPr>
              </a:pPr>
              <a:endParaRPr/>
            </a:p>
          </p:txBody>
        </p:sp>
      </p:grpSp>
      <p:sp>
        <p:nvSpPr>
          <p:cNvPr id="21" name="Text Placeholder 3"/>
          <p:cNvSpPr txBox="1"/>
          <p:nvPr userDrawn="1"/>
        </p:nvSpPr>
        <p:spPr>
          <a:xfrm>
            <a:off x="5959197" y="2541423"/>
            <a:ext cx="293231" cy="5842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0" tIns="0" rIns="0" bIns="0" anchor="b">
            <a:spAutoFit/>
          </a:bodyPr>
          <a:lstStyle>
            <a:lvl1pPr algn="ctr" defTabSz="1219168">
              <a:spcBef>
                <a:spcPts val="800"/>
              </a:spcBef>
              <a:defRPr sz="3700" b="1">
                <a:solidFill>
                  <a:srgbClr val="FFFFFF"/>
                </a:solidFill>
                <a:latin typeface="EC Square Sans Pro"/>
                <a:ea typeface="EC Square Sans Pro"/>
                <a:cs typeface="EC Square Sans Pro"/>
                <a:sym typeface="EC Square Sans Pro"/>
              </a:defRPr>
            </a:lvl1pPr>
          </a:lstStyle>
          <a:p>
            <a:r>
              <a:t>2</a:t>
            </a:r>
          </a:p>
        </p:txBody>
      </p:sp>
      <p:sp>
        <p:nvSpPr>
          <p:cNvPr id="22" name="Text Placeholder 3"/>
          <p:cNvSpPr txBox="1"/>
          <p:nvPr userDrawn="1"/>
        </p:nvSpPr>
        <p:spPr>
          <a:xfrm>
            <a:off x="7219508" y="3815887"/>
            <a:ext cx="293232" cy="5842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0" tIns="0" rIns="0" bIns="0" anchor="b">
            <a:spAutoFit/>
          </a:bodyPr>
          <a:lstStyle>
            <a:lvl1pPr algn="ctr" defTabSz="1219168">
              <a:spcBef>
                <a:spcPts val="800"/>
              </a:spcBef>
              <a:defRPr sz="3700" b="1">
                <a:solidFill>
                  <a:srgbClr val="FFFFFF"/>
                </a:solidFill>
                <a:latin typeface="EC Square Sans Pro"/>
                <a:ea typeface="EC Square Sans Pro"/>
                <a:cs typeface="EC Square Sans Pro"/>
                <a:sym typeface="EC Square Sans Pro"/>
              </a:defRPr>
            </a:lvl1pPr>
          </a:lstStyle>
          <a:p>
            <a:r>
              <a:t>3</a:t>
            </a:r>
          </a:p>
        </p:txBody>
      </p:sp>
      <p:sp>
        <p:nvSpPr>
          <p:cNvPr id="23" name="Text Placeholder 3"/>
          <p:cNvSpPr txBox="1"/>
          <p:nvPr userDrawn="1"/>
        </p:nvSpPr>
        <p:spPr>
          <a:xfrm>
            <a:off x="5897445" y="5113409"/>
            <a:ext cx="293231" cy="5842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0" tIns="0" rIns="0" bIns="0" anchor="b">
            <a:spAutoFit/>
          </a:bodyPr>
          <a:lstStyle>
            <a:lvl1pPr algn="ctr" defTabSz="1219168">
              <a:spcBef>
                <a:spcPts val="800"/>
              </a:spcBef>
              <a:defRPr sz="3700" b="1">
                <a:solidFill>
                  <a:srgbClr val="FFFFFF"/>
                </a:solidFill>
                <a:latin typeface="EC Square Sans Pro"/>
                <a:ea typeface="EC Square Sans Pro"/>
                <a:cs typeface="EC Square Sans Pro"/>
                <a:sym typeface="EC Square Sans Pro"/>
              </a:defRPr>
            </a:lvl1pPr>
          </a:lstStyle>
          <a:p>
            <a:r>
              <a:t>4</a:t>
            </a:r>
          </a:p>
        </p:txBody>
      </p:sp>
      <p:sp>
        <p:nvSpPr>
          <p:cNvPr id="29" name="TextBox 52"/>
          <p:cNvSpPr txBox="1"/>
          <p:nvPr userDrawn="1"/>
        </p:nvSpPr>
        <p:spPr>
          <a:xfrm>
            <a:off x="7769955" y="2664285"/>
            <a:ext cx="2280193" cy="762003"/>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defTabSz="1219168">
              <a:spcBef>
                <a:spcPts val="300"/>
              </a:spcBef>
              <a:defRPr sz="1300">
                <a:solidFill>
                  <a:srgbClr val="FFFFFF"/>
                </a:solidFill>
                <a:latin typeface="EC Square Sans Pro"/>
                <a:ea typeface="EC Square Sans Pro"/>
                <a:cs typeface="EC Square Sans Pro"/>
                <a:sym typeface="EC Square Sans Pro"/>
              </a:defRPr>
            </a:lvl1pPr>
          </a:lstStyle>
          <a:p>
            <a:r>
              <a:t>Lorem ipsum dolor sit amet, consectetur adipiscing elit, sed do eiusmod tempor incididunt ut labore et dolore magna aliqua. </a:t>
            </a:r>
          </a:p>
        </p:txBody>
      </p:sp>
      <p:sp>
        <p:nvSpPr>
          <p:cNvPr id="37" name="Freeform 9"/>
          <p:cNvSpPr/>
          <p:nvPr userDrawn="1"/>
        </p:nvSpPr>
        <p:spPr>
          <a:xfrm>
            <a:off x="4215827" y="3523415"/>
            <a:ext cx="1178404" cy="721992"/>
          </a:xfrm>
          <a:custGeom>
            <a:avLst/>
            <a:gdLst/>
            <a:ahLst/>
            <a:cxnLst>
              <a:cxn ang="0">
                <a:pos x="wd2" y="hd2"/>
              </a:cxn>
              <a:cxn ang="5400000">
                <a:pos x="wd2" y="hd2"/>
              </a:cxn>
              <a:cxn ang="10800000">
                <a:pos x="wd2" y="hd2"/>
              </a:cxn>
              <a:cxn ang="16200000">
                <a:pos x="wd2" y="hd2"/>
              </a:cxn>
            </a:cxnLst>
            <a:rect l="0" t="0" r="r" b="b"/>
            <a:pathLst>
              <a:path w="21600" h="21600" extrusionOk="0">
                <a:moveTo>
                  <a:pt x="17252" y="21600"/>
                </a:moveTo>
                <a:cubicBezTo>
                  <a:pt x="4279" y="21600"/>
                  <a:pt x="4279" y="21600"/>
                  <a:pt x="4279" y="21600"/>
                </a:cubicBezTo>
                <a:cubicBezTo>
                  <a:pt x="4210" y="20475"/>
                  <a:pt x="4210" y="19238"/>
                  <a:pt x="4210" y="18000"/>
                </a:cubicBezTo>
                <a:cubicBezTo>
                  <a:pt x="4210" y="17888"/>
                  <a:pt x="4210" y="17775"/>
                  <a:pt x="4210" y="17775"/>
                </a:cubicBezTo>
                <a:cubicBezTo>
                  <a:pt x="0" y="17775"/>
                  <a:pt x="0" y="17775"/>
                  <a:pt x="0" y="17775"/>
                </a:cubicBezTo>
                <a:cubicBezTo>
                  <a:pt x="10835" y="0"/>
                  <a:pt x="10835" y="0"/>
                  <a:pt x="10835" y="0"/>
                </a:cubicBezTo>
                <a:cubicBezTo>
                  <a:pt x="21600" y="17775"/>
                  <a:pt x="21600" y="17775"/>
                  <a:pt x="21600" y="17775"/>
                </a:cubicBezTo>
                <a:cubicBezTo>
                  <a:pt x="17114" y="17775"/>
                  <a:pt x="17114" y="17775"/>
                  <a:pt x="17114" y="17775"/>
                </a:cubicBezTo>
                <a:cubicBezTo>
                  <a:pt x="17114" y="17775"/>
                  <a:pt x="17114" y="17888"/>
                  <a:pt x="17114" y="18000"/>
                </a:cubicBezTo>
                <a:cubicBezTo>
                  <a:pt x="17114" y="19238"/>
                  <a:pt x="17183" y="20475"/>
                  <a:pt x="17252" y="21600"/>
                </a:cubicBezTo>
                <a:close/>
              </a:path>
            </a:pathLst>
          </a:custGeom>
          <a:solidFill>
            <a:srgbClr val="F4CF30"/>
          </a:solidFill>
          <a:ln w="12700">
            <a:miter lim="400000"/>
          </a:ln>
        </p:spPr>
        <p:txBody>
          <a:bodyPr lIns="45718" tIns="45718" rIns="45718" bIns="45718"/>
          <a:lstStyle/>
          <a:p>
            <a:pPr defTabSz="1375467">
              <a:defRPr sz="2600">
                <a:latin typeface="EC Square Sans Pro"/>
                <a:ea typeface="EC Square Sans Pro"/>
                <a:cs typeface="EC Square Sans Pro"/>
                <a:sym typeface="EC Square Sans Pro"/>
              </a:defRPr>
            </a:pPr>
            <a:endParaRPr/>
          </a:p>
        </p:txBody>
      </p:sp>
      <p:sp>
        <p:nvSpPr>
          <p:cNvPr id="38" name="Text Placeholder 3"/>
          <p:cNvSpPr txBox="1"/>
          <p:nvPr userDrawn="1"/>
        </p:nvSpPr>
        <p:spPr>
          <a:xfrm>
            <a:off x="4674401" y="3815887"/>
            <a:ext cx="293231" cy="5842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0" tIns="0" rIns="0" bIns="0" anchor="b">
            <a:spAutoFit/>
          </a:bodyPr>
          <a:lstStyle>
            <a:lvl1pPr algn="ctr" defTabSz="1219168">
              <a:spcBef>
                <a:spcPts val="800"/>
              </a:spcBef>
              <a:defRPr sz="3700" b="1">
                <a:solidFill>
                  <a:srgbClr val="FFFFFF"/>
                </a:solidFill>
                <a:latin typeface="EC Square Sans Pro"/>
                <a:ea typeface="EC Square Sans Pro"/>
                <a:cs typeface="EC Square Sans Pro"/>
                <a:sym typeface="EC Square Sans Pro"/>
              </a:defRPr>
            </a:lvl1pPr>
          </a:lstStyle>
          <a:p>
            <a:r>
              <a:t>1</a:t>
            </a:r>
          </a:p>
        </p:txBody>
      </p:sp>
      <p:sp>
        <p:nvSpPr>
          <p:cNvPr id="40" name="Text Placeholder 4"/>
          <p:cNvSpPr>
            <a:spLocks noGrp="1"/>
          </p:cNvSpPr>
          <p:nvPr>
            <p:ph type="body" sz="quarter" idx="42" hasCustomPrompt="1"/>
          </p:nvPr>
        </p:nvSpPr>
        <p:spPr>
          <a:xfrm>
            <a:off x="839788" y="1079980"/>
            <a:ext cx="10514012" cy="258055"/>
          </a:xfrm>
        </p:spPr>
        <p:txBody>
          <a:bodyPr lIns="0" tIns="0" rIns="0" bIns="0">
            <a:normAutofit/>
          </a:bodyPr>
          <a:lstStyle>
            <a:lvl1pPr marL="0" indent="0">
              <a:buNone/>
              <a:defRPr sz="1700">
                <a:solidFill>
                  <a:schemeClr val="accent2"/>
                </a:solidFill>
              </a:defRPr>
            </a:lvl1pPr>
          </a:lstStyle>
          <a:p>
            <a:pPr lvl="0"/>
            <a:r>
              <a:rPr lang="pt-PT" err="1"/>
              <a:t>Subtitle</a:t>
            </a:r>
            <a:endParaRPr lang="pt-PT"/>
          </a:p>
        </p:txBody>
      </p:sp>
      <p:sp>
        <p:nvSpPr>
          <p:cNvPr id="45" name="Text Placeholder 12"/>
          <p:cNvSpPr>
            <a:spLocks noGrp="1"/>
          </p:cNvSpPr>
          <p:nvPr>
            <p:ph type="body" sz="quarter" idx="15" hasCustomPrompt="1"/>
          </p:nvPr>
        </p:nvSpPr>
        <p:spPr>
          <a:xfrm>
            <a:off x="11213811" y="6165382"/>
            <a:ext cx="701038" cy="486183"/>
          </a:xfrm>
          <a:blipFill>
            <a:blip r:embed="rId2" cstate="email">
              <a:extLst>
                <a:ext uri="{28A0092B-C50C-407E-A947-70E740481C1C}">
                  <a14:useLocalDpi xmlns:a14="http://schemas.microsoft.com/office/drawing/2010/main"/>
                </a:ext>
              </a:extLst>
            </a:blip>
            <a:stretch>
              <a:fillRect/>
            </a:stretch>
          </a:blipFill>
        </p:spPr>
        <p:txBody>
          <a:bodyPr lIns="0" tIns="0" rIns="0" bIns="0" anchor="ct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700" b="0" baseline="0">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a:t> </a:t>
            </a:r>
          </a:p>
        </p:txBody>
      </p:sp>
      <p:sp>
        <p:nvSpPr>
          <p:cNvPr id="46" name="Text Placeholder 25"/>
          <p:cNvSpPr>
            <a:spLocks noGrp="1"/>
          </p:cNvSpPr>
          <p:nvPr>
            <p:ph type="body" sz="quarter" idx="56" hasCustomPrompt="1"/>
          </p:nvPr>
        </p:nvSpPr>
        <p:spPr>
          <a:xfrm>
            <a:off x="1607736" y="2350036"/>
            <a:ext cx="2683967" cy="250855"/>
          </a:xfrm>
        </p:spPr>
        <p:txBody>
          <a:bodyPr>
            <a:noAutofit/>
          </a:bodyPr>
          <a:lstStyle>
            <a:lvl1pPr marL="0" marR="0" indent="0" algn="r"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b="1" baseline="0">
                <a:solidFill>
                  <a:schemeClr val="accent1"/>
                </a:solidFill>
              </a:defRPr>
            </a:lvl1pPr>
          </a:lstStyle>
          <a:p>
            <a:r>
              <a:rPr lang="pt-PT" err="1"/>
              <a:t>Text</a:t>
            </a:r>
            <a:endParaRPr lang="pt-PT"/>
          </a:p>
        </p:txBody>
      </p:sp>
      <p:sp>
        <p:nvSpPr>
          <p:cNvPr id="47" name="Text Placeholder 25"/>
          <p:cNvSpPr>
            <a:spLocks noGrp="1"/>
          </p:cNvSpPr>
          <p:nvPr>
            <p:ph type="body" sz="quarter" idx="57" hasCustomPrompt="1"/>
          </p:nvPr>
        </p:nvSpPr>
        <p:spPr>
          <a:xfrm>
            <a:off x="1607736" y="2615458"/>
            <a:ext cx="2683967" cy="810829"/>
          </a:xfrm>
        </p:spPr>
        <p:txBody>
          <a:bodyPr>
            <a:noAutofit/>
          </a:bodyPr>
          <a:lstStyle>
            <a:lvl1pPr marL="0" marR="0" indent="0" algn="r" defTabSz="914400" rtl="0" eaLnBrk="1" fontAlgn="auto" latinLnBrk="0" hangingPunct="1">
              <a:lnSpc>
                <a:spcPct val="90000"/>
              </a:lnSpc>
              <a:spcBef>
                <a:spcPts val="1000"/>
              </a:spcBef>
              <a:spcAft>
                <a:spcPts val="0"/>
              </a:spcAft>
              <a:buClrTx/>
              <a:buSzTx/>
              <a:buFont typeface="Arial" panose="020B0604020202020204" pitchFamily="34" charset="0"/>
              <a:buNone/>
              <a:tabLst/>
              <a:defRPr sz="1300" b="0" baseline="0">
                <a:solidFill>
                  <a:schemeClr val="accent2"/>
                </a:solidFill>
              </a:defRPr>
            </a:lvl1pPr>
          </a:lstStyle>
          <a:p>
            <a:r>
              <a:rPr lang="pt-PT" err="1">
                <a:solidFill>
                  <a:schemeClr val="accent2"/>
                </a:solidFill>
              </a:rPr>
              <a:t>Lorem</a:t>
            </a:r>
            <a:r>
              <a:rPr lang="pt-PT">
                <a:solidFill>
                  <a:schemeClr val="accent2"/>
                </a:solidFill>
              </a:rPr>
              <a:t> </a:t>
            </a:r>
            <a:r>
              <a:rPr lang="pt-PT" err="1">
                <a:solidFill>
                  <a:schemeClr val="accent2"/>
                </a:solidFill>
              </a:rPr>
              <a:t>ipsum</a:t>
            </a:r>
            <a:r>
              <a:rPr lang="pt-PT">
                <a:solidFill>
                  <a:schemeClr val="accent2"/>
                </a:solidFill>
              </a:rPr>
              <a:t> </a:t>
            </a:r>
            <a:r>
              <a:rPr lang="pt-PT" err="1">
                <a:solidFill>
                  <a:schemeClr val="accent2"/>
                </a:solidFill>
              </a:rPr>
              <a:t>dolor</a:t>
            </a:r>
            <a:r>
              <a:rPr lang="pt-PT">
                <a:solidFill>
                  <a:schemeClr val="accent2"/>
                </a:solidFill>
              </a:rPr>
              <a:t> </a:t>
            </a:r>
            <a:r>
              <a:rPr lang="pt-PT" err="1">
                <a:solidFill>
                  <a:schemeClr val="accent2"/>
                </a:solidFill>
              </a:rPr>
              <a:t>sit</a:t>
            </a:r>
            <a:r>
              <a:rPr lang="pt-PT">
                <a:solidFill>
                  <a:schemeClr val="accent2"/>
                </a:solidFill>
              </a:rPr>
              <a:t> </a:t>
            </a:r>
            <a:r>
              <a:rPr lang="pt-PT" err="1">
                <a:solidFill>
                  <a:schemeClr val="accent2"/>
                </a:solidFill>
              </a:rPr>
              <a:t>amet</a:t>
            </a:r>
            <a:r>
              <a:rPr lang="pt-PT">
                <a:solidFill>
                  <a:schemeClr val="accent2"/>
                </a:solidFill>
              </a:rPr>
              <a:t>, </a:t>
            </a:r>
            <a:r>
              <a:rPr lang="pt-PT" err="1">
                <a:solidFill>
                  <a:schemeClr val="accent2"/>
                </a:solidFill>
              </a:rPr>
              <a:t>consectetur</a:t>
            </a:r>
            <a:r>
              <a:rPr lang="pt-PT">
                <a:solidFill>
                  <a:schemeClr val="accent2"/>
                </a:solidFill>
              </a:rPr>
              <a:t> </a:t>
            </a:r>
            <a:r>
              <a:rPr lang="pt-PT" err="1">
                <a:solidFill>
                  <a:schemeClr val="accent2"/>
                </a:solidFill>
              </a:rPr>
              <a:t>adipiscing</a:t>
            </a:r>
            <a:r>
              <a:rPr lang="pt-PT">
                <a:solidFill>
                  <a:schemeClr val="accent2"/>
                </a:solidFill>
              </a:rPr>
              <a:t> </a:t>
            </a:r>
            <a:r>
              <a:rPr lang="pt-PT" err="1">
                <a:solidFill>
                  <a:schemeClr val="accent2"/>
                </a:solidFill>
              </a:rPr>
              <a:t>elit</a:t>
            </a:r>
            <a:r>
              <a:rPr lang="pt-PT">
                <a:solidFill>
                  <a:schemeClr val="accent2"/>
                </a:solidFill>
              </a:rPr>
              <a:t>, </a:t>
            </a:r>
            <a:r>
              <a:rPr lang="pt-PT" err="1">
                <a:solidFill>
                  <a:schemeClr val="accent2"/>
                </a:solidFill>
              </a:rPr>
              <a:t>sed</a:t>
            </a:r>
            <a:r>
              <a:rPr lang="pt-PT">
                <a:solidFill>
                  <a:schemeClr val="accent2"/>
                </a:solidFill>
              </a:rPr>
              <a:t> do </a:t>
            </a:r>
            <a:r>
              <a:rPr lang="pt-PT" err="1">
                <a:solidFill>
                  <a:schemeClr val="accent2"/>
                </a:solidFill>
              </a:rPr>
              <a:t>eiusmod</a:t>
            </a:r>
            <a:r>
              <a:rPr lang="pt-PT">
                <a:solidFill>
                  <a:schemeClr val="accent2"/>
                </a:solidFill>
              </a:rPr>
              <a:t> </a:t>
            </a:r>
            <a:r>
              <a:rPr lang="pt-PT" err="1">
                <a:solidFill>
                  <a:schemeClr val="accent2"/>
                </a:solidFill>
              </a:rPr>
              <a:t>tempor</a:t>
            </a:r>
            <a:r>
              <a:rPr lang="pt-PT">
                <a:solidFill>
                  <a:schemeClr val="accent2"/>
                </a:solidFill>
              </a:rPr>
              <a:t> </a:t>
            </a:r>
            <a:r>
              <a:rPr lang="pt-PT" err="1">
                <a:solidFill>
                  <a:schemeClr val="accent2"/>
                </a:solidFill>
              </a:rPr>
              <a:t>incididunt</a:t>
            </a:r>
            <a:r>
              <a:rPr lang="pt-PT">
                <a:solidFill>
                  <a:schemeClr val="accent2"/>
                </a:solidFill>
              </a:rPr>
              <a:t> ut labore </a:t>
            </a:r>
            <a:r>
              <a:rPr lang="pt-PT" err="1">
                <a:solidFill>
                  <a:schemeClr val="accent2"/>
                </a:solidFill>
              </a:rPr>
              <a:t>et</a:t>
            </a:r>
            <a:r>
              <a:rPr lang="pt-PT">
                <a:solidFill>
                  <a:schemeClr val="accent2"/>
                </a:solidFill>
              </a:rPr>
              <a:t> </a:t>
            </a:r>
            <a:r>
              <a:rPr lang="pt-PT" err="1">
                <a:solidFill>
                  <a:schemeClr val="accent2"/>
                </a:solidFill>
              </a:rPr>
              <a:t>dolore</a:t>
            </a:r>
            <a:r>
              <a:rPr lang="pt-PT">
                <a:solidFill>
                  <a:schemeClr val="accent2"/>
                </a:solidFill>
              </a:rPr>
              <a:t> magna </a:t>
            </a:r>
            <a:r>
              <a:rPr lang="pt-PT" err="1">
                <a:solidFill>
                  <a:schemeClr val="accent2"/>
                </a:solidFill>
              </a:rPr>
              <a:t>aliqua</a:t>
            </a:r>
            <a:r>
              <a:rPr lang="pt-PT">
                <a:solidFill>
                  <a:schemeClr val="accent2"/>
                </a:solidFill>
              </a:rPr>
              <a:t>.</a:t>
            </a:r>
          </a:p>
        </p:txBody>
      </p:sp>
      <p:sp>
        <p:nvSpPr>
          <p:cNvPr id="48" name="Text Placeholder 25"/>
          <p:cNvSpPr>
            <a:spLocks noGrp="1"/>
          </p:cNvSpPr>
          <p:nvPr>
            <p:ph type="body" sz="quarter" idx="58" hasCustomPrompt="1"/>
          </p:nvPr>
        </p:nvSpPr>
        <p:spPr>
          <a:xfrm>
            <a:off x="1607736" y="5025644"/>
            <a:ext cx="2683967" cy="250855"/>
          </a:xfrm>
        </p:spPr>
        <p:txBody>
          <a:bodyPr>
            <a:noAutofit/>
          </a:bodyPr>
          <a:lstStyle>
            <a:lvl1pPr marL="0" marR="0" indent="0" algn="r"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b="1" baseline="0">
                <a:solidFill>
                  <a:srgbClr val="F4CF30"/>
                </a:solidFill>
              </a:defRPr>
            </a:lvl1pPr>
          </a:lstStyle>
          <a:p>
            <a:r>
              <a:rPr lang="pt-PT" err="1"/>
              <a:t>Text</a:t>
            </a:r>
            <a:endParaRPr lang="pt-PT"/>
          </a:p>
        </p:txBody>
      </p:sp>
      <p:sp>
        <p:nvSpPr>
          <p:cNvPr id="50" name="Text Placeholder 25"/>
          <p:cNvSpPr>
            <a:spLocks noGrp="1"/>
          </p:cNvSpPr>
          <p:nvPr>
            <p:ph type="body" sz="quarter" idx="60" hasCustomPrompt="1"/>
          </p:nvPr>
        </p:nvSpPr>
        <p:spPr>
          <a:xfrm>
            <a:off x="1607736" y="5299616"/>
            <a:ext cx="2683967" cy="810829"/>
          </a:xfrm>
        </p:spPr>
        <p:txBody>
          <a:bodyPr>
            <a:noAutofit/>
          </a:bodyPr>
          <a:lstStyle>
            <a:lvl1pPr marL="0" marR="0" indent="0" algn="r" defTabSz="914400" rtl="0" eaLnBrk="1" fontAlgn="auto" latinLnBrk="0" hangingPunct="1">
              <a:lnSpc>
                <a:spcPct val="90000"/>
              </a:lnSpc>
              <a:spcBef>
                <a:spcPts val="1000"/>
              </a:spcBef>
              <a:spcAft>
                <a:spcPts val="0"/>
              </a:spcAft>
              <a:buClrTx/>
              <a:buSzTx/>
              <a:buFont typeface="Arial" panose="020B0604020202020204" pitchFamily="34" charset="0"/>
              <a:buNone/>
              <a:tabLst/>
              <a:defRPr sz="1300" b="0" baseline="0">
                <a:solidFill>
                  <a:schemeClr val="accent2"/>
                </a:solidFill>
              </a:defRPr>
            </a:lvl1pPr>
          </a:lstStyle>
          <a:p>
            <a:r>
              <a:rPr lang="pt-PT" err="1">
                <a:solidFill>
                  <a:schemeClr val="accent2"/>
                </a:solidFill>
              </a:rPr>
              <a:t>Lorem</a:t>
            </a:r>
            <a:r>
              <a:rPr lang="pt-PT">
                <a:solidFill>
                  <a:schemeClr val="accent2"/>
                </a:solidFill>
              </a:rPr>
              <a:t> </a:t>
            </a:r>
            <a:r>
              <a:rPr lang="pt-PT" err="1">
                <a:solidFill>
                  <a:schemeClr val="accent2"/>
                </a:solidFill>
              </a:rPr>
              <a:t>ipsum</a:t>
            </a:r>
            <a:r>
              <a:rPr lang="pt-PT">
                <a:solidFill>
                  <a:schemeClr val="accent2"/>
                </a:solidFill>
              </a:rPr>
              <a:t> </a:t>
            </a:r>
            <a:r>
              <a:rPr lang="pt-PT" err="1">
                <a:solidFill>
                  <a:schemeClr val="accent2"/>
                </a:solidFill>
              </a:rPr>
              <a:t>dolor</a:t>
            </a:r>
            <a:r>
              <a:rPr lang="pt-PT">
                <a:solidFill>
                  <a:schemeClr val="accent2"/>
                </a:solidFill>
              </a:rPr>
              <a:t> </a:t>
            </a:r>
            <a:r>
              <a:rPr lang="pt-PT" err="1">
                <a:solidFill>
                  <a:schemeClr val="accent2"/>
                </a:solidFill>
              </a:rPr>
              <a:t>sit</a:t>
            </a:r>
            <a:r>
              <a:rPr lang="pt-PT">
                <a:solidFill>
                  <a:schemeClr val="accent2"/>
                </a:solidFill>
              </a:rPr>
              <a:t> </a:t>
            </a:r>
            <a:r>
              <a:rPr lang="pt-PT" err="1">
                <a:solidFill>
                  <a:schemeClr val="accent2"/>
                </a:solidFill>
              </a:rPr>
              <a:t>amet</a:t>
            </a:r>
            <a:r>
              <a:rPr lang="pt-PT">
                <a:solidFill>
                  <a:schemeClr val="accent2"/>
                </a:solidFill>
              </a:rPr>
              <a:t>, </a:t>
            </a:r>
            <a:r>
              <a:rPr lang="pt-PT" err="1">
                <a:solidFill>
                  <a:schemeClr val="accent2"/>
                </a:solidFill>
              </a:rPr>
              <a:t>consectetur</a:t>
            </a:r>
            <a:r>
              <a:rPr lang="pt-PT">
                <a:solidFill>
                  <a:schemeClr val="accent2"/>
                </a:solidFill>
              </a:rPr>
              <a:t> </a:t>
            </a:r>
            <a:r>
              <a:rPr lang="pt-PT" err="1">
                <a:solidFill>
                  <a:schemeClr val="accent2"/>
                </a:solidFill>
              </a:rPr>
              <a:t>adipiscing</a:t>
            </a:r>
            <a:r>
              <a:rPr lang="pt-PT">
                <a:solidFill>
                  <a:schemeClr val="accent2"/>
                </a:solidFill>
              </a:rPr>
              <a:t> </a:t>
            </a:r>
            <a:r>
              <a:rPr lang="pt-PT" err="1">
                <a:solidFill>
                  <a:schemeClr val="accent2"/>
                </a:solidFill>
              </a:rPr>
              <a:t>elit</a:t>
            </a:r>
            <a:r>
              <a:rPr lang="pt-PT">
                <a:solidFill>
                  <a:schemeClr val="accent2"/>
                </a:solidFill>
              </a:rPr>
              <a:t>, </a:t>
            </a:r>
            <a:r>
              <a:rPr lang="pt-PT" err="1">
                <a:solidFill>
                  <a:schemeClr val="accent2"/>
                </a:solidFill>
              </a:rPr>
              <a:t>sed</a:t>
            </a:r>
            <a:r>
              <a:rPr lang="pt-PT">
                <a:solidFill>
                  <a:schemeClr val="accent2"/>
                </a:solidFill>
              </a:rPr>
              <a:t> do </a:t>
            </a:r>
            <a:r>
              <a:rPr lang="pt-PT" err="1">
                <a:solidFill>
                  <a:schemeClr val="accent2"/>
                </a:solidFill>
              </a:rPr>
              <a:t>eiusmod</a:t>
            </a:r>
            <a:r>
              <a:rPr lang="pt-PT">
                <a:solidFill>
                  <a:schemeClr val="accent2"/>
                </a:solidFill>
              </a:rPr>
              <a:t> </a:t>
            </a:r>
            <a:r>
              <a:rPr lang="pt-PT" err="1">
                <a:solidFill>
                  <a:schemeClr val="accent2"/>
                </a:solidFill>
              </a:rPr>
              <a:t>tempor</a:t>
            </a:r>
            <a:r>
              <a:rPr lang="pt-PT">
                <a:solidFill>
                  <a:schemeClr val="accent2"/>
                </a:solidFill>
              </a:rPr>
              <a:t> </a:t>
            </a:r>
            <a:r>
              <a:rPr lang="pt-PT" err="1">
                <a:solidFill>
                  <a:schemeClr val="accent2"/>
                </a:solidFill>
              </a:rPr>
              <a:t>incididunt</a:t>
            </a:r>
            <a:r>
              <a:rPr lang="pt-PT">
                <a:solidFill>
                  <a:schemeClr val="accent2"/>
                </a:solidFill>
              </a:rPr>
              <a:t> ut labore </a:t>
            </a:r>
            <a:r>
              <a:rPr lang="pt-PT" err="1">
                <a:solidFill>
                  <a:schemeClr val="accent2"/>
                </a:solidFill>
              </a:rPr>
              <a:t>et</a:t>
            </a:r>
            <a:r>
              <a:rPr lang="pt-PT">
                <a:solidFill>
                  <a:schemeClr val="accent2"/>
                </a:solidFill>
              </a:rPr>
              <a:t> </a:t>
            </a:r>
            <a:r>
              <a:rPr lang="pt-PT" err="1">
                <a:solidFill>
                  <a:schemeClr val="accent2"/>
                </a:solidFill>
              </a:rPr>
              <a:t>dolore</a:t>
            </a:r>
            <a:r>
              <a:rPr lang="pt-PT">
                <a:solidFill>
                  <a:schemeClr val="accent2"/>
                </a:solidFill>
              </a:rPr>
              <a:t> magna </a:t>
            </a:r>
            <a:r>
              <a:rPr lang="pt-PT" err="1">
                <a:solidFill>
                  <a:schemeClr val="accent2"/>
                </a:solidFill>
              </a:rPr>
              <a:t>aliqua</a:t>
            </a:r>
            <a:r>
              <a:rPr lang="pt-PT">
                <a:solidFill>
                  <a:schemeClr val="accent2"/>
                </a:solidFill>
              </a:rPr>
              <a:t>.</a:t>
            </a:r>
          </a:p>
        </p:txBody>
      </p:sp>
      <p:sp>
        <p:nvSpPr>
          <p:cNvPr id="51" name="Text Placeholder 25"/>
          <p:cNvSpPr>
            <a:spLocks noGrp="1"/>
          </p:cNvSpPr>
          <p:nvPr>
            <p:ph type="body" sz="quarter" idx="61" hasCustomPrompt="1"/>
          </p:nvPr>
        </p:nvSpPr>
        <p:spPr>
          <a:xfrm>
            <a:off x="7877121" y="2350036"/>
            <a:ext cx="2683967" cy="250855"/>
          </a:xfrm>
        </p:spPr>
        <p:txBody>
          <a:bodyP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b="1" baseline="0">
                <a:solidFill>
                  <a:srgbClr val="5088C5"/>
                </a:solidFill>
              </a:defRPr>
            </a:lvl1pPr>
          </a:lstStyle>
          <a:p>
            <a:r>
              <a:rPr lang="pt-PT" err="1"/>
              <a:t>Text</a:t>
            </a:r>
            <a:endParaRPr lang="pt-PT"/>
          </a:p>
        </p:txBody>
      </p:sp>
      <p:sp>
        <p:nvSpPr>
          <p:cNvPr id="52" name="Text Placeholder 25"/>
          <p:cNvSpPr>
            <a:spLocks noGrp="1"/>
          </p:cNvSpPr>
          <p:nvPr>
            <p:ph type="body" sz="quarter" idx="62" hasCustomPrompt="1"/>
          </p:nvPr>
        </p:nvSpPr>
        <p:spPr>
          <a:xfrm>
            <a:off x="7877121" y="2615458"/>
            <a:ext cx="2683967" cy="810829"/>
          </a:xfrm>
        </p:spPr>
        <p:txBody>
          <a:bodyP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300" b="0" baseline="0">
                <a:solidFill>
                  <a:schemeClr val="accent2"/>
                </a:solidFill>
              </a:defRPr>
            </a:lvl1pPr>
          </a:lstStyle>
          <a:p>
            <a:r>
              <a:rPr lang="pt-PT" err="1">
                <a:solidFill>
                  <a:schemeClr val="accent2"/>
                </a:solidFill>
              </a:rPr>
              <a:t>Lorem</a:t>
            </a:r>
            <a:r>
              <a:rPr lang="pt-PT">
                <a:solidFill>
                  <a:schemeClr val="accent2"/>
                </a:solidFill>
              </a:rPr>
              <a:t> </a:t>
            </a:r>
            <a:r>
              <a:rPr lang="pt-PT" err="1">
                <a:solidFill>
                  <a:schemeClr val="accent2"/>
                </a:solidFill>
              </a:rPr>
              <a:t>ipsum</a:t>
            </a:r>
            <a:r>
              <a:rPr lang="pt-PT">
                <a:solidFill>
                  <a:schemeClr val="accent2"/>
                </a:solidFill>
              </a:rPr>
              <a:t> </a:t>
            </a:r>
            <a:r>
              <a:rPr lang="pt-PT" err="1">
                <a:solidFill>
                  <a:schemeClr val="accent2"/>
                </a:solidFill>
              </a:rPr>
              <a:t>dolor</a:t>
            </a:r>
            <a:r>
              <a:rPr lang="pt-PT">
                <a:solidFill>
                  <a:schemeClr val="accent2"/>
                </a:solidFill>
              </a:rPr>
              <a:t> </a:t>
            </a:r>
            <a:r>
              <a:rPr lang="pt-PT" err="1">
                <a:solidFill>
                  <a:schemeClr val="accent2"/>
                </a:solidFill>
              </a:rPr>
              <a:t>sit</a:t>
            </a:r>
            <a:r>
              <a:rPr lang="pt-PT">
                <a:solidFill>
                  <a:schemeClr val="accent2"/>
                </a:solidFill>
              </a:rPr>
              <a:t> </a:t>
            </a:r>
            <a:r>
              <a:rPr lang="pt-PT" err="1">
                <a:solidFill>
                  <a:schemeClr val="accent2"/>
                </a:solidFill>
              </a:rPr>
              <a:t>amet</a:t>
            </a:r>
            <a:r>
              <a:rPr lang="pt-PT">
                <a:solidFill>
                  <a:schemeClr val="accent2"/>
                </a:solidFill>
              </a:rPr>
              <a:t>, </a:t>
            </a:r>
            <a:r>
              <a:rPr lang="pt-PT" err="1">
                <a:solidFill>
                  <a:schemeClr val="accent2"/>
                </a:solidFill>
              </a:rPr>
              <a:t>consectetur</a:t>
            </a:r>
            <a:r>
              <a:rPr lang="pt-PT">
                <a:solidFill>
                  <a:schemeClr val="accent2"/>
                </a:solidFill>
              </a:rPr>
              <a:t> </a:t>
            </a:r>
            <a:r>
              <a:rPr lang="pt-PT" err="1">
                <a:solidFill>
                  <a:schemeClr val="accent2"/>
                </a:solidFill>
              </a:rPr>
              <a:t>adipiscing</a:t>
            </a:r>
            <a:r>
              <a:rPr lang="pt-PT">
                <a:solidFill>
                  <a:schemeClr val="accent2"/>
                </a:solidFill>
              </a:rPr>
              <a:t> </a:t>
            </a:r>
            <a:r>
              <a:rPr lang="pt-PT" err="1">
                <a:solidFill>
                  <a:schemeClr val="accent2"/>
                </a:solidFill>
              </a:rPr>
              <a:t>elit</a:t>
            </a:r>
            <a:r>
              <a:rPr lang="pt-PT">
                <a:solidFill>
                  <a:schemeClr val="accent2"/>
                </a:solidFill>
              </a:rPr>
              <a:t>, </a:t>
            </a:r>
            <a:r>
              <a:rPr lang="pt-PT" err="1">
                <a:solidFill>
                  <a:schemeClr val="accent2"/>
                </a:solidFill>
              </a:rPr>
              <a:t>sed</a:t>
            </a:r>
            <a:r>
              <a:rPr lang="pt-PT">
                <a:solidFill>
                  <a:schemeClr val="accent2"/>
                </a:solidFill>
              </a:rPr>
              <a:t> do </a:t>
            </a:r>
            <a:r>
              <a:rPr lang="pt-PT" err="1">
                <a:solidFill>
                  <a:schemeClr val="accent2"/>
                </a:solidFill>
              </a:rPr>
              <a:t>eiusmod</a:t>
            </a:r>
            <a:r>
              <a:rPr lang="pt-PT">
                <a:solidFill>
                  <a:schemeClr val="accent2"/>
                </a:solidFill>
              </a:rPr>
              <a:t> </a:t>
            </a:r>
            <a:r>
              <a:rPr lang="pt-PT" err="1">
                <a:solidFill>
                  <a:schemeClr val="accent2"/>
                </a:solidFill>
              </a:rPr>
              <a:t>tempor</a:t>
            </a:r>
            <a:r>
              <a:rPr lang="pt-PT">
                <a:solidFill>
                  <a:schemeClr val="accent2"/>
                </a:solidFill>
              </a:rPr>
              <a:t> </a:t>
            </a:r>
            <a:r>
              <a:rPr lang="pt-PT" err="1">
                <a:solidFill>
                  <a:schemeClr val="accent2"/>
                </a:solidFill>
              </a:rPr>
              <a:t>incididunt</a:t>
            </a:r>
            <a:r>
              <a:rPr lang="pt-PT">
                <a:solidFill>
                  <a:schemeClr val="accent2"/>
                </a:solidFill>
              </a:rPr>
              <a:t> ut labore </a:t>
            </a:r>
            <a:r>
              <a:rPr lang="pt-PT" err="1">
                <a:solidFill>
                  <a:schemeClr val="accent2"/>
                </a:solidFill>
              </a:rPr>
              <a:t>et</a:t>
            </a:r>
            <a:r>
              <a:rPr lang="pt-PT">
                <a:solidFill>
                  <a:schemeClr val="accent2"/>
                </a:solidFill>
              </a:rPr>
              <a:t> </a:t>
            </a:r>
            <a:r>
              <a:rPr lang="pt-PT" err="1">
                <a:solidFill>
                  <a:schemeClr val="accent2"/>
                </a:solidFill>
              </a:rPr>
              <a:t>dolore</a:t>
            </a:r>
            <a:r>
              <a:rPr lang="pt-PT">
                <a:solidFill>
                  <a:schemeClr val="accent2"/>
                </a:solidFill>
              </a:rPr>
              <a:t> magna </a:t>
            </a:r>
            <a:r>
              <a:rPr lang="pt-PT" err="1">
                <a:solidFill>
                  <a:schemeClr val="accent2"/>
                </a:solidFill>
              </a:rPr>
              <a:t>aliqua</a:t>
            </a:r>
            <a:r>
              <a:rPr lang="pt-PT">
                <a:solidFill>
                  <a:schemeClr val="accent2"/>
                </a:solidFill>
              </a:rPr>
              <a:t>.</a:t>
            </a:r>
          </a:p>
        </p:txBody>
      </p:sp>
      <p:sp>
        <p:nvSpPr>
          <p:cNvPr id="53" name="Text Placeholder 25"/>
          <p:cNvSpPr>
            <a:spLocks noGrp="1"/>
          </p:cNvSpPr>
          <p:nvPr>
            <p:ph type="body" sz="quarter" idx="63" hasCustomPrompt="1"/>
          </p:nvPr>
        </p:nvSpPr>
        <p:spPr>
          <a:xfrm>
            <a:off x="7877121" y="5025644"/>
            <a:ext cx="2683967" cy="250855"/>
          </a:xfrm>
        </p:spPr>
        <p:txBody>
          <a:bodyP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b="1" baseline="0">
                <a:solidFill>
                  <a:srgbClr val="364F98"/>
                </a:solidFill>
              </a:defRPr>
            </a:lvl1pPr>
          </a:lstStyle>
          <a:p>
            <a:r>
              <a:rPr lang="pt-PT" err="1"/>
              <a:t>Text</a:t>
            </a:r>
            <a:endParaRPr lang="pt-PT"/>
          </a:p>
        </p:txBody>
      </p:sp>
      <p:sp>
        <p:nvSpPr>
          <p:cNvPr id="54" name="Text Placeholder 25"/>
          <p:cNvSpPr>
            <a:spLocks noGrp="1"/>
          </p:cNvSpPr>
          <p:nvPr>
            <p:ph type="body" sz="quarter" idx="64" hasCustomPrompt="1"/>
          </p:nvPr>
        </p:nvSpPr>
        <p:spPr>
          <a:xfrm>
            <a:off x="7877121" y="5299616"/>
            <a:ext cx="2683967" cy="810829"/>
          </a:xfrm>
        </p:spPr>
        <p:txBody>
          <a:bodyP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300" b="0" baseline="0">
                <a:solidFill>
                  <a:schemeClr val="accent2"/>
                </a:solidFill>
              </a:defRPr>
            </a:lvl1pPr>
          </a:lstStyle>
          <a:p>
            <a:r>
              <a:rPr lang="pt-PT" err="1">
                <a:solidFill>
                  <a:schemeClr val="accent2"/>
                </a:solidFill>
              </a:rPr>
              <a:t>Lorem</a:t>
            </a:r>
            <a:r>
              <a:rPr lang="pt-PT">
                <a:solidFill>
                  <a:schemeClr val="accent2"/>
                </a:solidFill>
              </a:rPr>
              <a:t> </a:t>
            </a:r>
            <a:r>
              <a:rPr lang="pt-PT" err="1">
                <a:solidFill>
                  <a:schemeClr val="accent2"/>
                </a:solidFill>
              </a:rPr>
              <a:t>ipsum</a:t>
            </a:r>
            <a:r>
              <a:rPr lang="pt-PT">
                <a:solidFill>
                  <a:schemeClr val="accent2"/>
                </a:solidFill>
              </a:rPr>
              <a:t> </a:t>
            </a:r>
            <a:r>
              <a:rPr lang="pt-PT" err="1">
                <a:solidFill>
                  <a:schemeClr val="accent2"/>
                </a:solidFill>
              </a:rPr>
              <a:t>dolor</a:t>
            </a:r>
            <a:r>
              <a:rPr lang="pt-PT">
                <a:solidFill>
                  <a:schemeClr val="accent2"/>
                </a:solidFill>
              </a:rPr>
              <a:t> </a:t>
            </a:r>
            <a:r>
              <a:rPr lang="pt-PT" err="1">
                <a:solidFill>
                  <a:schemeClr val="accent2"/>
                </a:solidFill>
              </a:rPr>
              <a:t>sit</a:t>
            </a:r>
            <a:r>
              <a:rPr lang="pt-PT">
                <a:solidFill>
                  <a:schemeClr val="accent2"/>
                </a:solidFill>
              </a:rPr>
              <a:t> </a:t>
            </a:r>
            <a:r>
              <a:rPr lang="pt-PT" err="1">
                <a:solidFill>
                  <a:schemeClr val="accent2"/>
                </a:solidFill>
              </a:rPr>
              <a:t>amet</a:t>
            </a:r>
            <a:r>
              <a:rPr lang="pt-PT">
                <a:solidFill>
                  <a:schemeClr val="accent2"/>
                </a:solidFill>
              </a:rPr>
              <a:t>, </a:t>
            </a:r>
            <a:r>
              <a:rPr lang="pt-PT" err="1">
                <a:solidFill>
                  <a:schemeClr val="accent2"/>
                </a:solidFill>
              </a:rPr>
              <a:t>consectetur</a:t>
            </a:r>
            <a:r>
              <a:rPr lang="pt-PT">
                <a:solidFill>
                  <a:schemeClr val="accent2"/>
                </a:solidFill>
              </a:rPr>
              <a:t> </a:t>
            </a:r>
            <a:r>
              <a:rPr lang="pt-PT" err="1">
                <a:solidFill>
                  <a:schemeClr val="accent2"/>
                </a:solidFill>
              </a:rPr>
              <a:t>adipiscing</a:t>
            </a:r>
            <a:r>
              <a:rPr lang="pt-PT">
                <a:solidFill>
                  <a:schemeClr val="accent2"/>
                </a:solidFill>
              </a:rPr>
              <a:t> </a:t>
            </a:r>
            <a:r>
              <a:rPr lang="pt-PT" err="1">
                <a:solidFill>
                  <a:schemeClr val="accent2"/>
                </a:solidFill>
              </a:rPr>
              <a:t>elit</a:t>
            </a:r>
            <a:r>
              <a:rPr lang="pt-PT">
                <a:solidFill>
                  <a:schemeClr val="accent2"/>
                </a:solidFill>
              </a:rPr>
              <a:t>, </a:t>
            </a:r>
            <a:r>
              <a:rPr lang="pt-PT" err="1">
                <a:solidFill>
                  <a:schemeClr val="accent2"/>
                </a:solidFill>
              </a:rPr>
              <a:t>sed</a:t>
            </a:r>
            <a:r>
              <a:rPr lang="pt-PT">
                <a:solidFill>
                  <a:schemeClr val="accent2"/>
                </a:solidFill>
              </a:rPr>
              <a:t> do </a:t>
            </a:r>
            <a:r>
              <a:rPr lang="pt-PT" err="1">
                <a:solidFill>
                  <a:schemeClr val="accent2"/>
                </a:solidFill>
              </a:rPr>
              <a:t>eiusmod</a:t>
            </a:r>
            <a:r>
              <a:rPr lang="pt-PT">
                <a:solidFill>
                  <a:schemeClr val="accent2"/>
                </a:solidFill>
              </a:rPr>
              <a:t> </a:t>
            </a:r>
            <a:r>
              <a:rPr lang="pt-PT" err="1">
                <a:solidFill>
                  <a:schemeClr val="accent2"/>
                </a:solidFill>
              </a:rPr>
              <a:t>tempor</a:t>
            </a:r>
            <a:r>
              <a:rPr lang="pt-PT">
                <a:solidFill>
                  <a:schemeClr val="accent2"/>
                </a:solidFill>
              </a:rPr>
              <a:t> </a:t>
            </a:r>
            <a:r>
              <a:rPr lang="pt-PT" err="1">
                <a:solidFill>
                  <a:schemeClr val="accent2"/>
                </a:solidFill>
              </a:rPr>
              <a:t>incididunt</a:t>
            </a:r>
            <a:r>
              <a:rPr lang="pt-PT">
                <a:solidFill>
                  <a:schemeClr val="accent2"/>
                </a:solidFill>
              </a:rPr>
              <a:t> ut labore </a:t>
            </a:r>
            <a:r>
              <a:rPr lang="pt-PT" err="1">
                <a:solidFill>
                  <a:schemeClr val="accent2"/>
                </a:solidFill>
              </a:rPr>
              <a:t>et</a:t>
            </a:r>
            <a:r>
              <a:rPr lang="pt-PT">
                <a:solidFill>
                  <a:schemeClr val="accent2"/>
                </a:solidFill>
              </a:rPr>
              <a:t> </a:t>
            </a:r>
            <a:r>
              <a:rPr lang="pt-PT" err="1">
                <a:solidFill>
                  <a:schemeClr val="accent2"/>
                </a:solidFill>
              </a:rPr>
              <a:t>dolore</a:t>
            </a:r>
            <a:r>
              <a:rPr lang="pt-PT">
                <a:solidFill>
                  <a:schemeClr val="accent2"/>
                </a:solidFill>
              </a:rPr>
              <a:t> magna </a:t>
            </a:r>
            <a:r>
              <a:rPr lang="pt-PT" err="1">
                <a:solidFill>
                  <a:schemeClr val="accent2"/>
                </a:solidFill>
              </a:rPr>
              <a:t>aliqua</a:t>
            </a:r>
            <a:r>
              <a:rPr lang="pt-PT">
                <a:solidFill>
                  <a:schemeClr val="accent2"/>
                </a:solidFill>
              </a:rPr>
              <a:t>.</a:t>
            </a:r>
          </a:p>
        </p:txBody>
      </p:sp>
      <p:cxnSp>
        <p:nvCxnSpPr>
          <p:cNvPr id="39" name="Straight Connector 38"/>
          <p:cNvCxnSpPr/>
          <p:nvPr userDrawn="1"/>
        </p:nvCxnSpPr>
        <p:spPr>
          <a:xfrm flipH="1">
            <a:off x="685800" y="-4152"/>
            <a:ext cx="0" cy="1358290"/>
          </a:xfrm>
          <a:prstGeom prst="line">
            <a:avLst/>
          </a:prstGeom>
          <a:ln w="6350">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958922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Content Development Slide 21">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a:t>Title</a:t>
            </a:r>
            <a:endParaRPr lang="pt-PT"/>
          </a:p>
        </p:txBody>
      </p:sp>
      <p:sp>
        <p:nvSpPr>
          <p:cNvPr id="3" name="Slide Number Placeholder 2"/>
          <p:cNvSpPr>
            <a:spLocks noGrp="1"/>
          </p:cNvSpPr>
          <p:nvPr>
            <p:ph type="sldNum" sz="quarter" idx="10"/>
          </p:nvPr>
        </p:nvSpPr>
        <p:spPr/>
        <p:txBody>
          <a:bodyPr/>
          <a:lstStyle/>
          <a:p>
            <a:fld id="{9E561190-0011-472E-9FCA-1D7032DB7E1D}" type="slidenum">
              <a:rPr lang="en-US" smtClean="0"/>
              <a:pPr/>
              <a:t>‹#›</a:t>
            </a:fld>
            <a:endParaRPr lang="en-US"/>
          </a:p>
        </p:txBody>
      </p:sp>
      <p:sp>
        <p:nvSpPr>
          <p:cNvPr id="40" name="Text Placeholder 4"/>
          <p:cNvSpPr>
            <a:spLocks noGrp="1"/>
          </p:cNvSpPr>
          <p:nvPr>
            <p:ph type="body" sz="quarter" idx="42" hasCustomPrompt="1"/>
          </p:nvPr>
        </p:nvSpPr>
        <p:spPr>
          <a:xfrm>
            <a:off x="839788" y="1079980"/>
            <a:ext cx="10514012" cy="258055"/>
          </a:xfrm>
        </p:spPr>
        <p:txBody>
          <a:bodyPr lIns="0" tIns="0" rIns="0" bIns="0">
            <a:normAutofit/>
          </a:bodyPr>
          <a:lstStyle>
            <a:lvl1pPr marL="0" indent="0">
              <a:buNone/>
              <a:defRPr sz="1700">
                <a:solidFill>
                  <a:schemeClr val="accent2"/>
                </a:solidFill>
              </a:defRPr>
            </a:lvl1pPr>
          </a:lstStyle>
          <a:p>
            <a:pPr lvl="0"/>
            <a:r>
              <a:rPr lang="pt-PT" err="1"/>
              <a:t>Subtitle</a:t>
            </a:r>
            <a:endParaRPr lang="pt-PT"/>
          </a:p>
        </p:txBody>
      </p:sp>
      <p:sp>
        <p:nvSpPr>
          <p:cNvPr id="45" name="Text Placeholder 12"/>
          <p:cNvSpPr>
            <a:spLocks noGrp="1"/>
          </p:cNvSpPr>
          <p:nvPr>
            <p:ph type="body" sz="quarter" idx="15" hasCustomPrompt="1"/>
          </p:nvPr>
        </p:nvSpPr>
        <p:spPr>
          <a:xfrm>
            <a:off x="11213811" y="6165382"/>
            <a:ext cx="701038" cy="486183"/>
          </a:xfrm>
          <a:blipFill>
            <a:blip r:embed="rId2" cstate="email">
              <a:extLst>
                <a:ext uri="{28A0092B-C50C-407E-A947-70E740481C1C}">
                  <a14:useLocalDpi xmlns:a14="http://schemas.microsoft.com/office/drawing/2010/main"/>
                </a:ext>
              </a:extLst>
            </a:blip>
            <a:stretch>
              <a:fillRect/>
            </a:stretch>
          </a:blipFill>
        </p:spPr>
        <p:txBody>
          <a:bodyPr lIns="0" tIns="0" rIns="0" bIns="0" anchor="ct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700" b="0" baseline="0">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a:t> </a:t>
            </a:r>
          </a:p>
        </p:txBody>
      </p:sp>
      <p:cxnSp>
        <p:nvCxnSpPr>
          <p:cNvPr id="39" name="Straight Connector 38"/>
          <p:cNvCxnSpPr/>
          <p:nvPr userDrawn="1"/>
        </p:nvCxnSpPr>
        <p:spPr>
          <a:xfrm flipH="1">
            <a:off x="6085254" y="2820318"/>
            <a:ext cx="15505" cy="3340615"/>
          </a:xfrm>
          <a:prstGeom prst="line">
            <a:avLst/>
          </a:prstGeom>
          <a:noFill/>
          <a:ln w="19050" cap="flat">
            <a:solidFill>
              <a:schemeClr val="accent5"/>
            </a:solidFill>
            <a:prstDash val="solid"/>
            <a:round/>
            <a:headEnd type="oval"/>
            <a:tailEnd type="oval"/>
          </a:ln>
          <a:effectLst/>
          <a:sp3d/>
        </p:spPr>
        <p:style>
          <a:lnRef idx="0">
            <a:scrgbClr r="0" g="0" b="0"/>
          </a:lnRef>
          <a:fillRef idx="0">
            <a:scrgbClr r="0" g="0" b="0"/>
          </a:fillRef>
          <a:effectRef idx="0">
            <a:scrgbClr r="0" g="0" b="0"/>
          </a:effectRef>
          <a:fontRef idx="none"/>
        </p:style>
      </p:cxnSp>
      <p:sp>
        <p:nvSpPr>
          <p:cNvPr id="25" name="Oval 24"/>
          <p:cNvSpPr/>
          <p:nvPr userDrawn="1"/>
        </p:nvSpPr>
        <p:spPr>
          <a:xfrm>
            <a:off x="6006000" y="3318437"/>
            <a:ext cx="180000" cy="180000"/>
          </a:xfrm>
          <a:prstGeom prst="ellipse">
            <a:avLst/>
          </a:prstGeom>
          <a:solidFill>
            <a:schemeClr val="accent4"/>
          </a:solid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pt-PT" err="1">
              <a:latin typeface="EC Square Sans Pro" panose="020B0506040000020004" pitchFamily="34" charset="0"/>
            </a:endParaRPr>
          </a:p>
        </p:txBody>
      </p:sp>
      <p:sp>
        <p:nvSpPr>
          <p:cNvPr id="41" name="Oval 40"/>
          <p:cNvSpPr/>
          <p:nvPr userDrawn="1"/>
        </p:nvSpPr>
        <p:spPr>
          <a:xfrm>
            <a:off x="6014125" y="4396312"/>
            <a:ext cx="180000" cy="180000"/>
          </a:xfrm>
          <a:prstGeom prst="ellipse">
            <a:avLst/>
          </a:prstGeom>
          <a:solidFill>
            <a:schemeClr val="accent4"/>
          </a:solid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pt-PT" err="1">
              <a:latin typeface="EC Square Sans Pro" panose="020B0506040000020004" pitchFamily="34" charset="0"/>
            </a:endParaRPr>
          </a:p>
        </p:txBody>
      </p:sp>
      <p:sp>
        <p:nvSpPr>
          <p:cNvPr id="42" name="Oval 41"/>
          <p:cNvSpPr/>
          <p:nvPr userDrawn="1"/>
        </p:nvSpPr>
        <p:spPr>
          <a:xfrm>
            <a:off x="6006000" y="5474187"/>
            <a:ext cx="180000" cy="180000"/>
          </a:xfrm>
          <a:prstGeom prst="ellipse">
            <a:avLst/>
          </a:prstGeom>
          <a:solidFill>
            <a:schemeClr val="accent4"/>
          </a:solid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pt-PT" err="1">
              <a:latin typeface="EC Square Sans Pro" panose="020B0506040000020004" pitchFamily="34" charset="0"/>
            </a:endParaRPr>
          </a:p>
        </p:txBody>
      </p:sp>
      <p:sp>
        <p:nvSpPr>
          <p:cNvPr id="27" name="Text Placeholder 26"/>
          <p:cNvSpPr>
            <a:spLocks noGrp="1"/>
          </p:cNvSpPr>
          <p:nvPr>
            <p:ph type="body" sz="quarter" idx="43" hasCustomPrompt="1"/>
          </p:nvPr>
        </p:nvSpPr>
        <p:spPr>
          <a:xfrm>
            <a:off x="1296237" y="3125141"/>
            <a:ext cx="4241173" cy="561940"/>
          </a:xfrm>
        </p:spPr>
        <p:txBody>
          <a:bodyPr anchor="ctr">
            <a:normAutofit/>
          </a:bodyPr>
          <a:lstStyle>
            <a:lvl1pPr marL="171450" marR="0" indent="-17145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sz="1200">
                <a:solidFill>
                  <a:schemeClr val="accent4"/>
                </a:solidFill>
              </a:defRPr>
            </a:lvl1pPr>
          </a:lstStyle>
          <a:p>
            <a:pPr marL="171450" marR="0" lvl="0" indent="-171450" algn="l" defTabSz="914400" rtl="0" eaLnBrk="1" fontAlgn="auto" latinLnBrk="0" hangingPunct="1">
              <a:lnSpc>
                <a:spcPct val="90000"/>
              </a:lnSpc>
              <a:spcBef>
                <a:spcPts val="1000"/>
              </a:spcBef>
              <a:spcAft>
                <a:spcPts val="0"/>
              </a:spcAft>
              <a:buClrTx/>
              <a:buSzTx/>
              <a:tabLst/>
              <a:defRPr/>
            </a:pPr>
            <a:r>
              <a:rPr lang="pt-PT" err="1"/>
              <a:t>Sed</a:t>
            </a:r>
            <a:r>
              <a:rPr lang="pt-PT"/>
              <a:t> ut </a:t>
            </a:r>
            <a:r>
              <a:rPr lang="pt-PT" err="1"/>
              <a:t>perspiciatis</a:t>
            </a:r>
            <a:r>
              <a:rPr lang="pt-PT"/>
              <a:t> </a:t>
            </a:r>
            <a:r>
              <a:rPr lang="pt-PT" err="1"/>
              <a:t>unde</a:t>
            </a:r>
            <a:r>
              <a:rPr lang="pt-PT"/>
              <a:t> </a:t>
            </a:r>
            <a:r>
              <a:rPr lang="pt-PT" err="1"/>
              <a:t>omnis</a:t>
            </a:r>
            <a:r>
              <a:rPr lang="pt-PT"/>
              <a:t> </a:t>
            </a:r>
            <a:r>
              <a:rPr lang="pt-PT" err="1"/>
              <a:t>iste</a:t>
            </a:r>
            <a:r>
              <a:rPr lang="pt-PT"/>
              <a:t> </a:t>
            </a:r>
            <a:r>
              <a:rPr lang="pt-PT" err="1"/>
              <a:t>natus</a:t>
            </a:r>
            <a:r>
              <a:rPr lang="pt-PT"/>
              <a:t> error </a:t>
            </a:r>
            <a:r>
              <a:rPr lang="pt-PT" err="1"/>
              <a:t>sit</a:t>
            </a:r>
            <a:r>
              <a:rPr lang="pt-PT"/>
              <a:t> </a:t>
            </a:r>
            <a:r>
              <a:rPr lang="pt-PT" err="1"/>
              <a:t>voluptatem</a:t>
            </a:r>
            <a:r>
              <a:rPr lang="pt-PT"/>
              <a:t> </a:t>
            </a:r>
            <a:r>
              <a:rPr lang="pt-PT" err="1"/>
              <a:t>accusantium</a:t>
            </a:r>
            <a:r>
              <a:rPr lang="pt-PT"/>
              <a:t> </a:t>
            </a:r>
            <a:r>
              <a:rPr lang="pt-PT" err="1"/>
              <a:t>doloremque</a:t>
            </a:r>
            <a:r>
              <a:rPr lang="pt-PT"/>
              <a:t> </a:t>
            </a:r>
            <a:r>
              <a:rPr lang="pt-PT" err="1"/>
              <a:t>laudantium</a:t>
            </a:r>
            <a:r>
              <a:rPr lang="pt-PT"/>
              <a:t>, </a:t>
            </a:r>
            <a:r>
              <a:rPr lang="pt-PT" err="1"/>
              <a:t>totam</a:t>
            </a:r>
            <a:r>
              <a:rPr lang="pt-PT"/>
              <a:t> rem </a:t>
            </a:r>
            <a:r>
              <a:rPr lang="pt-PT" err="1"/>
              <a:t>aperiam</a:t>
            </a:r>
            <a:r>
              <a:rPr lang="pt-PT"/>
              <a:t>, </a:t>
            </a:r>
            <a:r>
              <a:rPr lang="pt-PT" err="1"/>
              <a:t>eaque</a:t>
            </a:r>
            <a:r>
              <a:rPr lang="pt-PT"/>
              <a:t> </a:t>
            </a:r>
            <a:r>
              <a:rPr lang="pt-PT" err="1"/>
              <a:t>ipsa</a:t>
            </a:r>
            <a:r>
              <a:rPr lang="pt-PT"/>
              <a:t> </a:t>
            </a:r>
            <a:r>
              <a:rPr lang="pt-PT" err="1"/>
              <a:t>quae</a:t>
            </a:r>
            <a:r>
              <a:rPr lang="pt-PT"/>
              <a:t> </a:t>
            </a:r>
            <a:r>
              <a:rPr lang="pt-PT" err="1"/>
              <a:t>ab</a:t>
            </a:r>
            <a:r>
              <a:rPr lang="pt-PT"/>
              <a:t> </a:t>
            </a:r>
            <a:r>
              <a:rPr lang="pt-PT" err="1"/>
              <a:t>illo</a:t>
            </a:r>
            <a:r>
              <a:rPr lang="pt-PT"/>
              <a:t>.</a:t>
            </a:r>
          </a:p>
        </p:txBody>
      </p:sp>
      <p:sp>
        <p:nvSpPr>
          <p:cNvPr id="44" name="Text Placeholder 26"/>
          <p:cNvSpPr>
            <a:spLocks noGrp="1"/>
          </p:cNvSpPr>
          <p:nvPr>
            <p:ph type="body" sz="quarter" idx="44" hasCustomPrompt="1"/>
          </p:nvPr>
        </p:nvSpPr>
        <p:spPr>
          <a:xfrm>
            <a:off x="1301186" y="4205342"/>
            <a:ext cx="4241173" cy="561940"/>
          </a:xfrm>
        </p:spPr>
        <p:txBody>
          <a:bodyPr anchor="ctr">
            <a:normAutofit/>
          </a:bodyPr>
          <a:lstStyle>
            <a:lvl1pPr marL="171450" marR="0" indent="-17145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sz="1200">
                <a:solidFill>
                  <a:schemeClr val="accent4"/>
                </a:solidFill>
              </a:defRPr>
            </a:lvl1pPr>
          </a:lstStyle>
          <a:p>
            <a:pPr marL="171450" marR="0" lvl="0" indent="-171450" algn="l" defTabSz="914400" rtl="0" eaLnBrk="1" fontAlgn="auto" latinLnBrk="0" hangingPunct="1">
              <a:lnSpc>
                <a:spcPct val="90000"/>
              </a:lnSpc>
              <a:spcBef>
                <a:spcPts val="1000"/>
              </a:spcBef>
              <a:spcAft>
                <a:spcPts val="0"/>
              </a:spcAft>
              <a:buClrTx/>
              <a:buSzTx/>
              <a:tabLst/>
              <a:defRPr/>
            </a:pPr>
            <a:r>
              <a:rPr lang="pt-PT" err="1"/>
              <a:t>Sed</a:t>
            </a:r>
            <a:r>
              <a:rPr lang="pt-PT"/>
              <a:t> ut </a:t>
            </a:r>
            <a:r>
              <a:rPr lang="pt-PT" err="1"/>
              <a:t>perspiciatis</a:t>
            </a:r>
            <a:r>
              <a:rPr lang="pt-PT"/>
              <a:t> </a:t>
            </a:r>
            <a:r>
              <a:rPr lang="pt-PT" err="1"/>
              <a:t>unde</a:t>
            </a:r>
            <a:r>
              <a:rPr lang="pt-PT"/>
              <a:t> </a:t>
            </a:r>
            <a:r>
              <a:rPr lang="pt-PT" err="1"/>
              <a:t>omnis</a:t>
            </a:r>
            <a:r>
              <a:rPr lang="pt-PT"/>
              <a:t> </a:t>
            </a:r>
            <a:r>
              <a:rPr lang="pt-PT" err="1"/>
              <a:t>iste</a:t>
            </a:r>
            <a:r>
              <a:rPr lang="pt-PT"/>
              <a:t> </a:t>
            </a:r>
            <a:r>
              <a:rPr lang="pt-PT" err="1"/>
              <a:t>natus</a:t>
            </a:r>
            <a:r>
              <a:rPr lang="pt-PT"/>
              <a:t> error </a:t>
            </a:r>
            <a:r>
              <a:rPr lang="pt-PT" err="1"/>
              <a:t>sit</a:t>
            </a:r>
            <a:r>
              <a:rPr lang="pt-PT"/>
              <a:t> </a:t>
            </a:r>
            <a:r>
              <a:rPr lang="pt-PT" err="1"/>
              <a:t>voluptatem</a:t>
            </a:r>
            <a:r>
              <a:rPr lang="pt-PT"/>
              <a:t> </a:t>
            </a:r>
            <a:r>
              <a:rPr lang="pt-PT" err="1"/>
              <a:t>accusantium</a:t>
            </a:r>
            <a:r>
              <a:rPr lang="pt-PT"/>
              <a:t> </a:t>
            </a:r>
            <a:r>
              <a:rPr lang="pt-PT" err="1"/>
              <a:t>doloremque</a:t>
            </a:r>
            <a:r>
              <a:rPr lang="pt-PT"/>
              <a:t> </a:t>
            </a:r>
            <a:r>
              <a:rPr lang="pt-PT" err="1"/>
              <a:t>laudantium</a:t>
            </a:r>
            <a:r>
              <a:rPr lang="pt-PT"/>
              <a:t>, </a:t>
            </a:r>
            <a:r>
              <a:rPr lang="pt-PT" err="1"/>
              <a:t>totam</a:t>
            </a:r>
            <a:r>
              <a:rPr lang="pt-PT"/>
              <a:t> rem </a:t>
            </a:r>
            <a:r>
              <a:rPr lang="pt-PT" err="1"/>
              <a:t>aperiam</a:t>
            </a:r>
            <a:r>
              <a:rPr lang="pt-PT"/>
              <a:t>, </a:t>
            </a:r>
            <a:r>
              <a:rPr lang="pt-PT" err="1"/>
              <a:t>eaque</a:t>
            </a:r>
            <a:r>
              <a:rPr lang="pt-PT"/>
              <a:t> </a:t>
            </a:r>
            <a:r>
              <a:rPr lang="pt-PT" err="1"/>
              <a:t>ipsa</a:t>
            </a:r>
            <a:r>
              <a:rPr lang="pt-PT"/>
              <a:t> </a:t>
            </a:r>
            <a:r>
              <a:rPr lang="pt-PT" err="1"/>
              <a:t>quae</a:t>
            </a:r>
            <a:r>
              <a:rPr lang="pt-PT"/>
              <a:t> </a:t>
            </a:r>
            <a:r>
              <a:rPr lang="pt-PT" err="1"/>
              <a:t>ab</a:t>
            </a:r>
            <a:r>
              <a:rPr lang="pt-PT"/>
              <a:t> </a:t>
            </a:r>
            <a:r>
              <a:rPr lang="pt-PT" err="1"/>
              <a:t>illo</a:t>
            </a:r>
            <a:r>
              <a:rPr lang="pt-PT"/>
              <a:t>.</a:t>
            </a:r>
          </a:p>
        </p:txBody>
      </p:sp>
      <p:sp>
        <p:nvSpPr>
          <p:cNvPr id="49" name="Text Placeholder 26"/>
          <p:cNvSpPr>
            <a:spLocks noGrp="1"/>
          </p:cNvSpPr>
          <p:nvPr>
            <p:ph type="body" sz="quarter" idx="45" hasCustomPrompt="1"/>
          </p:nvPr>
        </p:nvSpPr>
        <p:spPr>
          <a:xfrm>
            <a:off x="1296237" y="5283217"/>
            <a:ext cx="4241173" cy="561940"/>
          </a:xfrm>
        </p:spPr>
        <p:txBody>
          <a:bodyPr anchor="ctr">
            <a:normAutofit/>
          </a:bodyPr>
          <a:lstStyle>
            <a:lvl1pPr marL="171450" marR="0" indent="-17145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sz="1200">
                <a:solidFill>
                  <a:schemeClr val="accent4"/>
                </a:solidFill>
              </a:defRPr>
            </a:lvl1pPr>
          </a:lstStyle>
          <a:p>
            <a:pPr marL="171450" marR="0" lvl="0" indent="-171450" algn="l" defTabSz="914400" rtl="0" eaLnBrk="1" fontAlgn="auto" latinLnBrk="0" hangingPunct="1">
              <a:lnSpc>
                <a:spcPct val="90000"/>
              </a:lnSpc>
              <a:spcBef>
                <a:spcPts val="1000"/>
              </a:spcBef>
              <a:spcAft>
                <a:spcPts val="0"/>
              </a:spcAft>
              <a:buClrTx/>
              <a:buSzTx/>
              <a:tabLst/>
              <a:defRPr/>
            </a:pPr>
            <a:r>
              <a:rPr lang="pt-PT" err="1"/>
              <a:t>Sed</a:t>
            </a:r>
            <a:r>
              <a:rPr lang="pt-PT"/>
              <a:t> ut </a:t>
            </a:r>
            <a:r>
              <a:rPr lang="pt-PT" err="1"/>
              <a:t>perspiciatis</a:t>
            </a:r>
            <a:r>
              <a:rPr lang="pt-PT"/>
              <a:t> </a:t>
            </a:r>
            <a:r>
              <a:rPr lang="pt-PT" err="1"/>
              <a:t>unde</a:t>
            </a:r>
            <a:r>
              <a:rPr lang="pt-PT"/>
              <a:t> </a:t>
            </a:r>
            <a:r>
              <a:rPr lang="pt-PT" err="1"/>
              <a:t>omnis</a:t>
            </a:r>
            <a:r>
              <a:rPr lang="pt-PT"/>
              <a:t> </a:t>
            </a:r>
            <a:r>
              <a:rPr lang="pt-PT" err="1"/>
              <a:t>iste</a:t>
            </a:r>
            <a:r>
              <a:rPr lang="pt-PT"/>
              <a:t> </a:t>
            </a:r>
            <a:r>
              <a:rPr lang="pt-PT" err="1"/>
              <a:t>natus</a:t>
            </a:r>
            <a:r>
              <a:rPr lang="pt-PT"/>
              <a:t> error </a:t>
            </a:r>
            <a:r>
              <a:rPr lang="pt-PT" err="1"/>
              <a:t>sit</a:t>
            </a:r>
            <a:r>
              <a:rPr lang="pt-PT"/>
              <a:t> </a:t>
            </a:r>
            <a:r>
              <a:rPr lang="pt-PT" err="1"/>
              <a:t>voluptatem</a:t>
            </a:r>
            <a:r>
              <a:rPr lang="pt-PT"/>
              <a:t> </a:t>
            </a:r>
            <a:r>
              <a:rPr lang="pt-PT" err="1"/>
              <a:t>accusantium</a:t>
            </a:r>
            <a:r>
              <a:rPr lang="pt-PT"/>
              <a:t> </a:t>
            </a:r>
            <a:r>
              <a:rPr lang="pt-PT" err="1"/>
              <a:t>doloremque</a:t>
            </a:r>
            <a:r>
              <a:rPr lang="pt-PT"/>
              <a:t> </a:t>
            </a:r>
            <a:r>
              <a:rPr lang="pt-PT" err="1"/>
              <a:t>laudantium</a:t>
            </a:r>
            <a:r>
              <a:rPr lang="pt-PT"/>
              <a:t>, </a:t>
            </a:r>
            <a:r>
              <a:rPr lang="pt-PT" err="1"/>
              <a:t>totam</a:t>
            </a:r>
            <a:r>
              <a:rPr lang="pt-PT"/>
              <a:t> rem </a:t>
            </a:r>
            <a:r>
              <a:rPr lang="pt-PT" err="1"/>
              <a:t>aperiam</a:t>
            </a:r>
            <a:r>
              <a:rPr lang="pt-PT"/>
              <a:t>, </a:t>
            </a:r>
            <a:r>
              <a:rPr lang="pt-PT" err="1"/>
              <a:t>eaque</a:t>
            </a:r>
            <a:r>
              <a:rPr lang="pt-PT"/>
              <a:t> </a:t>
            </a:r>
            <a:r>
              <a:rPr lang="pt-PT" err="1"/>
              <a:t>ipsa</a:t>
            </a:r>
            <a:r>
              <a:rPr lang="pt-PT"/>
              <a:t> </a:t>
            </a:r>
            <a:r>
              <a:rPr lang="pt-PT" err="1"/>
              <a:t>quae</a:t>
            </a:r>
            <a:r>
              <a:rPr lang="pt-PT"/>
              <a:t> </a:t>
            </a:r>
            <a:r>
              <a:rPr lang="pt-PT" err="1"/>
              <a:t>ab</a:t>
            </a:r>
            <a:r>
              <a:rPr lang="pt-PT"/>
              <a:t> </a:t>
            </a:r>
            <a:r>
              <a:rPr lang="pt-PT" err="1"/>
              <a:t>illo</a:t>
            </a:r>
            <a:r>
              <a:rPr lang="pt-PT"/>
              <a:t>.</a:t>
            </a:r>
          </a:p>
        </p:txBody>
      </p:sp>
      <p:sp>
        <p:nvSpPr>
          <p:cNvPr id="55" name="Text Placeholder 26"/>
          <p:cNvSpPr>
            <a:spLocks noGrp="1"/>
          </p:cNvSpPr>
          <p:nvPr>
            <p:ph type="body" sz="quarter" idx="46" hasCustomPrompt="1"/>
          </p:nvPr>
        </p:nvSpPr>
        <p:spPr>
          <a:xfrm>
            <a:off x="6649642" y="3125141"/>
            <a:ext cx="4241173" cy="561940"/>
          </a:xfrm>
        </p:spPr>
        <p:txBody>
          <a:bodyPr anchor="ctr">
            <a:normAutofit/>
          </a:bodyPr>
          <a:lstStyle>
            <a:lvl1pPr marL="171450" marR="0" indent="-17145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sz="1200">
                <a:solidFill>
                  <a:schemeClr val="accent4"/>
                </a:solidFill>
              </a:defRPr>
            </a:lvl1pPr>
          </a:lstStyle>
          <a:p>
            <a:pPr marL="171450" marR="0" lvl="0" indent="-171450" algn="l" defTabSz="914400" rtl="0" eaLnBrk="1" fontAlgn="auto" latinLnBrk="0" hangingPunct="1">
              <a:lnSpc>
                <a:spcPct val="90000"/>
              </a:lnSpc>
              <a:spcBef>
                <a:spcPts val="1000"/>
              </a:spcBef>
              <a:spcAft>
                <a:spcPts val="0"/>
              </a:spcAft>
              <a:buClrTx/>
              <a:buSzTx/>
              <a:tabLst/>
              <a:defRPr/>
            </a:pPr>
            <a:r>
              <a:rPr lang="pt-PT" err="1"/>
              <a:t>Sed</a:t>
            </a:r>
            <a:r>
              <a:rPr lang="pt-PT"/>
              <a:t> ut </a:t>
            </a:r>
            <a:r>
              <a:rPr lang="pt-PT" err="1"/>
              <a:t>perspiciatis</a:t>
            </a:r>
            <a:r>
              <a:rPr lang="pt-PT"/>
              <a:t> </a:t>
            </a:r>
            <a:r>
              <a:rPr lang="pt-PT" err="1"/>
              <a:t>unde</a:t>
            </a:r>
            <a:r>
              <a:rPr lang="pt-PT"/>
              <a:t> </a:t>
            </a:r>
            <a:r>
              <a:rPr lang="pt-PT" err="1"/>
              <a:t>omnis</a:t>
            </a:r>
            <a:r>
              <a:rPr lang="pt-PT"/>
              <a:t> </a:t>
            </a:r>
            <a:r>
              <a:rPr lang="pt-PT" err="1"/>
              <a:t>iste</a:t>
            </a:r>
            <a:r>
              <a:rPr lang="pt-PT"/>
              <a:t> </a:t>
            </a:r>
            <a:r>
              <a:rPr lang="pt-PT" err="1"/>
              <a:t>natus</a:t>
            </a:r>
            <a:r>
              <a:rPr lang="pt-PT"/>
              <a:t> error </a:t>
            </a:r>
            <a:r>
              <a:rPr lang="pt-PT" err="1"/>
              <a:t>sit</a:t>
            </a:r>
            <a:r>
              <a:rPr lang="pt-PT"/>
              <a:t> </a:t>
            </a:r>
            <a:r>
              <a:rPr lang="pt-PT" err="1"/>
              <a:t>voluptatem</a:t>
            </a:r>
            <a:r>
              <a:rPr lang="pt-PT"/>
              <a:t> </a:t>
            </a:r>
            <a:r>
              <a:rPr lang="pt-PT" err="1"/>
              <a:t>accusantium</a:t>
            </a:r>
            <a:r>
              <a:rPr lang="pt-PT"/>
              <a:t> </a:t>
            </a:r>
            <a:r>
              <a:rPr lang="pt-PT" err="1"/>
              <a:t>doloremque</a:t>
            </a:r>
            <a:r>
              <a:rPr lang="pt-PT"/>
              <a:t> </a:t>
            </a:r>
            <a:r>
              <a:rPr lang="pt-PT" err="1"/>
              <a:t>laudantium</a:t>
            </a:r>
            <a:r>
              <a:rPr lang="pt-PT"/>
              <a:t>, </a:t>
            </a:r>
            <a:r>
              <a:rPr lang="pt-PT" err="1"/>
              <a:t>totam</a:t>
            </a:r>
            <a:r>
              <a:rPr lang="pt-PT"/>
              <a:t> rem </a:t>
            </a:r>
            <a:r>
              <a:rPr lang="pt-PT" err="1"/>
              <a:t>aperiam</a:t>
            </a:r>
            <a:r>
              <a:rPr lang="pt-PT"/>
              <a:t>, </a:t>
            </a:r>
            <a:r>
              <a:rPr lang="pt-PT" err="1"/>
              <a:t>eaque</a:t>
            </a:r>
            <a:r>
              <a:rPr lang="pt-PT"/>
              <a:t> </a:t>
            </a:r>
            <a:r>
              <a:rPr lang="pt-PT" err="1"/>
              <a:t>ipsa</a:t>
            </a:r>
            <a:r>
              <a:rPr lang="pt-PT"/>
              <a:t> </a:t>
            </a:r>
            <a:r>
              <a:rPr lang="pt-PT" err="1"/>
              <a:t>quae</a:t>
            </a:r>
            <a:r>
              <a:rPr lang="pt-PT"/>
              <a:t> </a:t>
            </a:r>
            <a:r>
              <a:rPr lang="pt-PT" err="1"/>
              <a:t>ab</a:t>
            </a:r>
            <a:r>
              <a:rPr lang="pt-PT"/>
              <a:t> </a:t>
            </a:r>
            <a:r>
              <a:rPr lang="pt-PT" err="1"/>
              <a:t>illo</a:t>
            </a:r>
            <a:r>
              <a:rPr lang="pt-PT"/>
              <a:t>.</a:t>
            </a:r>
          </a:p>
        </p:txBody>
      </p:sp>
      <p:sp>
        <p:nvSpPr>
          <p:cNvPr id="56" name="Text Placeholder 26"/>
          <p:cNvSpPr>
            <a:spLocks noGrp="1"/>
          </p:cNvSpPr>
          <p:nvPr>
            <p:ph type="body" sz="quarter" idx="47" hasCustomPrompt="1"/>
          </p:nvPr>
        </p:nvSpPr>
        <p:spPr>
          <a:xfrm>
            <a:off x="6649641" y="4205342"/>
            <a:ext cx="4241173" cy="561940"/>
          </a:xfrm>
        </p:spPr>
        <p:txBody>
          <a:bodyPr anchor="ctr">
            <a:normAutofit/>
          </a:bodyPr>
          <a:lstStyle>
            <a:lvl1pPr marL="171450" marR="0" indent="-17145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sz="1200">
                <a:solidFill>
                  <a:schemeClr val="accent4"/>
                </a:solidFill>
              </a:defRPr>
            </a:lvl1pPr>
          </a:lstStyle>
          <a:p>
            <a:pPr marL="171450" marR="0" lvl="0" indent="-171450" algn="l" defTabSz="914400" rtl="0" eaLnBrk="1" fontAlgn="auto" latinLnBrk="0" hangingPunct="1">
              <a:lnSpc>
                <a:spcPct val="90000"/>
              </a:lnSpc>
              <a:spcBef>
                <a:spcPts val="1000"/>
              </a:spcBef>
              <a:spcAft>
                <a:spcPts val="0"/>
              </a:spcAft>
              <a:buClrTx/>
              <a:buSzTx/>
              <a:tabLst/>
              <a:defRPr/>
            </a:pPr>
            <a:r>
              <a:rPr lang="pt-PT" err="1"/>
              <a:t>Sed</a:t>
            </a:r>
            <a:r>
              <a:rPr lang="pt-PT"/>
              <a:t> ut </a:t>
            </a:r>
            <a:r>
              <a:rPr lang="pt-PT" err="1"/>
              <a:t>perspiciatis</a:t>
            </a:r>
            <a:r>
              <a:rPr lang="pt-PT"/>
              <a:t> </a:t>
            </a:r>
            <a:r>
              <a:rPr lang="pt-PT" err="1"/>
              <a:t>unde</a:t>
            </a:r>
            <a:r>
              <a:rPr lang="pt-PT"/>
              <a:t> </a:t>
            </a:r>
            <a:r>
              <a:rPr lang="pt-PT" err="1"/>
              <a:t>omnis</a:t>
            </a:r>
            <a:r>
              <a:rPr lang="pt-PT"/>
              <a:t> </a:t>
            </a:r>
            <a:r>
              <a:rPr lang="pt-PT" err="1"/>
              <a:t>iste</a:t>
            </a:r>
            <a:r>
              <a:rPr lang="pt-PT"/>
              <a:t> </a:t>
            </a:r>
            <a:r>
              <a:rPr lang="pt-PT" err="1"/>
              <a:t>natus</a:t>
            </a:r>
            <a:r>
              <a:rPr lang="pt-PT"/>
              <a:t> error </a:t>
            </a:r>
            <a:r>
              <a:rPr lang="pt-PT" err="1"/>
              <a:t>sit</a:t>
            </a:r>
            <a:r>
              <a:rPr lang="pt-PT"/>
              <a:t> </a:t>
            </a:r>
            <a:r>
              <a:rPr lang="pt-PT" err="1"/>
              <a:t>voluptatem</a:t>
            </a:r>
            <a:r>
              <a:rPr lang="pt-PT"/>
              <a:t> </a:t>
            </a:r>
            <a:r>
              <a:rPr lang="pt-PT" err="1"/>
              <a:t>accusantium</a:t>
            </a:r>
            <a:r>
              <a:rPr lang="pt-PT"/>
              <a:t> </a:t>
            </a:r>
            <a:r>
              <a:rPr lang="pt-PT" err="1"/>
              <a:t>doloremque</a:t>
            </a:r>
            <a:r>
              <a:rPr lang="pt-PT"/>
              <a:t> </a:t>
            </a:r>
            <a:r>
              <a:rPr lang="pt-PT" err="1"/>
              <a:t>laudantium</a:t>
            </a:r>
            <a:r>
              <a:rPr lang="pt-PT"/>
              <a:t>, </a:t>
            </a:r>
            <a:r>
              <a:rPr lang="pt-PT" err="1"/>
              <a:t>totam</a:t>
            </a:r>
            <a:r>
              <a:rPr lang="pt-PT"/>
              <a:t> rem </a:t>
            </a:r>
            <a:r>
              <a:rPr lang="pt-PT" err="1"/>
              <a:t>aperiam</a:t>
            </a:r>
            <a:r>
              <a:rPr lang="pt-PT"/>
              <a:t>, </a:t>
            </a:r>
            <a:r>
              <a:rPr lang="pt-PT" err="1"/>
              <a:t>eaque</a:t>
            </a:r>
            <a:r>
              <a:rPr lang="pt-PT"/>
              <a:t> </a:t>
            </a:r>
            <a:r>
              <a:rPr lang="pt-PT" err="1"/>
              <a:t>ipsa</a:t>
            </a:r>
            <a:r>
              <a:rPr lang="pt-PT"/>
              <a:t> </a:t>
            </a:r>
            <a:r>
              <a:rPr lang="pt-PT" err="1"/>
              <a:t>quae</a:t>
            </a:r>
            <a:r>
              <a:rPr lang="pt-PT"/>
              <a:t> </a:t>
            </a:r>
            <a:r>
              <a:rPr lang="pt-PT" err="1"/>
              <a:t>ab</a:t>
            </a:r>
            <a:r>
              <a:rPr lang="pt-PT"/>
              <a:t> </a:t>
            </a:r>
            <a:r>
              <a:rPr lang="pt-PT" err="1"/>
              <a:t>illo</a:t>
            </a:r>
            <a:r>
              <a:rPr lang="pt-PT"/>
              <a:t>.</a:t>
            </a:r>
          </a:p>
        </p:txBody>
      </p:sp>
      <p:sp>
        <p:nvSpPr>
          <p:cNvPr id="57" name="Text Placeholder 26"/>
          <p:cNvSpPr>
            <a:spLocks noGrp="1"/>
          </p:cNvSpPr>
          <p:nvPr>
            <p:ph type="body" sz="quarter" idx="48" hasCustomPrompt="1"/>
          </p:nvPr>
        </p:nvSpPr>
        <p:spPr>
          <a:xfrm>
            <a:off x="6648604" y="5283217"/>
            <a:ext cx="4241173" cy="561940"/>
          </a:xfrm>
        </p:spPr>
        <p:txBody>
          <a:bodyPr anchor="ctr">
            <a:normAutofit/>
          </a:bodyPr>
          <a:lstStyle>
            <a:lvl1pPr marL="171450" marR="0" indent="-17145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sz="1200">
                <a:solidFill>
                  <a:schemeClr val="accent4"/>
                </a:solidFill>
              </a:defRPr>
            </a:lvl1pPr>
          </a:lstStyle>
          <a:p>
            <a:pPr marL="171450" marR="0" lvl="0" indent="-171450" algn="l" defTabSz="914400" rtl="0" eaLnBrk="1" fontAlgn="auto" latinLnBrk="0" hangingPunct="1">
              <a:lnSpc>
                <a:spcPct val="90000"/>
              </a:lnSpc>
              <a:spcBef>
                <a:spcPts val="1000"/>
              </a:spcBef>
              <a:spcAft>
                <a:spcPts val="0"/>
              </a:spcAft>
              <a:buClrTx/>
              <a:buSzTx/>
              <a:tabLst/>
              <a:defRPr/>
            </a:pPr>
            <a:r>
              <a:rPr lang="pt-PT" err="1"/>
              <a:t>Sed</a:t>
            </a:r>
            <a:r>
              <a:rPr lang="pt-PT"/>
              <a:t> ut </a:t>
            </a:r>
            <a:r>
              <a:rPr lang="pt-PT" err="1"/>
              <a:t>perspiciatis</a:t>
            </a:r>
            <a:r>
              <a:rPr lang="pt-PT"/>
              <a:t> </a:t>
            </a:r>
            <a:r>
              <a:rPr lang="pt-PT" err="1"/>
              <a:t>unde</a:t>
            </a:r>
            <a:r>
              <a:rPr lang="pt-PT"/>
              <a:t> </a:t>
            </a:r>
            <a:r>
              <a:rPr lang="pt-PT" err="1"/>
              <a:t>omnis</a:t>
            </a:r>
            <a:r>
              <a:rPr lang="pt-PT"/>
              <a:t> </a:t>
            </a:r>
            <a:r>
              <a:rPr lang="pt-PT" err="1"/>
              <a:t>iste</a:t>
            </a:r>
            <a:r>
              <a:rPr lang="pt-PT"/>
              <a:t> </a:t>
            </a:r>
            <a:r>
              <a:rPr lang="pt-PT" err="1"/>
              <a:t>natus</a:t>
            </a:r>
            <a:r>
              <a:rPr lang="pt-PT"/>
              <a:t> error </a:t>
            </a:r>
            <a:r>
              <a:rPr lang="pt-PT" err="1"/>
              <a:t>sit</a:t>
            </a:r>
            <a:r>
              <a:rPr lang="pt-PT"/>
              <a:t> </a:t>
            </a:r>
            <a:r>
              <a:rPr lang="pt-PT" err="1"/>
              <a:t>voluptatem</a:t>
            </a:r>
            <a:r>
              <a:rPr lang="pt-PT"/>
              <a:t> </a:t>
            </a:r>
            <a:r>
              <a:rPr lang="pt-PT" err="1"/>
              <a:t>accusantium</a:t>
            </a:r>
            <a:r>
              <a:rPr lang="pt-PT"/>
              <a:t> </a:t>
            </a:r>
            <a:r>
              <a:rPr lang="pt-PT" err="1"/>
              <a:t>doloremque</a:t>
            </a:r>
            <a:r>
              <a:rPr lang="pt-PT"/>
              <a:t> </a:t>
            </a:r>
            <a:r>
              <a:rPr lang="pt-PT" err="1"/>
              <a:t>laudantium</a:t>
            </a:r>
            <a:r>
              <a:rPr lang="pt-PT"/>
              <a:t>, </a:t>
            </a:r>
            <a:r>
              <a:rPr lang="pt-PT" err="1"/>
              <a:t>totam</a:t>
            </a:r>
            <a:r>
              <a:rPr lang="pt-PT"/>
              <a:t> rem </a:t>
            </a:r>
            <a:r>
              <a:rPr lang="pt-PT" err="1"/>
              <a:t>aperiam</a:t>
            </a:r>
            <a:r>
              <a:rPr lang="pt-PT"/>
              <a:t>, </a:t>
            </a:r>
            <a:r>
              <a:rPr lang="pt-PT" err="1"/>
              <a:t>eaque</a:t>
            </a:r>
            <a:r>
              <a:rPr lang="pt-PT"/>
              <a:t> </a:t>
            </a:r>
            <a:r>
              <a:rPr lang="pt-PT" err="1"/>
              <a:t>ipsa</a:t>
            </a:r>
            <a:r>
              <a:rPr lang="pt-PT"/>
              <a:t> </a:t>
            </a:r>
            <a:r>
              <a:rPr lang="pt-PT" err="1"/>
              <a:t>quae</a:t>
            </a:r>
            <a:r>
              <a:rPr lang="pt-PT"/>
              <a:t> </a:t>
            </a:r>
            <a:r>
              <a:rPr lang="pt-PT" err="1"/>
              <a:t>ab</a:t>
            </a:r>
            <a:r>
              <a:rPr lang="pt-PT"/>
              <a:t> </a:t>
            </a:r>
            <a:r>
              <a:rPr lang="pt-PT" err="1"/>
              <a:t>illo</a:t>
            </a:r>
            <a:r>
              <a:rPr lang="pt-PT"/>
              <a:t>.</a:t>
            </a:r>
          </a:p>
        </p:txBody>
      </p:sp>
      <p:sp>
        <p:nvSpPr>
          <p:cNvPr id="30" name="Text Placeholder 29"/>
          <p:cNvSpPr>
            <a:spLocks noGrp="1"/>
          </p:cNvSpPr>
          <p:nvPr>
            <p:ph type="body" sz="quarter" idx="49" hasCustomPrompt="1"/>
          </p:nvPr>
        </p:nvSpPr>
        <p:spPr>
          <a:xfrm>
            <a:off x="1489017" y="2068508"/>
            <a:ext cx="3855612" cy="326159"/>
          </a:xfrm>
        </p:spPr>
        <p:txBody>
          <a:bodyPr>
            <a:noAutofit/>
          </a:bodyPr>
          <a:lstStyle>
            <a:lvl1pPr marL="0" indent="0" algn="ctr">
              <a:buNone/>
              <a:defRPr sz="2400" b="1" baseline="0">
                <a:solidFill>
                  <a:schemeClr val="accent4"/>
                </a:solidFill>
              </a:defRPr>
            </a:lvl1pPr>
          </a:lstStyle>
          <a:p>
            <a:pPr lvl="0"/>
            <a:r>
              <a:rPr lang="pt-PT" err="1"/>
              <a:t>Option</a:t>
            </a:r>
            <a:r>
              <a:rPr lang="pt-PT"/>
              <a:t> </a:t>
            </a:r>
            <a:r>
              <a:rPr lang="pt-PT" err="1"/>
              <a:t>name</a:t>
            </a:r>
            <a:endParaRPr lang="pt-PT"/>
          </a:p>
        </p:txBody>
      </p:sp>
      <p:sp>
        <p:nvSpPr>
          <p:cNvPr id="59" name="Text Placeholder 29"/>
          <p:cNvSpPr>
            <a:spLocks noGrp="1"/>
          </p:cNvSpPr>
          <p:nvPr>
            <p:ph type="body" sz="quarter" idx="50" hasCustomPrompt="1"/>
          </p:nvPr>
        </p:nvSpPr>
        <p:spPr>
          <a:xfrm>
            <a:off x="6841384" y="2068507"/>
            <a:ext cx="3855612" cy="326159"/>
          </a:xfrm>
        </p:spPr>
        <p:txBody>
          <a:bodyPr>
            <a:noAutofit/>
          </a:bodyPr>
          <a:lstStyle>
            <a:lvl1pPr marL="0" indent="0" algn="ctr">
              <a:buNone/>
              <a:defRPr sz="2400" b="1" baseline="0">
                <a:solidFill>
                  <a:schemeClr val="accent4"/>
                </a:solidFill>
              </a:defRPr>
            </a:lvl1pPr>
          </a:lstStyle>
          <a:p>
            <a:pPr lvl="0"/>
            <a:r>
              <a:rPr lang="pt-PT" err="1"/>
              <a:t>Option</a:t>
            </a:r>
            <a:r>
              <a:rPr lang="pt-PT"/>
              <a:t> </a:t>
            </a:r>
            <a:r>
              <a:rPr lang="pt-PT" err="1"/>
              <a:t>name</a:t>
            </a:r>
            <a:endParaRPr lang="pt-PT"/>
          </a:p>
        </p:txBody>
      </p:sp>
      <p:cxnSp>
        <p:nvCxnSpPr>
          <p:cNvPr id="20" name="Straight Connector 19"/>
          <p:cNvCxnSpPr/>
          <p:nvPr userDrawn="1"/>
        </p:nvCxnSpPr>
        <p:spPr>
          <a:xfrm flipH="1">
            <a:off x="685800" y="-4152"/>
            <a:ext cx="0" cy="1358290"/>
          </a:xfrm>
          <a:prstGeom prst="line">
            <a:avLst/>
          </a:prstGeom>
          <a:ln w="6350">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5938384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ontent Development Slide 22">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a:t>Title</a:t>
            </a:r>
            <a:endParaRPr lang="pt-PT"/>
          </a:p>
        </p:txBody>
      </p:sp>
      <p:sp>
        <p:nvSpPr>
          <p:cNvPr id="3" name="Slide Number Placeholder 2"/>
          <p:cNvSpPr>
            <a:spLocks noGrp="1"/>
          </p:cNvSpPr>
          <p:nvPr>
            <p:ph type="sldNum" sz="quarter" idx="10"/>
          </p:nvPr>
        </p:nvSpPr>
        <p:spPr/>
        <p:txBody>
          <a:bodyPr/>
          <a:lstStyle/>
          <a:p>
            <a:fld id="{9E561190-0011-472E-9FCA-1D7032DB7E1D}" type="slidenum">
              <a:rPr lang="en-US" smtClean="0"/>
              <a:pPr/>
              <a:t>‹#›</a:t>
            </a:fld>
            <a:endParaRPr lang="en-US"/>
          </a:p>
        </p:txBody>
      </p:sp>
      <p:sp>
        <p:nvSpPr>
          <p:cNvPr id="4" name="Text Placeholder 4"/>
          <p:cNvSpPr>
            <a:spLocks noGrp="1"/>
          </p:cNvSpPr>
          <p:nvPr>
            <p:ph type="body" sz="quarter" idx="42" hasCustomPrompt="1"/>
          </p:nvPr>
        </p:nvSpPr>
        <p:spPr>
          <a:xfrm>
            <a:off x="839788" y="1079980"/>
            <a:ext cx="10514012" cy="258055"/>
          </a:xfrm>
        </p:spPr>
        <p:txBody>
          <a:bodyPr lIns="0" tIns="0" rIns="0" bIns="0">
            <a:normAutofit/>
          </a:bodyPr>
          <a:lstStyle>
            <a:lvl1pPr marL="0" indent="0">
              <a:buNone/>
              <a:defRPr sz="1700">
                <a:solidFill>
                  <a:schemeClr val="accent2"/>
                </a:solidFill>
              </a:defRPr>
            </a:lvl1pPr>
          </a:lstStyle>
          <a:p>
            <a:pPr lvl="0"/>
            <a:r>
              <a:rPr lang="pt-PT" err="1"/>
              <a:t>Subtitle</a:t>
            </a:r>
            <a:endParaRPr lang="pt-PT"/>
          </a:p>
        </p:txBody>
      </p:sp>
      <p:sp>
        <p:nvSpPr>
          <p:cNvPr id="8" name="Rectangle 7"/>
          <p:cNvSpPr/>
          <p:nvPr userDrawn="1"/>
        </p:nvSpPr>
        <p:spPr>
          <a:xfrm>
            <a:off x="918142" y="1863316"/>
            <a:ext cx="2316617" cy="2169342"/>
          </a:xfrm>
          <a:prstGeom prst="rect">
            <a:avLst/>
          </a:prstGeom>
          <a:noFill/>
          <a:ln w="130175">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err="1">
              <a:latin typeface="EC Square Sans Pro" panose="020B0506040000020004" pitchFamily="34" charset="0"/>
            </a:endParaRPr>
          </a:p>
        </p:txBody>
      </p:sp>
      <p:sp>
        <p:nvSpPr>
          <p:cNvPr id="9" name="Rectangle 8"/>
          <p:cNvSpPr/>
          <p:nvPr userDrawn="1"/>
        </p:nvSpPr>
        <p:spPr>
          <a:xfrm>
            <a:off x="3595082" y="1863316"/>
            <a:ext cx="2316617" cy="2169342"/>
          </a:xfrm>
          <a:prstGeom prst="rect">
            <a:avLst/>
          </a:prstGeom>
          <a:noFill/>
          <a:ln w="130175">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err="1">
              <a:latin typeface="EC Square Sans Pro" panose="020B0506040000020004" pitchFamily="34" charset="0"/>
            </a:endParaRPr>
          </a:p>
        </p:txBody>
      </p:sp>
      <p:sp>
        <p:nvSpPr>
          <p:cNvPr id="10" name="Rectangle 9"/>
          <p:cNvSpPr/>
          <p:nvPr userDrawn="1"/>
        </p:nvSpPr>
        <p:spPr>
          <a:xfrm>
            <a:off x="6272022" y="1863316"/>
            <a:ext cx="2316617" cy="2169342"/>
          </a:xfrm>
          <a:prstGeom prst="rect">
            <a:avLst/>
          </a:prstGeom>
          <a:noFill/>
          <a:ln w="130175">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err="1">
              <a:latin typeface="EC Square Sans Pro" panose="020B0506040000020004" pitchFamily="34" charset="0"/>
            </a:endParaRPr>
          </a:p>
        </p:txBody>
      </p:sp>
      <p:sp>
        <p:nvSpPr>
          <p:cNvPr id="11" name="Rectangle 10"/>
          <p:cNvSpPr/>
          <p:nvPr userDrawn="1"/>
        </p:nvSpPr>
        <p:spPr>
          <a:xfrm>
            <a:off x="8948963" y="1863316"/>
            <a:ext cx="2316617" cy="2169342"/>
          </a:xfrm>
          <a:prstGeom prst="rect">
            <a:avLst/>
          </a:prstGeom>
          <a:noFill/>
          <a:ln w="130175">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err="1">
              <a:latin typeface="EC Square Sans Pro" panose="020B0506040000020004" pitchFamily="34" charset="0"/>
            </a:endParaRPr>
          </a:p>
        </p:txBody>
      </p:sp>
      <p:sp>
        <p:nvSpPr>
          <p:cNvPr id="16" name="Rectangle 15"/>
          <p:cNvSpPr/>
          <p:nvPr userDrawn="1"/>
        </p:nvSpPr>
        <p:spPr>
          <a:xfrm>
            <a:off x="899091" y="4337222"/>
            <a:ext cx="10366489" cy="1359242"/>
          </a:xfrm>
          <a:prstGeom prst="rect">
            <a:avLst/>
          </a:prstGeom>
          <a:noFill/>
          <a:ln w="130175">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err="1">
              <a:latin typeface="EC Square Sans Pro" panose="020B0506040000020004" pitchFamily="34" charset="0"/>
            </a:endParaRPr>
          </a:p>
        </p:txBody>
      </p:sp>
      <p:sp>
        <p:nvSpPr>
          <p:cNvPr id="18" name="Text Placeholder 17"/>
          <p:cNvSpPr>
            <a:spLocks noGrp="1"/>
          </p:cNvSpPr>
          <p:nvPr>
            <p:ph type="body" sz="quarter" idx="43" hasCustomPrompt="1"/>
          </p:nvPr>
        </p:nvSpPr>
        <p:spPr>
          <a:xfrm>
            <a:off x="899091" y="1562583"/>
            <a:ext cx="2316617" cy="234950"/>
          </a:xfrm>
        </p:spPr>
        <p:txBody>
          <a:bodyPr lIns="0" tIns="0" rIns="0" bIns="0" anchor="ctr">
            <a:noAutofit/>
          </a:bodyPr>
          <a:lstStyle>
            <a:lvl1pPr marL="0" indent="0">
              <a:buNone/>
              <a:defRPr sz="1200">
                <a:solidFill>
                  <a:schemeClr val="accent2"/>
                </a:solidFill>
              </a:defRPr>
            </a:lvl1pPr>
          </a:lstStyle>
          <a:p>
            <a:pPr lvl="0"/>
            <a:r>
              <a:rPr lang="pt-PT" err="1"/>
              <a:t>Text</a:t>
            </a:r>
            <a:r>
              <a:rPr lang="pt-PT"/>
              <a:t> </a:t>
            </a:r>
            <a:r>
              <a:rPr lang="pt-PT" err="1"/>
              <a:t>here</a:t>
            </a:r>
            <a:endParaRPr lang="pt-PT"/>
          </a:p>
        </p:txBody>
      </p:sp>
      <p:sp>
        <p:nvSpPr>
          <p:cNvPr id="20" name="Text Placeholder 17"/>
          <p:cNvSpPr>
            <a:spLocks noGrp="1"/>
          </p:cNvSpPr>
          <p:nvPr>
            <p:ph type="body" sz="quarter" idx="44" hasCustomPrompt="1"/>
          </p:nvPr>
        </p:nvSpPr>
        <p:spPr>
          <a:xfrm>
            <a:off x="3595082" y="1562583"/>
            <a:ext cx="2316617" cy="234950"/>
          </a:xfrm>
        </p:spPr>
        <p:txBody>
          <a:bodyPr lIns="0" tIns="0" rIns="0" bIns="0" anchor="ctr">
            <a:noAutofit/>
          </a:bodyPr>
          <a:lstStyle>
            <a:lvl1pPr marL="0" indent="0">
              <a:buNone/>
              <a:defRPr sz="1200">
                <a:solidFill>
                  <a:schemeClr val="accent2"/>
                </a:solidFill>
              </a:defRPr>
            </a:lvl1pPr>
          </a:lstStyle>
          <a:p>
            <a:pPr lvl="0"/>
            <a:r>
              <a:rPr lang="pt-PT" err="1"/>
              <a:t>Text</a:t>
            </a:r>
            <a:r>
              <a:rPr lang="pt-PT"/>
              <a:t> </a:t>
            </a:r>
            <a:r>
              <a:rPr lang="pt-PT" err="1"/>
              <a:t>here</a:t>
            </a:r>
            <a:endParaRPr lang="pt-PT"/>
          </a:p>
        </p:txBody>
      </p:sp>
      <p:sp>
        <p:nvSpPr>
          <p:cNvPr id="21" name="Text Placeholder 17"/>
          <p:cNvSpPr>
            <a:spLocks noGrp="1"/>
          </p:cNvSpPr>
          <p:nvPr>
            <p:ph type="body" sz="quarter" idx="45" hasCustomPrompt="1"/>
          </p:nvPr>
        </p:nvSpPr>
        <p:spPr>
          <a:xfrm>
            <a:off x="6272021" y="1562583"/>
            <a:ext cx="2316617" cy="234950"/>
          </a:xfrm>
        </p:spPr>
        <p:txBody>
          <a:bodyPr lIns="0" tIns="0" rIns="0" bIns="0" anchor="ctr">
            <a:noAutofit/>
          </a:bodyPr>
          <a:lstStyle>
            <a:lvl1pPr marL="0" indent="0">
              <a:buNone/>
              <a:defRPr sz="1200">
                <a:solidFill>
                  <a:schemeClr val="accent2"/>
                </a:solidFill>
              </a:defRPr>
            </a:lvl1pPr>
          </a:lstStyle>
          <a:p>
            <a:pPr lvl="0"/>
            <a:r>
              <a:rPr lang="pt-PT" err="1"/>
              <a:t>Text</a:t>
            </a:r>
            <a:r>
              <a:rPr lang="pt-PT"/>
              <a:t> </a:t>
            </a:r>
            <a:r>
              <a:rPr lang="pt-PT" err="1"/>
              <a:t>here</a:t>
            </a:r>
            <a:endParaRPr lang="pt-PT"/>
          </a:p>
        </p:txBody>
      </p:sp>
      <p:sp>
        <p:nvSpPr>
          <p:cNvPr id="22" name="Text Placeholder 17"/>
          <p:cNvSpPr>
            <a:spLocks noGrp="1"/>
          </p:cNvSpPr>
          <p:nvPr>
            <p:ph type="body" sz="quarter" idx="46" hasCustomPrompt="1"/>
          </p:nvPr>
        </p:nvSpPr>
        <p:spPr>
          <a:xfrm>
            <a:off x="8948963" y="1562583"/>
            <a:ext cx="2316617" cy="234950"/>
          </a:xfrm>
        </p:spPr>
        <p:txBody>
          <a:bodyPr lIns="0" tIns="0" rIns="0" bIns="0" anchor="ctr">
            <a:noAutofit/>
          </a:bodyPr>
          <a:lstStyle>
            <a:lvl1pPr marL="0" indent="0">
              <a:buNone/>
              <a:defRPr sz="1200">
                <a:solidFill>
                  <a:schemeClr val="accent2"/>
                </a:solidFill>
              </a:defRPr>
            </a:lvl1pPr>
          </a:lstStyle>
          <a:p>
            <a:pPr lvl="0"/>
            <a:r>
              <a:rPr lang="pt-PT" err="1"/>
              <a:t>Text</a:t>
            </a:r>
            <a:r>
              <a:rPr lang="pt-PT"/>
              <a:t> </a:t>
            </a:r>
            <a:r>
              <a:rPr lang="pt-PT" err="1"/>
              <a:t>here</a:t>
            </a:r>
            <a:endParaRPr lang="pt-PT"/>
          </a:p>
        </p:txBody>
      </p:sp>
      <p:sp>
        <p:nvSpPr>
          <p:cNvPr id="23" name="Text Placeholder 17"/>
          <p:cNvSpPr>
            <a:spLocks noGrp="1"/>
          </p:cNvSpPr>
          <p:nvPr>
            <p:ph type="body" sz="quarter" idx="47" hasCustomPrompt="1"/>
          </p:nvPr>
        </p:nvSpPr>
        <p:spPr>
          <a:xfrm>
            <a:off x="1121334" y="2062361"/>
            <a:ext cx="1910231" cy="312719"/>
          </a:xfrm>
        </p:spPr>
        <p:txBody>
          <a:bodyPr lIns="0" tIns="0" rIns="0" bIns="0" anchor="ctr">
            <a:noAutofit/>
          </a:bodyPr>
          <a:lstStyle>
            <a:lvl1pPr marL="0" indent="0">
              <a:buNone/>
              <a:defRPr sz="2400" b="1">
                <a:solidFill>
                  <a:schemeClr val="accent2"/>
                </a:solidFill>
              </a:defRPr>
            </a:lvl1pPr>
          </a:lstStyle>
          <a:p>
            <a:pPr lvl="0"/>
            <a:r>
              <a:rPr lang="pt-PT" err="1"/>
              <a:t>Text</a:t>
            </a:r>
            <a:endParaRPr lang="pt-PT"/>
          </a:p>
        </p:txBody>
      </p:sp>
      <p:sp>
        <p:nvSpPr>
          <p:cNvPr id="24" name="Text Placeholder 17"/>
          <p:cNvSpPr>
            <a:spLocks noGrp="1"/>
          </p:cNvSpPr>
          <p:nvPr>
            <p:ph type="body" sz="quarter" idx="48" hasCustomPrompt="1"/>
          </p:nvPr>
        </p:nvSpPr>
        <p:spPr>
          <a:xfrm>
            <a:off x="3798274" y="2078246"/>
            <a:ext cx="1910231" cy="312719"/>
          </a:xfrm>
        </p:spPr>
        <p:txBody>
          <a:bodyPr lIns="0" tIns="0" rIns="0" bIns="0" anchor="ctr">
            <a:noAutofit/>
          </a:bodyPr>
          <a:lstStyle>
            <a:lvl1pPr marL="0" indent="0">
              <a:buNone/>
              <a:defRPr sz="2400" b="1">
                <a:solidFill>
                  <a:schemeClr val="accent2"/>
                </a:solidFill>
              </a:defRPr>
            </a:lvl1pPr>
          </a:lstStyle>
          <a:p>
            <a:pPr lvl="0"/>
            <a:r>
              <a:rPr lang="pt-PT" err="1"/>
              <a:t>Text</a:t>
            </a:r>
            <a:endParaRPr lang="pt-PT"/>
          </a:p>
        </p:txBody>
      </p:sp>
      <p:sp>
        <p:nvSpPr>
          <p:cNvPr id="25" name="Text Placeholder 17"/>
          <p:cNvSpPr>
            <a:spLocks noGrp="1"/>
          </p:cNvSpPr>
          <p:nvPr>
            <p:ph type="body" sz="quarter" idx="49" hasCustomPrompt="1"/>
          </p:nvPr>
        </p:nvSpPr>
        <p:spPr>
          <a:xfrm>
            <a:off x="6480992" y="2078246"/>
            <a:ext cx="1910231" cy="312719"/>
          </a:xfrm>
        </p:spPr>
        <p:txBody>
          <a:bodyPr lIns="0" tIns="0" rIns="0" bIns="0" anchor="ctr">
            <a:noAutofit/>
          </a:bodyPr>
          <a:lstStyle>
            <a:lvl1pPr marL="0" indent="0">
              <a:buNone/>
              <a:defRPr sz="2400" b="1">
                <a:solidFill>
                  <a:schemeClr val="accent2"/>
                </a:solidFill>
              </a:defRPr>
            </a:lvl1pPr>
          </a:lstStyle>
          <a:p>
            <a:pPr lvl="0"/>
            <a:r>
              <a:rPr lang="pt-PT" err="1"/>
              <a:t>Text</a:t>
            </a:r>
            <a:endParaRPr lang="pt-PT"/>
          </a:p>
        </p:txBody>
      </p:sp>
      <p:sp>
        <p:nvSpPr>
          <p:cNvPr id="26" name="Text Placeholder 17"/>
          <p:cNvSpPr>
            <a:spLocks noGrp="1"/>
          </p:cNvSpPr>
          <p:nvPr>
            <p:ph type="body" sz="quarter" idx="50" hasCustomPrompt="1"/>
          </p:nvPr>
        </p:nvSpPr>
        <p:spPr>
          <a:xfrm>
            <a:off x="9152155" y="2074651"/>
            <a:ext cx="1910231" cy="312719"/>
          </a:xfrm>
        </p:spPr>
        <p:txBody>
          <a:bodyPr lIns="0" tIns="0" rIns="0" bIns="0" anchor="ctr">
            <a:noAutofit/>
          </a:bodyPr>
          <a:lstStyle>
            <a:lvl1pPr marL="0" indent="0">
              <a:buNone/>
              <a:defRPr sz="2400" b="1">
                <a:solidFill>
                  <a:schemeClr val="accent2"/>
                </a:solidFill>
              </a:defRPr>
            </a:lvl1pPr>
          </a:lstStyle>
          <a:p>
            <a:pPr lvl="0"/>
            <a:r>
              <a:rPr lang="pt-PT" err="1"/>
              <a:t>Text</a:t>
            </a:r>
            <a:endParaRPr lang="pt-PT"/>
          </a:p>
        </p:txBody>
      </p:sp>
      <p:sp>
        <p:nvSpPr>
          <p:cNvPr id="28" name="Text Placeholder 27"/>
          <p:cNvSpPr>
            <a:spLocks noGrp="1"/>
          </p:cNvSpPr>
          <p:nvPr>
            <p:ph type="body" sz="quarter" idx="51" hasCustomPrompt="1"/>
          </p:nvPr>
        </p:nvSpPr>
        <p:spPr>
          <a:xfrm>
            <a:off x="1121334" y="2539999"/>
            <a:ext cx="1913715" cy="1269205"/>
          </a:xfrm>
        </p:spPr>
        <p:txBody>
          <a:bodyPr>
            <a:noAutofit/>
          </a:bodyPr>
          <a:lstStyle>
            <a:lvl1pPr marL="0" indent="0">
              <a:buNone/>
              <a:defRPr sz="1400">
                <a:solidFill>
                  <a:schemeClr val="accent2"/>
                </a:solidFill>
              </a:defRPr>
            </a:lvl1pPr>
          </a:lstStyle>
          <a:p>
            <a:pPr lvl="0"/>
            <a:r>
              <a:rPr lang="pt-PT" err="1"/>
              <a:t>Sed</a:t>
            </a:r>
            <a:r>
              <a:rPr lang="pt-PT"/>
              <a:t> ut </a:t>
            </a:r>
            <a:r>
              <a:rPr lang="pt-PT" err="1"/>
              <a:t>perspiciatis</a:t>
            </a:r>
            <a:r>
              <a:rPr lang="pt-PT"/>
              <a:t> </a:t>
            </a:r>
            <a:r>
              <a:rPr lang="pt-PT" err="1"/>
              <a:t>unde</a:t>
            </a:r>
            <a:r>
              <a:rPr lang="pt-PT"/>
              <a:t> </a:t>
            </a:r>
            <a:r>
              <a:rPr lang="pt-PT" err="1"/>
              <a:t>omnis</a:t>
            </a:r>
            <a:r>
              <a:rPr lang="pt-PT"/>
              <a:t> </a:t>
            </a:r>
            <a:r>
              <a:rPr lang="pt-PT" err="1"/>
              <a:t>iste</a:t>
            </a:r>
            <a:r>
              <a:rPr lang="pt-PT"/>
              <a:t> </a:t>
            </a:r>
            <a:r>
              <a:rPr lang="pt-PT" err="1"/>
              <a:t>natus</a:t>
            </a:r>
            <a:r>
              <a:rPr lang="pt-PT"/>
              <a:t> error </a:t>
            </a:r>
            <a:r>
              <a:rPr lang="pt-PT" err="1"/>
              <a:t>sit</a:t>
            </a:r>
            <a:r>
              <a:rPr lang="pt-PT"/>
              <a:t> </a:t>
            </a:r>
            <a:r>
              <a:rPr lang="pt-PT" err="1"/>
              <a:t>voluptatem</a:t>
            </a:r>
            <a:r>
              <a:rPr lang="pt-PT"/>
              <a:t> </a:t>
            </a:r>
            <a:r>
              <a:rPr lang="pt-PT" err="1"/>
              <a:t>accusantium</a:t>
            </a:r>
            <a:r>
              <a:rPr lang="pt-PT"/>
              <a:t> </a:t>
            </a:r>
            <a:r>
              <a:rPr lang="pt-PT" err="1"/>
              <a:t>doloremque</a:t>
            </a:r>
            <a:r>
              <a:rPr lang="pt-PT"/>
              <a:t> </a:t>
            </a:r>
            <a:r>
              <a:rPr lang="pt-PT" err="1"/>
              <a:t>laudantium</a:t>
            </a:r>
            <a:endParaRPr lang="pt-PT"/>
          </a:p>
        </p:txBody>
      </p:sp>
      <p:sp>
        <p:nvSpPr>
          <p:cNvPr id="29" name="Text Placeholder 27"/>
          <p:cNvSpPr>
            <a:spLocks noGrp="1"/>
          </p:cNvSpPr>
          <p:nvPr>
            <p:ph type="body" sz="quarter" idx="52" hasCustomPrompt="1"/>
          </p:nvPr>
        </p:nvSpPr>
        <p:spPr>
          <a:xfrm>
            <a:off x="3794790" y="2539999"/>
            <a:ext cx="1913715" cy="1269205"/>
          </a:xfrm>
        </p:spPr>
        <p:txBody>
          <a:bodyPr>
            <a:noAutofit/>
          </a:bodyPr>
          <a:lstStyle>
            <a:lvl1pPr marL="0" indent="0">
              <a:buNone/>
              <a:defRPr sz="1400">
                <a:solidFill>
                  <a:schemeClr val="accent2"/>
                </a:solidFill>
              </a:defRPr>
            </a:lvl1pPr>
          </a:lstStyle>
          <a:p>
            <a:pPr lvl="0"/>
            <a:r>
              <a:rPr lang="pt-PT" err="1"/>
              <a:t>Sed</a:t>
            </a:r>
            <a:r>
              <a:rPr lang="pt-PT"/>
              <a:t> ut </a:t>
            </a:r>
            <a:r>
              <a:rPr lang="pt-PT" err="1"/>
              <a:t>perspiciatis</a:t>
            </a:r>
            <a:r>
              <a:rPr lang="pt-PT"/>
              <a:t> </a:t>
            </a:r>
            <a:r>
              <a:rPr lang="pt-PT" err="1"/>
              <a:t>unde</a:t>
            </a:r>
            <a:r>
              <a:rPr lang="pt-PT"/>
              <a:t> </a:t>
            </a:r>
            <a:r>
              <a:rPr lang="pt-PT" err="1"/>
              <a:t>omnis</a:t>
            </a:r>
            <a:r>
              <a:rPr lang="pt-PT"/>
              <a:t> </a:t>
            </a:r>
            <a:r>
              <a:rPr lang="pt-PT" err="1"/>
              <a:t>iste</a:t>
            </a:r>
            <a:r>
              <a:rPr lang="pt-PT"/>
              <a:t> </a:t>
            </a:r>
            <a:r>
              <a:rPr lang="pt-PT" err="1"/>
              <a:t>natus</a:t>
            </a:r>
            <a:r>
              <a:rPr lang="pt-PT"/>
              <a:t> error </a:t>
            </a:r>
            <a:r>
              <a:rPr lang="pt-PT" err="1"/>
              <a:t>sit</a:t>
            </a:r>
            <a:r>
              <a:rPr lang="pt-PT"/>
              <a:t> </a:t>
            </a:r>
            <a:r>
              <a:rPr lang="pt-PT" err="1"/>
              <a:t>voluptatem</a:t>
            </a:r>
            <a:r>
              <a:rPr lang="pt-PT"/>
              <a:t> </a:t>
            </a:r>
            <a:r>
              <a:rPr lang="pt-PT" err="1"/>
              <a:t>accusantium</a:t>
            </a:r>
            <a:r>
              <a:rPr lang="pt-PT"/>
              <a:t> </a:t>
            </a:r>
            <a:r>
              <a:rPr lang="pt-PT" err="1"/>
              <a:t>doloremque</a:t>
            </a:r>
            <a:r>
              <a:rPr lang="pt-PT"/>
              <a:t> </a:t>
            </a:r>
            <a:r>
              <a:rPr lang="pt-PT" err="1"/>
              <a:t>laudantium</a:t>
            </a:r>
            <a:endParaRPr lang="pt-PT"/>
          </a:p>
        </p:txBody>
      </p:sp>
      <p:sp>
        <p:nvSpPr>
          <p:cNvPr id="30" name="Text Placeholder 27"/>
          <p:cNvSpPr>
            <a:spLocks noGrp="1"/>
          </p:cNvSpPr>
          <p:nvPr>
            <p:ph type="body" sz="quarter" idx="53" hasCustomPrompt="1"/>
          </p:nvPr>
        </p:nvSpPr>
        <p:spPr>
          <a:xfrm>
            <a:off x="6473471" y="2539999"/>
            <a:ext cx="1913715" cy="1269205"/>
          </a:xfrm>
        </p:spPr>
        <p:txBody>
          <a:bodyPr>
            <a:noAutofit/>
          </a:bodyPr>
          <a:lstStyle>
            <a:lvl1pPr marL="0" indent="0">
              <a:buNone/>
              <a:defRPr sz="1400">
                <a:solidFill>
                  <a:schemeClr val="accent2"/>
                </a:solidFill>
              </a:defRPr>
            </a:lvl1pPr>
          </a:lstStyle>
          <a:p>
            <a:pPr lvl="0"/>
            <a:r>
              <a:rPr lang="pt-PT" err="1"/>
              <a:t>Sed</a:t>
            </a:r>
            <a:r>
              <a:rPr lang="pt-PT"/>
              <a:t> ut </a:t>
            </a:r>
            <a:r>
              <a:rPr lang="pt-PT" err="1"/>
              <a:t>perspiciatis</a:t>
            </a:r>
            <a:r>
              <a:rPr lang="pt-PT"/>
              <a:t> </a:t>
            </a:r>
            <a:r>
              <a:rPr lang="pt-PT" err="1"/>
              <a:t>unde</a:t>
            </a:r>
            <a:r>
              <a:rPr lang="pt-PT"/>
              <a:t> </a:t>
            </a:r>
            <a:r>
              <a:rPr lang="pt-PT" err="1"/>
              <a:t>omnis</a:t>
            </a:r>
            <a:r>
              <a:rPr lang="pt-PT"/>
              <a:t> </a:t>
            </a:r>
            <a:r>
              <a:rPr lang="pt-PT" err="1"/>
              <a:t>iste</a:t>
            </a:r>
            <a:r>
              <a:rPr lang="pt-PT"/>
              <a:t> </a:t>
            </a:r>
            <a:r>
              <a:rPr lang="pt-PT" err="1"/>
              <a:t>natus</a:t>
            </a:r>
            <a:r>
              <a:rPr lang="pt-PT"/>
              <a:t> error </a:t>
            </a:r>
            <a:r>
              <a:rPr lang="pt-PT" err="1"/>
              <a:t>sit</a:t>
            </a:r>
            <a:r>
              <a:rPr lang="pt-PT"/>
              <a:t> </a:t>
            </a:r>
            <a:r>
              <a:rPr lang="pt-PT" err="1"/>
              <a:t>voluptatem</a:t>
            </a:r>
            <a:r>
              <a:rPr lang="pt-PT"/>
              <a:t> </a:t>
            </a:r>
            <a:r>
              <a:rPr lang="pt-PT" err="1"/>
              <a:t>accusantium</a:t>
            </a:r>
            <a:r>
              <a:rPr lang="pt-PT"/>
              <a:t> </a:t>
            </a:r>
            <a:r>
              <a:rPr lang="pt-PT" err="1"/>
              <a:t>doloremque</a:t>
            </a:r>
            <a:r>
              <a:rPr lang="pt-PT"/>
              <a:t> </a:t>
            </a:r>
            <a:r>
              <a:rPr lang="pt-PT" err="1"/>
              <a:t>laudantium</a:t>
            </a:r>
            <a:endParaRPr lang="pt-PT"/>
          </a:p>
        </p:txBody>
      </p:sp>
      <p:sp>
        <p:nvSpPr>
          <p:cNvPr id="31" name="Text Placeholder 27"/>
          <p:cNvSpPr>
            <a:spLocks noGrp="1"/>
          </p:cNvSpPr>
          <p:nvPr>
            <p:ph type="body" sz="quarter" idx="54" hasCustomPrompt="1"/>
          </p:nvPr>
        </p:nvSpPr>
        <p:spPr>
          <a:xfrm>
            <a:off x="9152155" y="2539999"/>
            <a:ext cx="1913715" cy="1269205"/>
          </a:xfrm>
        </p:spPr>
        <p:txBody>
          <a:bodyPr>
            <a:noAutofit/>
          </a:bodyPr>
          <a:lstStyle>
            <a:lvl1pPr marL="0" indent="0">
              <a:buNone/>
              <a:defRPr sz="1400">
                <a:solidFill>
                  <a:schemeClr val="accent2"/>
                </a:solidFill>
              </a:defRPr>
            </a:lvl1pPr>
          </a:lstStyle>
          <a:p>
            <a:pPr lvl="0"/>
            <a:r>
              <a:rPr lang="pt-PT" err="1"/>
              <a:t>Sed</a:t>
            </a:r>
            <a:r>
              <a:rPr lang="pt-PT"/>
              <a:t> ut </a:t>
            </a:r>
            <a:r>
              <a:rPr lang="pt-PT" err="1"/>
              <a:t>perspiciatis</a:t>
            </a:r>
            <a:r>
              <a:rPr lang="pt-PT"/>
              <a:t> </a:t>
            </a:r>
            <a:r>
              <a:rPr lang="pt-PT" err="1"/>
              <a:t>unde</a:t>
            </a:r>
            <a:r>
              <a:rPr lang="pt-PT"/>
              <a:t> </a:t>
            </a:r>
            <a:r>
              <a:rPr lang="pt-PT" err="1"/>
              <a:t>omnis</a:t>
            </a:r>
            <a:r>
              <a:rPr lang="pt-PT"/>
              <a:t> </a:t>
            </a:r>
            <a:r>
              <a:rPr lang="pt-PT" err="1"/>
              <a:t>iste</a:t>
            </a:r>
            <a:r>
              <a:rPr lang="pt-PT"/>
              <a:t> </a:t>
            </a:r>
            <a:r>
              <a:rPr lang="pt-PT" err="1"/>
              <a:t>natus</a:t>
            </a:r>
            <a:r>
              <a:rPr lang="pt-PT"/>
              <a:t> error </a:t>
            </a:r>
            <a:r>
              <a:rPr lang="pt-PT" err="1"/>
              <a:t>sit</a:t>
            </a:r>
            <a:r>
              <a:rPr lang="pt-PT"/>
              <a:t> </a:t>
            </a:r>
            <a:r>
              <a:rPr lang="pt-PT" err="1"/>
              <a:t>voluptatem</a:t>
            </a:r>
            <a:r>
              <a:rPr lang="pt-PT"/>
              <a:t> </a:t>
            </a:r>
            <a:r>
              <a:rPr lang="pt-PT" err="1"/>
              <a:t>accusantium</a:t>
            </a:r>
            <a:r>
              <a:rPr lang="pt-PT"/>
              <a:t> </a:t>
            </a:r>
            <a:r>
              <a:rPr lang="pt-PT" err="1"/>
              <a:t>doloremque</a:t>
            </a:r>
            <a:r>
              <a:rPr lang="pt-PT"/>
              <a:t> </a:t>
            </a:r>
            <a:r>
              <a:rPr lang="pt-PT" err="1"/>
              <a:t>laudantium</a:t>
            </a:r>
            <a:endParaRPr lang="pt-PT"/>
          </a:p>
        </p:txBody>
      </p:sp>
      <p:sp>
        <p:nvSpPr>
          <p:cNvPr id="32" name="Text Placeholder 17"/>
          <p:cNvSpPr>
            <a:spLocks noGrp="1"/>
          </p:cNvSpPr>
          <p:nvPr>
            <p:ph type="body" sz="quarter" idx="55" hasCustomPrompt="1"/>
          </p:nvPr>
        </p:nvSpPr>
        <p:spPr>
          <a:xfrm>
            <a:off x="1121334" y="4582543"/>
            <a:ext cx="1910231" cy="312719"/>
          </a:xfrm>
        </p:spPr>
        <p:txBody>
          <a:bodyPr lIns="0" tIns="0" rIns="0" bIns="0" anchor="ctr">
            <a:noAutofit/>
          </a:bodyPr>
          <a:lstStyle>
            <a:lvl1pPr marL="0" indent="0">
              <a:buNone/>
              <a:defRPr sz="2400" b="1">
                <a:solidFill>
                  <a:schemeClr val="accent2"/>
                </a:solidFill>
              </a:defRPr>
            </a:lvl1pPr>
          </a:lstStyle>
          <a:p>
            <a:pPr lvl="0"/>
            <a:r>
              <a:rPr lang="pt-PT" err="1"/>
              <a:t>Text</a:t>
            </a:r>
            <a:endParaRPr lang="pt-PT"/>
          </a:p>
        </p:txBody>
      </p:sp>
      <p:sp>
        <p:nvSpPr>
          <p:cNvPr id="33" name="Text Placeholder 27"/>
          <p:cNvSpPr>
            <a:spLocks noGrp="1"/>
          </p:cNvSpPr>
          <p:nvPr>
            <p:ph type="body" sz="quarter" idx="56" hasCustomPrompt="1"/>
          </p:nvPr>
        </p:nvSpPr>
        <p:spPr>
          <a:xfrm>
            <a:off x="1121334" y="5040701"/>
            <a:ext cx="9841705" cy="345856"/>
          </a:xfrm>
        </p:spPr>
        <p:txBody>
          <a:bodyPr anchor="ct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a:solidFill>
                  <a:schemeClr val="accent2"/>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err="1"/>
              <a:t>Sed</a:t>
            </a:r>
            <a:r>
              <a:rPr lang="pt-PT"/>
              <a:t> ut </a:t>
            </a:r>
            <a:r>
              <a:rPr lang="pt-PT" err="1"/>
              <a:t>perspiciatis</a:t>
            </a:r>
            <a:r>
              <a:rPr lang="pt-PT"/>
              <a:t> </a:t>
            </a:r>
            <a:r>
              <a:rPr lang="pt-PT" err="1"/>
              <a:t>unde</a:t>
            </a:r>
            <a:r>
              <a:rPr lang="pt-PT"/>
              <a:t> </a:t>
            </a:r>
            <a:r>
              <a:rPr lang="pt-PT" err="1"/>
              <a:t>omnis</a:t>
            </a:r>
            <a:r>
              <a:rPr lang="pt-PT"/>
              <a:t> </a:t>
            </a:r>
            <a:r>
              <a:rPr lang="pt-PT" err="1"/>
              <a:t>iste</a:t>
            </a:r>
            <a:r>
              <a:rPr lang="pt-PT"/>
              <a:t> </a:t>
            </a:r>
            <a:r>
              <a:rPr lang="pt-PT" err="1"/>
              <a:t>natus</a:t>
            </a:r>
            <a:r>
              <a:rPr lang="pt-PT"/>
              <a:t> error </a:t>
            </a:r>
            <a:r>
              <a:rPr lang="pt-PT" err="1"/>
              <a:t>sit</a:t>
            </a:r>
            <a:r>
              <a:rPr lang="pt-PT"/>
              <a:t> </a:t>
            </a:r>
            <a:r>
              <a:rPr lang="pt-PT" err="1"/>
              <a:t>voluptatem</a:t>
            </a:r>
            <a:r>
              <a:rPr lang="pt-PT"/>
              <a:t> </a:t>
            </a:r>
            <a:r>
              <a:rPr lang="pt-PT" err="1"/>
              <a:t>accusantium</a:t>
            </a:r>
            <a:r>
              <a:rPr lang="pt-PT"/>
              <a:t> </a:t>
            </a:r>
            <a:r>
              <a:rPr lang="pt-PT" err="1"/>
              <a:t>doloremque</a:t>
            </a:r>
            <a:r>
              <a:rPr lang="pt-PT"/>
              <a:t> </a:t>
            </a:r>
            <a:r>
              <a:rPr lang="pt-PT" err="1"/>
              <a:t>laudantium</a:t>
            </a:r>
            <a:r>
              <a:rPr lang="pt-PT"/>
              <a:t>, </a:t>
            </a:r>
            <a:r>
              <a:rPr lang="pt-PT" err="1"/>
              <a:t>totam</a:t>
            </a:r>
            <a:r>
              <a:rPr lang="pt-PT"/>
              <a:t> rem </a:t>
            </a:r>
            <a:r>
              <a:rPr lang="pt-PT" err="1"/>
              <a:t>aperiam</a:t>
            </a:r>
            <a:r>
              <a:rPr lang="pt-PT"/>
              <a:t>, </a:t>
            </a:r>
            <a:r>
              <a:rPr lang="pt-PT" err="1"/>
              <a:t>eaque</a:t>
            </a:r>
            <a:r>
              <a:rPr lang="pt-PT"/>
              <a:t> </a:t>
            </a:r>
            <a:r>
              <a:rPr lang="pt-PT" err="1"/>
              <a:t>ipsa</a:t>
            </a:r>
            <a:r>
              <a:rPr lang="pt-PT"/>
              <a:t>.</a:t>
            </a:r>
          </a:p>
        </p:txBody>
      </p:sp>
      <p:cxnSp>
        <p:nvCxnSpPr>
          <p:cNvPr id="27" name="Straight Connector 26"/>
          <p:cNvCxnSpPr/>
          <p:nvPr userDrawn="1"/>
        </p:nvCxnSpPr>
        <p:spPr>
          <a:xfrm flipH="1">
            <a:off x="685800" y="-4152"/>
            <a:ext cx="0" cy="1358290"/>
          </a:xfrm>
          <a:prstGeom prst="line">
            <a:avLst/>
          </a:prstGeom>
          <a:ln w="6350">
            <a:solidFill>
              <a:schemeClr val="accent5"/>
            </a:solidFill>
          </a:ln>
        </p:spPr>
        <p:style>
          <a:lnRef idx="1">
            <a:schemeClr val="accent1"/>
          </a:lnRef>
          <a:fillRef idx="0">
            <a:schemeClr val="accent1"/>
          </a:fillRef>
          <a:effectRef idx="0">
            <a:schemeClr val="accent1"/>
          </a:effectRef>
          <a:fontRef idx="minor">
            <a:schemeClr val="tx1"/>
          </a:fontRef>
        </p:style>
      </p:cxnSp>
      <p:sp>
        <p:nvSpPr>
          <p:cNvPr id="34" name="Text Placeholder 12"/>
          <p:cNvSpPr>
            <a:spLocks noGrp="1"/>
          </p:cNvSpPr>
          <p:nvPr>
            <p:ph type="body" sz="quarter" idx="15" hasCustomPrompt="1"/>
          </p:nvPr>
        </p:nvSpPr>
        <p:spPr>
          <a:xfrm>
            <a:off x="11213811" y="6165382"/>
            <a:ext cx="701038" cy="486183"/>
          </a:xfrm>
          <a:blipFill>
            <a:blip r:embed="rId2" cstate="email">
              <a:extLst>
                <a:ext uri="{28A0092B-C50C-407E-A947-70E740481C1C}">
                  <a14:useLocalDpi xmlns:a14="http://schemas.microsoft.com/office/drawing/2010/main"/>
                </a:ext>
              </a:extLst>
            </a:blip>
            <a:stretch>
              <a:fillRect/>
            </a:stretch>
          </a:blipFill>
        </p:spPr>
        <p:txBody>
          <a:bodyPr lIns="0" tIns="0" rIns="0" bIns="0" anchor="ct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700" b="0" baseline="0">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a:t> </a:t>
            </a:r>
          </a:p>
        </p:txBody>
      </p:sp>
    </p:spTree>
    <p:extLst>
      <p:ext uri="{BB962C8B-B14F-4D97-AF65-F5344CB8AC3E}">
        <p14:creationId xmlns:p14="http://schemas.microsoft.com/office/powerpoint/2010/main" val="163122663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Content Development Slide 23">
    <p:spTree>
      <p:nvGrpSpPr>
        <p:cNvPr id="1" name=""/>
        <p:cNvGrpSpPr/>
        <p:nvPr/>
      </p:nvGrpSpPr>
      <p:grpSpPr>
        <a:xfrm>
          <a:off x="0" y="0"/>
          <a:ext cx="0" cy="0"/>
          <a:chOff x="0" y="0"/>
          <a:chExt cx="0" cy="0"/>
        </a:xfrm>
      </p:grpSpPr>
      <p:sp>
        <p:nvSpPr>
          <p:cNvPr id="9" name="Picture Placeholder 8"/>
          <p:cNvSpPr>
            <a:spLocks noGrp="1"/>
          </p:cNvSpPr>
          <p:nvPr>
            <p:ph type="pic" sz="quarter" idx="43"/>
          </p:nvPr>
        </p:nvSpPr>
        <p:spPr>
          <a:xfrm>
            <a:off x="0" y="-4151"/>
            <a:ext cx="12192000" cy="6862152"/>
          </a:xfrm>
          <a:solidFill>
            <a:schemeClr val="accent6"/>
          </a:solidFill>
        </p:spPr>
        <p:txBody>
          <a:bodyPr/>
          <a:lstStyle/>
          <a:p>
            <a:endParaRPr lang="pt-PT"/>
          </a:p>
        </p:txBody>
      </p:sp>
      <p:sp>
        <p:nvSpPr>
          <p:cNvPr id="3" name="Slide Number Placeholder 2"/>
          <p:cNvSpPr>
            <a:spLocks noGrp="1"/>
          </p:cNvSpPr>
          <p:nvPr>
            <p:ph type="sldNum" sz="quarter" idx="10"/>
          </p:nvPr>
        </p:nvSpPr>
        <p:spPr/>
        <p:txBody>
          <a:bodyPr/>
          <a:lstStyle>
            <a:lvl1pPr>
              <a:defRPr>
                <a:solidFill>
                  <a:schemeClr val="bg1"/>
                </a:solidFill>
              </a:defRPr>
            </a:lvl1pPr>
          </a:lstStyle>
          <a:p>
            <a:fld id="{9E561190-0011-472E-9FCA-1D7032DB7E1D}" type="slidenum">
              <a:rPr lang="en-US" smtClean="0"/>
              <a:pPr/>
              <a:t>‹#›</a:t>
            </a:fld>
            <a:endParaRPr lang="en-US"/>
          </a:p>
        </p:txBody>
      </p:sp>
      <p:sp>
        <p:nvSpPr>
          <p:cNvPr id="10" name="Text Placeholder 12"/>
          <p:cNvSpPr>
            <a:spLocks noGrp="1"/>
          </p:cNvSpPr>
          <p:nvPr>
            <p:ph type="body" sz="quarter" idx="15" hasCustomPrompt="1"/>
          </p:nvPr>
        </p:nvSpPr>
        <p:spPr>
          <a:xfrm>
            <a:off x="11213811" y="6165382"/>
            <a:ext cx="701038" cy="486183"/>
          </a:xfrm>
          <a:blipFill>
            <a:blip r:embed="rId2" cstate="email">
              <a:extLst>
                <a:ext uri="{28A0092B-C50C-407E-A947-70E740481C1C}">
                  <a14:useLocalDpi xmlns:a14="http://schemas.microsoft.com/office/drawing/2010/main"/>
                </a:ext>
              </a:extLst>
            </a:blip>
            <a:stretch>
              <a:fillRect/>
            </a:stretch>
          </a:blipFill>
        </p:spPr>
        <p:txBody>
          <a:bodyPr lIns="0" tIns="0" rIns="0" bIns="0" anchor="ct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700" b="0" baseline="0">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a:t> </a:t>
            </a:r>
          </a:p>
        </p:txBody>
      </p:sp>
      <p:sp>
        <p:nvSpPr>
          <p:cNvPr id="12" name="Text Placeholder 11"/>
          <p:cNvSpPr>
            <a:spLocks noGrp="1"/>
          </p:cNvSpPr>
          <p:nvPr>
            <p:ph type="body" sz="quarter" idx="44" hasCustomPrompt="1"/>
          </p:nvPr>
        </p:nvSpPr>
        <p:spPr>
          <a:xfrm>
            <a:off x="860777" y="2373839"/>
            <a:ext cx="5685263" cy="925164"/>
          </a:xfrm>
        </p:spPr>
        <p:txBody>
          <a:bodyPr lIns="0" tIns="0" rIns="0" bIns="0">
            <a:normAutofit/>
          </a:bodyPr>
          <a:lstStyle>
            <a:lvl1pPr marL="0" indent="0">
              <a:buNone/>
              <a:defRPr sz="6600" b="1" baseline="0">
                <a:solidFill>
                  <a:schemeClr val="bg1"/>
                </a:solidFill>
              </a:defRPr>
            </a:lvl1pPr>
          </a:lstStyle>
          <a:p>
            <a:pPr lvl="0"/>
            <a:r>
              <a:rPr lang="en-US"/>
              <a:t>Title here</a:t>
            </a:r>
            <a:endParaRPr lang="pt-PT"/>
          </a:p>
        </p:txBody>
      </p:sp>
      <p:sp>
        <p:nvSpPr>
          <p:cNvPr id="13" name="Text Placeholder 11"/>
          <p:cNvSpPr>
            <a:spLocks noGrp="1"/>
          </p:cNvSpPr>
          <p:nvPr>
            <p:ph type="body" sz="quarter" idx="45" hasCustomPrompt="1"/>
          </p:nvPr>
        </p:nvSpPr>
        <p:spPr>
          <a:xfrm>
            <a:off x="860777" y="3470451"/>
            <a:ext cx="5685263" cy="294785"/>
          </a:xfrm>
        </p:spPr>
        <p:txBody>
          <a:bodyPr lIns="0" tIns="0" rIns="0" bIns="0" anchor="ctr">
            <a:normAutofit/>
          </a:bodyPr>
          <a:lstStyle>
            <a:lvl1pPr marL="0" indent="0">
              <a:buNone/>
              <a:defRPr sz="2000" b="1" baseline="0">
                <a:solidFill>
                  <a:schemeClr val="bg1"/>
                </a:solidFill>
              </a:defRPr>
            </a:lvl1pPr>
          </a:lstStyle>
          <a:p>
            <a:pPr lvl="0"/>
            <a:r>
              <a:rPr lang="en-US"/>
              <a:t>Write and highlight key words in yellow</a:t>
            </a:r>
            <a:endParaRPr lang="pt-PT"/>
          </a:p>
        </p:txBody>
      </p:sp>
      <p:sp>
        <p:nvSpPr>
          <p:cNvPr id="14" name="Text Placeholder 11"/>
          <p:cNvSpPr>
            <a:spLocks noGrp="1"/>
          </p:cNvSpPr>
          <p:nvPr>
            <p:ph type="body" sz="quarter" idx="46" hasCustomPrompt="1"/>
          </p:nvPr>
        </p:nvSpPr>
        <p:spPr>
          <a:xfrm>
            <a:off x="860777" y="4013351"/>
            <a:ext cx="5685263" cy="294785"/>
          </a:xfrm>
        </p:spPr>
        <p:txBody>
          <a:bodyPr lIns="0" tIns="0" rIns="0" bIns="0" anchor="ctr">
            <a:normAutofit/>
          </a:bodyPr>
          <a:lstStyle>
            <a:lvl1pPr marL="0" indent="0">
              <a:buNone/>
              <a:defRPr sz="2000" b="1" baseline="0">
                <a:solidFill>
                  <a:schemeClr val="bg1"/>
                </a:solidFill>
              </a:defRPr>
            </a:lvl1pPr>
          </a:lstStyle>
          <a:p>
            <a:pPr lvl="0"/>
            <a:r>
              <a:rPr lang="en-US"/>
              <a:t>Write and highlight key words in yellow</a:t>
            </a:r>
            <a:endParaRPr lang="pt-PT"/>
          </a:p>
        </p:txBody>
      </p:sp>
      <p:sp>
        <p:nvSpPr>
          <p:cNvPr id="15" name="Text Placeholder 11"/>
          <p:cNvSpPr>
            <a:spLocks noGrp="1"/>
          </p:cNvSpPr>
          <p:nvPr>
            <p:ph type="body" sz="quarter" idx="47" hasCustomPrompt="1"/>
          </p:nvPr>
        </p:nvSpPr>
        <p:spPr>
          <a:xfrm>
            <a:off x="860777" y="4556251"/>
            <a:ext cx="5685263" cy="294785"/>
          </a:xfrm>
        </p:spPr>
        <p:txBody>
          <a:bodyPr lIns="0" tIns="0" rIns="0" bIns="0" anchor="ctr">
            <a:normAutofit/>
          </a:bodyPr>
          <a:lstStyle>
            <a:lvl1pPr marL="0" indent="0">
              <a:buNone/>
              <a:defRPr sz="2000" b="1" baseline="0">
                <a:solidFill>
                  <a:schemeClr val="bg1"/>
                </a:solidFill>
              </a:defRPr>
            </a:lvl1pPr>
          </a:lstStyle>
          <a:p>
            <a:pPr lvl="0"/>
            <a:r>
              <a:rPr lang="en-US"/>
              <a:t>Write and highlight key words in yellow</a:t>
            </a:r>
            <a:endParaRPr lang="pt-PT"/>
          </a:p>
        </p:txBody>
      </p:sp>
      <p:sp>
        <p:nvSpPr>
          <p:cNvPr id="17" name="Text Placeholder 16"/>
          <p:cNvSpPr>
            <a:spLocks noGrp="1"/>
          </p:cNvSpPr>
          <p:nvPr>
            <p:ph type="body" sz="quarter" idx="48" hasCustomPrompt="1"/>
          </p:nvPr>
        </p:nvSpPr>
        <p:spPr>
          <a:xfrm>
            <a:off x="8218449" y="1542156"/>
            <a:ext cx="3973551" cy="4183915"/>
          </a:xfrm>
          <a:solidFill>
            <a:schemeClr val="accent5"/>
          </a:solidFill>
        </p:spPr>
        <p:txBody>
          <a:bodyPr lIns="274320" tIns="640080" rIns="274320" bIns="0">
            <a:normAutofit/>
          </a:bodyPr>
          <a:lstStyle>
            <a:lvl1pPr marL="0" marR="0" indent="0" algn="r" defTabSz="914400" rtl="0" eaLnBrk="1" fontAlgn="auto" latinLnBrk="0" hangingPunct="1">
              <a:lnSpc>
                <a:spcPct val="90000"/>
              </a:lnSpc>
              <a:spcBef>
                <a:spcPts val="1000"/>
              </a:spcBef>
              <a:spcAft>
                <a:spcPts val="0"/>
              </a:spcAft>
              <a:buClrTx/>
              <a:buSzTx/>
              <a:buFont typeface="Arial" panose="020B0604020202020204" pitchFamily="34" charset="0"/>
              <a:buNone/>
              <a:tabLst/>
              <a:defRPr sz="2600" baseline="0"/>
            </a:lvl1pPr>
          </a:lstStyle>
          <a:p>
            <a:pPr lvl="0"/>
            <a:r>
              <a:rPr lang="pt-PT"/>
              <a:t> </a:t>
            </a:r>
          </a:p>
        </p:txBody>
      </p:sp>
      <p:sp>
        <p:nvSpPr>
          <p:cNvPr id="20" name="Text Placeholder 19"/>
          <p:cNvSpPr>
            <a:spLocks noGrp="1"/>
          </p:cNvSpPr>
          <p:nvPr>
            <p:ph type="body" sz="quarter" idx="50" hasCustomPrompt="1"/>
          </p:nvPr>
        </p:nvSpPr>
        <p:spPr>
          <a:xfrm>
            <a:off x="8225284" y="3541890"/>
            <a:ext cx="3973551" cy="198719"/>
          </a:xfrm>
        </p:spPr>
        <p:txBody>
          <a:bodyPr lIns="274320" rIns="274320">
            <a:noAutofit/>
          </a:bodyPr>
          <a:lstStyle>
            <a:lvl1pPr marL="0" marR="0" indent="0" algn="r"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a:lvl1pPr>
          </a:lstStyle>
          <a:p>
            <a:pPr lvl="0"/>
            <a:r>
              <a:rPr lang="pt-PT" err="1"/>
              <a:t>Lorem</a:t>
            </a:r>
            <a:r>
              <a:rPr lang="pt-PT"/>
              <a:t> </a:t>
            </a:r>
            <a:r>
              <a:rPr lang="pt-PT" err="1"/>
              <a:t>ipsum</a:t>
            </a:r>
            <a:r>
              <a:rPr lang="pt-PT"/>
              <a:t> </a:t>
            </a:r>
            <a:r>
              <a:rPr lang="pt-PT" err="1"/>
              <a:t>dolor</a:t>
            </a:r>
            <a:r>
              <a:rPr lang="pt-PT"/>
              <a:t> </a:t>
            </a:r>
            <a:r>
              <a:rPr lang="pt-PT" err="1"/>
              <a:t>sit</a:t>
            </a:r>
            <a:r>
              <a:rPr lang="pt-PT"/>
              <a:t> </a:t>
            </a:r>
            <a:r>
              <a:rPr lang="pt-PT" err="1"/>
              <a:t>amet</a:t>
            </a:r>
            <a:r>
              <a:rPr lang="pt-PT"/>
              <a:t>, </a:t>
            </a:r>
            <a:r>
              <a:rPr lang="pt-PT" err="1"/>
              <a:t>consectetur</a:t>
            </a:r>
            <a:endParaRPr lang="pt-PT"/>
          </a:p>
          <a:p>
            <a:pPr lvl="0"/>
            <a:endParaRPr lang="pt-PT"/>
          </a:p>
        </p:txBody>
      </p:sp>
      <p:sp>
        <p:nvSpPr>
          <p:cNvPr id="22" name="Text Placeholder 21"/>
          <p:cNvSpPr>
            <a:spLocks noGrp="1"/>
          </p:cNvSpPr>
          <p:nvPr>
            <p:ph type="body" sz="quarter" idx="51" hasCustomPrompt="1"/>
          </p:nvPr>
        </p:nvSpPr>
        <p:spPr>
          <a:xfrm>
            <a:off x="8225285" y="2043871"/>
            <a:ext cx="3966716" cy="1240994"/>
          </a:xfrm>
        </p:spPr>
        <p:txBody>
          <a:bodyPr lIns="274320" rIns="274320">
            <a:noAutofit/>
          </a:bodyPr>
          <a:lstStyle>
            <a:lvl1pPr marL="0" indent="0" algn="r">
              <a:buNone/>
              <a:defRPr sz="2800"/>
            </a:lvl1pPr>
          </a:lstStyle>
          <a:p>
            <a:pPr lvl="0"/>
            <a:r>
              <a:rPr lang="pt-PT" err="1"/>
              <a:t>Lorem</a:t>
            </a:r>
            <a:r>
              <a:rPr lang="pt-PT"/>
              <a:t> </a:t>
            </a:r>
            <a:r>
              <a:rPr lang="pt-PT" err="1"/>
              <a:t>ipsum</a:t>
            </a:r>
            <a:r>
              <a:rPr lang="pt-PT"/>
              <a:t> </a:t>
            </a:r>
            <a:r>
              <a:rPr lang="pt-PT" err="1"/>
              <a:t>dolor</a:t>
            </a:r>
            <a:r>
              <a:rPr lang="pt-PT"/>
              <a:t> </a:t>
            </a:r>
            <a:r>
              <a:rPr lang="pt-PT" err="1"/>
              <a:t>sit</a:t>
            </a:r>
            <a:r>
              <a:rPr lang="pt-PT"/>
              <a:t> </a:t>
            </a:r>
            <a:r>
              <a:rPr lang="pt-PT" err="1"/>
              <a:t>amet</a:t>
            </a:r>
            <a:r>
              <a:rPr lang="pt-PT"/>
              <a:t>, </a:t>
            </a:r>
            <a:r>
              <a:rPr lang="pt-PT" err="1"/>
              <a:t>consectetur</a:t>
            </a:r>
            <a:r>
              <a:rPr lang="pt-PT"/>
              <a:t> </a:t>
            </a:r>
            <a:r>
              <a:rPr lang="pt-PT" err="1"/>
              <a:t>adipiscing</a:t>
            </a:r>
            <a:r>
              <a:rPr lang="pt-PT"/>
              <a:t> </a:t>
            </a:r>
            <a:r>
              <a:rPr lang="pt-PT" err="1"/>
              <a:t>elit</a:t>
            </a:r>
            <a:endParaRPr lang="pt-PT"/>
          </a:p>
        </p:txBody>
      </p:sp>
      <p:sp>
        <p:nvSpPr>
          <p:cNvPr id="23" name="Text Placeholder 19"/>
          <p:cNvSpPr>
            <a:spLocks noGrp="1"/>
          </p:cNvSpPr>
          <p:nvPr>
            <p:ph type="body" sz="quarter" idx="52" hasCustomPrompt="1"/>
          </p:nvPr>
        </p:nvSpPr>
        <p:spPr>
          <a:xfrm>
            <a:off x="8225284" y="3846891"/>
            <a:ext cx="3973551" cy="198719"/>
          </a:xfrm>
        </p:spPr>
        <p:txBody>
          <a:bodyPr lIns="274320" rIns="274320">
            <a:noAutofit/>
          </a:bodyPr>
          <a:lstStyle>
            <a:lvl1pPr marL="0" marR="0" indent="0" algn="r"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a:lvl1pPr>
          </a:lstStyle>
          <a:p>
            <a:pPr lvl="0"/>
            <a:r>
              <a:rPr lang="pt-PT" err="1"/>
              <a:t>Lorem</a:t>
            </a:r>
            <a:r>
              <a:rPr lang="pt-PT"/>
              <a:t> </a:t>
            </a:r>
            <a:r>
              <a:rPr lang="pt-PT" err="1"/>
              <a:t>ipsum</a:t>
            </a:r>
            <a:r>
              <a:rPr lang="pt-PT"/>
              <a:t> </a:t>
            </a:r>
            <a:r>
              <a:rPr lang="pt-PT" err="1"/>
              <a:t>dolor</a:t>
            </a:r>
            <a:r>
              <a:rPr lang="pt-PT"/>
              <a:t> </a:t>
            </a:r>
            <a:r>
              <a:rPr lang="pt-PT" err="1"/>
              <a:t>sit</a:t>
            </a:r>
            <a:r>
              <a:rPr lang="pt-PT"/>
              <a:t> </a:t>
            </a:r>
            <a:r>
              <a:rPr lang="pt-PT" err="1"/>
              <a:t>amet</a:t>
            </a:r>
            <a:r>
              <a:rPr lang="pt-PT"/>
              <a:t>, </a:t>
            </a:r>
            <a:r>
              <a:rPr lang="pt-PT" err="1"/>
              <a:t>consectetur</a:t>
            </a:r>
            <a:endParaRPr lang="pt-PT"/>
          </a:p>
          <a:p>
            <a:pPr lvl="0"/>
            <a:endParaRPr lang="pt-PT"/>
          </a:p>
        </p:txBody>
      </p:sp>
      <p:sp>
        <p:nvSpPr>
          <p:cNvPr id="24" name="Text Placeholder 19"/>
          <p:cNvSpPr>
            <a:spLocks noGrp="1"/>
          </p:cNvSpPr>
          <p:nvPr>
            <p:ph type="body" sz="quarter" idx="53" hasCustomPrompt="1"/>
          </p:nvPr>
        </p:nvSpPr>
        <p:spPr>
          <a:xfrm>
            <a:off x="8225284" y="4151892"/>
            <a:ext cx="3973551" cy="198719"/>
          </a:xfrm>
        </p:spPr>
        <p:txBody>
          <a:bodyPr lIns="274320" rIns="274320">
            <a:noAutofit/>
          </a:bodyPr>
          <a:lstStyle>
            <a:lvl1pPr marL="0" marR="0" indent="0" algn="r"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a:lvl1pPr>
          </a:lstStyle>
          <a:p>
            <a:pPr lvl="0"/>
            <a:r>
              <a:rPr lang="pt-PT" err="1"/>
              <a:t>Lorem</a:t>
            </a:r>
            <a:r>
              <a:rPr lang="pt-PT"/>
              <a:t> </a:t>
            </a:r>
            <a:r>
              <a:rPr lang="pt-PT" err="1"/>
              <a:t>ipsum</a:t>
            </a:r>
            <a:r>
              <a:rPr lang="pt-PT"/>
              <a:t> </a:t>
            </a:r>
            <a:r>
              <a:rPr lang="pt-PT" err="1"/>
              <a:t>dolor</a:t>
            </a:r>
            <a:r>
              <a:rPr lang="pt-PT"/>
              <a:t> </a:t>
            </a:r>
            <a:r>
              <a:rPr lang="pt-PT" err="1"/>
              <a:t>sit</a:t>
            </a:r>
            <a:r>
              <a:rPr lang="pt-PT"/>
              <a:t> </a:t>
            </a:r>
            <a:r>
              <a:rPr lang="pt-PT" err="1"/>
              <a:t>amet</a:t>
            </a:r>
            <a:r>
              <a:rPr lang="pt-PT"/>
              <a:t>, </a:t>
            </a:r>
            <a:r>
              <a:rPr lang="pt-PT" err="1"/>
              <a:t>consectetur</a:t>
            </a:r>
            <a:endParaRPr lang="pt-PT"/>
          </a:p>
          <a:p>
            <a:pPr lvl="0"/>
            <a:endParaRPr lang="pt-PT"/>
          </a:p>
        </p:txBody>
      </p:sp>
      <p:sp>
        <p:nvSpPr>
          <p:cNvPr id="25" name="Text Placeholder 19"/>
          <p:cNvSpPr>
            <a:spLocks noGrp="1"/>
          </p:cNvSpPr>
          <p:nvPr>
            <p:ph type="body" sz="quarter" idx="54" hasCustomPrompt="1"/>
          </p:nvPr>
        </p:nvSpPr>
        <p:spPr>
          <a:xfrm>
            <a:off x="8225284" y="4456892"/>
            <a:ext cx="3973551" cy="198719"/>
          </a:xfrm>
        </p:spPr>
        <p:txBody>
          <a:bodyPr lIns="274320" rIns="274320">
            <a:noAutofit/>
          </a:bodyPr>
          <a:lstStyle>
            <a:lvl1pPr marL="0" marR="0" indent="0" algn="r"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a:lvl1pPr>
          </a:lstStyle>
          <a:p>
            <a:pPr lvl="0"/>
            <a:r>
              <a:rPr lang="pt-PT" err="1"/>
              <a:t>Lorem</a:t>
            </a:r>
            <a:r>
              <a:rPr lang="pt-PT"/>
              <a:t> </a:t>
            </a:r>
            <a:r>
              <a:rPr lang="pt-PT" err="1"/>
              <a:t>ipsum</a:t>
            </a:r>
            <a:r>
              <a:rPr lang="pt-PT"/>
              <a:t> </a:t>
            </a:r>
            <a:r>
              <a:rPr lang="pt-PT" err="1"/>
              <a:t>dolor</a:t>
            </a:r>
            <a:r>
              <a:rPr lang="pt-PT"/>
              <a:t> </a:t>
            </a:r>
            <a:r>
              <a:rPr lang="pt-PT" err="1"/>
              <a:t>sit</a:t>
            </a:r>
            <a:r>
              <a:rPr lang="pt-PT"/>
              <a:t> </a:t>
            </a:r>
            <a:r>
              <a:rPr lang="pt-PT" err="1"/>
              <a:t>amet</a:t>
            </a:r>
            <a:r>
              <a:rPr lang="pt-PT"/>
              <a:t>, </a:t>
            </a:r>
            <a:r>
              <a:rPr lang="pt-PT" err="1"/>
              <a:t>consectetur</a:t>
            </a:r>
            <a:endParaRPr lang="pt-PT"/>
          </a:p>
          <a:p>
            <a:pPr lvl="0"/>
            <a:endParaRPr lang="pt-PT"/>
          </a:p>
        </p:txBody>
      </p:sp>
      <p:cxnSp>
        <p:nvCxnSpPr>
          <p:cNvPr id="16" name="Straight Connector 11">
            <a:extLst>
              <a:ext uri="{FF2B5EF4-FFF2-40B4-BE49-F238E27FC236}">
                <a16:creationId xmlns:a16="http://schemas.microsoft.com/office/drawing/2014/main" id="{7239B701-1A77-3448-8D6A-FD2FE2D871D9}"/>
              </a:ext>
            </a:extLst>
          </p:cNvPr>
          <p:cNvCxnSpPr>
            <a:cxnSpLocks/>
          </p:cNvCxnSpPr>
          <p:nvPr userDrawn="1"/>
        </p:nvCxnSpPr>
        <p:spPr>
          <a:xfrm>
            <a:off x="685800" y="-16852"/>
            <a:ext cx="0" cy="3301717"/>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0410774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melines&amp;Flows Slide 1">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a:t>Title</a:t>
            </a:r>
            <a:endParaRPr lang="pt-PT"/>
          </a:p>
        </p:txBody>
      </p:sp>
      <p:sp>
        <p:nvSpPr>
          <p:cNvPr id="3" name="Slide Number Placeholder 2"/>
          <p:cNvSpPr>
            <a:spLocks noGrp="1"/>
          </p:cNvSpPr>
          <p:nvPr>
            <p:ph type="sldNum" sz="quarter" idx="10"/>
          </p:nvPr>
        </p:nvSpPr>
        <p:spPr/>
        <p:txBody>
          <a:bodyPr/>
          <a:lstStyle/>
          <a:p>
            <a:fld id="{9E561190-0011-472E-9FCA-1D7032DB7E1D}" type="slidenum">
              <a:rPr lang="en-US" smtClean="0"/>
              <a:pPr/>
              <a:t>‹#›</a:t>
            </a:fld>
            <a:endParaRPr lang="en-US"/>
          </a:p>
        </p:txBody>
      </p:sp>
      <p:sp>
        <p:nvSpPr>
          <p:cNvPr id="4" name="Straight Connector 4"/>
          <p:cNvSpPr/>
          <p:nvPr userDrawn="1"/>
        </p:nvSpPr>
        <p:spPr>
          <a:xfrm>
            <a:off x="-1" y="3561844"/>
            <a:ext cx="12192002" cy="2"/>
          </a:xfrm>
          <a:prstGeom prst="line">
            <a:avLst/>
          </a:prstGeom>
          <a:ln w="28575">
            <a:solidFill>
              <a:srgbClr val="16385F"/>
            </a:solidFill>
            <a:prstDash val="sysDot"/>
          </a:ln>
        </p:spPr>
        <p:txBody>
          <a:bodyPr lIns="45718" tIns="45718" rIns="45718" bIns="45718"/>
          <a:lstStyle/>
          <a:p>
            <a:endParaRPr/>
          </a:p>
        </p:txBody>
      </p:sp>
      <p:sp>
        <p:nvSpPr>
          <p:cNvPr id="5" name="Text Placeholder 4"/>
          <p:cNvSpPr>
            <a:spLocks noGrp="1"/>
          </p:cNvSpPr>
          <p:nvPr>
            <p:ph type="body" sz="quarter" idx="42" hasCustomPrompt="1"/>
          </p:nvPr>
        </p:nvSpPr>
        <p:spPr>
          <a:xfrm>
            <a:off x="839788" y="1079980"/>
            <a:ext cx="10514012" cy="258055"/>
          </a:xfrm>
        </p:spPr>
        <p:txBody>
          <a:bodyPr lIns="0" tIns="0" rIns="0" bIns="0">
            <a:normAutofit/>
          </a:bodyPr>
          <a:lstStyle>
            <a:lvl1pPr marL="0" indent="0">
              <a:buNone/>
              <a:defRPr sz="1700">
                <a:solidFill>
                  <a:schemeClr val="accent2"/>
                </a:solidFill>
              </a:defRPr>
            </a:lvl1pPr>
          </a:lstStyle>
          <a:p>
            <a:pPr lvl="0"/>
            <a:r>
              <a:rPr lang="pt-PT" err="1"/>
              <a:t>Subtitle</a:t>
            </a:r>
            <a:endParaRPr lang="pt-PT"/>
          </a:p>
        </p:txBody>
      </p:sp>
      <p:sp>
        <p:nvSpPr>
          <p:cNvPr id="14" name="Text Placeholder 29"/>
          <p:cNvSpPr>
            <a:spLocks noGrp="1"/>
          </p:cNvSpPr>
          <p:nvPr>
            <p:ph type="body" sz="quarter" idx="49" hasCustomPrompt="1"/>
          </p:nvPr>
        </p:nvSpPr>
        <p:spPr>
          <a:xfrm>
            <a:off x="1414285" y="2083017"/>
            <a:ext cx="1414957" cy="326159"/>
          </a:xfrm>
        </p:spPr>
        <p:txBody>
          <a:bodyPr>
            <a:noAutofit/>
          </a:bodyPr>
          <a:lstStyle>
            <a:lvl1pPr marL="0" indent="0" algn="ctr">
              <a:buNone/>
              <a:defRPr sz="2400" b="1" baseline="0">
                <a:solidFill>
                  <a:schemeClr val="accent3"/>
                </a:solidFill>
              </a:defRPr>
            </a:lvl1pPr>
          </a:lstStyle>
          <a:p>
            <a:pPr lvl="0"/>
            <a:r>
              <a:rPr lang="pt-PT"/>
              <a:t>Date</a:t>
            </a:r>
          </a:p>
        </p:txBody>
      </p:sp>
      <p:sp>
        <p:nvSpPr>
          <p:cNvPr id="15" name="Text Placeholder 29"/>
          <p:cNvSpPr>
            <a:spLocks noGrp="1"/>
          </p:cNvSpPr>
          <p:nvPr>
            <p:ph type="body" sz="quarter" idx="50" hasCustomPrompt="1"/>
          </p:nvPr>
        </p:nvSpPr>
        <p:spPr>
          <a:xfrm>
            <a:off x="3401440" y="2083017"/>
            <a:ext cx="1414957" cy="326159"/>
          </a:xfrm>
        </p:spPr>
        <p:txBody>
          <a:bodyPr>
            <a:noAutofit/>
          </a:bodyPr>
          <a:lstStyle>
            <a:lvl1pPr marL="0" indent="0" algn="ctr">
              <a:buNone/>
              <a:defRPr sz="2400" b="1" baseline="0">
                <a:solidFill>
                  <a:schemeClr val="accent3"/>
                </a:solidFill>
              </a:defRPr>
            </a:lvl1pPr>
          </a:lstStyle>
          <a:p>
            <a:pPr lvl="0"/>
            <a:r>
              <a:rPr lang="pt-PT"/>
              <a:t>Date</a:t>
            </a:r>
          </a:p>
        </p:txBody>
      </p:sp>
      <p:sp>
        <p:nvSpPr>
          <p:cNvPr id="16" name="Text Placeholder 29"/>
          <p:cNvSpPr>
            <a:spLocks noGrp="1"/>
          </p:cNvSpPr>
          <p:nvPr>
            <p:ph type="body" sz="quarter" idx="51" hasCustomPrompt="1"/>
          </p:nvPr>
        </p:nvSpPr>
        <p:spPr>
          <a:xfrm>
            <a:off x="5388595" y="2083017"/>
            <a:ext cx="1414957" cy="326159"/>
          </a:xfrm>
        </p:spPr>
        <p:txBody>
          <a:bodyPr>
            <a:noAutofit/>
          </a:bodyPr>
          <a:lstStyle>
            <a:lvl1pPr marL="0" indent="0" algn="ctr">
              <a:buNone/>
              <a:defRPr sz="2400" b="1" baseline="0">
                <a:solidFill>
                  <a:schemeClr val="accent3"/>
                </a:solidFill>
              </a:defRPr>
            </a:lvl1pPr>
          </a:lstStyle>
          <a:p>
            <a:pPr lvl="0"/>
            <a:r>
              <a:rPr lang="pt-PT"/>
              <a:t>Date</a:t>
            </a:r>
          </a:p>
        </p:txBody>
      </p:sp>
      <p:sp>
        <p:nvSpPr>
          <p:cNvPr id="17" name="Text Placeholder 29"/>
          <p:cNvSpPr>
            <a:spLocks noGrp="1"/>
          </p:cNvSpPr>
          <p:nvPr>
            <p:ph type="body" sz="quarter" idx="52" hasCustomPrompt="1"/>
          </p:nvPr>
        </p:nvSpPr>
        <p:spPr>
          <a:xfrm>
            <a:off x="7375750" y="2083017"/>
            <a:ext cx="1414957" cy="326159"/>
          </a:xfrm>
        </p:spPr>
        <p:txBody>
          <a:bodyPr>
            <a:noAutofit/>
          </a:bodyPr>
          <a:lstStyle>
            <a:lvl1pPr marL="0" indent="0" algn="ctr">
              <a:buNone/>
              <a:defRPr sz="2400" b="1" baseline="0">
                <a:solidFill>
                  <a:schemeClr val="accent3"/>
                </a:solidFill>
              </a:defRPr>
            </a:lvl1pPr>
          </a:lstStyle>
          <a:p>
            <a:pPr lvl="0"/>
            <a:r>
              <a:rPr lang="pt-PT"/>
              <a:t>Date</a:t>
            </a:r>
          </a:p>
        </p:txBody>
      </p:sp>
      <p:sp>
        <p:nvSpPr>
          <p:cNvPr id="18" name="Text Placeholder 29"/>
          <p:cNvSpPr>
            <a:spLocks noGrp="1"/>
          </p:cNvSpPr>
          <p:nvPr>
            <p:ph type="body" sz="quarter" idx="53" hasCustomPrompt="1"/>
          </p:nvPr>
        </p:nvSpPr>
        <p:spPr>
          <a:xfrm>
            <a:off x="9362903" y="2083017"/>
            <a:ext cx="1414957" cy="326159"/>
          </a:xfrm>
        </p:spPr>
        <p:txBody>
          <a:bodyPr>
            <a:noAutofit/>
          </a:bodyPr>
          <a:lstStyle>
            <a:lvl1pPr marL="0" indent="0" algn="ctr">
              <a:buNone/>
              <a:defRPr sz="2400" b="1" baseline="0">
                <a:solidFill>
                  <a:schemeClr val="accent3"/>
                </a:solidFill>
              </a:defRPr>
            </a:lvl1pPr>
          </a:lstStyle>
          <a:p>
            <a:pPr lvl="0"/>
            <a:r>
              <a:rPr lang="pt-PT"/>
              <a:t>Date</a:t>
            </a:r>
          </a:p>
        </p:txBody>
      </p:sp>
      <p:sp>
        <p:nvSpPr>
          <p:cNvPr id="19" name="Text Placeholder 29"/>
          <p:cNvSpPr>
            <a:spLocks noGrp="1"/>
          </p:cNvSpPr>
          <p:nvPr>
            <p:ph type="body" sz="quarter" idx="54" hasCustomPrompt="1"/>
          </p:nvPr>
        </p:nvSpPr>
        <p:spPr>
          <a:xfrm>
            <a:off x="1343537" y="4603051"/>
            <a:ext cx="1556453" cy="269553"/>
          </a:xfrm>
        </p:spPr>
        <p:txBody>
          <a:bodyPr>
            <a:noAutofit/>
          </a:bodyPr>
          <a:lstStyle>
            <a:lvl1pPr marL="0" indent="0" algn="ctr">
              <a:buNone/>
              <a:defRPr sz="1400" b="1" baseline="0">
                <a:solidFill>
                  <a:schemeClr val="accent3"/>
                </a:solidFill>
              </a:defRPr>
            </a:lvl1pPr>
          </a:lstStyle>
          <a:p>
            <a:pPr lvl="0"/>
            <a:r>
              <a:rPr lang="pt-PT" err="1"/>
              <a:t>Text</a:t>
            </a:r>
            <a:endParaRPr lang="pt-PT"/>
          </a:p>
        </p:txBody>
      </p:sp>
      <p:sp>
        <p:nvSpPr>
          <p:cNvPr id="20" name="Text Placeholder 29"/>
          <p:cNvSpPr>
            <a:spLocks noGrp="1"/>
          </p:cNvSpPr>
          <p:nvPr>
            <p:ph type="body" sz="quarter" idx="55" hasCustomPrompt="1"/>
          </p:nvPr>
        </p:nvSpPr>
        <p:spPr>
          <a:xfrm>
            <a:off x="3330692" y="4603051"/>
            <a:ext cx="1556453" cy="269553"/>
          </a:xfrm>
        </p:spPr>
        <p:txBody>
          <a:bodyPr>
            <a:noAutofit/>
          </a:bodyPr>
          <a:lstStyle>
            <a:lvl1pPr marL="0" indent="0" algn="ctr">
              <a:buNone/>
              <a:defRPr sz="1400" b="1" baseline="0">
                <a:solidFill>
                  <a:schemeClr val="accent3"/>
                </a:solidFill>
              </a:defRPr>
            </a:lvl1pPr>
          </a:lstStyle>
          <a:p>
            <a:pPr lvl="0"/>
            <a:r>
              <a:rPr lang="pt-PT" err="1"/>
              <a:t>Text</a:t>
            </a:r>
            <a:endParaRPr lang="pt-PT"/>
          </a:p>
        </p:txBody>
      </p:sp>
      <p:sp>
        <p:nvSpPr>
          <p:cNvPr id="21" name="Text Placeholder 29"/>
          <p:cNvSpPr>
            <a:spLocks noGrp="1"/>
          </p:cNvSpPr>
          <p:nvPr>
            <p:ph type="body" sz="quarter" idx="56" hasCustomPrompt="1"/>
          </p:nvPr>
        </p:nvSpPr>
        <p:spPr>
          <a:xfrm>
            <a:off x="5317847" y="4603051"/>
            <a:ext cx="1556453" cy="269553"/>
          </a:xfrm>
        </p:spPr>
        <p:txBody>
          <a:bodyPr>
            <a:noAutofit/>
          </a:bodyPr>
          <a:lstStyle>
            <a:lvl1pPr marL="0" indent="0" algn="ctr">
              <a:buNone/>
              <a:defRPr sz="1400" b="1" baseline="0">
                <a:solidFill>
                  <a:schemeClr val="accent3"/>
                </a:solidFill>
              </a:defRPr>
            </a:lvl1pPr>
          </a:lstStyle>
          <a:p>
            <a:pPr lvl="0"/>
            <a:r>
              <a:rPr lang="pt-PT" err="1"/>
              <a:t>Text</a:t>
            </a:r>
            <a:endParaRPr lang="pt-PT"/>
          </a:p>
        </p:txBody>
      </p:sp>
      <p:sp>
        <p:nvSpPr>
          <p:cNvPr id="22" name="Text Placeholder 29"/>
          <p:cNvSpPr>
            <a:spLocks noGrp="1"/>
          </p:cNvSpPr>
          <p:nvPr>
            <p:ph type="body" sz="quarter" idx="57" hasCustomPrompt="1"/>
          </p:nvPr>
        </p:nvSpPr>
        <p:spPr>
          <a:xfrm>
            <a:off x="7305002" y="4603051"/>
            <a:ext cx="1556453" cy="269553"/>
          </a:xfrm>
        </p:spPr>
        <p:txBody>
          <a:bodyPr>
            <a:noAutofit/>
          </a:bodyPr>
          <a:lstStyle>
            <a:lvl1pPr marL="0" indent="0" algn="ctr">
              <a:buNone/>
              <a:defRPr sz="1400" b="1" baseline="0">
                <a:solidFill>
                  <a:schemeClr val="accent3"/>
                </a:solidFill>
              </a:defRPr>
            </a:lvl1pPr>
          </a:lstStyle>
          <a:p>
            <a:pPr lvl="0"/>
            <a:r>
              <a:rPr lang="pt-PT" err="1"/>
              <a:t>Text</a:t>
            </a:r>
            <a:endParaRPr lang="pt-PT"/>
          </a:p>
        </p:txBody>
      </p:sp>
      <p:sp>
        <p:nvSpPr>
          <p:cNvPr id="23" name="Text Placeholder 29"/>
          <p:cNvSpPr>
            <a:spLocks noGrp="1"/>
          </p:cNvSpPr>
          <p:nvPr>
            <p:ph type="body" sz="quarter" idx="58" hasCustomPrompt="1"/>
          </p:nvPr>
        </p:nvSpPr>
        <p:spPr>
          <a:xfrm>
            <a:off x="9292155" y="4603051"/>
            <a:ext cx="1556453" cy="269553"/>
          </a:xfrm>
        </p:spPr>
        <p:txBody>
          <a:bodyPr>
            <a:noAutofit/>
          </a:bodyPr>
          <a:lstStyle>
            <a:lvl1pPr marL="0" indent="0" algn="ctr">
              <a:buNone/>
              <a:defRPr sz="1400" b="1" baseline="0">
                <a:solidFill>
                  <a:schemeClr val="accent3"/>
                </a:solidFill>
              </a:defRPr>
            </a:lvl1pPr>
          </a:lstStyle>
          <a:p>
            <a:pPr lvl="0"/>
            <a:r>
              <a:rPr lang="pt-PT" err="1"/>
              <a:t>Text</a:t>
            </a:r>
            <a:endParaRPr lang="pt-PT"/>
          </a:p>
        </p:txBody>
      </p:sp>
      <p:sp>
        <p:nvSpPr>
          <p:cNvPr id="24" name="Text Placeholder 29"/>
          <p:cNvSpPr>
            <a:spLocks noGrp="1"/>
          </p:cNvSpPr>
          <p:nvPr>
            <p:ph type="body" sz="quarter" idx="59" hasCustomPrompt="1"/>
          </p:nvPr>
        </p:nvSpPr>
        <p:spPr>
          <a:xfrm>
            <a:off x="1343537" y="4898493"/>
            <a:ext cx="1556453" cy="597650"/>
          </a:xfrm>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200" b="0" baseline="0">
                <a:solidFill>
                  <a:schemeClr val="accent2"/>
                </a:solidFill>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err="1"/>
              <a:t>Lorem</a:t>
            </a:r>
            <a:r>
              <a:rPr lang="pt-PT"/>
              <a:t> </a:t>
            </a:r>
            <a:r>
              <a:rPr lang="pt-PT" err="1"/>
              <a:t>ipsum</a:t>
            </a:r>
            <a:r>
              <a:rPr lang="pt-PT"/>
              <a:t> </a:t>
            </a:r>
            <a:r>
              <a:rPr lang="pt-PT" err="1"/>
              <a:t>dolor</a:t>
            </a:r>
            <a:r>
              <a:rPr lang="pt-PT"/>
              <a:t> </a:t>
            </a:r>
            <a:r>
              <a:rPr lang="pt-PT" err="1"/>
              <a:t>sit</a:t>
            </a:r>
            <a:r>
              <a:rPr lang="pt-PT"/>
              <a:t> </a:t>
            </a:r>
            <a:r>
              <a:rPr lang="pt-PT" err="1"/>
              <a:t>amet</a:t>
            </a:r>
            <a:r>
              <a:rPr lang="pt-PT"/>
              <a:t>, </a:t>
            </a:r>
            <a:r>
              <a:rPr lang="pt-PT" err="1"/>
              <a:t>consectetur</a:t>
            </a:r>
            <a:r>
              <a:rPr lang="pt-PT"/>
              <a:t> </a:t>
            </a:r>
            <a:r>
              <a:rPr lang="pt-PT" err="1"/>
              <a:t>adipiscing</a:t>
            </a:r>
            <a:r>
              <a:rPr lang="pt-PT"/>
              <a:t> </a:t>
            </a:r>
            <a:r>
              <a:rPr lang="pt-PT" err="1"/>
              <a:t>elit</a:t>
            </a:r>
            <a:r>
              <a:rPr lang="pt-PT"/>
              <a:t>.</a:t>
            </a:r>
          </a:p>
        </p:txBody>
      </p:sp>
      <p:sp>
        <p:nvSpPr>
          <p:cNvPr id="25" name="Text Placeholder 29"/>
          <p:cNvSpPr>
            <a:spLocks noGrp="1"/>
          </p:cNvSpPr>
          <p:nvPr>
            <p:ph type="body" sz="quarter" idx="60" hasCustomPrompt="1"/>
          </p:nvPr>
        </p:nvSpPr>
        <p:spPr>
          <a:xfrm>
            <a:off x="3330692" y="4898493"/>
            <a:ext cx="1556453" cy="597650"/>
          </a:xfrm>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200" b="0" baseline="0">
                <a:solidFill>
                  <a:schemeClr val="accent2"/>
                </a:solidFill>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err="1"/>
              <a:t>Lorem</a:t>
            </a:r>
            <a:r>
              <a:rPr lang="pt-PT"/>
              <a:t> </a:t>
            </a:r>
            <a:r>
              <a:rPr lang="pt-PT" err="1"/>
              <a:t>ipsum</a:t>
            </a:r>
            <a:r>
              <a:rPr lang="pt-PT"/>
              <a:t> </a:t>
            </a:r>
            <a:r>
              <a:rPr lang="pt-PT" err="1"/>
              <a:t>dolor</a:t>
            </a:r>
            <a:r>
              <a:rPr lang="pt-PT"/>
              <a:t> </a:t>
            </a:r>
            <a:r>
              <a:rPr lang="pt-PT" err="1"/>
              <a:t>sit</a:t>
            </a:r>
            <a:r>
              <a:rPr lang="pt-PT"/>
              <a:t> </a:t>
            </a:r>
            <a:r>
              <a:rPr lang="pt-PT" err="1"/>
              <a:t>amet</a:t>
            </a:r>
            <a:r>
              <a:rPr lang="pt-PT"/>
              <a:t>, </a:t>
            </a:r>
            <a:r>
              <a:rPr lang="pt-PT" err="1"/>
              <a:t>consectetur</a:t>
            </a:r>
            <a:r>
              <a:rPr lang="pt-PT"/>
              <a:t> </a:t>
            </a:r>
            <a:r>
              <a:rPr lang="pt-PT" err="1"/>
              <a:t>adipiscing</a:t>
            </a:r>
            <a:r>
              <a:rPr lang="pt-PT"/>
              <a:t> </a:t>
            </a:r>
            <a:r>
              <a:rPr lang="pt-PT" err="1"/>
              <a:t>elit</a:t>
            </a:r>
            <a:r>
              <a:rPr lang="pt-PT"/>
              <a:t>.</a:t>
            </a:r>
          </a:p>
        </p:txBody>
      </p:sp>
      <p:sp>
        <p:nvSpPr>
          <p:cNvPr id="26" name="Text Placeholder 29"/>
          <p:cNvSpPr>
            <a:spLocks noGrp="1"/>
          </p:cNvSpPr>
          <p:nvPr>
            <p:ph type="body" sz="quarter" idx="61" hasCustomPrompt="1"/>
          </p:nvPr>
        </p:nvSpPr>
        <p:spPr>
          <a:xfrm>
            <a:off x="5317847" y="4898493"/>
            <a:ext cx="1556453" cy="597650"/>
          </a:xfrm>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200" b="0" baseline="0">
                <a:solidFill>
                  <a:schemeClr val="accent2"/>
                </a:solidFill>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err="1"/>
              <a:t>Lorem</a:t>
            </a:r>
            <a:r>
              <a:rPr lang="pt-PT"/>
              <a:t> </a:t>
            </a:r>
            <a:r>
              <a:rPr lang="pt-PT" err="1"/>
              <a:t>ipsum</a:t>
            </a:r>
            <a:r>
              <a:rPr lang="pt-PT"/>
              <a:t> </a:t>
            </a:r>
            <a:r>
              <a:rPr lang="pt-PT" err="1"/>
              <a:t>dolor</a:t>
            </a:r>
            <a:r>
              <a:rPr lang="pt-PT"/>
              <a:t> </a:t>
            </a:r>
            <a:r>
              <a:rPr lang="pt-PT" err="1"/>
              <a:t>sit</a:t>
            </a:r>
            <a:r>
              <a:rPr lang="pt-PT"/>
              <a:t> </a:t>
            </a:r>
            <a:r>
              <a:rPr lang="pt-PT" err="1"/>
              <a:t>amet</a:t>
            </a:r>
            <a:r>
              <a:rPr lang="pt-PT"/>
              <a:t>, </a:t>
            </a:r>
            <a:r>
              <a:rPr lang="pt-PT" err="1"/>
              <a:t>consectetur</a:t>
            </a:r>
            <a:r>
              <a:rPr lang="pt-PT"/>
              <a:t> </a:t>
            </a:r>
            <a:r>
              <a:rPr lang="pt-PT" err="1"/>
              <a:t>adipiscing</a:t>
            </a:r>
            <a:r>
              <a:rPr lang="pt-PT"/>
              <a:t> </a:t>
            </a:r>
            <a:r>
              <a:rPr lang="pt-PT" err="1"/>
              <a:t>elit</a:t>
            </a:r>
            <a:r>
              <a:rPr lang="pt-PT"/>
              <a:t>.</a:t>
            </a:r>
          </a:p>
        </p:txBody>
      </p:sp>
      <p:sp>
        <p:nvSpPr>
          <p:cNvPr id="27" name="Text Placeholder 29"/>
          <p:cNvSpPr>
            <a:spLocks noGrp="1"/>
          </p:cNvSpPr>
          <p:nvPr>
            <p:ph type="body" sz="quarter" idx="62" hasCustomPrompt="1"/>
          </p:nvPr>
        </p:nvSpPr>
        <p:spPr>
          <a:xfrm>
            <a:off x="7305002" y="4898493"/>
            <a:ext cx="1556453" cy="597650"/>
          </a:xfrm>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200" b="0" baseline="0">
                <a:solidFill>
                  <a:schemeClr val="accent2"/>
                </a:solidFill>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err="1"/>
              <a:t>Lorem</a:t>
            </a:r>
            <a:r>
              <a:rPr lang="pt-PT"/>
              <a:t> </a:t>
            </a:r>
            <a:r>
              <a:rPr lang="pt-PT" err="1"/>
              <a:t>ipsum</a:t>
            </a:r>
            <a:r>
              <a:rPr lang="pt-PT"/>
              <a:t> </a:t>
            </a:r>
            <a:r>
              <a:rPr lang="pt-PT" err="1"/>
              <a:t>dolor</a:t>
            </a:r>
            <a:r>
              <a:rPr lang="pt-PT"/>
              <a:t> </a:t>
            </a:r>
            <a:r>
              <a:rPr lang="pt-PT" err="1"/>
              <a:t>sit</a:t>
            </a:r>
            <a:r>
              <a:rPr lang="pt-PT"/>
              <a:t> </a:t>
            </a:r>
            <a:r>
              <a:rPr lang="pt-PT" err="1"/>
              <a:t>amet</a:t>
            </a:r>
            <a:r>
              <a:rPr lang="pt-PT"/>
              <a:t>, </a:t>
            </a:r>
            <a:r>
              <a:rPr lang="pt-PT" err="1"/>
              <a:t>consectetur</a:t>
            </a:r>
            <a:r>
              <a:rPr lang="pt-PT"/>
              <a:t> </a:t>
            </a:r>
            <a:r>
              <a:rPr lang="pt-PT" err="1"/>
              <a:t>adipiscing</a:t>
            </a:r>
            <a:r>
              <a:rPr lang="pt-PT"/>
              <a:t> </a:t>
            </a:r>
            <a:r>
              <a:rPr lang="pt-PT" err="1"/>
              <a:t>elit</a:t>
            </a:r>
            <a:r>
              <a:rPr lang="pt-PT"/>
              <a:t>.</a:t>
            </a:r>
          </a:p>
        </p:txBody>
      </p:sp>
      <p:sp>
        <p:nvSpPr>
          <p:cNvPr id="28" name="Text Placeholder 29"/>
          <p:cNvSpPr>
            <a:spLocks noGrp="1"/>
          </p:cNvSpPr>
          <p:nvPr>
            <p:ph type="body" sz="quarter" idx="63" hasCustomPrompt="1"/>
          </p:nvPr>
        </p:nvSpPr>
        <p:spPr>
          <a:xfrm>
            <a:off x="9292155" y="4898493"/>
            <a:ext cx="1556453" cy="597650"/>
          </a:xfrm>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100" b="0" baseline="0">
                <a:solidFill>
                  <a:schemeClr val="accent2"/>
                </a:solidFill>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err="1"/>
              <a:t>Lorem</a:t>
            </a:r>
            <a:r>
              <a:rPr lang="pt-PT"/>
              <a:t> </a:t>
            </a:r>
            <a:r>
              <a:rPr lang="pt-PT" err="1"/>
              <a:t>ipsum</a:t>
            </a:r>
            <a:r>
              <a:rPr lang="pt-PT"/>
              <a:t> </a:t>
            </a:r>
            <a:r>
              <a:rPr lang="pt-PT" err="1"/>
              <a:t>dolor</a:t>
            </a:r>
            <a:r>
              <a:rPr lang="pt-PT"/>
              <a:t> </a:t>
            </a:r>
            <a:r>
              <a:rPr lang="pt-PT" err="1"/>
              <a:t>sit</a:t>
            </a:r>
            <a:r>
              <a:rPr lang="pt-PT"/>
              <a:t> </a:t>
            </a:r>
            <a:r>
              <a:rPr lang="pt-PT" err="1"/>
              <a:t>amet</a:t>
            </a:r>
            <a:r>
              <a:rPr lang="pt-PT"/>
              <a:t>, </a:t>
            </a:r>
            <a:r>
              <a:rPr lang="pt-PT" err="1"/>
              <a:t>consectetur</a:t>
            </a:r>
            <a:r>
              <a:rPr lang="pt-PT"/>
              <a:t> </a:t>
            </a:r>
            <a:r>
              <a:rPr lang="pt-PT" err="1"/>
              <a:t>adipiscing</a:t>
            </a:r>
            <a:r>
              <a:rPr lang="pt-PT"/>
              <a:t> </a:t>
            </a:r>
            <a:r>
              <a:rPr lang="pt-PT" err="1"/>
              <a:t>elit</a:t>
            </a:r>
            <a:r>
              <a:rPr lang="pt-PT"/>
              <a:t>.</a:t>
            </a:r>
          </a:p>
          <a:p>
            <a:pPr lvl="0"/>
            <a:endParaRPr lang="pt-PT"/>
          </a:p>
        </p:txBody>
      </p:sp>
      <p:sp>
        <p:nvSpPr>
          <p:cNvPr id="29" name="Text Placeholder 12"/>
          <p:cNvSpPr>
            <a:spLocks noGrp="1"/>
          </p:cNvSpPr>
          <p:nvPr>
            <p:ph type="body" sz="quarter" idx="15" hasCustomPrompt="1"/>
          </p:nvPr>
        </p:nvSpPr>
        <p:spPr>
          <a:xfrm>
            <a:off x="11213811" y="6165382"/>
            <a:ext cx="701038" cy="486183"/>
          </a:xfrm>
          <a:blipFill>
            <a:blip r:embed="rId2" cstate="email">
              <a:extLst>
                <a:ext uri="{28A0092B-C50C-407E-A947-70E740481C1C}">
                  <a14:useLocalDpi xmlns:a14="http://schemas.microsoft.com/office/drawing/2010/main"/>
                </a:ext>
              </a:extLst>
            </a:blip>
            <a:stretch>
              <a:fillRect/>
            </a:stretch>
          </a:blipFill>
        </p:spPr>
        <p:txBody>
          <a:bodyPr lIns="0" tIns="0" rIns="0" bIns="0" anchor="ct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700" b="0" baseline="0">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a:t> </a:t>
            </a:r>
          </a:p>
        </p:txBody>
      </p:sp>
      <p:sp>
        <p:nvSpPr>
          <p:cNvPr id="13" name="Text Placeholder 12"/>
          <p:cNvSpPr>
            <a:spLocks noGrp="1"/>
          </p:cNvSpPr>
          <p:nvPr>
            <p:ph type="body" sz="quarter" idx="64" hasCustomPrompt="1"/>
          </p:nvPr>
        </p:nvSpPr>
        <p:spPr>
          <a:xfrm>
            <a:off x="1581763" y="3028703"/>
            <a:ext cx="1080000" cy="1080000"/>
          </a:xfrm>
          <a:prstGeom prst="ellipse">
            <a:avLst/>
          </a:prstGeom>
          <a:solidFill>
            <a:schemeClr val="bg1"/>
          </a:solidFill>
        </p:spPr>
        <p:txBody>
          <a:bodyPr anchor="ctr">
            <a:noAutofit/>
          </a:bodyPr>
          <a:lstStyle>
            <a:lvl1pPr marL="0" indent="0" algn="ctr">
              <a:buNone/>
              <a:defRPr sz="1400"/>
            </a:lvl1pPr>
          </a:lstStyle>
          <a:p>
            <a:pPr lvl="0"/>
            <a:r>
              <a:rPr lang="en-US"/>
              <a:t>Icon here</a:t>
            </a:r>
            <a:endParaRPr lang="pt-PT"/>
          </a:p>
        </p:txBody>
      </p:sp>
      <p:sp>
        <p:nvSpPr>
          <p:cNvPr id="30" name="Text Placeholder 12"/>
          <p:cNvSpPr>
            <a:spLocks noGrp="1"/>
          </p:cNvSpPr>
          <p:nvPr>
            <p:ph type="body" sz="quarter" idx="65" hasCustomPrompt="1"/>
          </p:nvPr>
        </p:nvSpPr>
        <p:spPr>
          <a:xfrm>
            <a:off x="9530381" y="3028703"/>
            <a:ext cx="1080000" cy="1080000"/>
          </a:xfrm>
          <a:prstGeom prst="ellipse">
            <a:avLst/>
          </a:prstGeom>
          <a:solidFill>
            <a:schemeClr val="bg1"/>
          </a:solidFill>
        </p:spPr>
        <p:txBody>
          <a:bodyPr anchor="ctr">
            <a:noAutofit/>
          </a:bodyPr>
          <a:lstStyle>
            <a:lvl1pPr marL="0" indent="0" algn="ctr">
              <a:buNone/>
              <a:defRPr sz="1400"/>
            </a:lvl1pPr>
          </a:lstStyle>
          <a:p>
            <a:pPr lvl="0"/>
            <a:r>
              <a:rPr lang="en-US"/>
              <a:t>Icon here</a:t>
            </a:r>
            <a:endParaRPr lang="pt-PT"/>
          </a:p>
        </p:txBody>
      </p:sp>
      <p:sp>
        <p:nvSpPr>
          <p:cNvPr id="31" name="Text Placeholder 12"/>
          <p:cNvSpPr>
            <a:spLocks noGrp="1"/>
          </p:cNvSpPr>
          <p:nvPr>
            <p:ph type="body" sz="quarter" idx="66" hasCustomPrompt="1"/>
          </p:nvPr>
        </p:nvSpPr>
        <p:spPr>
          <a:xfrm>
            <a:off x="3568917" y="3028703"/>
            <a:ext cx="1080000" cy="1080000"/>
          </a:xfrm>
          <a:prstGeom prst="ellipse">
            <a:avLst/>
          </a:prstGeom>
          <a:solidFill>
            <a:schemeClr val="bg1"/>
          </a:solidFill>
        </p:spPr>
        <p:txBody>
          <a:bodyPr anchor="ctr">
            <a:noAutofit/>
          </a:bodyPr>
          <a:lstStyle>
            <a:lvl1pPr marL="0" indent="0" algn="ctr">
              <a:buNone/>
              <a:defRPr sz="1400"/>
            </a:lvl1pPr>
          </a:lstStyle>
          <a:p>
            <a:pPr lvl="0"/>
            <a:r>
              <a:rPr lang="en-US"/>
              <a:t>Icon here</a:t>
            </a:r>
            <a:endParaRPr lang="pt-PT"/>
          </a:p>
        </p:txBody>
      </p:sp>
      <p:sp>
        <p:nvSpPr>
          <p:cNvPr id="32" name="Text Placeholder 12"/>
          <p:cNvSpPr>
            <a:spLocks noGrp="1"/>
          </p:cNvSpPr>
          <p:nvPr>
            <p:ph type="body" sz="quarter" idx="67" hasCustomPrompt="1"/>
          </p:nvPr>
        </p:nvSpPr>
        <p:spPr>
          <a:xfrm>
            <a:off x="5556071" y="3028703"/>
            <a:ext cx="1080000" cy="1080000"/>
          </a:xfrm>
          <a:prstGeom prst="ellipse">
            <a:avLst/>
          </a:prstGeom>
          <a:solidFill>
            <a:schemeClr val="bg1"/>
          </a:solidFill>
        </p:spPr>
        <p:txBody>
          <a:bodyPr anchor="ctr">
            <a:noAutofit/>
          </a:bodyPr>
          <a:lstStyle>
            <a:lvl1pPr marL="0" indent="0" algn="ctr">
              <a:buNone/>
              <a:defRPr sz="1400"/>
            </a:lvl1pPr>
          </a:lstStyle>
          <a:p>
            <a:pPr lvl="0"/>
            <a:r>
              <a:rPr lang="en-US"/>
              <a:t>Icon here</a:t>
            </a:r>
            <a:endParaRPr lang="pt-PT"/>
          </a:p>
        </p:txBody>
      </p:sp>
      <p:sp>
        <p:nvSpPr>
          <p:cNvPr id="33" name="Text Placeholder 12"/>
          <p:cNvSpPr>
            <a:spLocks noGrp="1"/>
          </p:cNvSpPr>
          <p:nvPr>
            <p:ph type="body" sz="quarter" idx="68" hasCustomPrompt="1"/>
          </p:nvPr>
        </p:nvSpPr>
        <p:spPr>
          <a:xfrm>
            <a:off x="7543226" y="3028703"/>
            <a:ext cx="1080000" cy="1080000"/>
          </a:xfrm>
          <a:prstGeom prst="ellipse">
            <a:avLst/>
          </a:prstGeom>
          <a:solidFill>
            <a:schemeClr val="bg1"/>
          </a:solidFill>
        </p:spPr>
        <p:txBody>
          <a:bodyPr anchor="ctr">
            <a:noAutofit/>
          </a:bodyPr>
          <a:lstStyle>
            <a:lvl1pPr marL="0" indent="0" algn="ctr">
              <a:buNone/>
              <a:defRPr sz="1400"/>
            </a:lvl1pPr>
          </a:lstStyle>
          <a:p>
            <a:pPr lvl="0"/>
            <a:r>
              <a:rPr lang="en-US"/>
              <a:t>Icon here</a:t>
            </a:r>
            <a:endParaRPr lang="pt-PT"/>
          </a:p>
        </p:txBody>
      </p:sp>
      <p:cxnSp>
        <p:nvCxnSpPr>
          <p:cNvPr id="34" name="Straight Connector 33"/>
          <p:cNvCxnSpPr/>
          <p:nvPr userDrawn="1"/>
        </p:nvCxnSpPr>
        <p:spPr>
          <a:xfrm flipH="1">
            <a:off x="685800" y="-4152"/>
            <a:ext cx="0" cy="1358290"/>
          </a:xfrm>
          <a:prstGeom prst="line">
            <a:avLst/>
          </a:prstGeom>
          <a:ln w="6350">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6329335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melines&amp;Flows Slide2">
    <p:spTree>
      <p:nvGrpSpPr>
        <p:cNvPr id="1" name=""/>
        <p:cNvGrpSpPr/>
        <p:nvPr/>
      </p:nvGrpSpPr>
      <p:grpSpPr>
        <a:xfrm>
          <a:off x="0" y="0"/>
          <a:ext cx="0" cy="0"/>
          <a:chOff x="0" y="0"/>
          <a:chExt cx="0" cy="0"/>
        </a:xfrm>
      </p:grpSpPr>
      <p:sp>
        <p:nvSpPr>
          <p:cNvPr id="12" name="Rectangle 11"/>
          <p:cNvSpPr/>
          <p:nvPr userDrawn="1"/>
        </p:nvSpPr>
        <p:spPr>
          <a:xfrm>
            <a:off x="-1" y="5076604"/>
            <a:ext cx="12192003" cy="178139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pt-PT" err="1">
              <a:latin typeface="EC Square Sans Pro" panose="020B0506040000020004" pitchFamily="34" charset="0"/>
            </a:endParaRPr>
          </a:p>
        </p:txBody>
      </p:sp>
      <p:sp>
        <p:nvSpPr>
          <p:cNvPr id="2" name="Title 1"/>
          <p:cNvSpPr>
            <a:spLocks noGrp="1"/>
          </p:cNvSpPr>
          <p:nvPr>
            <p:ph type="title" hasCustomPrompt="1"/>
          </p:nvPr>
        </p:nvSpPr>
        <p:spPr/>
        <p:txBody>
          <a:bodyPr/>
          <a:lstStyle>
            <a:lvl1pPr>
              <a:defRPr/>
            </a:lvl1pPr>
          </a:lstStyle>
          <a:p>
            <a:r>
              <a:rPr lang="en-US"/>
              <a:t>Title</a:t>
            </a:r>
            <a:endParaRPr lang="pt-PT"/>
          </a:p>
        </p:txBody>
      </p:sp>
      <p:sp>
        <p:nvSpPr>
          <p:cNvPr id="3" name="Slide Number Placeholder 2"/>
          <p:cNvSpPr>
            <a:spLocks noGrp="1"/>
          </p:cNvSpPr>
          <p:nvPr>
            <p:ph type="sldNum" sz="quarter" idx="10"/>
          </p:nvPr>
        </p:nvSpPr>
        <p:spPr/>
        <p:txBody>
          <a:bodyPr/>
          <a:lstStyle>
            <a:lvl1pPr>
              <a:defRPr>
                <a:solidFill>
                  <a:schemeClr val="bg1"/>
                </a:solidFill>
              </a:defRPr>
            </a:lvl1pPr>
          </a:lstStyle>
          <a:p>
            <a:fld id="{9E561190-0011-472E-9FCA-1D7032DB7E1D}" type="slidenum">
              <a:rPr lang="en-US" smtClean="0"/>
              <a:pPr/>
              <a:t>‹#›</a:t>
            </a:fld>
            <a:endParaRPr lang="en-US"/>
          </a:p>
        </p:txBody>
      </p:sp>
      <p:grpSp>
        <p:nvGrpSpPr>
          <p:cNvPr id="4" name="Group 15"/>
          <p:cNvGrpSpPr/>
          <p:nvPr userDrawn="1"/>
        </p:nvGrpSpPr>
        <p:grpSpPr>
          <a:xfrm>
            <a:off x="-3" y="2347682"/>
            <a:ext cx="12192006" cy="2751590"/>
            <a:chOff x="-1" y="0"/>
            <a:chExt cx="12192005" cy="2751589"/>
          </a:xfrm>
        </p:grpSpPr>
        <p:sp>
          <p:nvSpPr>
            <p:cNvPr id="5" name="Freeform 9"/>
            <p:cNvSpPr/>
            <p:nvPr/>
          </p:nvSpPr>
          <p:spPr>
            <a:xfrm>
              <a:off x="-2" y="-1"/>
              <a:ext cx="12192007" cy="1177929"/>
            </a:xfrm>
            <a:custGeom>
              <a:avLst/>
              <a:gdLst/>
              <a:ahLst/>
              <a:cxnLst>
                <a:cxn ang="0">
                  <a:pos x="wd2" y="hd2"/>
                </a:cxn>
                <a:cxn ang="5400000">
                  <a:pos x="wd2" y="hd2"/>
                </a:cxn>
                <a:cxn ang="10800000">
                  <a:pos x="wd2" y="hd2"/>
                </a:cxn>
                <a:cxn ang="16200000">
                  <a:pos x="wd2" y="hd2"/>
                </a:cxn>
              </a:cxnLst>
              <a:rect l="0" t="0" r="r" b="b"/>
              <a:pathLst>
                <a:path w="21600" h="21600" extrusionOk="0">
                  <a:moveTo>
                    <a:pt x="21485" y="15953"/>
                  </a:moveTo>
                  <a:lnTo>
                    <a:pt x="21485" y="12023"/>
                  </a:lnTo>
                  <a:lnTo>
                    <a:pt x="21254" y="12925"/>
                  </a:lnTo>
                  <a:lnTo>
                    <a:pt x="21024" y="12925"/>
                  </a:lnTo>
                  <a:lnTo>
                    <a:pt x="21024" y="15225"/>
                  </a:lnTo>
                  <a:lnTo>
                    <a:pt x="20925" y="15225"/>
                  </a:lnTo>
                  <a:lnTo>
                    <a:pt x="20925" y="11208"/>
                  </a:lnTo>
                  <a:lnTo>
                    <a:pt x="20723" y="11208"/>
                  </a:lnTo>
                  <a:lnTo>
                    <a:pt x="20723" y="13711"/>
                  </a:lnTo>
                  <a:lnTo>
                    <a:pt x="20647" y="13711"/>
                  </a:lnTo>
                  <a:lnTo>
                    <a:pt x="20647" y="14934"/>
                  </a:lnTo>
                  <a:lnTo>
                    <a:pt x="20551" y="14934"/>
                  </a:lnTo>
                  <a:lnTo>
                    <a:pt x="20551" y="17845"/>
                  </a:lnTo>
                  <a:lnTo>
                    <a:pt x="20425" y="17845"/>
                  </a:lnTo>
                  <a:lnTo>
                    <a:pt x="20425" y="12023"/>
                  </a:lnTo>
                  <a:lnTo>
                    <a:pt x="20369" y="11702"/>
                  </a:lnTo>
                  <a:lnTo>
                    <a:pt x="20369" y="10392"/>
                  </a:lnTo>
                  <a:lnTo>
                    <a:pt x="20281" y="9985"/>
                  </a:lnTo>
                  <a:lnTo>
                    <a:pt x="20273" y="7889"/>
                  </a:lnTo>
                  <a:lnTo>
                    <a:pt x="20273" y="9985"/>
                  </a:lnTo>
                  <a:lnTo>
                    <a:pt x="20186" y="10392"/>
                  </a:lnTo>
                  <a:lnTo>
                    <a:pt x="20186" y="11702"/>
                  </a:lnTo>
                  <a:lnTo>
                    <a:pt x="20138" y="12110"/>
                  </a:lnTo>
                  <a:lnTo>
                    <a:pt x="20138" y="16651"/>
                  </a:lnTo>
                  <a:lnTo>
                    <a:pt x="19992" y="16651"/>
                  </a:lnTo>
                  <a:lnTo>
                    <a:pt x="19992" y="17466"/>
                  </a:lnTo>
                  <a:lnTo>
                    <a:pt x="19877" y="17466"/>
                  </a:lnTo>
                  <a:lnTo>
                    <a:pt x="19877" y="18660"/>
                  </a:lnTo>
                  <a:lnTo>
                    <a:pt x="19840" y="18660"/>
                  </a:lnTo>
                  <a:lnTo>
                    <a:pt x="19840" y="14643"/>
                  </a:lnTo>
                  <a:lnTo>
                    <a:pt x="19646" y="14643"/>
                  </a:lnTo>
                  <a:lnTo>
                    <a:pt x="19646" y="15836"/>
                  </a:lnTo>
                  <a:lnTo>
                    <a:pt x="19590" y="15836"/>
                  </a:lnTo>
                  <a:lnTo>
                    <a:pt x="19590" y="12721"/>
                  </a:lnTo>
                  <a:lnTo>
                    <a:pt x="19550" y="12721"/>
                  </a:lnTo>
                  <a:lnTo>
                    <a:pt x="19550" y="10596"/>
                  </a:lnTo>
                  <a:lnTo>
                    <a:pt x="19542" y="10596"/>
                  </a:lnTo>
                  <a:lnTo>
                    <a:pt x="19542" y="9985"/>
                  </a:lnTo>
                  <a:lnTo>
                    <a:pt x="19491" y="9985"/>
                  </a:lnTo>
                  <a:lnTo>
                    <a:pt x="19407" y="7889"/>
                  </a:lnTo>
                  <a:lnTo>
                    <a:pt x="19396" y="4134"/>
                  </a:lnTo>
                  <a:lnTo>
                    <a:pt x="19387" y="7889"/>
                  </a:lnTo>
                  <a:lnTo>
                    <a:pt x="19292" y="9898"/>
                  </a:lnTo>
                  <a:lnTo>
                    <a:pt x="19241" y="9898"/>
                  </a:lnTo>
                  <a:lnTo>
                    <a:pt x="19241" y="10509"/>
                  </a:lnTo>
                  <a:lnTo>
                    <a:pt x="19233" y="10596"/>
                  </a:lnTo>
                  <a:lnTo>
                    <a:pt x="19233" y="12721"/>
                  </a:lnTo>
                  <a:lnTo>
                    <a:pt x="19185" y="12721"/>
                  </a:lnTo>
                  <a:lnTo>
                    <a:pt x="19185" y="12925"/>
                  </a:lnTo>
                  <a:lnTo>
                    <a:pt x="19089" y="12605"/>
                  </a:lnTo>
                  <a:lnTo>
                    <a:pt x="19089" y="17059"/>
                  </a:lnTo>
                  <a:lnTo>
                    <a:pt x="19070" y="17059"/>
                  </a:lnTo>
                  <a:lnTo>
                    <a:pt x="19070" y="17466"/>
                  </a:lnTo>
                  <a:lnTo>
                    <a:pt x="19002" y="17466"/>
                  </a:lnTo>
                  <a:lnTo>
                    <a:pt x="19002" y="15137"/>
                  </a:lnTo>
                  <a:lnTo>
                    <a:pt x="18800" y="15137"/>
                  </a:lnTo>
                  <a:lnTo>
                    <a:pt x="18800" y="18049"/>
                  </a:lnTo>
                  <a:lnTo>
                    <a:pt x="18665" y="18049"/>
                  </a:lnTo>
                  <a:lnTo>
                    <a:pt x="18665" y="12809"/>
                  </a:lnTo>
                  <a:lnTo>
                    <a:pt x="18462" y="12809"/>
                  </a:lnTo>
                  <a:lnTo>
                    <a:pt x="18462" y="18369"/>
                  </a:lnTo>
                  <a:lnTo>
                    <a:pt x="18291" y="18369"/>
                  </a:lnTo>
                  <a:lnTo>
                    <a:pt x="18291" y="18049"/>
                  </a:lnTo>
                  <a:lnTo>
                    <a:pt x="18193" y="18049"/>
                  </a:lnTo>
                  <a:lnTo>
                    <a:pt x="18193" y="17350"/>
                  </a:lnTo>
                  <a:lnTo>
                    <a:pt x="18108" y="17350"/>
                  </a:lnTo>
                  <a:lnTo>
                    <a:pt x="18108" y="15429"/>
                  </a:lnTo>
                  <a:lnTo>
                    <a:pt x="18077" y="15429"/>
                  </a:lnTo>
                  <a:lnTo>
                    <a:pt x="18077" y="15341"/>
                  </a:lnTo>
                  <a:lnTo>
                    <a:pt x="17875" y="15341"/>
                  </a:lnTo>
                  <a:lnTo>
                    <a:pt x="17875" y="17554"/>
                  </a:lnTo>
                  <a:lnTo>
                    <a:pt x="17827" y="17554"/>
                  </a:lnTo>
                  <a:lnTo>
                    <a:pt x="17827" y="5065"/>
                  </a:lnTo>
                  <a:lnTo>
                    <a:pt x="17493" y="5065"/>
                  </a:lnTo>
                  <a:lnTo>
                    <a:pt x="17493" y="18456"/>
                  </a:lnTo>
                  <a:lnTo>
                    <a:pt x="17374" y="18456"/>
                  </a:lnTo>
                  <a:lnTo>
                    <a:pt x="17374" y="5065"/>
                  </a:lnTo>
                  <a:lnTo>
                    <a:pt x="17009" y="5065"/>
                  </a:lnTo>
                  <a:lnTo>
                    <a:pt x="17009" y="13129"/>
                  </a:lnTo>
                  <a:lnTo>
                    <a:pt x="16933" y="13129"/>
                  </a:lnTo>
                  <a:lnTo>
                    <a:pt x="16933" y="17350"/>
                  </a:lnTo>
                  <a:lnTo>
                    <a:pt x="16790" y="16535"/>
                  </a:lnTo>
                  <a:lnTo>
                    <a:pt x="16790" y="12809"/>
                  </a:lnTo>
                  <a:lnTo>
                    <a:pt x="16674" y="11702"/>
                  </a:lnTo>
                  <a:lnTo>
                    <a:pt x="16559" y="12809"/>
                  </a:lnTo>
                  <a:lnTo>
                    <a:pt x="16548" y="15021"/>
                  </a:lnTo>
                  <a:lnTo>
                    <a:pt x="16528" y="15021"/>
                  </a:lnTo>
                  <a:lnTo>
                    <a:pt x="16528" y="15545"/>
                  </a:lnTo>
                  <a:lnTo>
                    <a:pt x="16520" y="15545"/>
                  </a:lnTo>
                  <a:lnTo>
                    <a:pt x="16520" y="14119"/>
                  </a:lnTo>
                  <a:lnTo>
                    <a:pt x="16258" y="14119"/>
                  </a:lnTo>
                  <a:lnTo>
                    <a:pt x="16258" y="16535"/>
                  </a:lnTo>
                  <a:lnTo>
                    <a:pt x="16143" y="16535"/>
                  </a:lnTo>
                  <a:lnTo>
                    <a:pt x="16143" y="16942"/>
                  </a:lnTo>
                  <a:lnTo>
                    <a:pt x="16087" y="16942"/>
                  </a:lnTo>
                  <a:lnTo>
                    <a:pt x="16087" y="16535"/>
                  </a:lnTo>
                  <a:lnTo>
                    <a:pt x="16028" y="16535"/>
                  </a:lnTo>
                  <a:lnTo>
                    <a:pt x="16028" y="15225"/>
                  </a:lnTo>
                  <a:lnTo>
                    <a:pt x="15856" y="14643"/>
                  </a:lnTo>
                  <a:lnTo>
                    <a:pt x="15856" y="14322"/>
                  </a:lnTo>
                  <a:lnTo>
                    <a:pt x="15741" y="14322"/>
                  </a:lnTo>
                  <a:lnTo>
                    <a:pt x="15741" y="13915"/>
                  </a:lnTo>
                  <a:lnTo>
                    <a:pt x="15682" y="13915"/>
                  </a:lnTo>
                  <a:lnTo>
                    <a:pt x="15682" y="13624"/>
                  </a:lnTo>
                  <a:lnTo>
                    <a:pt x="15662" y="13507"/>
                  </a:lnTo>
                  <a:lnTo>
                    <a:pt x="15626" y="9490"/>
                  </a:lnTo>
                  <a:lnTo>
                    <a:pt x="15595" y="13624"/>
                  </a:lnTo>
                  <a:lnTo>
                    <a:pt x="15575" y="13624"/>
                  </a:lnTo>
                  <a:lnTo>
                    <a:pt x="15575" y="14439"/>
                  </a:lnTo>
                  <a:lnTo>
                    <a:pt x="15567" y="14439"/>
                  </a:lnTo>
                  <a:lnTo>
                    <a:pt x="15567" y="14643"/>
                  </a:lnTo>
                  <a:lnTo>
                    <a:pt x="15539" y="14643"/>
                  </a:lnTo>
                  <a:lnTo>
                    <a:pt x="15527" y="14730"/>
                  </a:lnTo>
                  <a:lnTo>
                    <a:pt x="15519" y="14730"/>
                  </a:lnTo>
                  <a:lnTo>
                    <a:pt x="15519" y="13915"/>
                  </a:lnTo>
                  <a:lnTo>
                    <a:pt x="15511" y="13915"/>
                  </a:lnTo>
                  <a:lnTo>
                    <a:pt x="15511" y="13420"/>
                  </a:lnTo>
                  <a:lnTo>
                    <a:pt x="15491" y="13420"/>
                  </a:lnTo>
                  <a:lnTo>
                    <a:pt x="15443" y="11906"/>
                  </a:lnTo>
                  <a:lnTo>
                    <a:pt x="15412" y="10392"/>
                  </a:lnTo>
                  <a:lnTo>
                    <a:pt x="15392" y="11906"/>
                  </a:lnTo>
                  <a:lnTo>
                    <a:pt x="15345" y="13333"/>
                  </a:lnTo>
                  <a:lnTo>
                    <a:pt x="15336" y="13333"/>
                  </a:lnTo>
                  <a:lnTo>
                    <a:pt x="15336" y="14322"/>
                  </a:lnTo>
                  <a:lnTo>
                    <a:pt x="15325" y="14322"/>
                  </a:lnTo>
                  <a:lnTo>
                    <a:pt x="15325" y="14817"/>
                  </a:lnTo>
                  <a:lnTo>
                    <a:pt x="15308" y="14817"/>
                  </a:lnTo>
                  <a:lnTo>
                    <a:pt x="15308" y="13711"/>
                  </a:lnTo>
                  <a:lnTo>
                    <a:pt x="15173" y="13711"/>
                  </a:lnTo>
                  <a:lnTo>
                    <a:pt x="15173" y="16855"/>
                  </a:lnTo>
                  <a:lnTo>
                    <a:pt x="15106" y="16855"/>
                  </a:lnTo>
                  <a:lnTo>
                    <a:pt x="15106" y="13012"/>
                  </a:lnTo>
                  <a:lnTo>
                    <a:pt x="14709" y="12925"/>
                  </a:lnTo>
                  <a:lnTo>
                    <a:pt x="14709" y="15953"/>
                  </a:lnTo>
                  <a:lnTo>
                    <a:pt x="14692" y="15953"/>
                  </a:lnTo>
                  <a:lnTo>
                    <a:pt x="14692" y="15632"/>
                  </a:lnTo>
                  <a:lnTo>
                    <a:pt x="14653" y="15632"/>
                  </a:lnTo>
                  <a:lnTo>
                    <a:pt x="14653" y="15137"/>
                  </a:lnTo>
                  <a:lnTo>
                    <a:pt x="14645" y="15137"/>
                  </a:lnTo>
                  <a:lnTo>
                    <a:pt x="14645" y="14031"/>
                  </a:lnTo>
                  <a:lnTo>
                    <a:pt x="14316" y="14031"/>
                  </a:lnTo>
                  <a:lnTo>
                    <a:pt x="14316" y="15836"/>
                  </a:lnTo>
                  <a:lnTo>
                    <a:pt x="14288" y="15836"/>
                  </a:lnTo>
                  <a:lnTo>
                    <a:pt x="14172" y="16447"/>
                  </a:lnTo>
                  <a:lnTo>
                    <a:pt x="14172" y="15953"/>
                  </a:lnTo>
                  <a:lnTo>
                    <a:pt x="14026" y="15953"/>
                  </a:lnTo>
                  <a:lnTo>
                    <a:pt x="14026" y="12314"/>
                  </a:lnTo>
                  <a:lnTo>
                    <a:pt x="13711" y="12401"/>
                  </a:lnTo>
                  <a:lnTo>
                    <a:pt x="13711" y="12721"/>
                  </a:lnTo>
                  <a:lnTo>
                    <a:pt x="13700" y="12721"/>
                  </a:lnTo>
                  <a:lnTo>
                    <a:pt x="13700" y="13216"/>
                  </a:lnTo>
                  <a:lnTo>
                    <a:pt x="13692" y="13216"/>
                  </a:lnTo>
                  <a:lnTo>
                    <a:pt x="13692" y="14322"/>
                  </a:lnTo>
                  <a:lnTo>
                    <a:pt x="13624" y="14322"/>
                  </a:lnTo>
                  <a:lnTo>
                    <a:pt x="13624" y="16739"/>
                  </a:lnTo>
                  <a:lnTo>
                    <a:pt x="13461" y="16739"/>
                  </a:lnTo>
                  <a:lnTo>
                    <a:pt x="13461" y="17641"/>
                  </a:lnTo>
                  <a:lnTo>
                    <a:pt x="13441" y="17641"/>
                  </a:lnTo>
                  <a:lnTo>
                    <a:pt x="13441" y="15021"/>
                  </a:lnTo>
                  <a:lnTo>
                    <a:pt x="13430" y="15021"/>
                  </a:lnTo>
                  <a:lnTo>
                    <a:pt x="13430" y="14439"/>
                  </a:lnTo>
                  <a:lnTo>
                    <a:pt x="13410" y="14439"/>
                  </a:lnTo>
                  <a:lnTo>
                    <a:pt x="13410" y="13711"/>
                  </a:lnTo>
                  <a:lnTo>
                    <a:pt x="13374" y="13333"/>
                  </a:lnTo>
                  <a:lnTo>
                    <a:pt x="13374" y="8995"/>
                  </a:lnTo>
                  <a:lnTo>
                    <a:pt x="13143" y="8267"/>
                  </a:lnTo>
                  <a:lnTo>
                    <a:pt x="12814" y="9082"/>
                  </a:lnTo>
                  <a:lnTo>
                    <a:pt x="12814" y="15429"/>
                  </a:lnTo>
                  <a:lnTo>
                    <a:pt x="12795" y="15429"/>
                  </a:lnTo>
                  <a:lnTo>
                    <a:pt x="12795" y="18165"/>
                  </a:lnTo>
                  <a:lnTo>
                    <a:pt x="12778" y="18165"/>
                  </a:lnTo>
                  <a:lnTo>
                    <a:pt x="12778" y="15953"/>
                  </a:lnTo>
                  <a:lnTo>
                    <a:pt x="12767" y="15836"/>
                  </a:lnTo>
                  <a:lnTo>
                    <a:pt x="12767" y="14235"/>
                  </a:lnTo>
                  <a:lnTo>
                    <a:pt x="12758" y="13624"/>
                  </a:lnTo>
                  <a:lnTo>
                    <a:pt x="12747" y="13915"/>
                  </a:lnTo>
                  <a:lnTo>
                    <a:pt x="12699" y="12605"/>
                  </a:lnTo>
                  <a:lnTo>
                    <a:pt x="12660" y="13915"/>
                  </a:lnTo>
                  <a:lnTo>
                    <a:pt x="12651" y="13711"/>
                  </a:lnTo>
                  <a:lnTo>
                    <a:pt x="12651" y="4949"/>
                  </a:lnTo>
                  <a:lnTo>
                    <a:pt x="12410" y="4337"/>
                  </a:lnTo>
                  <a:lnTo>
                    <a:pt x="12112" y="5153"/>
                  </a:lnTo>
                  <a:lnTo>
                    <a:pt x="12112" y="16244"/>
                  </a:lnTo>
                  <a:lnTo>
                    <a:pt x="12075" y="16244"/>
                  </a:lnTo>
                  <a:lnTo>
                    <a:pt x="12075" y="14119"/>
                  </a:lnTo>
                  <a:lnTo>
                    <a:pt x="12044" y="14119"/>
                  </a:lnTo>
                  <a:lnTo>
                    <a:pt x="12044" y="13333"/>
                  </a:lnTo>
                  <a:lnTo>
                    <a:pt x="12016" y="13333"/>
                  </a:lnTo>
                  <a:lnTo>
                    <a:pt x="12016" y="12809"/>
                  </a:lnTo>
                  <a:lnTo>
                    <a:pt x="11603" y="12809"/>
                  </a:lnTo>
                  <a:lnTo>
                    <a:pt x="11603" y="13420"/>
                  </a:lnTo>
                  <a:lnTo>
                    <a:pt x="11583" y="13420"/>
                  </a:lnTo>
                  <a:lnTo>
                    <a:pt x="11583" y="14119"/>
                  </a:lnTo>
                  <a:lnTo>
                    <a:pt x="11535" y="14119"/>
                  </a:lnTo>
                  <a:lnTo>
                    <a:pt x="11535" y="16447"/>
                  </a:lnTo>
                  <a:lnTo>
                    <a:pt x="11507" y="15545"/>
                  </a:lnTo>
                  <a:lnTo>
                    <a:pt x="11468" y="15545"/>
                  </a:lnTo>
                  <a:lnTo>
                    <a:pt x="11468" y="13012"/>
                  </a:lnTo>
                  <a:lnTo>
                    <a:pt x="11440" y="12809"/>
                  </a:lnTo>
                  <a:lnTo>
                    <a:pt x="11440" y="11615"/>
                  </a:lnTo>
                  <a:lnTo>
                    <a:pt x="11411" y="11615"/>
                  </a:lnTo>
                  <a:lnTo>
                    <a:pt x="11411" y="11295"/>
                  </a:lnTo>
                  <a:lnTo>
                    <a:pt x="11217" y="10305"/>
                  </a:lnTo>
                  <a:lnTo>
                    <a:pt x="11015" y="11295"/>
                  </a:lnTo>
                  <a:lnTo>
                    <a:pt x="11015" y="11615"/>
                  </a:lnTo>
                  <a:lnTo>
                    <a:pt x="10979" y="11615"/>
                  </a:lnTo>
                  <a:lnTo>
                    <a:pt x="10979" y="12809"/>
                  </a:lnTo>
                  <a:lnTo>
                    <a:pt x="10928" y="12809"/>
                  </a:lnTo>
                  <a:lnTo>
                    <a:pt x="10928" y="16651"/>
                  </a:lnTo>
                  <a:lnTo>
                    <a:pt x="10911" y="16651"/>
                  </a:lnTo>
                  <a:lnTo>
                    <a:pt x="10911" y="16156"/>
                  </a:lnTo>
                  <a:lnTo>
                    <a:pt x="10880" y="16156"/>
                  </a:lnTo>
                  <a:lnTo>
                    <a:pt x="10880" y="15137"/>
                  </a:lnTo>
                  <a:lnTo>
                    <a:pt x="10860" y="15137"/>
                  </a:lnTo>
                  <a:lnTo>
                    <a:pt x="10860" y="14817"/>
                  </a:lnTo>
                  <a:lnTo>
                    <a:pt x="10844" y="14817"/>
                  </a:lnTo>
                  <a:lnTo>
                    <a:pt x="10844" y="14526"/>
                  </a:lnTo>
                  <a:lnTo>
                    <a:pt x="10832" y="14526"/>
                  </a:lnTo>
                  <a:lnTo>
                    <a:pt x="10832" y="10509"/>
                  </a:lnTo>
                  <a:lnTo>
                    <a:pt x="10804" y="10392"/>
                  </a:lnTo>
                  <a:lnTo>
                    <a:pt x="10630" y="10392"/>
                  </a:lnTo>
                  <a:lnTo>
                    <a:pt x="10630" y="16855"/>
                  </a:lnTo>
                  <a:lnTo>
                    <a:pt x="10526" y="16855"/>
                  </a:lnTo>
                  <a:lnTo>
                    <a:pt x="10526" y="19358"/>
                  </a:lnTo>
                  <a:lnTo>
                    <a:pt x="10487" y="19358"/>
                  </a:lnTo>
                  <a:lnTo>
                    <a:pt x="10487" y="6666"/>
                  </a:lnTo>
                  <a:lnTo>
                    <a:pt x="10478" y="6666"/>
                  </a:lnTo>
                  <a:lnTo>
                    <a:pt x="10467" y="6579"/>
                  </a:lnTo>
                  <a:lnTo>
                    <a:pt x="10113" y="6579"/>
                  </a:lnTo>
                  <a:lnTo>
                    <a:pt x="10113" y="6666"/>
                  </a:lnTo>
                  <a:lnTo>
                    <a:pt x="10101" y="6666"/>
                  </a:lnTo>
                  <a:lnTo>
                    <a:pt x="10093" y="16535"/>
                  </a:lnTo>
                  <a:lnTo>
                    <a:pt x="9995" y="16447"/>
                  </a:lnTo>
                  <a:lnTo>
                    <a:pt x="9995" y="16331"/>
                  </a:lnTo>
                  <a:lnTo>
                    <a:pt x="9919" y="16331"/>
                  </a:lnTo>
                  <a:lnTo>
                    <a:pt x="9910" y="11906"/>
                  </a:lnTo>
                  <a:lnTo>
                    <a:pt x="9910" y="11411"/>
                  </a:lnTo>
                  <a:lnTo>
                    <a:pt x="9862" y="11411"/>
                  </a:lnTo>
                  <a:lnTo>
                    <a:pt x="9862" y="6754"/>
                  </a:lnTo>
                  <a:lnTo>
                    <a:pt x="9629" y="6754"/>
                  </a:lnTo>
                  <a:lnTo>
                    <a:pt x="9629" y="11295"/>
                  </a:lnTo>
                  <a:lnTo>
                    <a:pt x="9525" y="11295"/>
                  </a:lnTo>
                  <a:lnTo>
                    <a:pt x="9525" y="8675"/>
                  </a:lnTo>
                  <a:lnTo>
                    <a:pt x="9168" y="8675"/>
                  </a:lnTo>
                  <a:lnTo>
                    <a:pt x="9168" y="1630"/>
                  </a:lnTo>
                  <a:lnTo>
                    <a:pt x="9129" y="1019"/>
                  </a:lnTo>
                  <a:lnTo>
                    <a:pt x="9120" y="932"/>
                  </a:lnTo>
                  <a:lnTo>
                    <a:pt x="8898" y="1019"/>
                  </a:lnTo>
                  <a:lnTo>
                    <a:pt x="8878" y="1135"/>
                  </a:lnTo>
                  <a:lnTo>
                    <a:pt x="8870" y="1223"/>
                  </a:lnTo>
                  <a:lnTo>
                    <a:pt x="8870" y="1834"/>
                  </a:lnTo>
                  <a:lnTo>
                    <a:pt x="8862" y="1921"/>
                  </a:lnTo>
                  <a:lnTo>
                    <a:pt x="8862" y="2125"/>
                  </a:lnTo>
                  <a:lnTo>
                    <a:pt x="8850" y="14322"/>
                  </a:lnTo>
                  <a:lnTo>
                    <a:pt x="8811" y="13333"/>
                  </a:lnTo>
                  <a:lnTo>
                    <a:pt x="8811" y="11091"/>
                  </a:lnTo>
                  <a:lnTo>
                    <a:pt x="8802" y="9781"/>
                  </a:lnTo>
                  <a:lnTo>
                    <a:pt x="8802" y="6754"/>
                  </a:lnTo>
                  <a:lnTo>
                    <a:pt x="8794" y="6754"/>
                  </a:lnTo>
                  <a:lnTo>
                    <a:pt x="8783" y="6666"/>
                  </a:lnTo>
                  <a:lnTo>
                    <a:pt x="8774" y="6579"/>
                  </a:lnTo>
                  <a:lnTo>
                    <a:pt x="8774" y="6463"/>
                  </a:lnTo>
                  <a:lnTo>
                    <a:pt x="8763" y="6375"/>
                  </a:lnTo>
                  <a:lnTo>
                    <a:pt x="8755" y="6375"/>
                  </a:lnTo>
                  <a:lnTo>
                    <a:pt x="8755" y="6259"/>
                  </a:lnTo>
                  <a:lnTo>
                    <a:pt x="8746" y="6259"/>
                  </a:lnTo>
                  <a:lnTo>
                    <a:pt x="8746" y="6055"/>
                  </a:lnTo>
                  <a:lnTo>
                    <a:pt x="8668" y="6055"/>
                  </a:lnTo>
                  <a:lnTo>
                    <a:pt x="8668" y="6259"/>
                  </a:lnTo>
                  <a:lnTo>
                    <a:pt x="8648" y="6259"/>
                  </a:lnTo>
                  <a:lnTo>
                    <a:pt x="8648" y="6375"/>
                  </a:lnTo>
                  <a:lnTo>
                    <a:pt x="8639" y="6463"/>
                  </a:lnTo>
                  <a:lnTo>
                    <a:pt x="8639" y="6579"/>
                  </a:lnTo>
                  <a:lnTo>
                    <a:pt x="8620" y="6666"/>
                  </a:lnTo>
                  <a:lnTo>
                    <a:pt x="8620" y="6754"/>
                  </a:lnTo>
                  <a:lnTo>
                    <a:pt x="8611" y="6754"/>
                  </a:lnTo>
                  <a:lnTo>
                    <a:pt x="8611" y="9781"/>
                  </a:lnTo>
                  <a:lnTo>
                    <a:pt x="8600" y="11091"/>
                  </a:lnTo>
                  <a:lnTo>
                    <a:pt x="8600" y="14119"/>
                  </a:lnTo>
                  <a:lnTo>
                    <a:pt x="8580" y="14730"/>
                  </a:lnTo>
                  <a:lnTo>
                    <a:pt x="8544" y="14730"/>
                  </a:lnTo>
                  <a:lnTo>
                    <a:pt x="8544" y="14817"/>
                  </a:lnTo>
                  <a:lnTo>
                    <a:pt x="8524" y="14817"/>
                  </a:lnTo>
                  <a:lnTo>
                    <a:pt x="8524" y="4250"/>
                  </a:lnTo>
                  <a:lnTo>
                    <a:pt x="8398" y="3843"/>
                  </a:lnTo>
                  <a:lnTo>
                    <a:pt x="8389" y="4454"/>
                  </a:lnTo>
                  <a:lnTo>
                    <a:pt x="8389" y="11295"/>
                  </a:lnTo>
                  <a:lnTo>
                    <a:pt x="8322" y="11411"/>
                  </a:lnTo>
                  <a:lnTo>
                    <a:pt x="8322" y="10713"/>
                  </a:lnTo>
                  <a:lnTo>
                    <a:pt x="8330" y="10713"/>
                  </a:lnTo>
                  <a:lnTo>
                    <a:pt x="8330" y="10596"/>
                  </a:lnTo>
                  <a:lnTo>
                    <a:pt x="8341" y="10596"/>
                  </a:lnTo>
                  <a:lnTo>
                    <a:pt x="8330" y="7569"/>
                  </a:lnTo>
                  <a:lnTo>
                    <a:pt x="8322" y="7569"/>
                  </a:lnTo>
                  <a:lnTo>
                    <a:pt x="8215" y="5153"/>
                  </a:lnTo>
                  <a:lnTo>
                    <a:pt x="8111" y="5153"/>
                  </a:lnTo>
                  <a:lnTo>
                    <a:pt x="8012" y="7569"/>
                  </a:lnTo>
                  <a:lnTo>
                    <a:pt x="7996" y="7569"/>
                  </a:lnTo>
                  <a:lnTo>
                    <a:pt x="7996" y="10713"/>
                  </a:lnTo>
                  <a:lnTo>
                    <a:pt x="8004" y="10713"/>
                  </a:lnTo>
                  <a:lnTo>
                    <a:pt x="8004" y="16739"/>
                  </a:lnTo>
                  <a:lnTo>
                    <a:pt x="7984" y="16739"/>
                  </a:lnTo>
                  <a:lnTo>
                    <a:pt x="7984" y="19358"/>
                  </a:lnTo>
                  <a:lnTo>
                    <a:pt x="7965" y="19358"/>
                  </a:lnTo>
                  <a:lnTo>
                    <a:pt x="7965" y="18573"/>
                  </a:lnTo>
                  <a:lnTo>
                    <a:pt x="7956" y="18573"/>
                  </a:lnTo>
                  <a:lnTo>
                    <a:pt x="7956" y="14322"/>
                  </a:lnTo>
                  <a:lnTo>
                    <a:pt x="7965" y="14322"/>
                  </a:lnTo>
                  <a:lnTo>
                    <a:pt x="7965" y="9199"/>
                  </a:lnTo>
                  <a:lnTo>
                    <a:pt x="7945" y="9082"/>
                  </a:lnTo>
                  <a:lnTo>
                    <a:pt x="7945" y="7365"/>
                  </a:lnTo>
                  <a:lnTo>
                    <a:pt x="7928" y="7365"/>
                  </a:lnTo>
                  <a:lnTo>
                    <a:pt x="7917" y="7278"/>
                  </a:lnTo>
                  <a:lnTo>
                    <a:pt x="7889" y="7278"/>
                  </a:lnTo>
                  <a:lnTo>
                    <a:pt x="7861" y="7161"/>
                  </a:lnTo>
                  <a:lnTo>
                    <a:pt x="7841" y="7278"/>
                  </a:lnTo>
                  <a:lnTo>
                    <a:pt x="7802" y="7278"/>
                  </a:lnTo>
                  <a:lnTo>
                    <a:pt x="7802" y="7365"/>
                  </a:lnTo>
                  <a:lnTo>
                    <a:pt x="7782" y="7365"/>
                  </a:lnTo>
                  <a:lnTo>
                    <a:pt x="7782" y="9082"/>
                  </a:lnTo>
                  <a:lnTo>
                    <a:pt x="7762" y="9199"/>
                  </a:lnTo>
                  <a:lnTo>
                    <a:pt x="7762" y="14322"/>
                  </a:lnTo>
                  <a:lnTo>
                    <a:pt x="7774" y="14322"/>
                  </a:lnTo>
                  <a:lnTo>
                    <a:pt x="7774" y="18573"/>
                  </a:lnTo>
                  <a:lnTo>
                    <a:pt x="7734" y="18573"/>
                  </a:lnTo>
                  <a:lnTo>
                    <a:pt x="7734" y="15137"/>
                  </a:lnTo>
                  <a:lnTo>
                    <a:pt x="7639" y="15021"/>
                  </a:lnTo>
                  <a:lnTo>
                    <a:pt x="7630" y="15021"/>
                  </a:lnTo>
                  <a:lnTo>
                    <a:pt x="7630" y="15225"/>
                  </a:lnTo>
                  <a:lnTo>
                    <a:pt x="7580" y="15225"/>
                  </a:lnTo>
                  <a:lnTo>
                    <a:pt x="7580" y="14439"/>
                  </a:lnTo>
                  <a:lnTo>
                    <a:pt x="7571" y="14439"/>
                  </a:lnTo>
                  <a:lnTo>
                    <a:pt x="7571" y="13420"/>
                  </a:lnTo>
                  <a:lnTo>
                    <a:pt x="7495" y="13420"/>
                  </a:lnTo>
                  <a:lnTo>
                    <a:pt x="7495" y="12925"/>
                  </a:lnTo>
                  <a:lnTo>
                    <a:pt x="7436" y="12925"/>
                  </a:lnTo>
                  <a:lnTo>
                    <a:pt x="7436" y="13827"/>
                  </a:lnTo>
                  <a:lnTo>
                    <a:pt x="7428" y="13827"/>
                  </a:lnTo>
                  <a:lnTo>
                    <a:pt x="7428" y="14730"/>
                  </a:lnTo>
                  <a:lnTo>
                    <a:pt x="7416" y="14730"/>
                  </a:lnTo>
                  <a:lnTo>
                    <a:pt x="7416" y="15137"/>
                  </a:lnTo>
                  <a:lnTo>
                    <a:pt x="7397" y="15137"/>
                  </a:lnTo>
                  <a:lnTo>
                    <a:pt x="7397" y="14730"/>
                  </a:lnTo>
                  <a:lnTo>
                    <a:pt x="7380" y="14730"/>
                  </a:lnTo>
                  <a:lnTo>
                    <a:pt x="7380" y="14439"/>
                  </a:lnTo>
                  <a:lnTo>
                    <a:pt x="7360" y="14439"/>
                  </a:lnTo>
                  <a:lnTo>
                    <a:pt x="7360" y="12809"/>
                  </a:lnTo>
                  <a:lnTo>
                    <a:pt x="7262" y="12809"/>
                  </a:lnTo>
                  <a:lnTo>
                    <a:pt x="7262" y="14730"/>
                  </a:lnTo>
                  <a:lnTo>
                    <a:pt x="7253" y="14730"/>
                  </a:lnTo>
                  <a:lnTo>
                    <a:pt x="7253" y="17350"/>
                  </a:lnTo>
                  <a:lnTo>
                    <a:pt x="7206" y="17350"/>
                  </a:lnTo>
                  <a:lnTo>
                    <a:pt x="7206" y="14817"/>
                  </a:lnTo>
                  <a:lnTo>
                    <a:pt x="7186" y="13507"/>
                  </a:lnTo>
                  <a:lnTo>
                    <a:pt x="7186" y="9082"/>
                  </a:lnTo>
                  <a:lnTo>
                    <a:pt x="7166" y="8675"/>
                  </a:lnTo>
                  <a:lnTo>
                    <a:pt x="7166" y="4658"/>
                  </a:lnTo>
                  <a:lnTo>
                    <a:pt x="7158" y="4337"/>
                  </a:lnTo>
                  <a:lnTo>
                    <a:pt x="7147" y="4337"/>
                  </a:lnTo>
                  <a:lnTo>
                    <a:pt x="7147" y="4134"/>
                  </a:lnTo>
                  <a:lnTo>
                    <a:pt x="7138" y="4134"/>
                  </a:lnTo>
                  <a:lnTo>
                    <a:pt x="7138" y="3930"/>
                  </a:lnTo>
                  <a:lnTo>
                    <a:pt x="7130" y="3930"/>
                  </a:lnTo>
                  <a:lnTo>
                    <a:pt x="7130" y="3551"/>
                  </a:lnTo>
                  <a:lnTo>
                    <a:pt x="7023" y="3551"/>
                  </a:lnTo>
                  <a:lnTo>
                    <a:pt x="7023" y="3930"/>
                  </a:lnTo>
                  <a:lnTo>
                    <a:pt x="7003" y="3930"/>
                  </a:lnTo>
                  <a:lnTo>
                    <a:pt x="7003" y="4337"/>
                  </a:lnTo>
                  <a:lnTo>
                    <a:pt x="6995" y="4337"/>
                  </a:lnTo>
                  <a:lnTo>
                    <a:pt x="6984" y="4658"/>
                  </a:lnTo>
                  <a:lnTo>
                    <a:pt x="6984" y="8675"/>
                  </a:lnTo>
                  <a:lnTo>
                    <a:pt x="6964" y="9082"/>
                  </a:lnTo>
                  <a:lnTo>
                    <a:pt x="6964" y="12809"/>
                  </a:lnTo>
                  <a:lnTo>
                    <a:pt x="6936" y="12809"/>
                  </a:lnTo>
                  <a:lnTo>
                    <a:pt x="6936" y="12925"/>
                  </a:lnTo>
                  <a:lnTo>
                    <a:pt x="6927" y="12925"/>
                  </a:lnTo>
                  <a:lnTo>
                    <a:pt x="6927" y="13012"/>
                  </a:lnTo>
                  <a:lnTo>
                    <a:pt x="6916" y="13012"/>
                  </a:lnTo>
                  <a:lnTo>
                    <a:pt x="6916" y="15225"/>
                  </a:lnTo>
                  <a:lnTo>
                    <a:pt x="6908" y="15545"/>
                  </a:lnTo>
                  <a:lnTo>
                    <a:pt x="6908" y="7365"/>
                  </a:lnTo>
                  <a:lnTo>
                    <a:pt x="6820" y="7365"/>
                  </a:lnTo>
                  <a:lnTo>
                    <a:pt x="6820" y="7278"/>
                  </a:lnTo>
                  <a:lnTo>
                    <a:pt x="6801" y="7278"/>
                  </a:lnTo>
                  <a:lnTo>
                    <a:pt x="6801" y="7365"/>
                  </a:lnTo>
                  <a:lnTo>
                    <a:pt x="6725" y="7365"/>
                  </a:lnTo>
                  <a:lnTo>
                    <a:pt x="6725" y="7278"/>
                  </a:lnTo>
                  <a:lnTo>
                    <a:pt x="6714" y="7278"/>
                  </a:lnTo>
                  <a:lnTo>
                    <a:pt x="6714" y="7365"/>
                  </a:lnTo>
                  <a:lnTo>
                    <a:pt x="6629" y="7278"/>
                  </a:lnTo>
                  <a:lnTo>
                    <a:pt x="6629" y="8267"/>
                  </a:lnTo>
                  <a:lnTo>
                    <a:pt x="6618" y="8267"/>
                  </a:lnTo>
                  <a:lnTo>
                    <a:pt x="6629" y="9199"/>
                  </a:lnTo>
                  <a:lnTo>
                    <a:pt x="6629" y="13827"/>
                  </a:lnTo>
                  <a:lnTo>
                    <a:pt x="6522" y="13827"/>
                  </a:lnTo>
                  <a:lnTo>
                    <a:pt x="6522" y="14119"/>
                  </a:lnTo>
                  <a:lnTo>
                    <a:pt x="6514" y="14119"/>
                  </a:lnTo>
                  <a:lnTo>
                    <a:pt x="6455" y="14235"/>
                  </a:lnTo>
                  <a:lnTo>
                    <a:pt x="6455" y="15137"/>
                  </a:lnTo>
                  <a:lnTo>
                    <a:pt x="6416" y="15021"/>
                  </a:lnTo>
                  <a:lnTo>
                    <a:pt x="6379" y="15021"/>
                  </a:lnTo>
                  <a:lnTo>
                    <a:pt x="6379" y="8879"/>
                  </a:lnTo>
                  <a:lnTo>
                    <a:pt x="6359" y="8471"/>
                  </a:lnTo>
                  <a:lnTo>
                    <a:pt x="6359" y="8180"/>
                  </a:lnTo>
                  <a:lnTo>
                    <a:pt x="6348" y="8064"/>
                  </a:lnTo>
                  <a:lnTo>
                    <a:pt x="6070" y="8180"/>
                  </a:lnTo>
                  <a:lnTo>
                    <a:pt x="6070" y="16040"/>
                  </a:lnTo>
                  <a:lnTo>
                    <a:pt x="6030" y="16040"/>
                  </a:lnTo>
                  <a:lnTo>
                    <a:pt x="6030" y="16156"/>
                  </a:lnTo>
                  <a:lnTo>
                    <a:pt x="5994" y="15953"/>
                  </a:lnTo>
                  <a:lnTo>
                    <a:pt x="5994" y="2533"/>
                  </a:lnTo>
                  <a:lnTo>
                    <a:pt x="5983" y="2445"/>
                  </a:lnTo>
                  <a:lnTo>
                    <a:pt x="5963" y="2329"/>
                  </a:lnTo>
                  <a:lnTo>
                    <a:pt x="5926" y="2242"/>
                  </a:lnTo>
                  <a:lnTo>
                    <a:pt x="5887" y="2125"/>
                  </a:lnTo>
                  <a:lnTo>
                    <a:pt x="5820" y="2125"/>
                  </a:lnTo>
                  <a:lnTo>
                    <a:pt x="5820" y="1019"/>
                  </a:lnTo>
                  <a:lnTo>
                    <a:pt x="5800" y="0"/>
                  </a:lnTo>
                  <a:lnTo>
                    <a:pt x="5752" y="116"/>
                  </a:lnTo>
                  <a:lnTo>
                    <a:pt x="5713" y="116"/>
                  </a:lnTo>
                  <a:lnTo>
                    <a:pt x="5676" y="204"/>
                  </a:lnTo>
                  <a:lnTo>
                    <a:pt x="5648" y="320"/>
                  </a:lnTo>
                  <a:lnTo>
                    <a:pt x="5628" y="408"/>
                  </a:lnTo>
                  <a:lnTo>
                    <a:pt x="5628" y="17845"/>
                  </a:lnTo>
                  <a:lnTo>
                    <a:pt x="5617" y="17961"/>
                  </a:lnTo>
                  <a:lnTo>
                    <a:pt x="5609" y="17961"/>
                  </a:lnTo>
                  <a:lnTo>
                    <a:pt x="5609" y="15137"/>
                  </a:lnTo>
                  <a:lnTo>
                    <a:pt x="5598" y="14643"/>
                  </a:lnTo>
                  <a:lnTo>
                    <a:pt x="5598" y="14235"/>
                  </a:lnTo>
                  <a:lnTo>
                    <a:pt x="5589" y="13827"/>
                  </a:lnTo>
                  <a:lnTo>
                    <a:pt x="5581" y="13624"/>
                  </a:lnTo>
                  <a:lnTo>
                    <a:pt x="5581" y="13420"/>
                  </a:lnTo>
                  <a:lnTo>
                    <a:pt x="5513" y="13420"/>
                  </a:lnTo>
                  <a:lnTo>
                    <a:pt x="5502" y="13624"/>
                  </a:lnTo>
                  <a:lnTo>
                    <a:pt x="5502" y="13827"/>
                  </a:lnTo>
                  <a:lnTo>
                    <a:pt x="5493" y="14119"/>
                  </a:lnTo>
                  <a:lnTo>
                    <a:pt x="5493" y="14526"/>
                  </a:lnTo>
                  <a:lnTo>
                    <a:pt x="5482" y="9898"/>
                  </a:lnTo>
                  <a:lnTo>
                    <a:pt x="5482" y="8471"/>
                  </a:lnTo>
                  <a:lnTo>
                    <a:pt x="5474" y="8064"/>
                  </a:lnTo>
                  <a:lnTo>
                    <a:pt x="5474" y="7773"/>
                  </a:lnTo>
                  <a:lnTo>
                    <a:pt x="5463" y="7365"/>
                  </a:lnTo>
                  <a:lnTo>
                    <a:pt x="5454" y="6957"/>
                  </a:lnTo>
                  <a:lnTo>
                    <a:pt x="5454" y="6666"/>
                  </a:lnTo>
                  <a:lnTo>
                    <a:pt x="5446" y="6259"/>
                  </a:lnTo>
                  <a:lnTo>
                    <a:pt x="5434" y="5968"/>
                  </a:lnTo>
                  <a:lnTo>
                    <a:pt x="5426" y="5647"/>
                  </a:lnTo>
                  <a:lnTo>
                    <a:pt x="5426" y="5560"/>
                  </a:lnTo>
                  <a:lnTo>
                    <a:pt x="5434" y="5560"/>
                  </a:lnTo>
                  <a:lnTo>
                    <a:pt x="5434" y="5444"/>
                  </a:lnTo>
                  <a:lnTo>
                    <a:pt x="5426" y="5444"/>
                  </a:lnTo>
                  <a:lnTo>
                    <a:pt x="5426" y="5065"/>
                  </a:lnTo>
                  <a:lnTo>
                    <a:pt x="5415" y="4949"/>
                  </a:lnTo>
                  <a:lnTo>
                    <a:pt x="5415" y="4454"/>
                  </a:lnTo>
                  <a:lnTo>
                    <a:pt x="5406" y="4337"/>
                  </a:lnTo>
                  <a:lnTo>
                    <a:pt x="5212" y="4337"/>
                  </a:lnTo>
                  <a:lnTo>
                    <a:pt x="5204" y="4454"/>
                  </a:lnTo>
                  <a:lnTo>
                    <a:pt x="5204" y="5065"/>
                  </a:lnTo>
                  <a:lnTo>
                    <a:pt x="5195" y="5065"/>
                  </a:lnTo>
                  <a:lnTo>
                    <a:pt x="5195" y="5764"/>
                  </a:lnTo>
                  <a:lnTo>
                    <a:pt x="5184" y="5968"/>
                  </a:lnTo>
                  <a:lnTo>
                    <a:pt x="5184" y="6055"/>
                  </a:lnTo>
                  <a:lnTo>
                    <a:pt x="5176" y="6259"/>
                  </a:lnTo>
                  <a:lnTo>
                    <a:pt x="5176" y="6463"/>
                  </a:lnTo>
                  <a:lnTo>
                    <a:pt x="5165" y="6666"/>
                  </a:lnTo>
                  <a:lnTo>
                    <a:pt x="5165" y="6957"/>
                  </a:lnTo>
                  <a:lnTo>
                    <a:pt x="5156" y="7161"/>
                  </a:lnTo>
                  <a:lnTo>
                    <a:pt x="5156" y="7569"/>
                  </a:lnTo>
                  <a:lnTo>
                    <a:pt x="5148" y="7685"/>
                  </a:lnTo>
                  <a:lnTo>
                    <a:pt x="5148" y="8471"/>
                  </a:lnTo>
                  <a:lnTo>
                    <a:pt x="5136" y="8791"/>
                  </a:lnTo>
                  <a:lnTo>
                    <a:pt x="5136" y="9898"/>
                  </a:lnTo>
                  <a:lnTo>
                    <a:pt x="5128" y="14235"/>
                  </a:lnTo>
                  <a:lnTo>
                    <a:pt x="5069" y="14235"/>
                  </a:lnTo>
                  <a:lnTo>
                    <a:pt x="5080" y="2620"/>
                  </a:lnTo>
                  <a:lnTo>
                    <a:pt x="5080" y="1223"/>
                  </a:lnTo>
                  <a:lnTo>
                    <a:pt x="4664" y="1135"/>
                  </a:lnTo>
                  <a:lnTo>
                    <a:pt x="4656" y="1310"/>
                  </a:lnTo>
                  <a:lnTo>
                    <a:pt x="4664" y="2736"/>
                  </a:lnTo>
                  <a:lnTo>
                    <a:pt x="4664" y="14119"/>
                  </a:lnTo>
                  <a:lnTo>
                    <a:pt x="4656" y="14119"/>
                  </a:lnTo>
                  <a:lnTo>
                    <a:pt x="4656" y="13507"/>
                  </a:lnTo>
                  <a:lnTo>
                    <a:pt x="4628" y="13507"/>
                  </a:lnTo>
                  <a:lnTo>
                    <a:pt x="4628" y="12925"/>
                  </a:lnTo>
                  <a:lnTo>
                    <a:pt x="4597" y="12925"/>
                  </a:lnTo>
                  <a:lnTo>
                    <a:pt x="4597" y="12401"/>
                  </a:lnTo>
                  <a:lnTo>
                    <a:pt x="4512" y="12314"/>
                  </a:lnTo>
                  <a:lnTo>
                    <a:pt x="4512" y="11702"/>
                  </a:lnTo>
                  <a:lnTo>
                    <a:pt x="4445" y="11702"/>
                  </a:lnTo>
                  <a:lnTo>
                    <a:pt x="4445" y="12314"/>
                  </a:lnTo>
                  <a:lnTo>
                    <a:pt x="4445" y="10800"/>
                  </a:lnTo>
                  <a:lnTo>
                    <a:pt x="4425" y="8267"/>
                  </a:lnTo>
                  <a:lnTo>
                    <a:pt x="4425" y="7773"/>
                  </a:lnTo>
                  <a:lnTo>
                    <a:pt x="4414" y="7569"/>
                  </a:lnTo>
                  <a:lnTo>
                    <a:pt x="4310" y="7889"/>
                  </a:lnTo>
                  <a:lnTo>
                    <a:pt x="4310" y="8064"/>
                  </a:lnTo>
                  <a:lnTo>
                    <a:pt x="4290" y="8064"/>
                  </a:lnTo>
                  <a:lnTo>
                    <a:pt x="4290" y="7889"/>
                  </a:lnTo>
                  <a:lnTo>
                    <a:pt x="4231" y="7685"/>
                  </a:lnTo>
                  <a:lnTo>
                    <a:pt x="4223" y="8267"/>
                  </a:lnTo>
                  <a:lnTo>
                    <a:pt x="4214" y="10887"/>
                  </a:lnTo>
                  <a:lnTo>
                    <a:pt x="4214" y="13711"/>
                  </a:lnTo>
                  <a:lnTo>
                    <a:pt x="4223" y="15749"/>
                  </a:lnTo>
                  <a:lnTo>
                    <a:pt x="4214" y="15749"/>
                  </a:lnTo>
                  <a:lnTo>
                    <a:pt x="4214" y="15021"/>
                  </a:lnTo>
                  <a:lnTo>
                    <a:pt x="4195" y="15021"/>
                  </a:lnTo>
                  <a:lnTo>
                    <a:pt x="4195" y="14730"/>
                  </a:lnTo>
                  <a:lnTo>
                    <a:pt x="4175" y="14730"/>
                  </a:lnTo>
                  <a:lnTo>
                    <a:pt x="4175" y="14119"/>
                  </a:lnTo>
                  <a:lnTo>
                    <a:pt x="4147" y="14119"/>
                  </a:lnTo>
                  <a:lnTo>
                    <a:pt x="4147" y="14235"/>
                  </a:lnTo>
                  <a:lnTo>
                    <a:pt x="4096" y="14235"/>
                  </a:lnTo>
                  <a:lnTo>
                    <a:pt x="4096" y="14119"/>
                  </a:lnTo>
                  <a:lnTo>
                    <a:pt x="4048" y="14119"/>
                  </a:lnTo>
                  <a:lnTo>
                    <a:pt x="4048" y="13711"/>
                  </a:lnTo>
                  <a:lnTo>
                    <a:pt x="4040" y="13507"/>
                  </a:lnTo>
                  <a:lnTo>
                    <a:pt x="3944" y="13507"/>
                  </a:lnTo>
                  <a:lnTo>
                    <a:pt x="3944" y="14119"/>
                  </a:lnTo>
                  <a:lnTo>
                    <a:pt x="3885" y="14119"/>
                  </a:lnTo>
                  <a:lnTo>
                    <a:pt x="3885" y="14235"/>
                  </a:lnTo>
                  <a:lnTo>
                    <a:pt x="3849" y="14235"/>
                  </a:lnTo>
                  <a:lnTo>
                    <a:pt x="3849" y="14119"/>
                  </a:lnTo>
                  <a:lnTo>
                    <a:pt x="3838" y="14119"/>
                  </a:lnTo>
                  <a:lnTo>
                    <a:pt x="3829" y="14031"/>
                  </a:lnTo>
                  <a:lnTo>
                    <a:pt x="3818" y="14031"/>
                  </a:lnTo>
                  <a:lnTo>
                    <a:pt x="3818" y="14119"/>
                  </a:lnTo>
                  <a:lnTo>
                    <a:pt x="3809" y="14119"/>
                  </a:lnTo>
                  <a:lnTo>
                    <a:pt x="3809" y="14730"/>
                  </a:lnTo>
                  <a:lnTo>
                    <a:pt x="3790" y="14730"/>
                  </a:lnTo>
                  <a:lnTo>
                    <a:pt x="3790" y="15021"/>
                  </a:lnTo>
                  <a:lnTo>
                    <a:pt x="3770" y="15021"/>
                  </a:lnTo>
                  <a:lnTo>
                    <a:pt x="3770" y="15749"/>
                  </a:lnTo>
                  <a:lnTo>
                    <a:pt x="3762" y="15749"/>
                  </a:lnTo>
                  <a:lnTo>
                    <a:pt x="3762" y="8064"/>
                  </a:lnTo>
                  <a:lnTo>
                    <a:pt x="3742" y="7976"/>
                  </a:lnTo>
                  <a:lnTo>
                    <a:pt x="3742" y="6579"/>
                  </a:lnTo>
                  <a:lnTo>
                    <a:pt x="3663" y="6259"/>
                  </a:lnTo>
                  <a:lnTo>
                    <a:pt x="3615" y="6259"/>
                  </a:lnTo>
                  <a:lnTo>
                    <a:pt x="3531" y="6463"/>
                  </a:lnTo>
                  <a:lnTo>
                    <a:pt x="3531" y="7889"/>
                  </a:lnTo>
                  <a:lnTo>
                    <a:pt x="3500" y="7976"/>
                  </a:lnTo>
                  <a:lnTo>
                    <a:pt x="3500" y="10800"/>
                  </a:lnTo>
                  <a:lnTo>
                    <a:pt x="3385" y="10800"/>
                  </a:lnTo>
                  <a:lnTo>
                    <a:pt x="3385" y="1630"/>
                  </a:lnTo>
                  <a:lnTo>
                    <a:pt x="3126" y="1630"/>
                  </a:lnTo>
                  <a:lnTo>
                    <a:pt x="3126" y="10800"/>
                  </a:lnTo>
                  <a:lnTo>
                    <a:pt x="3011" y="10800"/>
                  </a:lnTo>
                  <a:lnTo>
                    <a:pt x="3011" y="10713"/>
                  </a:lnTo>
                  <a:lnTo>
                    <a:pt x="3019" y="10392"/>
                  </a:lnTo>
                  <a:lnTo>
                    <a:pt x="3011" y="10392"/>
                  </a:lnTo>
                  <a:lnTo>
                    <a:pt x="3011" y="8267"/>
                  </a:lnTo>
                  <a:lnTo>
                    <a:pt x="3000" y="8267"/>
                  </a:lnTo>
                  <a:lnTo>
                    <a:pt x="3000" y="7773"/>
                  </a:lnTo>
                  <a:lnTo>
                    <a:pt x="3011" y="7569"/>
                  </a:lnTo>
                  <a:lnTo>
                    <a:pt x="3000" y="7569"/>
                  </a:lnTo>
                  <a:lnTo>
                    <a:pt x="3000" y="6463"/>
                  </a:lnTo>
                  <a:lnTo>
                    <a:pt x="2991" y="6463"/>
                  </a:lnTo>
                  <a:lnTo>
                    <a:pt x="3000" y="6259"/>
                  </a:lnTo>
                  <a:lnTo>
                    <a:pt x="2991" y="6259"/>
                  </a:lnTo>
                  <a:lnTo>
                    <a:pt x="3000" y="6055"/>
                  </a:lnTo>
                  <a:lnTo>
                    <a:pt x="2991" y="6055"/>
                  </a:lnTo>
                  <a:lnTo>
                    <a:pt x="3000" y="6055"/>
                  </a:lnTo>
                  <a:lnTo>
                    <a:pt x="2991" y="6055"/>
                  </a:lnTo>
                  <a:lnTo>
                    <a:pt x="3000" y="5764"/>
                  </a:lnTo>
                  <a:lnTo>
                    <a:pt x="2991" y="5764"/>
                  </a:lnTo>
                  <a:lnTo>
                    <a:pt x="2991" y="5560"/>
                  </a:lnTo>
                  <a:lnTo>
                    <a:pt x="2980" y="5444"/>
                  </a:lnTo>
                  <a:lnTo>
                    <a:pt x="2980" y="5269"/>
                  </a:lnTo>
                  <a:lnTo>
                    <a:pt x="2972" y="5269"/>
                  </a:lnTo>
                  <a:lnTo>
                    <a:pt x="2980" y="5153"/>
                  </a:lnTo>
                  <a:lnTo>
                    <a:pt x="2972" y="5153"/>
                  </a:lnTo>
                  <a:lnTo>
                    <a:pt x="2972" y="4949"/>
                  </a:lnTo>
                  <a:lnTo>
                    <a:pt x="2963" y="4949"/>
                  </a:lnTo>
                  <a:lnTo>
                    <a:pt x="2963" y="4745"/>
                  </a:lnTo>
                  <a:lnTo>
                    <a:pt x="2952" y="4658"/>
                  </a:lnTo>
                  <a:lnTo>
                    <a:pt x="2952" y="4541"/>
                  </a:lnTo>
                  <a:lnTo>
                    <a:pt x="2944" y="4337"/>
                  </a:lnTo>
                  <a:lnTo>
                    <a:pt x="2932" y="4337"/>
                  </a:lnTo>
                  <a:lnTo>
                    <a:pt x="2932" y="4134"/>
                  </a:lnTo>
                  <a:lnTo>
                    <a:pt x="2924" y="4134"/>
                  </a:lnTo>
                  <a:lnTo>
                    <a:pt x="2915" y="3930"/>
                  </a:lnTo>
                  <a:lnTo>
                    <a:pt x="2915" y="3843"/>
                  </a:lnTo>
                  <a:lnTo>
                    <a:pt x="2924" y="3551"/>
                  </a:lnTo>
                  <a:lnTo>
                    <a:pt x="2924" y="3231"/>
                  </a:lnTo>
                  <a:lnTo>
                    <a:pt x="2904" y="3348"/>
                  </a:lnTo>
                  <a:lnTo>
                    <a:pt x="2904" y="2533"/>
                  </a:lnTo>
                  <a:lnTo>
                    <a:pt x="2896" y="3231"/>
                  </a:lnTo>
                  <a:lnTo>
                    <a:pt x="2896" y="3348"/>
                  </a:lnTo>
                  <a:lnTo>
                    <a:pt x="2884" y="3348"/>
                  </a:lnTo>
                  <a:lnTo>
                    <a:pt x="2884" y="3843"/>
                  </a:lnTo>
                  <a:lnTo>
                    <a:pt x="2876" y="4250"/>
                  </a:lnTo>
                  <a:lnTo>
                    <a:pt x="2856" y="4250"/>
                  </a:lnTo>
                  <a:lnTo>
                    <a:pt x="2865" y="4454"/>
                  </a:lnTo>
                  <a:lnTo>
                    <a:pt x="2837" y="4454"/>
                  </a:lnTo>
                  <a:lnTo>
                    <a:pt x="2848" y="4658"/>
                  </a:lnTo>
                  <a:lnTo>
                    <a:pt x="2828" y="4658"/>
                  </a:lnTo>
                  <a:lnTo>
                    <a:pt x="2828" y="4949"/>
                  </a:lnTo>
                  <a:lnTo>
                    <a:pt x="2817" y="4949"/>
                  </a:lnTo>
                  <a:lnTo>
                    <a:pt x="2817" y="5153"/>
                  </a:lnTo>
                  <a:lnTo>
                    <a:pt x="2809" y="5269"/>
                  </a:lnTo>
                  <a:lnTo>
                    <a:pt x="2809" y="6957"/>
                  </a:lnTo>
                  <a:lnTo>
                    <a:pt x="2797" y="7074"/>
                  </a:lnTo>
                  <a:lnTo>
                    <a:pt x="2809" y="7278"/>
                  </a:lnTo>
                  <a:lnTo>
                    <a:pt x="2809" y="7685"/>
                  </a:lnTo>
                  <a:lnTo>
                    <a:pt x="2797" y="7685"/>
                  </a:lnTo>
                  <a:lnTo>
                    <a:pt x="2797" y="9199"/>
                  </a:lnTo>
                  <a:lnTo>
                    <a:pt x="2789" y="9286"/>
                  </a:lnTo>
                  <a:lnTo>
                    <a:pt x="2797" y="9490"/>
                  </a:lnTo>
                  <a:lnTo>
                    <a:pt x="2797" y="10509"/>
                  </a:lnTo>
                  <a:lnTo>
                    <a:pt x="2789" y="10509"/>
                  </a:lnTo>
                  <a:lnTo>
                    <a:pt x="2789" y="13915"/>
                  </a:lnTo>
                  <a:lnTo>
                    <a:pt x="2780" y="13915"/>
                  </a:lnTo>
                  <a:lnTo>
                    <a:pt x="2789" y="14322"/>
                  </a:lnTo>
                  <a:lnTo>
                    <a:pt x="2789" y="16156"/>
                  </a:lnTo>
                  <a:lnTo>
                    <a:pt x="2780" y="16156"/>
                  </a:lnTo>
                  <a:lnTo>
                    <a:pt x="2780" y="17961"/>
                  </a:lnTo>
                  <a:lnTo>
                    <a:pt x="2769" y="17961"/>
                  </a:lnTo>
                  <a:lnTo>
                    <a:pt x="2769" y="10392"/>
                  </a:lnTo>
                  <a:lnTo>
                    <a:pt x="2750" y="10392"/>
                  </a:lnTo>
                  <a:lnTo>
                    <a:pt x="2741" y="10305"/>
                  </a:lnTo>
                  <a:lnTo>
                    <a:pt x="2578" y="10305"/>
                  </a:lnTo>
                  <a:lnTo>
                    <a:pt x="2578" y="10101"/>
                  </a:lnTo>
                  <a:lnTo>
                    <a:pt x="2567" y="10101"/>
                  </a:lnTo>
                  <a:lnTo>
                    <a:pt x="2558" y="10305"/>
                  </a:lnTo>
                  <a:lnTo>
                    <a:pt x="2567" y="10305"/>
                  </a:lnTo>
                  <a:lnTo>
                    <a:pt x="2558" y="10392"/>
                  </a:lnTo>
                  <a:lnTo>
                    <a:pt x="2547" y="10392"/>
                  </a:lnTo>
                  <a:lnTo>
                    <a:pt x="2547" y="9985"/>
                  </a:lnTo>
                  <a:lnTo>
                    <a:pt x="2578" y="9985"/>
                  </a:lnTo>
                  <a:lnTo>
                    <a:pt x="2598" y="10101"/>
                  </a:lnTo>
                  <a:lnTo>
                    <a:pt x="2741" y="10101"/>
                  </a:lnTo>
                  <a:lnTo>
                    <a:pt x="2741" y="10305"/>
                  </a:lnTo>
                  <a:lnTo>
                    <a:pt x="2750" y="10305"/>
                  </a:lnTo>
                  <a:lnTo>
                    <a:pt x="2750" y="9985"/>
                  </a:lnTo>
                  <a:lnTo>
                    <a:pt x="2780" y="9985"/>
                  </a:lnTo>
                  <a:lnTo>
                    <a:pt x="2780" y="9898"/>
                  </a:lnTo>
                  <a:lnTo>
                    <a:pt x="2741" y="9898"/>
                  </a:lnTo>
                  <a:lnTo>
                    <a:pt x="2721" y="9781"/>
                  </a:lnTo>
                  <a:lnTo>
                    <a:pt x="2567" y="9781"/>
                  </a:lnTo>
                  <a:lnTo>
                    <a:pt x="2558" y="9898"/>
                  </a:lnTo>
                  <a:lnTo>
                    <a:pt x="2539" y="9898"/>
                  </a:lnTo>
                  <a:lnTo>
                    <a:pt x="2539" y="8791"/>
                  </a:lnTo>
                  <a:lnTo>
                    <a:pt x="2539" y="10596"/>
                  </a:lnTo>
                  <a:lnTo>
                    <a:pt x="2547" y="10800"/>
                  </a:lnTo>
                  <a:lnTo>
                    <a:pt x="2547" y="17961"/>
                  </a:lnTo>
                  <a:lnTo>
                    <a:pt x="2539" y="17961"/>
                  </a:lnTo>
                  <a:lnTo>
                    <a:pt x="2539" y="17757"/>
                  </a:lnTo>
                  <a:lnTo>
                    <a:pt x="2519" y="17757"/>
                  </a:lnTo>
                  <a:lnTo>
                    <a:pt x="2511" y="9781"/>
                  </a:lnTo>
                  <a:lnTo>
                    <a:pt x="2499" y="9781"/>
                  </a:lnTo>
                  <a:lnTo>
                    <a:pt x="2499" y="9374"/>
                  </a:lnTo>
                  <a:lnTo>
                    <a:pt x="2511" y="9374"/>
                  </a:lnTo>
                  <a:lnTo>
                    <a:pt x="2511" y="9199"/>
                  </a:lnTo>
                  <a:lnTo>
                    <a:pt x="2499" y="9199"/>
                  </a:lnTo>
                  <a:lnTo>
                    <a:pt x="2499" y="8267"/>
                  </a:lnTo>
                  <a:lnTo>
                    <a:pt x="2452" y="8064"/>
                  </a:lnTo>
                  <a:lnTo>
                    <a:pt x="2432" y="8180"/>
                  </a:lnTo>
                  <a:lnTo>
                    <a:pt x="2404" y="8180"/>
                  </a:lnTo>
                  <a:lnTo>
                    <a:pt x="2384" y="8384"/>
                  </a:lnTo>
                  <a:lnTo>
                    <a:pt x="2384" y="8471"/>
                  </a:lnTo>
                  <a:lnTo>
                    <a:pt x="2376" y="8675"/>
                  </a:lnTo>
                  <a:lnTo>
                    <a:pt x="2376" y="9082"/>
                  </a:lnTo>
                  <a:lnTo>
                    <a:pt x="2364" y="9199"/>
                  </a:lnTo>
                  <a:lnTo>
                    <a:pt x="2364" y="9286"/>
                  </a:lnTo>
                  <a:lnTo>
                    <a:pt x="2348" y="9286"/>
                  </a:lnTo>
                  <a:lnTo>
                    <a:pt x="2336" y="9374"/>
                  </a:lnTo>
                  <a:lnTo>
                    <a:pt x="2328" y="9374"/>
                  </a:lnTo>
                  <a:lnTo>
                    <a:pt x="2317" y="9490"/>
                  </a:lnTo>
                  <a:lnTo>
                    <a:pt x="2308" y="9490"/>
                  </a:lnTo>
                  <a:lnTo>
                    <a:pt x="2308" y="14322"/>
                  </a:lnTo>
                  <a:lnTo>
                    <a:pt x="2249" y="13915"/>
                  </a:lnTo>
                  <a:lnTo>
                    <a:pt x="2193" y="13915"/>
                  </a:lnTo>
                  <a:lnTo>
                    <a:pt x="2134" y="14322"/>
                  </a:lnTo>
                  <a:lnTo>
                    <a:pt x="2134" y="14526"/>
                  </a:lnTo>
                  <a:lnTo>
                    <a:pt x="2125" y="14526"/>
                  </a:lnTo>
                  <a:lnTo>
                    <a:pt x="2125" y="11004"/>
                  </a:lnTo>
                  <a:lnTo>
                    <a:pt x="2154" y="10887"/>
                  </a:lnTo>
                  <a:lnTo>
                    <a:pt x="2154" y="10800"/>
                  </a:lnTo>
                  <a:lnTo>
                    <a:pt x="2125" y="10713"/>
                  </a:lnTo>
                  <a:lnTo>
                    <a:pt x="2106" y="10800"/>
                  </a:lnTo>
                  <a:lnTo>
                    <a:pt x="2066" y="10800"/>
                  </a:lnTo>
                  <a:lnTo>
                    <a:pt x="2058" y="10887"/>
                  </a:lnTo>
                  <a:lnTo>
                    <a:pt x="2038" y="10887"/>
                  </a:lnTo>
                  <a:lnTo>
                    <a:pt x="2019" y="11004"/>
                  </a:lnTo>
                  <a:lnTo>
                    <a:pt x="1990" y="11004"/>
                  </a:lnTo>
                  <a:lnTo>
                    <a:pt x="1971" y="11091"/>
                  </a:lnTo>
                  <a:lnTo>
                    <a:pt x="1923" y="11091"/>
                  </a:lnTo>
                  <a:lnTo>
                    <a:pt x="1895" y="11295"/>
                  </a:lnTo>
                  <a:lnTo>
                    <a:pt x="1895" y="11411"/>
                  </a:lnTo>
                  <a:lnTo>
                    <a:pt x="1903" y="11411"/>
                  </a:lnTo>
                  <a:lnTo>
                    <a:pt x="1903" y="11499"/>
                  </a:lnTo>
                  <a:lnTo>
                    <a:pt x="1895" y="11615"/>
                  </a:lnTo>
                  <a:lnTo>
                    <a:pt x="1895" y="14643"/>
                  </a:lnTo>
                  <a:lnTo>
                    <a:pt x="1875" y="14322"/>
                  </a:lnTo>
                  <a:lnTo>
                    <a:pt x="1875" y="12721"/>
                  </a:lnTo>
                  <a:lnTo>
                    <a:pt x="1856" y="12721"/>
                  </a:lnTo>
                  <a:lnTo>
                    <a:pt x="1856" y="11819"/>
                  </a:lnTo>
                  <a:lnTo>
                    <a:pt x="1847" y="10509"/>
                  </a:lnTo>
                  <a:lnTo>
                    <a:pt x="1847" y="12721"/>
                  </a:lnTo>
                  <a:lnTo>
                    <a:pt x="1827" y="12721"/>
                  </a:lnTo>
                  <a:lnTo>
                    <a:pt x="1799" y="12605"/>
                  </a:lnTo>
                  <a:lnTo>
                    <a:pt x="1780" y="12605"/>
                  </a:lnTo>
                  <a:lnTo>
                    <a:pt x="1780" y="11819"/>
                  </a:lnTo>
                  <a:lnTo>
                    <a:pt x="1788" y="11819"/>
                  </a:lnTo>
                  <a:lnTo>
                    <a:pt x="1780" y="11819"/>
                  </a:lnTo>
                  <a:lnTo>
                    <a:pt x="1780" y="11702"/>
                  </a:lnTo>
                  <a:lnTo>
                    <a:pt x="1780" y="12605"/>
                  </a:lnTo>
                  <a:lnTo>
                    <a:pt x="1760" y="12605"/>
                  </a:lnTo>
                  <a:lnTo>
                    <a:pt x="1760" y="12721"/>
                  </a:lnTo>
                  <a:lnTo>
                    <a:pt x="1749" y="12721"/>
                  </a:lnTo>
                  <a:lnTo>
                    <a:pt x="1749" y="14322"/>
                  </a:lnTo>
                  <a:lnTo>
                    <a:pt x="1732" y="14526"/>
                  </a:lnTo>
                  <a:lnTo>
                    <a:pt x="1732" y="12023"/>
                  </a:lnTo>
                  <a:lnTo>
                    <a:pt x="1721" y="11819"/>
                  </a:lnTo>
                  <a:lnTo>
                    <a:pt x="1721" y="11702"/>
                  </a:lnTo>
                  <a:lnTo>
                    <a:pt x="1712" y="11702"/>
                  </a:lnTo>
                  <a:lnTo>
                    <a:pt x="1712" y="11411"/>
                  </a:lnTo>
                  <a:lnTo>
                    <a:pt x="1645" y="11615"/>
                  </a:lnTo>
                  <a:lnTo>
                    <a:pt x="1577" y="12023"/>
                  </a:lnTo>
                  <a:lnTo>
                    <a:pt x="1577" y="11819"/>
                  </a:lnTo>
                  <a:lnTo>
                    <a:pt x="1538" y="11702"/>
                  </a:lnTo>
                  <a:lnTo>
                    <a:pt x="1529" y="11702"/>
                  </a:lnTo>
                  <a:lnTo>
                    <a:pt x="1498" y="11906"/>
                  </a:lnTo>
                  <a:lnTo>
                    <a:pt x="1490" y="11906"/>
                  </a:lnTo>
                  <a:lnTo>
                    <a:pt x="1470" y="12110"/>
                  </a:lnTo>
                  <a:lnTo>
                    <a:pt x="1470" y="14119"/>
                  </a:lnTo>
                  <a:lnTo>
                    <a:pt x="1414" y="13507"/>
                  </a:lnTo>
                  <a:lnTo>
                    <a:pt x="1366" y="13012"/>
                  </a:lnTo>
                  <a:lnTo>
                    <a:pt x="1366" y="11702"/>
                  </a:lnTo>
                  <a:lnTo>
                    <a:pt x="1355" y="11702"/>
                  </a:lnTo>
                  <a:lnTo>
                    <a:pt x="1355" y="12110"/>
                  </a:lnTo>
                  <a:lnTo>
                    <a:pt x="1347" y="12110"/>
                  </a:lnTo>
                  <a:lnTo>
                    <a:pt x="1347" y="11702"/>
                  </a:lnTo>
                  <a:lnTo>
                    <a:pt x="1347" y="13012"/>
                  </a:lnTo>
                  <a:lnTo>
                    <a:pt x="1335" y="13012"/>
                  </a:lnTo>
                  <a:lnTo>
                    <a:pt x="1335" y="14439"/>
                  </a:lnTo>
                  <a:lnTo>
                    <a:pt x="1288" y="14817"/>
                  </a:lnTo>
                  <a:lnTo>
                    <a:pt x="1288" y="10509"/>
                  </a:lnTo>
                  <a:lnTo>
                    <a:pt x="1268" y="10392"/>
                  </a:lnTo>
                  <a:lnTo>
                    <a:pt x="1268" y="9199"/>
                  </a:lnTo>
                  <a:lnTo>
                    <a:pt x="1260" y="9199"/>
                  </a:lnTo>
                  <a:lnTo>
                    <a:pt x="1260" y="8471"/>
                  </a:lnTo>
                  <a:lnTo>
                    <a:pt x="1240" y="8471"/>
                  </a:lnTo>
                  <a:lnTo>
                    <a:pt x="1240" y="7976"/>
                  </a:lnTo>
                  <a:lnTo>
                    <a:pt x="1220" y="7976"/>
                  </a:lnTo>
                  <a:lnTo>
                    <a:pt x="1220" y="6754"/>
                  </a:lnTo>
                  <a:lnTo>
                    <a:pt x="1212" y="6754"/>
                  </a:lnTo>
                  <a:lnTo>
                    <a:pt x="1212" y="7685"/>
                  </a:lnTo>
                  <a:lnTo>
                    <a:pt x="1200" y="7685"/>
                  </a:lnTo>
                  <a:lnTo>
                    <a:pt x="1200" y="7976"/>
                  </a:lnTo>
                  <a:lnTo>
                    <a:pt x="1192" y="7976"/>
                  </a:lnTo>
                  <a:lnTo>
                    <a:pt x="1192" y="8384"/>
                  </a:lnTo>
                  <a:lnTo>
                    <a:pt x="1096" y="8384"/>
                  </a:lnTo>
                  <a:lnTo>
                    <a:pt x="1018" y="8471"/>
                  </a:lnTo>
                  <a:lnTo>
                    <a:pt x="1018" y="9082"/>
                  </a:lnTo>
                  <a:lnTo>
                    <a:pt x="981" y="9082"/>
                  </a:lnTo>
                  <a:lnTo>
                    <a:pt x="981" y="10305"/>
                  </a:lnTo>
                  <a:lnTo>
                    <a:pt x="942" y="10392"/>
                  </a:lnTo>
                  <a:lnTo>
                    <a:pt x="950" y="17350"/>
                  </a:lnTo>
                  <a:lnTo>
                    <a:pt x="914" y="17554"/>
                  </a:lnTo>
                  <a:lnTo>
                    <a:pt x="902" y="10101"/>
                  </a:lnTo>
                  <a:lnTo>
                    <a:pt x="692" y="10101"/>
                  </a:lnTo>
                  <a:lnTo>
                    <a:pt x="711" y="18369"/>
                  </a:lnTo>
                  <a:lnTo>
                    <a:pt x="692" y="18456"/>
                  </a:lnTo>
                  <a:lnTo>
                    <a:pt x="692" y="13624"/>
                  </a:lnTo>
                  <a:lnTo>
                    <a:pt x="672" y="13624"/>
                  </a:lnTo>
                  <a:lnTo>
                    <a:pt x="672" y="13507"/>
                  </a:lnTo>
                  <a:lnTo>
                    <a:pt x="663" y="13507"/>
                  </a:lnTo>
                  <a:lnTo>
                    <a:pt x="652" y="13420"/>
                  </a:lnTo>
                  <a:lnTo>
                    <a:pt x="576" y="13420"/>
                  </a:lnTo>
                  <a:lnTo>
                    <a:pt x="576" y="13507"/>
                  </a:lnTo>
                  <a:lnTo>
                    <a:pt x="565" y="13507"/>
                  </a:lnTo>
                  <a:lnTo>
                    <a:pt x="576" y="11295"/>
                  </a:lnTo>
                  <a:lnTo>
                    <a:pt x="537" y="11295"/>
                  </a:lnTo>
                  <a:lnTo>
                    <a:pt x="365" y="10887"/>
                  </a:lnTo>
                  <a:lnTo>
                    <a:pt x="346" y="10800"/>
                  </a:lnTo>
                  <a:lnTo>
                    <a:pt x="346" y="13711"/>
                  </a:lnTo>
                  <a:lnTo>
                    <a:pt x="326" y="13711"/>
                  </a:lnTo>
                  <a:lnTo>
                    <a:pt x="326" y="13333"/>
                  </a:lnTo>
                  <a:lnTo>
                    <a:pt x="306" y="13333"/>
                  </a:lnTo>
                  <a:lnTo>
                    <a:pt x="306" y="12023"/>
                  </a:lnTo>
                  <a:lnTo>
                    <a:pt x="298" y="12023"/>
                  </a:lnTo>
                  <a:lnTo>
                    <a:pt x="298" y="11091"/>
                  </a:lnTo>
                  <a:lnTo>
                    <a:pt x="287" y="11091"/>
                  </a:lnTo>
                  <a:lnTo>
                    <a:pt x="287" y="12023"/>
                  </a:lnTo>
                  <a:lnTo>
                    <a:pt x="278" y="12023"/>
                  </a:lnTo>
                  <a:lnTo>
                    <a:pt x="278" y="12314"/>
                  </a:lnTo>
                  <a:lnTo>
                    <a:pt x="171" y="12314"/>
                  </a:lnTo>
                  <a:lnTo>
                    <a:pt x="171" y="12023"/>
                  </a:lnTo>
                  <a:lnTo>
                    <a:pt x="163" y="12023"/>
                  </a:lnTo>
                  <a:lnTo>
                    <a:pt x="163" y="11091"/>
                  </a:lnTo>
                  <a:lnTo>
                    <a:pt x="163" y="12023"/>
                  </a:lnTo>
                  <a:lnTo>
                    <a:pt x="143" y="12023"/>
                  </a:lnTo>
                  <a:lnTo>
                    <a:pt x="143" y="13333"/>
                  </a:lnTo>
                  <a:lnTo>
                    <a:pt x="132" y="13333"/>
                  </a:lnTo>
                  <a:lnTo>
                    <a:pt x="132" y="17059"/>
                  </a:lnTo>
                  <a:lnTo>
                    <a:pt x="104" y="17059"/>
                  </a:lnTo>
                  <a:lnTo>
                    <a:pt x="104" y="17641"/>
                  </a:lnTo>
                  <a:lnTo>
                    <a:pt x="48" y="17641"/>
                  </a:lnTo>
                  <a:lnTo>
                    <a:pt x="48" y="17263"/>
                  </a:lnTo>
                  <a:lnTo>
                    <a:pt x="0" y="17263"/>
                  </a:lnTo>
                  <a:lnTo>
                    <a:pt x="0" y="21600"/>
                  </a:lnTo>
                  <a:lnTo>
                    <a:pt x="21600" y="21600"/>
                  </a:lnTo>
                  <a:lnTo>
                    <a:pt x="21600" y="17059"/>
                  </a:lnTo>
                  <a:lnTo>
                    <a:pt x="21485" y="15953"/>
                  </a:lnTo>
                  <a:close/>
                  <a:moveTo>
                    <a:pt x="1355" y="12518"/>
                  </a:moveTo>
                  <a:lnTo>
                    <a:pt x="1355" y="12197"/>
                  </a:lnTo>
                  <a:lnTo>
                    <a:pt x="1355" y="12518"/>
                  </a:lnTo>
                  <a:close/>
                  <a:moveTo>
                    <a:pt x="1347" y="12110"/>
                  </a:moveTo>
                  <a:lnTo>
                    <a:pt x="1355" y="12110"/>
                  </a:lnTo>
                  <a:lnTo>
                    <a:pt x="1355" y="12314"/>
                  </a:lnTo>
                  <a:lnTo>
                    <a:pt x="1347" y="12110"/>
                  </a:lnTo>
                  <a:close/>
                  <a:moveTo>
                    <a:pt x="1355" y="12401"/>
                  </a:moveTo>
                  <a:lnTo>
                    <a:pt x="1347" y="12518"/>
                  </a:lnTo>
                  <a:lnTo>
                    <a:pt x="1347" y="12197"/>
                  </a:lnTo>
                  <a:lnTo>
                    <a:pt x="1355" y="12401"/>
                  </a:lnTo>
                  <a:close/>
                  <a:moveTo>
                    <a:pt x="1347" y="12605"/>
                  </a:moveTo>
                  <a:lnTo>
                    <a:pt x="1355" y="12401"/>
                  </a:lnTo>
                  <a:lnTo>
                    <a:pt x="1355" y="12605"/>
                  </a:lnTo>
                  <a:lnTo>
                    <a:pt x="1347" y="12605"/>
                  </a:lnTo>
                  <a:close/>
                  <a:moveTo>
                    <a:pt x="1347" y="12605"/>
                  </a:moveTo>
                  <a:lnTo>
                    <a:pt x="1355" y="12605"/>
                  </a:lnTo>
                  <a:lnTo>
                    <a:pt x="1355" y="12809"/>
                  </a:lnTo>
                  <a:lnTo>
                    <a:pt x="1347" y="12605"/>
                  </a:lnTo>
                  <a:close/>
                  <a:moveTo>
                    <a:pt x="1347" y="13012"/>
                  </a:moveTo>
                  <a:lnTo>
                    <a:pt x="1347" y="12721"/>
                  </a:lnTo>
                  <a:lnTo>
                    <a:pt x="1355" y="12809"/>
                  </a:lnTo>
                  <a:lnTo>
                    <a:pt x="1347" y="13012"/>
                  </a:lnTo>
                  <a:close/>
                  <a:moveTo>
                    <a:pt x="1347" y="13012"/>
                  </a:moveTo>
                  <a:lnTo>
                    <a:pt x="1355" y="12925"/>
                  </a:lnTo>
                  <a:lnTo>
                    <a:pt x="1355" y="13012"/>
                  </a:lnTo>
                  <a:lnTo>
                    <a:pt x="1347" y="13012"/>
                  </a:lnTo>
                  <a:close/>
                  <a:moveTo>
                    <a:pt x="1355" y="13012"/>
                  </a:moveTo>
                  <a:lnTo>
                    <a:pt x="1355" y="12605"/>
                  </a:lnTo>
                  <a:lnTo>
                    <a:pt x="1355" y="13012"/>
                  </a:lnTo>
                  <a:close/>
                  <a:moveTo>
                    <a:pt x="3337" y="2242"/>
                  </a:moveTo>
                  <a:lnTo>
                    <a:pt x="3337" y="2329"/>
                  </a:lnTo>
                  <a:lnTo>
                    <a:pt x="3329" y="2736"/>
                  </a:lnTo>
                  <a:lnTo>
                    <a:pt x="3329" y="3231"/>
                  </a:lnTo>
                  <a:lnTo>
                    <a:pt x="3183" y="3231"/>
                  </a:lnTo>
                  <a:lnTo>
                    <a:pt x="3183" y="3144"/>
                  </a:lnTo>
                  <a:lnTo>
                    <a:pt x="3174" y="2736"/>
                  </a:lnTo>
                  <a:lnTo>
                    <a:pt x="3174" y="2242"/>
                  </a:lnTo>
                  <a:lnTo>
                    <a:pt x="3166" y="2038"/>
                  </a:lnTo>
                  <a:lnTo>
                    <a:pt x="3348" y="2038"/>
                  </a:lnTo>
                  <a:lnTo>
                    <a:pt x="3337" y="2242"/>
                  </a:lnTo>
                  <a:close/>
                </a:path>
              </a:pathLst>
            </a:custGeom>
            <a:solidFill>
              <a:srgbClr val="D1E2EB">
                <a:alpha val="29020"/>
              </a:srgbClr>
            </a:solidFill>
            <a:ln w="12700" cap="flat">
              <a:noFill/>
              <a:miter lim="400000"/>
            </a:ln>
            <a:effectLst/>
          </p:spPr>
          <p:txBody>
            <a:bodyPr wrap="square" lIns="45718" tIns="45718" rIns="45718" bIns="45718" numCol="1" anchor="t">
              <a:noAutofit/>
            </a:bodyPr>
            <a:lstStyle/>
            <a:p>
              <a:pPr>
                <a:defRPr>
                  <a:latin typeface="Verdana"/>
                  <a:ea typeface="Verdana"/>
                  <a:cs typeface="Verdana"/>
                  <a:sym typeface="Verdana"/>
                </a:defRPr>
              </a:pPr>
              <a:endParaRPr/>
            </a:p>
          </p:txBody>
        </p:sp>
        <p:sp>
          <p:nvSpPr>
            <p:cNvPr id="6" name="Rectangle 68"/>
            <p:cNvSpPr/>
            <p:nvPr/>
          </p:nvSpPr>
          <p:spPr>
            <a:xfrm>
              <a:off x="-2" y="1172442"/>
              <a:ext cx="12192006" cy="1579148"/>
            </a:xfrm>
            <a:prstGeom prst="rect">
              <a:avLst/>
            </a:prstGeom>
            <a:solidFill>
              <a:srgbClr val="D1E2EB">
                <a:alpha val="29020"/>
              </a:srgbClr>
            </a:solidFill>
            <a:ln w="12700" cap="flat">
              <a:noFill/>
              <a:miter lim="400000"/>
            </a:ln>
            <a:effectLst/>
          </p:spPr>
          <p:txBody>
            <a:bodyPr wrap="square" lIns="45718" tIns="45718" rIns="45718" bIns="45718" numCol="1" anchor="t">
              <a:noAutofit/>
            </a:bodyPr>
            <a:lstStyle/>
            <a:p>
              <a:pPr>
                <a:defRPr>
                  <a:latin typeface="Verdana"/>
                  <a:ea typeface="Verdana"/>
                  <a:cs typeface="Verdana"/>
                  <a:sym typeface="Verdana"/>
                </a:defRPr>
              </a:pPr>
              <a:endParaRPr/>
            </a:p>
          </p:txBody>
        </p:sp>
      </p:grpSp>
      <p:sp>
        <p:nvSpPr>
          <p:cNvPr id="7" name="Straight Connector 85"/>
          <p:cNvSpPr/>
          <p:nvPr userDrawn="1"/>
        </p:nvSpPr>
        <p:spPr>
          <a:xfrm flipH="1">
            <a:off x="1762474" y="3634518"/>
            <a:ext cx="2" cy="1171802"/>
          </a:xfrm>
          <a:prstGeom prst="line">
            <a:avLst/>
          </a:prstGeom>
          <a:ln w="19050">
            <a:solidFill>
              <a:srgbClr val="CDCDCD"/>
            </a:solidFill>
            <a:headEnd type="oval"/>
            <a:tailEnd type="oval"/>
          </a:ln>
        </p:spPr>
        <p:txBody>
          <a:bodyPr lIns="45718" tIns="45718" rIns="45718" bIns="45718"/>
          <a:lstStyle/>
          <a:p>
            <a:endParaRPr/>
          </a:p>
        </p:txBody>
      </p:sp>
      <p:sp>
        <p:nvSpPr>
          <p:cNvPr id="8" name="Straight Connector 88"/>
          <p:cNvSpPr/>
          <p:nvPr userDrawn="1"/>
        </p:nvSpPr>
        <p:spPr>
          <a:xfrm>
            <a:off x="3869656" y="3148263"/>
            <a:ext cx="3" cy="1658055"/>
          </a:xfrm>
          <a:prstGeom prst="line">
            <a:avLst/>
          </a:prstGeom>
          <a:ln w="19050">
            <a:solidFill>
              <a:srgbClr val="CDCDCD"/>
            </a:solidFill>
            <a:headEnd type="oval"/>
            <a:tailEnd type="oval"/>
          </a:ln>
        </p:spPr>
        <p:txBody>
          <a:bodyPr lIns="45718" tIns="45718" rIns="45718" bIns="45718"/>
          <a:lstStyle/>
          <a:p>
            <a:endParaRPr/>
          </a:p>
        </p:txBody>
      </p:sp>
      <p:sp>
        <p:nvSpPr>
          <p:cNvPr id="9" name="Straight Connector 90"/>
          <p:cNvSpPr/>
          <p:nvPr userDrawn="1"/>
        </p:nvSpPr>
        <p:spPr>
          <a:xfrm>
            <a:off x="5981843" y="2720487"/>
            <a:ext cx="168" cy="2085833"/>
          </a:xfrm>
          <a:prstGeom prst="line">
            <a:avLst/>
          </a:prstGeom>
          <a:ln w="19050">
            <a:solidFill>
              <a:srgbClr val="CDCDCD"/>
            </a:solidFill>
            <a:headEnd type="oval"/>
            <a:tailEnd type="oval"/>
          </a:ln>
        </p:spPr>
        <p:txBody>
          <a:bodyPr lIns="45718" tIns="45718" rIns="45718" bIns="45718"/>
          <a:lstStyle/>
          <a:p>
            <a:endParaRPr/>
          </a:p>
        </p:txBody>
      </p:sp>
      <p:sp>
        <p:nvSpPr>
          <p:cNvPr id="10" name="Straight Connector 92"/>
          <p:cNvSpPr/>
          <p:nvPr userDrawn="1"/>
        </p:nvSpPr>
        <p:spPr>
          <a:xfrm>
            <a:off x="10186540" y="3634518"/>
            <a:ext cx="3" cy="1171802"/>
          </a:xfrm>
          <a:prstGeom prst="line">
            <a:avLst/>
          </a:prstGeom>
          <a:ln w="19050">
            <a:solidFill>
              <a:srgbClr val="CDCDCD"/>
            </a:solidFill>
            <a:headEnd type="oval"/>
            <a:tailEnd type="oval"/>
          </a:ln>
        </p:spPr>
        <p:txBody>
          <a:bodyPr lIns="45718" tIns="45718" rIns="45718" bIns="45718"/>
          <a:lstStyle/>
          <a:p>
            <a:endParaRPr/>
          </a:p>
        </p:txBody>
      </p:sp>
      <p:sp>
        <p:nvSpPr>
          <p:cNvPr id="11" name="Straight Connector 93"/>
          <p:cNvSpPr/>
          <p:nvPr userDrawn="1"/>
        </p:nvSpPr>
        <p:spPr>
          <a:xfrm>
            <a:off x="8080681" y="3148263"/>
            <a:ext cx="3" cy="1658055"/>
          </a:xfrm>
          <a:prstGeom prst="line">
            <a:avLst/>
          </a:prstGeom>
          <a:ln w="19050">
            <a:solidFill>
              <a:srgbClr val="CDCDCD"/>
            </a:solidFill>
            <a:headEnd type="oval"/>
            <a:tailEnd type="oval"/>
          </a:ln>
        </p:spPr>
        <p:txBody>
          <a:bodyPr lIns="45718" tIns="45718" rIns="45718" bIns="45718"/>
          <a:lstStyle/>
          <a:p>
            <a:endParaRPr/>
          </a:p>
        </p:txBody>
      </p:sp>
      <p:sp>
        <p:nvSpPr>
          <p:cNvPr id="13" name="Text Placeholder 4"/>
          <p:cNvSpPr>
            <a:spLocks noGrp="1"/>
          </p:cNvSpPr>
          <p:nvPr>
            <p:ph type="body" sz="quarter" idx="42" hasCustomPrompt="1"/>
          </p:nvPr>
        </p:nvSpPr>
        <p:spPr>
          <a:xfrm>
            <a:off x="839788" y="1079980"/>
            <a:ext cx="10514012" cy="258055"/>
          </a:xfrm>
        </p:spPr>
        <p:txBody>
          <a:bodyPr lIns="0" tIns="0" rIns="0" bIns="0">
            <a:normAutofit/>
          </a:bodyPr>
          <a:lstStyle>
            <a:lvl1pPr marL="0" indent="0">
              <a:buNone/>
              <a:defRPr sz="1700">
                <a:solidFill>
                  <a:schemeClr val="accent2"/>
                </a:solidFill>
              </a:defRPr>
            </a:lvl1pPr>
          </a:lstStyle>
          <a:p>
            <a:pPr lvl="0"/>
            <a:r>
              <a:rPr lang="pt-PT" err="1"/>
              <a:t>Subtitle</a:t>
            </a:r>
            <a:endParaRPr lang="pt-PT"/>
          </a:p>
        </p:txBody>
      </p:sp>
      <p:sp>
        <p:nvSpPr>
          <p:cNvPr id="20" name="Text Placeholder 12"/>
          <p:cNvSpPr>
            <a:spLocks noGrp="1"/>
          </p:cNvSpPr>
          <p:nvPr>
            <p:ph type="body" sz="quarter" idx="15" hasCustomPrompt="1"/>
          </p:nvPr>
        </p:nvSpPr>
        <p:spPr>
          <a:xfrm>
            <a:off x="11213811" y="6165382"/>
            <a:ext cx="701038" cy="486183"/>
          </a:xfrm>
          <a:blipFill>
            <a:blip r:embed="rId2" cstate="email">
              <a:extLst>
                <a:ext uri="{28A0092B-C50C-407E-A947-70E740481C1C}">
                  <a14:useLocalDpi xmlns:a14="http://schemas.microsoft.com/office/drawing/2010/main"/>
                </a:ext>
              </a:extLst>
            </a:blip>
            <a:stretch>
              <a:fillRect/>
            </a:stretch>
          </a:blipFill>
        </p:spPr>
        <p:txBody>
          <a:bodyPr lIns="0" tIns="0" rIns="0" bIns="0" anchor="ct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700" b="0" baseline="0">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a:t> </a:t>
            </a:r>
          </a:p>
        </p:txBody>
      </p:sp>
      <p:sp>
        <p:nvSpPr>
          <p:cNvPr id="21" name="Text Placeholder 29"/>
          <p:cNvSpPr>
            <a:spLocks noGrp="1"/>
          </p:cNvSpPr>
          <p:nvPr>
            <p:ph type="body" sz="quarter" idx="54" hasCustomPrompt="1"/>
          </p:nvPr>
        </p:nvSpPr>
        <p:spPr>
          <a:xfrm>
            <a:off x="969192" y="5351440"/>
            <a:ext cx="1556453" cy="269553"/>
          </a:xfrm>
        </p:spPr>
        <p:txBody>
          <a:bodyPr>
            <a:noAutofit/>
          </a:bodyPr>
          <a:lstStyle>
            <a:lvl1pPr marL="0" indent="0" algn="ctr">
              <a:buNone/>
              <a:defRPr sz="1800" b="1" baseline="0">
                <a:solidFill>
                  <a:schemeClr val="bg1"/>
                </a:solidFill>
              </a:defRPr>
            </a:lvl1pPr>
          </a:lstStyle>
          <a:p>
            <a:pPr lvl="0"/>
            <a:r>
              <a:rPr lang="pt-PT" err="1"/>
              <a:t>Text</a:t>
            </a:r>
            <a:endParaRPr lang="pt-PT"/>
          </a:p>
        </p:txBody>
      </p:sp>
      <p:sp>
        <p:nvSpPr>
          <p:cNvPr id="22" name="Text Placeholder 29"/>
          <p:cNvSpPr>
            <a:spLocks noGrp="1"/>
          </p:cNvSpPr>
          <p:nvPr>
            <p:ph type="body" sz="quarter" idx="59" hasCustomPrompt="1"/>
          </p:nvPr>
        </p:nvSpPr>
        <p:spPr>
          <a:xfrm>
            <a:off x="974199" y="5626831"/>
            <a:ext cx="1556453" cy="597650"/>
          </a:xfrm>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200" b="0" baseline="0">
                <a:solidFill>
                  <a:schemeClr val="accent2"/>
                </a:solidFill>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err="1"/>
              <a:t>Lorem</a:t>
            </a:r>
            <a:r>
              <a:rPr lang="pt-PT"/>
              <a:t> </a:t>
            </a:r>
            <a:r>
              <a:rPr lang="pt-PT" err="1"/>
              <a:t>ipsum</a:t>
            </a:r>
            <a:r>
              <a:rPr lang="pt-PT"/>
              <a:t> </a:t>
            </a:r>
            <a:r>
              <a:rPr lang="pt-PT" err="1"/>
              <a:t>dolor</a:t>
            </a:r>
            <a:r>
              <a:rPr lang="pt-PT"/>
              <a:t> </a:t>
            </a:r>
            <a:r>
              <a:rPr lang="pt-PT" err="1"/>
              <a:t>sit</a:t>
            </a:r>
            <a:r>
              <a:rPr lang="pt-PT"/>
              <a:t> </a:t>
            </a:r>
            <a:r>
              <a:rPr lang="pt-PT" err="1"/>
              <a:t>amet</a:t>
            </a:r>
            <a:r>
              <a:rPr lang="pt-PT"/>
              <a:t>, </a:t>
            </a:r>
            <a:r>
              <a:rPr lang="pt-PT" err="1"/>
              <a:t>consectetur</a:t>
            </a:r>
            <a:r>
              <a:rPr lang="pt-PT"/>
              <a:t> </a:t>
            </a:r>
            <a:r>
              <a:rPr lang="pt-PT" err="1"/>
              <a:t>adipiscing</a:t>
            </a:r>
            <a:r>
              <a:rPr lang="pt-PT"/>
              <a:t> </a:t>
            </a:r>
            <a:r>
              <a:rPr lang="pt-PT" err="1"/>
              <a:t>elit</a:t>
            </a:r>
            <a:r>
              <a:rPr lang="pt-PT"/>
              <a:t>.</a:t>
            </a:r>
          </a:p>
        </p:txBody>
      </p:sp>
      <p:sp>
        <p:nvSpPr>
          <p:cNvPr id="23" name="Text Placeholder 29"/>
          <p:cNvSpPr>
            <a:spLocks noGrp="1"/>
          </p:cNvSpPr>
          <p:nvPr>
            <p:ph type="body" sz="quarter" idx="60" hasCustomPrompt="1"/>
          </p:nvPr>
        </p:nvSpPr>
        <p:spPr>
          <a:xfrm>
            <a:off x="3076374" y="5356790"/>
            <a:ext cx="1556453" cy="269553"/>
          </a:xfrm>
        </p:spPr>
        <p:txBody>
          <a:bodyPr>
            <a:noAutofit/>
          </a:bodyPr>
          <a:lstStyle>
            <a:lvl1pPr marL="0" indent="0" algn="ctr">
              <a:buNone/>
              <a:defRPr sz="1800" b="1" baseline="0">
                <a:solidFill>
                  <a:schemeClr val="bg1"/>
                </a:solidFill>
              </a:defRPr>
            </a:lvl1pPr>
          </a:lstStyle>
          <a:p>
            <a:pPr lvl="0"/>
            <a:r>
              <a:rPr lang="pt-PT" err="1"/>
              <a:t>Text</a:t>
            </a:r>
            <a:endParaRPr lang="pt-PT"/>
          </a:p>
        </p:txBody>
      </p:sp>
      <p:sp>
        <p:nvSpPr>
          <p:cNvPr id="24" name="Text Placeholder 29"/>
          <p:cNvSpPr>
            <a:spLocks noGrp="1"/>
          </p:cNvSpPr>
          <p:nvPr>
            <p:ph type="body" sz="quarter" idx="61" hasCustomPrompt="1"/>
          </p:nvPr>
        </p:nvSpPr>
        <p:spPr>
          <a:xfrm>
            <a:off x="3081381" y="5632181"/>
            <a:ext cx="1556453" cy="597650"/>
          </a:xfrm>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200" b="0" baseline="0">
                <a:solidFill>
                  <a:schemeClr val="accent2"/>
                </a:solidFill>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err="1"/>
              <a:t>Lorem</a:t>
            </a:r>
            <a:r>
              <a:rPr lang="pt-PT"/>
              <a:t> </a:t>
            </a:r>
            <a:r>
              <a:rPr lang="pt-PT" err="1"/>
              <a:t>ipsum</a:t>
            </a:r>
            <a:r>
              <a:rPr lang="pt-PT"/>
              <a:t> </a:t>
            </a:r>
            <a:r>
              <a:rPr lang="pt-PT" err="1"/>
              <a:t>dolor</a:t>
            </a:r>
            <a:r>
              <a:rPr lang="pt-PT"/>
              <a:t> </a:t>
            </a:r>
            <a:r>
              <a:rPr lang="pt-PT" err="1"/>
              <a:t>sit</a:t>
            </a:r>
            <a:r>
              <a:rPr lang="pt-PT"/>
              <a:t> </a:t>
            </a:r>
            <a:r>
              <a:rPr lang="pt-PT" err="1"/>
              <a:t>amet</a:t>
            </a:r>
            <a:r>
              <a:rPr lang="pt-PT"/>
              <a:t>, </a:t>
            </a:r>
            <a:r>
              <a:rPr lang="pt-PT" err="1"/>
              <a:t>consectetur</a:t>
            </a:r>
            <a:r>
              <a:rPr lang="pt-PT"/>
              <a:t> </a:t>
            </a:r>
            <a:r>
              <a:rPr lang="pt-PT" err="1"/>
              <a:t>adipiscing</a:t>
            </a:r>
            <a:r>
              <a:rPr lang="pt-PT"/>
              <a:t> </a:t>
            </a:r>
            <a:r>
              <a:rPr lang="pt-PT" err="1"/>
              <a:t>elit</a:t>
            </a:r>
            <a:r>
              <a:rPr lang="pt-PT"/>
              <a:t>.</a:t>
            </a:r>
          </a:p>
        </p:txBody>
      </p:sp>
      <p:sp>
        <p:nvSpPr>
          <p:cNvPr id="25" name="Text Placeholder 29"/>
          <p:cNvSpPr>
            <a:spLocks noGrp="1"/>
          </p:cNvSpPr>
          <p:nvPr>
            <p:ph type="body" sz="quarter" idx="62" hasCustomPrompt="1"/>
          </p:nvPr>
        </p:nvSpPr>
        <p:spPr>
          <a:xfrm>
            <a:off x="5183590" y="5345602"/>
            <a:ext cx="1556453" cy="269553"/>
          </a:xfrm>
        </p:spPr>
        <p:txBody>
          <a:bodyPr>
            <a:noAutofit/>
          </a:bodyPr>
          <a:lstStyle>
            <a:lvl1pPr marL="0" indent="0" algn="ctr">
              <a:buNone/>
              <a:defRPr sz="1800" b="1" baseline="0">
                <a:solidFill>
                  <a:schemeClr val="bg1"/>
                </a:solidFill>
              </a:defRPr>
            </a:lvl1pPr>
          </a:lstStyle>
          <a:p>
            <a:pPr lvl="0"/>
            <a:r>
              <a:rPr lang="pt-PT" err="1"/>
              <a:t>Text</a:t>
            </a:r>
            <a:endParaRPr lang="pt-PT"/>
          </a:p>
        </p:txBody>
      </p:sp>
      <p:sp>
        <p:nvSpPr>
          <p:cNvPr id="26" name="Text Placeholder 29"/>
          <p:cNvSpPr>
            <a:spLocks noGrp="1"/>
          </p:cNvSpPr>
          <p:nvPr>
            <p:ph type="body" sz="quarter" idx="63" hasCustomPrompt="1"/>
          </p:nvPr>
        </p:nvSpPr>
        <p:spPr>
          <a:xfrm>
            <a:off x="5188597" y="5620993"/>
            <a:ext cx="1556453" cy="597650"/>
          </a:xfrm>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200" b="0" baseline="0">
                <a:solidFill>
                  <a:schemeClr val="accent2"/>
                </a:solidFill>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err="1"/>
              <a:t>Lorem</a:t>
            </a:r>
            <a:r>
              <a:rPr lang="pt-PT"/>
              <a:t> </a:t>
            </a:r>
            <a:r>
              <a:rPr lang="pt-PT" err="1"/>
              <a:t>ipsum</a:t>
            </a:r>
            <a:r>
              <a:rPr lang="pt-PT"/>
              <a:t> </a:t>
            </a:r>
            <a:r>
              <a:rPr lang="pt-PT" err="1"/>
              <a:t>dolor</a:t>
            </a:r>
            <a:r>
              <a:rPr lang="pt-PT"/>
              <a:t> </a:t>
            </a:r>
            <a:r>
              <a:rPr lang="pt-PT" err="1"/>
              <a:t>sit</a:t>
            </a:r>
            <a:r>
              <a:rPr lang="pt-PT"/>
              <a:t> </a:t>
            </a:r>
            <a:r>
              <a:rPr lang="pt-PT" err="1"/>
              <a:t>amet</a:t>
            </a:r>
            <a:r>
              <a:rPr lang="pt-PT"/>
              <a:t>, </a:t>
            </a:r>
            <a:r>
              <a:rPr lang="pt-PT" err="1"/>
              <a:t>consectetur</a:t>
            </a:r>
            <a:r>
              <a:rPr lang="pt-PT"/>
              <a:t> </a:t>
            </a:r>
            <a:r>
              <a:rPr lang="pt-PT" err="1"/>
              <a:t>adipiscing</a:t>
            </a:r>
            <a:r>
              <a:rPr lang="pt-PT"/>
              <a:t> </a:t>
            </a:r>
            <a:r>
              <a:rPr lang="pt-PT" err="1"/>
              <a:t>elit</a:t>
            </a:r>
            <a:r>
              <a:rPr lang="pt-PT"/>
              <a:t>.</a:t>
            </a:r>
          </a:p>
        </p:txBody>
      </p:sp>
      <p:sp>
        <p:nvSpPr>
          <p:cNvPr id="27" name="Text Placeholder 29"/>
          <p:cNvSpPr>
            <a:spLocks noGrp="1"/>
          </p:cNvSpPr>
          <p:nvPr>
            <p:ph type="body" sz="quarter" idx="64" hasCustomPrompt="1"/>
          </p:nvPr>
        </p:nvSpPr>
        <p:spPr>
          <a:xfrm>
            <a:off x="7305861" y="5345602"/>
            <a:ext cx="1556453" cy="269553"/>
          </a:xfrm>
        </p:spPr>
        <p:txBody>
          <a:bodyPr>
            <a:noAutofit/>
          </a:bodyPr>
          <a:lstStyle>
            <a:lvl1pPr marL="0" indent="0" algn="ctr">
              <a:buNone/>
              <a:defRPr sz="1800" b="1" baseline="0">
                <a:solidFill>
                  <a:schemeClr val="bg1"/>
                </a:solidFill>
              </a:defRPr>
            </a:lvl1pPr>
          </a:lstStyle>
          <a:p>
            <a:pPr lvl="0"/>
            <a:r>
              <a:rPr lang="pt-PT" err="1"/>
              <a:t>Text</a:t>
            </a:r>
            <a:endParaRPr lang="pt-PT"/>
          </a:p>
        </p:txBody>
      </p:sp>
      <p:sp>
        <p:nvSpPr>
          <p:cNvPr id="28" name="Text Placeholder 29"/>
          <p:cNvSpPr>
            <a:spLocks noGrp="1"/>
          </p:cNvSpPr>
          <p:nvPr>
            <p:ph type="body" sz="quarter" idx="65" hasCustomPrompt="1"/>
          </p:nvPr>
        </p:nvSpPr>
        <p:spPr>
          <a:xfrm>
            <a:off x="7300820" y="5620993"/>
            <a:ext cx="1556453" cy="597650"/>
          </a:xfrm>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200" b="0" baseline="0">
                <a:solidFill>
                  <a:schemeClr val="accent2"/>
                </a:solidFill>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err="1"/>
              <a:t>Lorem</a:t>
            </a:r>
            <a:r>
              <a:rPr lang="pt-PT"/>
              <a:t> </a:t>
            </a:r>
            <a:r>
              <a:rPr lang="pt-PT" err="1"/>
              <a:t>ipsum</a:t>
            </a:r>
            <a:r>
              <a:rPr lang="pt-PT"/>
              <a:t> </a:t>
            </a:r>
            <a:r>
              <a:rPr lang="pt-PT" err="1"/>
              <a:t>dolor</a:t>
            </a:r>
            <a:r>
              <a:rPr lang="pt-PT"/>
              <a:t> </a:t>
            </a:r>
            <a:r>
              <a:rPr lang="pt-PT" err="1"/>
              <a:t>sit</a:t>
            </a:r>
            <a:r>
              <a:rPr lang="pt-PT"/>
              <a:t> </a:t>
            </a:r>
            <a:r>
              <a:rPr lang="pt-PT" err="1"/>
              <a:t>amet</a:t>
            </a:r>
            <a:r>
              <a:rPr lang="pt-PT"/>
              <a:t>, </a:t>
            </a:r>
            <a:r>
              <a:rPr lang="pt-PT" err="1"/>
              <a:t>consectetur</a:t>
            </a:r>
            <a:r>
              <a:rPr lang="pt-PT"/>
              <a:t> </a:t>
            </a:r>
            <a:r>
              <a:rPr lang="pt-PT" err="1"/>
              <a:t>adipiscing</a:t>
            </a:r>
            <a:r>
              <a:rPr lang="pt-PT"/>
              <a:t> </a:t>
            </a:r>
            <a:r>
              <a:rPr lang="pt-PT" err="1"/>
              <a:t>elit</a:t>
            </a:r>
            <a:r>
              <a:rPr lang="pt-PT"/>
              <a:t>.</a:t>
            </a:r>
          </a:p>
        </p:txBody>
      </p:sp>
      <p:sp>
        <p:nvSpPr>
          <p:cNvPr id="29" name="Text Placeholder 29"/>
          <p:cNvSpPr>
            <a:spLocks noGrp="1"/>
          </p:cNvSpPr>
          <p:nvPr>
            <p:ph type="body" sz="quarter" idx="66" hasCustomPrompt="1"/>
          </p:nvPr>
        </p:nvSpPr>
        <p:spPr>
          <a:xfrm>
            <a:off x="9405553" y="5339764"/>
            <a:ext cx="1556453" cy="269553"/>
          </a:xfrm>
        </p:spPr>
        <p:txBody>
          <a:bodyPr>
            <a:noAutofit/>
          </a:bodyPr>
          <a:lstStyle>
            <a:lvl1pPr marL="0" indent="0" algn="ctr">
              <a:buNone/>
              <a:defRPr sz="1800" b="1" baseline="0">
                <a:solidFill>
                  <a:schemeClr val="bg1"/>
                </a:solidFill>
              </a:defRPr>
            </a:lvl1pPr>
          </a:lstStyle>
          <a:p>
            <a:pPr lvl="0"/>
            <a:r>
              <a:rPr lang="pt-PT" err="1"/>
              <a:t>Text</a:t>
            </a:r>
            <a:endParaRPr lang="pt-PT"/>
          </a:p>
        </p:txBody>
      </p:sp>
      <p:sp>
        <p:nvSpPr>
          <p:cNvPr id="30" name="Text Placeholder 29"/>
          <p:cNvSpPr>
            <a:spLocks noGrp="1"/>
          </p:cNvSpPr>
          <p:nvPr>
            <p:ph type="body" sz="quarter" idx="67" hasCustomPrompt="1"/>
          </p:nvPr>
        </p:nvSpPr>
        <p:spPr>
          <a:xfrm>
            <a:off x="9410560" y="5615155"/>
            <a:ext cx="1556453" cy="597650"/>
          </a:xfrm>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200" b="0" baseline="0">
                <a:solidFill>
                  <a:schemeClr val="accent2"/>
                </a:solidFill>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err="1"/>
              <a:t>Lorem</a:t>
            </a:r>
            <a:r>
              <a:rPr lang="pt-PT"/>
              <a:t> </a:t>
            </a:r>
            <a:r>
              <a:rPr lang="pt-PT" err="1"/>
              <a:t>ipsum</a:t>
            </a:r>
            <a:r>
              <a:rPr lang="pt-PT"/>
              <a:t> </a:t>
            </a:r>
            <a:r>
              <a:rPr lang="pt-PT" err="1"/>
              <a:t>dolor</a:t>
            </a:r>
            <a:r>
              <a:rPr lang="pt-PT"/>
              <a:t> </a:t>
            </a:r>
            <a:r>
              <a:rPr lang="pt-PT" err="1"/>
              <a:t>sit</a:t>
            </a:r>
            <a:r>
              <a:rPr lang="pt-PT"/>
              <a:t> </a:t>
            </a:r>
            <a:r>
              <a:rPr lang="pt-PT" err="1"/>
              <a:t>amet</a:t>
            </a:r>
            <a:r>
              <a:rPr lang="pt-PT"/>
              <a:t>, </a:t>
            </a:r>
            <a:r>
              <a:rPr lang="pt-PT" err="1"/>
              <a:t>consectetur</a:t>
            </a:r>
            <a:r>
              <a:rPr lang="pt-PT"/>
              <a:t> </a:t>
            </a:r>
            <a:r>
              <a:rPr lang="pt-PT" err="1"/>
              <a:t>adipiscing</a:t>
            </a:r>
            <a:r>
              <a:rPr lang="pt-PT"/>
              <a:t> </a:t>
            </a:r>
            <a:r>
              <a:rPr lang="pt-PT" err="1"/>
              <a:t>elit</a:t>
            </a:r>
            <a:r>
              <a:rPr lang="pt-PT"/>
              <a:t>.</a:t>
            </a:r>
          </a:p>
        </p:txBody>
      </p:sp>
      <p:sp>
        <p:nvSpPr>
          <p:cNvPr id="31" name="Text Placeholder 29"/>
          <p:cNvSpPr>
            <a:spLocks noGrp="1"/>
          </p:cNvSpPr>
          <p:nvPr>
            <p:ph type="body" sz="quarter" idx="68" hasCustomPrompt="1"/>
          </p:nvPr>
        </p:nvSpPr>
        <p:spPr>
          <a:xfrm>
            <a:off x="977737" y="4085642"/>
            <a:ext cx="1556453" cy="269553"/>
          </a:xfrm>
          <a:solidFill>
            <a:srgbClr val="F2F7F9"/>
          </a:solidFill>
        </p:spPr>
        <p:txBody>
          <a:bodyPr>
            <a:noAutofit/>
          </a:bodyPr>
          <a:lstStyle>
            <a:lvl1pPr marL="0" indent="0" algn="ctr">
              <a:buNone/>
              <a:defRPr sz="1600" b="1" baseline="0">
                <a:solidFill>
                  <a:schemeClr val="accent2"/>
                </a:solidFill>
              </a:defRPr>
            </a:lvl1pPr>
          </a:lstStyle>
          <a:p>
            <a:pPr lvl="0"/>
            <a:r>
              <a:rPr lang="pt-PT" err="1"/>
              <a:t>Text</a:t>
            </a:r>
            <a:endParaRPr lang="pt-PT"/>
          </a:p>
        </p:txBody>
      </p:sp>
      <p:sp>
        <p:nvSpPr>
          <p:cNvPr id="32" name="Text Placeholder 29"/>
          <p:cNvSpPr>
            <a:spLocks noGrp="1"/>
          </p:cNvSpPr>
          <p:nvPr>
            <p:ph type="body" sz="quarter" idx="69" hasCustomPrompt="1"/>
          </p:nvPr>
        </p:nvSpPr>
        <p:spPr>
          <a:xfrm>
            <a:off x="9411126" y="4085642"/>
            <a:ext cx="1556453" cy="269553"/>
          </a:xfrm>
          <a:solidFill>
            <a:srgbClr val="F2F7F9"/>
          </a:solidFill>
        </p:spPr>
        <p:txBody>
          <a:bodyPr>
            <a:noAutofit/>
          </a:bodyPr>
          <a:lstStyle>
            <a:lvl1pPr marL="0" indent="0" algn="ctr">
              <a:buNone/>
              <a:defRPr sz="1600" b="1" baseline="0">
                <a:solidFill>
                  <a:schemeClr val="accent2"/>
                </a:solidFill>
              </a:defRPr>
            </a:lvl1pPr>
          </a:lstStyle>
          <a:p>
            <a:pPr lvl="0"/>
            <a:r>
              <a:rPr lang="pt-PT" err="1"/>
              <a:t>Text</a:t>
            </a:r>
            <a:endParaRPr lang="pt-PT"/>
          </a:p>
        </p:txBody>
      </p:sp>
      <p:sp>
        <p:nvSpPr>
          <p:cNvPr id="33" name="Text Placeholder 29"/>
          <p:cNvSpPr>
            <a:spLocks noGrp="1"/>
          </p:cNvSpPr>
          <p:nvPr>
            <p:ph type="body" sz="quarter" idx="70" hasCustomPrompt="1"/>
          </p:nvPr>
        </p:nvSpPr>
        <p:spPr>
          <a:xfrm>
            <a:off x="7309640" y="3842513"/>
            <a:ext cx="1556453" cy="269553"/>
          </a:xfrm>
          <a:solidFill>
            <a:srgbClr val="F2F7F9"/>
          </a:solidFill>
        </p:spPr>
        <p:txBody>
          <a:bodyPr>
            <a:noAutofit/>
          </a:bodyPr>
          <a:lstStyle>
            <a:lvl1pPr marL="0" indent="0" algn="ctr">
              <a:buNone/>
              <a:defRPr sz="1600" b="1" baseline="0">
                <a:solidFill>
                  <a:schemeClr val="accent2"/>
                </a:solidFill>
              </a:defRPr>
            </a:lvl1pPr>
          </a:lstStyle>
          <a:p>
            <a:pPr lvl="0"/>
            <a:r>
              <a:rPr lang="pt-PT" err="1"/>
              <a:t>Text</a:t>
            </a:r>
            <a:endParaRPr lang="pt-PT"/>
          </a:p>
        </p:txBody>
      </p:sp>
      <p:sp>
        <p:nvSpPr>
          <p:cNvPr id="34" name="Text Placeholder 29"/>
          <p:cNvSpPr>
            <a:spLocks noGrp="1"/>
          </p:cNvSpPr>
          <p:nvPr>
            <p:ph type="body" sz="quarter" idx="71" hasCustomPrompt="1"/>
          </p:nvPr>
        </p:nvSpPr>
        <p:spPr>
          <a:xfrm>
            <a:off x="5203615" y="3628627"/>
            <a:ext cx="1556453" cy="269553"/>
          </a:xfrm>
          <a:solidFill>
            <a:srgbClr val="F2F7F9"/>
          </a:solidFill>
        </p:spPr>
        <p:txBody>
          <a:bodyPr>
            <a:noAutofit/>
          </a:bodyPr>
          <a:lstStyle>
            <a:lvl1pPr marL="0" indent="0" algn="ctr">
              <a:buNone/>
              <a:defRPr sz="1600" b="1" baseline="0">
                <a:solidFill>
                  <a:schemeClr val="accent2"/>
                </a:solidFill>
              </a:defRPr>
            </a:lvl1pPr>
          </a:lstStyle>
          <a:p>
            <a:pPr lvl="0"/>
            <a:r>
              <a:rPr lang="pt-PT" err="1"/>
              <a:t>Text</a:t>
            </a:r>
            <a:endParaRPr lang="pt-PT"/>
          </a:p>
        </p:txBody>
      </p:sp>
      <p:sp>
        <p:nvSpPr>
          <p:cNvPr id="35" name="Text Placeholder 29"/>
          <p:cNvSpPr>
            <a:spLocks noGrp="1"/>
          </p:cNvSpPr>
          <p:nvPr>
            <p:ph type="body" sz="quarter" idx="72" hasCustomPrompt="1"/>
          </p:nvPr>
        </p:nvSpPr>
        <p:spPr>
          <a:xfrm>
            <a:off x="3090105" y="3842513"/>
            <a:ext cx="1556453" cy="269553"/>
          </a:xfrm>
          <a:solidFill>
            <a:srgbClr val="F2F7F9"/>
          </a:solidFill>
        </p:spPr>
        <p:txBody>
          <a:bodyPr>
            <a:noAutofit/>
          </a:bodyPr>
          <a:lstStyle>
            <a:lvl1pPr marL="0" indent="0" algn="ctr">
              <a:buNone/>
              <a:defRPr sz="1600" b="1" baseline="0">
                <a:solidFill>
                  <a:schemeClr val="accent2"/>
                </a:solidFill>
              </a:defRPr>
            </a:lvl1pPr>
          </a:lstStyle>
          <a:p>
            <a:pPr lvl="0"/>
            <a:r>
              <a:rPr lang="pt-PT" err="1"/>
              <a:t>Text</a:t>
            </a:r>
            <a:endParaRPr lang="pt-PT"/>
          </a:p>
        </p:txBody>
      </p:sp>
      <p:sp>
        <p:nvSpPr>
          <p:cNvPr id="36" name="Text Placeholder 12"/>
          <p:cNvSpPr>
            <a:spLocks noGrp="1" noChangeAspect="1"/>
          </p:cNvSpPr>
          <p:nvPr>
            <p:ph type="body" sz="quarter" idx="73" hasCustomPrompt="1"/>
          </p:nvPr>
        </p:nvSpPr>
        <p:spPr>
          <a:xfrm>
            <a:off x="1477771" y="2936914"/>
            <a:ext cx="589091" cy="589091"/>
          </a:xfrm>
          <a:prstGeom prst="ellipse">
            <a:avLst/>
          </a:prstGeom>
          <a:solidFill>
            <a:schemeClr val="bg1"/>
          </a:solidFill>
        </p:spPr>
        <p:txBody>
          <a:bodyPr anchor="ctr">
            <a:noAutofit/>
          </a:bodyPr>
          <a:lstStyle>
            <a:lvl1pPr marL="0" indent="0" algn="ctr">
              <a:buNone/>
              <a:defRPr sz="1000"/>
            </a:lvl1pPr>
          </a:lstStyle>
          <a:p>
            <a:pPr lvl="0"/>
            <a:r>
              <a:rPr lang="en-US"/>
              <a:t>Icon here</a:t>
            </a:r>
            <a:endParaRPr lang="pt-PT"/>
          </a:p>
        </p:txBody>
      </p:sp>
      <p:sp>
        <p:nvSpPr>
          <p:cNvPr id="37" name="Text Placeholder 12"/>
          <p:cNvSpPr>
            <a:spLocks noGrp="1" noChangeAspect="1"/>
          </p:cNvSpPr>
          <p:nvPr>
            <p:ph type="body" sz="quarter" idx="74" hasCustomPrompt="1"/>
          </p:nvPr>
        </p:nvSpPr>
        <p:spPr>
          <a:xfrm>
            <a:off x="7797090" y="2450557"/>
            <a:ext cx="589091" cy="589091"/>
          </a:xfrm>
          <a:prstGeom prst="ellipse">
            <a:avLst/>
          </a:prstGeom>
          <a:solidFill>
            <a:schemeClr val="bg1"/>
          </a:solidFill>
        </p:spPr>
        <p:txBody>
          <a:bodyPr anchor="ctr">
            <a:noAutofit/>
          </a:bodyPr>
          <a:lstStyle>
            <a:lvl1pPr marL="0" indent="0" algn="ctr">
              <a:buNone/>
              <a:defRPr sz="1000"/>
            </a:lvl1pPr>
          </a:lstStyle>
          <a:p>
            <a:pPr lvl="0"/>
            <a:r>
              <a:rPr lang="en-US"/>
              <a:t>Icon here</a:t>
            </a:r>
            <a:endParaRPr lang="pt-PT"/>
          </a:p>
        </p:txBody>
      </p:sp>
      <p:sp>
        <p:nvSpPr>
          <p:cNvPr id="38" name="Text Placeholder 12"/>
          <p:cNvSpPr>
            <a:spLocks noGrp="1" noChangeAspect="1"/>
          </p:cNvSpPr>
          <p:nvPr>
            <p:ph type="body" sz="quarter" idx="75" hasCustomPrompt="1"/>
          </p:nvPr>
        </p:nvSpPr>
        <p:spPr>
          <a:xfrm>
            <a:off x="3573785" y="2450557"/>
            <a:ext cx="589091" cy="589091"/>
          </a:xfrm>
          <a:prstGeom prst="ellipse">
            <a:avLst/>
          </a:prstGeom>
          <a:solidFill>
            <a:schemeClr val="bg1"/>
          </a:solidFill>
        </p:spPr>
        <p:txBody>
          <a:bodyPr anchor="ctr">
            <a:noAutofit/>
          </a:bodyPr>
          <a:lstStyle>
            <a:lvl1pPr marL="0" indent="0" algn="ctr">
              <a:buNone/>
              <a:defRPr sz="1000"/>
            </a:lvl1pPr>
          </a:lstStyle>
          <a:p>
            <a:pPr lvl="0"/>
            <a:r>
              <a:rPr lang="en-US"/>
              <a:t>Icon here</a:t>
            </a:r>
            <a:endParaRPr lang="pt-PT"/>
          </a:p>
        </p:txBody>
      </p:sp>
      <p:sp>
        <p:nvSpPr>
          <p:cNvPr id="39" name="Text Placeholder 12"/>
          <p:cNvSpPr>
            <a:spLocks noGrp="1" noChangeAspect="1"/>
          </p:cNvSpPr>
          <p:nvPr>
            <p:ph type="body" sz="quarter" idx="76" hasCustomPrompt="1"/>
          </p:nvPr>
        </p:nvSpPr>
        <p:spPr>
          <a:xfrm>
            <a:off x="5685437" y="2026123"/>
            <a:ext cx="589091" cy="589091"/>
          </a:xfrm>
          <a:prstGeom prst="ellipse">
            <a:avLst/>
          </a:prstGeom>
          <a:solidFill>
            <a:schemeClr val="bg1"/>
          </a:solidFill>
        </p:spPr>
        <p:txBody>
          <a:bodyPr anchor="ctr">
            <a:noAutofit/>
          </a:bodyPr>
          <a:lstStyle>
            <a:lvl1pPr marL="0" indent="0" algn="ctr">
              <a:buNone/>
              <a:defRPr sz="1000"/>
            </a:lvl1pPr>
          </a:lstStyle>
          <a:p>
            <a:pPr lvl="0"/>
            <a:r>
              <a:rPr lang="en-US"/>
              <a:t>Icon here</a:t>
            </a:r>
            <a:endParaRPr lang="pt-PT"/>
          </a:p>
        </p:txBody>
      </p:sp>
      <p:sp>
        <p:nvSpPr>
          <p:cNvPr id="40" name="Text Placeholder 12"/>
          <p:cNvSpPr>
            <a:spLocks noGrp="1" noChangeAspect="1"/>
          </p:cNvSpPr>
          <p:nvPr>
            <p:ph type="body" sz="quarter" idx="77" hasCustomPrompt="1"/>
          </p:nvPr>
        </p:nvSpPr>
        <p:spPr>
          <a:xfrm>
            <a:off x="9884808" y="2936914"/>
            <a:ext cx="589091" cy="589091"/>
          </a:xfrm>
          <a:prstGeom prst="ellipse">
            <a:avLst/>
          </a:prstGeom>
          <a:solidFill>
            <a:schemeClr val="bg1"/>
          </a:solidFill>
        </p:spPr>
        <p:txBody>
          <a:bodyPr anchor="ctr">
            <a:noAutofit/>
          </a:bodyPr>
          <a:lstStyle>
            <a:lvl1pPr marL="0" indent="0" algn="ctr">
              <a:buNone/>
              <a:defRPr sz="1000"/>
            </a:lvl1pPr>
          </a:lstStyle>
          <a:p>
            <a:pPr lvl="0"/>
            <a:r>
              <a:rPr lang="en-US"/>
              <a:t>Icon here</a:t>
            </a:r>
            <a:endParaRPr lang="pt-PT"/>
          </a:p>
        </p:txBody>
      </p:sp>
      <p:cxnSp>
        <p:nvCxnSpPr>
          <p:cNvPr id="41" name="Straight Connector 40"/>
          <p:cNvCxnSpPr/>
          <p:nvPr userDrawn="1"/>
        </p:nvCxnSpPr>
        <p:spPr>
          <a:xfrm flipH="1">
            <a:off x="685800" y="-4152"/>
            <a:ext cx="0" cy="1358290"/>
          </a:xfrm>
          <a:prstGeom prst="line">
            <a:avLst/>
          </a:prstGeom>
          <a:ln w="6350">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7603463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melines&amp;Flows Slide 3.1">
    <p:bg>
      <p:bgPr>
        <a:solidFill>
          <a:schemeClr val="accent4"/>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a:t>Title</a:t>
            </a:r>
            <a:endParaRPr lang="pt-PT"/>
          </a:p>
        </p:txBody>
      </p:sp>
      <p:sp>
        <p:nvSpPr>
          <p:cNvPr id="3" name="Slide Number Placeholder 2"/>
          <p:cNvSpPr>
            <a:spLocks noGrp="1"/>
          </p:cNvSpPr>
          <p:nvPr>
            <p:ph type="sldNum" sz="quarter" idx="10"/>
          </p:nvPr>
        </p:nvSpPr>
        <p:spPr/>
        <p:txBody>
          <a:bodyPr/>
          <a:lstStyle>
            <a:lvl1pPr>
              <a:defRPr>
                <a:solidFill>
                  <a:schemeClr val="bg1"/>
                </a:solidFill>
              </a:defRPr>
            </a:lvl1pPr>
          </a:lstStyle>
          <a:p>
            <a:fld id="{9E561190-0011-472E-9FCA-1D7032DB7E1D}" type="slidenum">
              <a:rPr lang="en-US" smtClean="0"/>
              <a:pPr/>
              <a:t>‹#›</a:t>
            </a:fld>
            <a:endParaRPr lang="en-US"/>
          </a:p>
        </p:txBody>
      </p:sp>
      <p:sp>
        <p:nvSpPr>
          <p:cNvPr id="4" name="Straight Connector 4"/>
          <p:cNvSpPr/>
          <p:nvPr userDrawn="1"/>
        </p:nvSpPr>
        <p:spPr>
          <a:xfrm flipV="1">
            <a:off x="2692399" y="6477001"/>
            <a:ext cx="4" cy="381005"/>
          </a:xfrm>
          <a:prstGeom prst="line">
            <a:avLst/>
          </a:prstGeom>
          <a:ln>
            <a:solidFill>
              <a:srgbClr val="FFFFFF"/>
            </a:solidFill>
          </a:ln>
        </p:spPr>
        <p:txBody>
          <a:bodyPr lIns="45718" tIns="45718" rIns="45718" bIns="45718"/>
          <a:lstStyle/>
          <a:p>
            <a:endParaRPr/>
          </a:p>
        </p:txBody>
      </p:sp>
      <p:sp>
        <p:nvSpPr>
          <p:cNvPr id="5" name="Oval 10"/>
          <p:cNvSpPr/>
          <p:nvPr userDrawn="1"/>
        </p:nvSpPr>
        <p:spPr>
          <a:xfrm>
            <a:off x="2635150" y="6360643"/>
            <a:ext cx="114503" cy="114503"/>
          </a:xfrm>
          <a:prstGeom prst="ellipse">
            <a:avLst/>
          </a:prstGeom>
          <a:ln>
            <a:solidFill>
              <a:srgbClr val="FFFFFF"/>
            </a:solidFill>
          </a:ln>
        </p:spPr>
        <p:txBody>
          <a:bodyPr lIns="45718" tIns="45718" rIns="45718" bIns="45718" anchor="ctr"/>
          <a:lstStyle/>
          <a:p>
            <a:pPr algn="ctr">
              <a:defRPr sz="2400">
                <a:solidFill>
                  <a:srgbClr val="FFFFFF"/>
                </a:solidFill>
                <a:latin typeface="EC Square Sans Pro"/>
                <a:ea typeface="EC Square Sans Pro"/>
                <a:cs typeface="EC Square Sans Pro"/>
                <a:sym typeface="EC Square Sans Pro"/>
              </a:defRPr>
            </a:pPr>
            <a:endParaRPr/>
          </a:p>
        </p:txBody>
      </p:sp>
      <p:sp>
        <p:nvSpPr>
          <p:cNvPr id="6" name="Oval 3"/>
          <p:cNvSpPr/>
          <p:nvPr userDrawn="1"/>
        </p:nvSpPr>
        <p:spPr>
          <a:xfrm>
            <a:off x="2635150" y="3930786"/>
            <a:ext cx="114503" cy="114505"/>
          </a:xfrm>
          <a:prstGeom prst="ellipse">
            <a:avLst/>
          </a:prstGeom>
          <a:ln>
            <a:solidFill>
              <a:srgbClr val="FFFFFF"/>
            </a:solidFill>
          </a:ln>
        </p:spPr>
        <p:txBody>
          <a:bodyPr lIns="45718" tIns="45718" rIns="45718" bIns="45718" anchor="ctr"/>
          <a:lstStyle/>
          <a:p>
            <a:pPr algn="ctr">
              <a:defRPr sz="2400">
                <a:solidFill>
                  <a:srgbClr val="FFFFFF"/>
                </a:solidFill>
                <a:latin typeface="EC Square Sans Pro"/>
                <a:ea typeface="EC Square Sans Pro"/>
                <a:cs typeface="EC Square Sans Pro"/>
                <a:sym typeface="EC Square Sans Pro"/>
              </a:defRPr>
            </a:pPr>
            <a:endParaRPr/>
          </a:p>
        </p:txBody>
      </p:sp>
      <p:sp>
        <p:nvSpPr>
          <p:cNvPr id="7" name="Oval 8"/>
          <p:cNvSpPr/>
          <p:nvPr userDrawn="1"/>
        </p:nvSpPr>
        <p:spPr>
          <a:xfrm>
            <a:off x="2635150" y="4539912"/>
            <a:ext cx="114503" cy="114505"/>
          </a:xfrm>
          <a:prstGeom prst="ellipse">
            <a:avLst/>
          </a:prstGeom>
          <a:ln>
            <a:solidFill>
              <a:srgbClr val="FFFFFF"/>
            </a:solidFill>
          </a:ln>
        </p:spPr>
        <p:txBody>
          <a:bodyPr lIns="45718" tIns="45718" rIns="45718" bIns="45718" anchor="ctr"/>
          <a:lstStyle/>
          <a:p>
            <a:pPr algn="ctr">
              <a:defRPr sz="2400">
                <a:solidFill>
                  <a:srgbClr val="FFFFFF"/>
                </a:solidFill>
                <a:latin typeface="EC Square Sans Pro"/>
                <a:ea typeface="EC Square Sans Pro"/>
                <a:cs typeface="EC Square Sans Pro"/>
                <a:sym typeface="EC Square Sans Pro"/>
              </a:defRPr>
            </a:pPr>
            <a:endParaRPr/>
          </a:p>
        </p:txBody>
      </p:sp>
      <p:sp>
        <p:nvSpPr>
          <p:cNvPr id="8" name="Straight Connector 13"/>
          <p:cNvSpPr/>
          <p:nvPr userDrawn="1"/>
        </p:nvSpPr>
        <p:spPr>
          <a:xfrm flipV="1">
            <a:off x="2692399" y="4041115"/>
            <a:ext cx="4" cy="502973"/>
          </a:xfrm>
          <a:prstGeom prst="line">
            <a:avLst/>
          </a:prstGeom>
          <a:ln>
            <a:solidFill>
              <a:srgbClr val="FFFFFF"/>
            </a:solidFill>
          </a:ln>
        </p:spPr>
        <p:txBody>
          <a:bodyPr lIns="45718" tIns="45718" rIns="45718" bIns="45718"/>
          <a:lstStyle/>
          <a:p>
            <a:endParaRPr/>
          </a:p>
        </p:txBody>
      </p:sp>
      <p:sp>
        <p:nvSpPr>
          <p:cNvPr id="9" name="Oval 7"/>
          <p:cNvSpPr/>
          <p:nvPr userDrawn="1"/>
        </p:nvSpPr>
        <p:spPr>
          <a:xfrm>
            <a:off x="2032000" y="2413000"/>
            <a:ext cx="1320800" cy="1320800"/>
          </a:xfrm>
          <a:prstGeom prst="ellipse">
            <a:avLst/>
          </a:prstGeom>
          <a:ln>
            <a:solidFill>
              <a:srgbClr val="FFFFFF"/>
            </a:solidFill>
          </a:ln>
        </p:spPr>
        <p:txBody>
          <a:bodyPr lIns="45718" tIns="45718" rIns="45718" bIns="45718" anchor="ctr"/>
          <a:lstStyle/>
          <a:p>
            <a:pPr algn="ctr">
              <a:defRPr sz="2400">
                <a:solidFill>
                  <a:srgbClr val="FFFFFF"/>
                </a:solidFill>
                <a:latin typeface="EC Square Sans Pro"/>
                <a:ea typeface="EC Square Sans Pro"/>
                <a:cs typeface="EC Square Sans Pro"/>
                <a:sym typeface="EC Square Sans Pro"/>
              </a:defRPr>
            </a:pPr>
            <a:endParaRPr/>
          </a:p>
        </p:txBody>
      </p:sp>
      <p:sp>
        <p:nvSpPr>
          <p:cNvPr id="10" name="Oval 6"/>
          <p:cNvSpPr/>
          <p:nvPr userDrawn="1"/>
        </p:nvSpPr>
        <p:spPr>
          <a:xfrm>
            <a:off x="2032000" y="4851400"/>
            <a:ext cx="1320800" cy="1320800"/>
          </a:xfrm>
          <a:prstGeom prst="ellipse">
            <a:avLst/>
          </a:prstGeom>
          <a:ln>
            <a:solidFill>
              <a:srgbClr val="FFFFFF"/>
            </a:solidFill>
          </a:ln>
        </p:spPr>
        <p:txBody>
          <a:bodyPr lIns="45718" tIns="45718" rIns="45718" bIns="45718" anchor="ctr"/>
          <a:lstStyle/>
          <a:p>
            <a:pPr algn="ctr">
              <a:defRPr sz="2400">
                <a:solidFill>
                  <a:srgbClr val="FFFFFF"/>
                </a:solidFill>
                <a:latin typeface="EC Square Sans Pro"/>
                <a:ea typeface="EC Square Sans Pro"/>
                <a:cs typeface="EC Square Sans Pro"/>
                <a:sym typeface="EC Square Sans Pro"/>
              </a:defRPr>
            </a:pPr>
            <a:endParaRPr/>
          </a:p>
        </p:txBody>
      </p:sp>
      <p:sp>
        <p:nvSpPr>
          <p:cNvPr id="117" name="Text Placeholder 25"/>
          <p:cNvSpPr>
            <a:spLocks noGrp="1"/>
          </p:cNvSpPr>
          <p:nvPr>
            <p:ph type="body" sz="quarter" idx="61" hasCustomPrompt="1"/>
          </p:nvPr>
        </p:nvSpPr>
        <p:spPr>
          <a:xfrm>
            <a:off x="3690661" y="2541834"/>
            <a:ext cx="2683967" cy="250855"/>
          </a:xfrm>
        </p:spPr>
        <p:txBody>
          <a:bodyP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b="1" baseline="0">
                <a:solidFill>
                  <a:schemeClr val="accent5"/>
                </a:solidFill>
              </a:defRPr>
            </a:lvl1pPr>
          </a:lstStyle>
          <a:p>
            <a:r>
              <a:rPr lang="pt-PT" err="1"/>
              <a:t>Text</a:t>
            </a:r>
            <a:endParaRPr lang="pt-PT"/>
          </a:p>
        </p:txBody>
      </p:sp>
      <p:sp>
        <p:nvSpPr>
          <p:cNvPr id="120" name="Text Placeholder 119"/>
          <p:cNvSpPr>
            <a:spLocks noGrp="1"/>
          </p:cNvSpPr>
          <p:nvPr>
            <p:ph type="body" sz="quarter" idx="62" hasCustomPrompt="1"/>
          </p:nvPr>
        </p:nvSpPr>
        <p:spPr>
          <a:xfrm>
            <a:off x="3690661" y="2806356"/>
            <a:ext cx="2683690" cy="769138"/>
          </a:xfrm>
        </p:spPr>
        <p:txBody>
          <a:bodyPr lIns="72000" tIns="72000" rIns="72000" bIns="72000">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200">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err="1"/>
              <a:t>Curabitur</a:t>
            </a:r>
            <a:r>
              <a:rPr lang="pt-PT"/>
              <a:t> </a:t>
            </a:r>
            <a:r>
              <a:rPr lang="pt-PT" err="1"/>
              <a:t>vel</a:t>
            </a:r>
            <a:r>
              <a:rPr lang="pt-PT"/>
              <a:t> </a:t>
            </a:r>
            <a:r>
              <a:rPr lang="pt-PT" err="1"/>
              <a:t>tincidunt</a:t>
            </a:r>
            <a:r>
              <a:rPr lang="pt-PT"/>
              <a:t> odio. </a:t>
            </a:r>
            <a:r>
              <a:rPr lang="pt-PT" err="1"/>
              <a:t>Integer</a:t>
            </a:r>
            <a:r>
              <a:rPr lang="pt-PT"/>
              <a:t> </a:t>
            </a:r>
            <a:r>
              <a:rPr lang="pt-PT" err="1"/>
              <a:t>volutpat</a:t>
            </a:r>
            <a:r>
              <a:rPr lang="pt-PT"/>
              <a:t> </a:t>
            </a:r>
            <a:r>
              <a:rPr lang="pt-PT" err="1"/>
              <a:t>tempus</a:t>
            </a:r>
            <a:r>
              <a:rPr lang="pt-PT"/>
              <a:t> </a:t>
            </a:r>
            <a:r>
              <a:rPr lang="pt-PT" err="1"/>
              <a:t>nunc</a:t>
            </a:r>
            <a:r>
              <a:rPr lang="pt-PT"/>
              <a:t>, </a:t>
            </a:r>
            <a:r>
              <a:rPr lang="pt-PT" err="1"/>
              <a:t>sed</a:t>
            </a:r>
            <a:r>
              <a:rPr lang="pt-PT"/>
              <a:t> </a:t>
            </a:r>
            <a:r>
              <a:rPr lang="pt-PT" err="1"/>
              <a:t>molestie</a:t>
            </a:r>
            <a:r>
              <a:rPr lang="pt-PT"/>
              <a:t> </a:t>
            </a:r>
            <a:r>
              <a:rPr lang="pt-PT" err="1"/>
              <a:t>velit</a:t>
            </a:r>
            <a:r>
              <a:rPr lang="pt-PT"/>
              <a:t> </a:t>
            </a:r>
            <a:r>
              <a:rPr lang="pt-PT" err="1"/>
              <a:t>pellentesque</a:t>
            </a:r>
            <a:r>
              <a:rPr lang="pt-PT"/>
              <a:t> eu. </a:t>
            </a:r>
            <a:r>
              <a:rPr lang="pt-PT" err="1"/>
              <a:t>Praesent</a:t>
            </a:r>
            <a:r>
              <a:rPr lang="pt-PT"/>
              <a:t> </a:t>
            </a:r>
            <a:r>
              <a:rPr lang="pt-PT" err="1"/>
              <a:t>dapibus</a:t>
            </a:r>
            <a:r>
              <a:rPr lang="pt-PT"/>
              <a:t> </a:t>
            </a:r>
            <a:r>
              <a:rPr lang="pt-PT" err="1"/>
              <a:t>enim</a:t>
            </a:r>
            <a:r>
              <a:rPr lang="pt-PT"/>
              <a:t> </a:t>
            </a:r>
            <a:r>
              <a:rPr lang="pt-PT" err="1"/>
              <a:t>turpis</a:t>
            </a:r>
            <a:r>
              <a:rPr lang="pt-PT"/>
              <a:t>. </a:t>
            </a:r>
          </a:p>
          <a:p>
            <a:pPr lvl="0"/>
            <a:endParaRPr lang="pt-PT"/>
          </a:p>
        </p:txBody>
      </p:sp>
      <p:sp>
        <p:nvSpPr>
          <p:cNvPr id="121" name="Text Placeholder 25"/>
          <p:cNvSpPr>
            <a:spLocks noGrp="1"/>
          </p:cNvSpPr>
          <p:nvPr>
            <p:ph type="body" sz="quarter" idx="63" hasCustomPrompt="1"/>
          </p:nvPr>
        </p:nvSpPr>
        <p:spPr>
          <a:xfrm>
            <a:off x="3690661" y="5037384"/>
            <a:ext cx="2683967" cy="250855"/>
          </a:xfrm>
        </p:spPr>
        <p:txBody>
          <a:bodyP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b="1" baseline="0">
                <a:solidFill>
                  <a:schemeClr val="accent5"/>
                </a:solidFill>
              </a:defRPr>
            </a:lvl1pPr>
          </a:lstStyle>
          <a:p>
            <a:r>
              <a:rPr lang="pt-PT" err="1"/>
              <a:t>Text</a:t>
            </a:r>
            <a:endParaRPr lang="pt-PT"/>
          </a:p>
        </p:txBody>
      </p:sp>
      <p:sp>
        <p:nvSpPr>
          <p:cNvPr id="122" name="Text Placeholder 119"/>
          <p:cNvSpPr>
            <a:spLocks noGrp="1"/>
          </p:cNvSpPr>
          <p:nvPr>
            <p:ph type="body" sz="quarter" idx="64" hasCustomPrompt="1"/>
          </p:nvPr>
        </p:nvSpPr>
        <p:spPr>
          <a:xfrm>
            <a:off x="3690661" y="5301906"/>
            <a:ext cx="2683690" cy="769138"/>
          </a:xfrm>
        </p:spPr>
        <p:txBody>
          <a:bodyPr lIns="72000" tIns="72000" rIns="72000" bIns="72000">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200">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err="1"/>
              <a:t>Curabitur</a:t>
            </a:r>
            <a:r>
              <a:rPr lang="pt-PT"/>
              <a:t> </a:t>
            </a:r>
            <a:r>
              <a:rPr lang="pt-PT" err="1"/>
              <a:t>vel</a:t>
            </a:r>
            <a:r>
              <a:rPr lang="pt-PT"/>
              <a:t> </a:t>
            </a:r>
            <a:r>
              <a:rPr lang="pt-PT" err="1"/>
              <a:t>tincidunt</a:t>
            </a:r>
            <a:r>
              <a:rPr lang="pt-PT"/>
              <a:t> odio. </a:t>
            </a:r>
            <a:r>
              <a:rPr lang="pt-PT" err="1"/>
              <a:t>Integer</a:t>
            </a:r>
            <a:r>
              <a:rPr lang="pt-PT"/>
              <a:t> </a:t>
            </a:r>
            <a:r>
              <a:rPr lang="pt-PT" err="1"/>
              <a:t>volutpat</a:t>
            </a:r>
            <a:r>
              <a:rPr lang="pt-PT"/>
              <a:t> </a:t>
            </a:r>
            <a:r>
              <a:rPr lang="pt-PT" err="1"/>
              <a:t>tempus</a:t>
            </a:r>
            <a:r>
              <a:rPr lang="pt-PT"/>
              <a:t> </a:t>
            </a:r>
            <a:r>
              <a:rPr lang="pt-PT" err="1"/>
              <a:t>nunc</a:t>
            </a:r>
            <a:r>
              <a:rPr lang="pt-PT"/>
              <a:t>, </a:t>
            </a:r>
            <a:r>
              <a:rPr lang="pt-PT" err="1"/>
              <a:t>sed</a:t>
            </a:r>
            <a:r>
              <a:rPr lang="pt-PT"/>
              <a:t> </a:t>
            </a:r>
            <a:r>
              <a:rPr lang="pt-PT" err="1"/>
              <a:t>molestie</a:t>
            </a:r>
            <a:r>
              <a:rPr lang="pt-PT"/>
              <a:t> </a:t>
            </a:r>
            <a:r>
              <a:rPr lang="pt-PT" err="1"/>
              <a:t>velit</a:t>
            </a:r>
            <a:r>
              <a:rPr lang="pt-PT"/>
              <a:t> </a:t>
            </a:r>
            <a:r>
              <a:rPr lang="pt-PT" err="1"/>
              <a:t>pellentesque</a:t>
            </a:r>
            <a:r>
              <a:rPr lang="pt-PT"/>
              <a:t> eu. </a:t>
            </a:r>
            <a:r>
              <a:rPr lang="pt-PT" err="1"/>
              <a:t>Praesent</a:t>
            </a:r>
            <a:r>
              <a:rPr lang="pt-PT"/>
              <a:t> </a:t>
            </a:r>
            <a:r>
              <a:rPr lang="pt-PT" err="1"/>
              <a:t>dapibus</a:t>
            </a:r>
            <a:r>
              <a:rPr lang="pt-PT"/>
              <a:t> </a:t>
            </a:r>
            <a:r>
              <a:rPr lang="pt-PT" err="1"/>
              <a:t>enim</a:t>
            </a:r>
            <a:r>
              <a:rPr lang="pt-PT"/>
              <a:t> </a:t>
            </a:r>
            <a:r>
              <a:rPr lang="pt-PT" err="1"/>
              <a:t>turpis</a:t>
            </a:r>
            <a:r>
              <a:rPr lang="pt-PT"/>
              <a:t>. </a:t>
            </a:r>
          </a:p>
          <a:p>
            <a:pPr lvl="0"/>
            <a:endParaRPr lang="pt-PT"/>
          </a:p>
        </p:txBody>
      </p:sp>
      <p:sp>
        <p:nvSpPr>
          <p:cNvPr id="127" name="Text Placeholder 12"/>
          <p:cNvSpPr>
            <a:spLocks noGrp="1"/>
          </p:cNvSpPr>
          <p:nvPr>
            <p:ph type="body" sz="quarter" idx="15" hasCustomPrompt="1"/>
          </p:nvPr>
        </p:nvSpPr>
        <p:spPr>
          <a:xfrm>
            <a:off x="11213811" y="6165382"/>
            <a:ext cx="701038" cy="486183"/>
          </a:xfrm>
          <a:blipFill>
            <a:blip r:embed="rId2" cstate="email">
              <a:extLst>
                <a:ext uri="{28A0092B-C50C-407E-A947-70E740481C1C}">
                  <a14:useLocalDpi xmlns:a14="http://schemas.microsoft.com/office/drawing/2010/main"/>
                </a:ext>
              </a:extLst>
            </a:blip>
            <a:stretch>
              <a:fillRect/>
            </a:stretch>
          </a:blipFill>
        </p:spPr>
        <p:txBody>
          <a:bodyPr lIns="0" tIns="0" rIns="0" bIns="0" anchor="ct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700" b="0" baseline="0">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a:t> </a:t>
            </a:r>
          </a:p>
        </p:txBody>
      </p:sp>
      <p:sp>
        <p:nvSpPr>
          <p:cNvPr id="128" name="Text Placeholder 114"/>
          <p:cNvSpPr>
            <a:spLocks noGrp="1"/>
          </p:cNvSpPr>
          <p:nvPr>
            <p:ph type="body" sz="quarter" idx="73" hasCustomPrompt="1"/>
          </p:nvPr>
        </p:nvSpPr>
        <p:spPr>
          <a:xfrm>
            <a:off x="330795" y="2773438"/>
            <a:ext cx="1363344" cy="599924"/>
          </a:xfrm>
        </p:spPr>
        <p:txBody>
          <a:bodyPr>
            <a:normAutofit/>
          </a:bodyPr>
          <a:lstStyle>
            <a:lvl1pPr marL="0" indent="0" algn="r">
              <a:spcBef>
                <a:spcPts val="0"/>
              </a:spcBef>
              <a:buNone/>
              <a:defRPr sz="1800">
                <a:solidFill>
                  <a:schemeClr val="bg1"/>
                </a:solidFill>
              </a:defRPr>
            </a:lvl1pPr>
          </a:lstStyle>
          <a:p>
            <a:pPr lvl="0"/>
            <a:r>
              <a:rPr lang="en-US"/>
              <a:t>Year</a:t>
            </a:r>
          </a:p>
          <a:p>
            <a:pPr lvl="0"/>
            <a:r>
              <a:rPr lang="en-US"/>
              <a:t>Month</a:t>
            </a:r>
          </a:p>
        </p:txBody>
      </p:sp>
      <p:sp>
        <p:nvSpPr>
          <p:cNvPr id="129" name="Text Placeholder 114"/>
          <p:cNvSpPr>
            <a:spLocks noGrp="1"/>
          </p:cNvSpPr>
          <p:nvPr>
            <p:ph type="body" sz="quarter" idx="74" hasCustomPrompt="1"/>
          </p:nvPr>
        </p:nvSpPr>
        <p:spPr>
          <a:xfrm>
            <a:off x="330795" y="5211838"/>
            <a:ext cx="1363344" cy="599924"/>
          </a:xfrm>
        </p:spPr>
        <p:txBody>
          <a:bodyPr>
            <a:normAutofit/>
          </a:bodyPr>
          <a:lstStyle>
            <a:lvl1pPr marL="0" indent="0" algn="r">
              <a:spcBef>
                <a:spcPts val="0"/>
              </a:spcBef>
              <a:buNone/>
              <a:defRPr sz="1800">
                <a:solidFill>
                  <a:schemeClr val="bg1"/>
                </a:solidFill>
              </a:defRPr>
            </a:lvl1pPr>
          </a:lstStyle>
          <a:p>
            <a:pPr lvl="0"/>
            <a:r>
              <a:rPr lang="en-US"/>
              <a:t>Year</a:t>
            </a:r>
          </a:p>
          <a:p>
            <a:pPr lvl="0"/>
            <a:r>
              <a:rPr lang="en-US"/>
              <a:t>Month</a:t>
            </a:r>
          </a:p>
        </p:txBody>
      </p:sp>
      <p:sp>
        <p:nvSpPr>
          <p:cNvPr id="130" name="Text Placeholder 12"/>
          <p:cNvSpPr>
            <a:spLocks noGrp="1"/>
          </p:cNvSpPr>
          <p:nvPr>
            <p:ph type="body" sz="quarter" idx="75" hasCustomPrompt="1"/>
          </p:nvPr>
        </p:nvSpPr>
        <p:spPr>
          <a:xfrm>
            <a:off x="2286689" y="2667261"/>
            <a:ext cx="811420" cy="811420"/>
          </a:xfrm>
          <a:prstGeom prst="ellipse">
            <a:avLst/>
          </a:prstGeom>
          <a:noFill/>
          <a:ln>
            <a:noFill/>
          </a:ln>
        </p:spPr>
        <p:txBody>
          <a:bodyPr anchor="ctr">
            <a:noAutofit/>
          </a:bodyPr>
          <a:lstStyle>
            <a:lvl1pPr marL="0" indent="0" algn="ctr">
              <a:buNone/>
              <a:defRPr sz="1400">
                <a:solidFill>
                  <a:schemeClr val="bg1"/>
                </a:solidFill>
              </a:defRPr>
            </a:lvl1pPr>
          </a:lstStyle>
          <a:p>
            <a:pPr lvl="0"/>
            <a:r>
              <a:rPr lang="en-US"/>
              <a:t>Icon here</a:t>
            </a:r>
            <a:endParaRPr lang="pt-PT"/>
          </a:p>
        </p:txBody>
      </p:sp>
      <p:sp>
        <p:nvSpPr>
          <p:cNvPr id="131" name="Text Placeholder 12"/>
          <p:cNvSpPr>
            <a:spLocks noGrp="1"/>
          </p:cNvSpPr>
          <p:nvPr>
            <p:ph type="body" sz="quarter" idx="76" hasCustomPrompt="1"/>
          </p:nvPr>
        </p:nvSpPr>
        <p:spPr>
          <a:xfrm>
            <a:off x="2286689" y="5102664"/>
            <a:ext cx="811420" cy="811420"/>
          </a:xfrm>
          <a:prstGeom prst="ellipse">
            <a:avLst/>
          </a:prstGeom>
          <a:noFill/>
          <a:ln>
            <a:noFill/>
          </a:ln>
        </p:spPr>
        <p:txBody>
          <a:bodyPr anchor="ctr">
            <a:noAutofit/>
          </a:bodyPr>
          <a:lstStyle>
            <a:lvl1pPr marL="0" indent="0" algn="ctr">
              <a:buNone/>
              <a:defRPr sz="1400">
                <a:solidFill>
                  <a:schemeClr val="bg1"/>
                </a:solidFill>
              </a:defRPr>
            </a:lvl1pPr>
          </a:lstStyle>
          <a:p>
            <a:pPr lvl="0"/>
            <a:r>
              <a:rPr lang="en-US"/>
              <a:t>Icon here</a:t>
            </a:r>
            <a:endParaRPr lang="pt-PT"/>
          </a:p>
        </p:txBody>
      </p:sp>
      <p:sp>
        <p:nvSpPr>
          <p:cNvPr id="132" name="Text Placeholder 4"/>
          <p:cNvSpPr>
            <a:spLocks noGrp="1"/>
          </p:cNvSpPr>
          <p:nvPr>
            <p:ph type="body" sz="quarter" idx="42" hasCustomPrompt="1"/>
          </p:nvPr>
        </p:nvSpPr>
        <p:spPr>
          <a:xfrm>
            <a:off x="839788" y="1079980"/>
            <a:ext cx="10514012" cy="258055"/>
          </a:xfrm>
        </p:spPr>
        <p:txBody>
          <a:bodyPr lIns="0" tIns="0" rIns="0" bIns="0">
            <a:normAutofit/>
          </a:bodyPr>
          <a:lstStyle>
            <a:lvl1pPr marL="0" indent="0">
              <a:buNone/>
              <a:defRPr sz="1700">
                <a:solidFill>
                  <a:schemeClr val="bg1"/>
                </a:solidFill>
              </a:defRPr>
            </a:lvl1pPr>
          </a:lstStyle>
          <a:p>
            <a:pPr lvl="0"/>
            <a:r>
              <a:rPr lang="pt-PT" err="1"/>
              <a:t>Subtitle</a:t>
            </a:r>
            <a:endParaRPr lang="pt-PT"/>
          </a:p>
        </p:txBody>
      </p:sp>
      <p:cxnSp>
        <p:nvCxnSpPr>
          <p:cNvPr id="22" name="Straight Connector 21"/>
          <p:cNvCxnSpPr/>
          <p:nvPr userDrawn="1"/>
        </p:nvCxnSpPr>
        <p:spPr>
          <a:xfrm flipH="1">
            <a:off x="685800" y="-16852"/>
            <a:ext cx="0" cy="1358290"/>
          </a:xfrm>
          <a:prstGeom prst="line">
            <a:avLst/>
          </a:prstGeom>
          <a:ln w="6350">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1680305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melines&amp;Flows Slide 3.2">
    <p:bg>
      <p:bgPr>
        <a:solidFill>
          <a:schemeClr val="tx2"/>
        </a:solidFill>
        <a:effectLst/>
      </p:bgPr>
    </p:bg>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lvl1pPr>
              <a:defRPr>
                <a:solidFill>
                  <a:schemeClr val="bg1"/>
                </a:solidFill>
              </a:defRPr>
            </a:lvl1pPr>
          </a:lstStyle>
          <a:p>
            <a:fld id="{9E561190-0011-472E-9FCA-1D7032DB7E1D}" type="slidenum">
              <a:rPr lang="en-US" smtClean="0"/>
              <a:pPr/>
              <a:t>‹#›</a:t>
            </a:fld>
            <a:endParaRPr lang="en-US"/>
          </a:p>
        </p:txBody>
      </p:sp>
      <p:sp>
        <p:nvSpPr>
          <p:cNvPr id="4" name="Oval 8"/>
          <p:cNvSpPr/>
          <p:nvPr userDrawn="1"/>
        </p:nvSpPr>
        <p:spPr>
          <a:xfrm>
            <a:off x="2635150" y="2533550"/>
            <a:ext cx="114505" cy="114505"/>
          </a:xfrm>
          <a:prstGeom prst="ellipse">
            <a:avLst/>
          </a:prstGeom>
          <a:ln>
            <a:solidFill>
              <a:srgbClr val="FFFFFF"/>
            </a:solidFill>
          </a:ln>
        </p:spPr>
        <p:txBody>
          <a:bodyPr lIns="45718" tIns="45718" rIns="45718" bIns="45718" anchor="ctr"/>
          <a:lstStyle/>
          <a:p>
            <a:pPr algn="ctr">
              <a:defRPr sz="2400">
                <a:solidFill>
                  <a:srgbClr val="FFFFFF"/>
                </a:solidFill>
                <a:latin typeface="EC Square Sans Pro"/>
                <a:ea typeface="EC Square Sans Pro"/>
                <a:cs typeface="EC Square Sans Pro"/>
                <a:sym typeface="EC Square Sans Pro"/>
              </a:defRPr>
            </a:pPr>
            <a:endParaRPr/>
          </a:p>
        </p:txBody>
      </p:sp>
      <p:sp>
        <p:nvSpPr>
          <p:cNvPr id="5" name="Oval 9"/>
          <p:cNvSpPr/>
          <p:nvPr userDrawn="1"/>
        </p:nvSpPr>
        <p:spPr>
          <a:xfrm>
            <a:off x="5206786" y="3257396"/>
            <a:ext cx="114505" cy="114505"/>
          </a:xfrm>
          <a:prstGeom prst="ellipse">
            <a:avLst/>
          </a:prstGeom>
          <a:ln>
            <a:solidFill>
              <a:srgbClr val="FFFFFF"/>
            </a:solidFill>
          </a:ln>
        </p:spPr>
        <p:txBody>
          <a:bodyPr lIns="45718" tIns="45718" rIns="45718" bIns="45718" anchor="ctr"/>
          <a:lstStyle/>
          <a:p>
            <a:pPr algn="ctr">
              <a:defRPr sz="2400">
                <a:solidFill>
                  <a:srgbClr val="FFFFFF"/>
                </a:solidFill>
                <a:latin typeface="EC Square Sans Pro"/>
                <a:ea typeface="EC Square Sans Pro"/>
                <a:cs typeface="EC Square Sans Pro"/>
                <a:sym typeface="EC Square Sans Pro"/>
              </a:defRPr>
            </a:pPr>
            <a:endParaRPr/>
          </a:p>
        </p:txBody>
      </p:sp>
      <p:sp>
        <p:nvSpPr>
          <p:cNvPr id="6" name="Oval 10"/>
          <p:cNvSpPr/>
          <p:nvPr userDrawn="1"/>
        </p:nvSpPr>
        <p:spPr>
          <a:xfrm>
            <a:off x="6870089" y="3257396"/>
            <a:ext cx="114505" cy="114505"/>
          </a:xfrm>
          <a:prstGeom prst="ellipse">
            <a:avLst/>
          </a:prstGeom>
          <a:ln>
            <a:solidFill>
              <a:srgbClr val="FFFFFF"/>
            </a:solidFill>
          </a:ln>
        </p:spPr>
        <p:txBody>
          <a:bodyPr lIns="45718" tIns="45718" rIns="45718" bIns="45718" anchor="ctr"/>
          <a:lstStyle/>
          <a:p>
            <a:pPr algn="ctr">
              <a:defRPr sz="2400">
                <a:solidFill>
                  <a:srgbClr val="FFFFFF"/>
                </a:solidFill>
                <a:latin typeface="EC Square Sans Pro"/>
                <a:ea typeface="EC Square Sans Pro"/>
                <a:cs typeface="EC Square Sans Pro"/>
                <a:sym typeface="EC Square Sans Pro"/>
              </a:defRPr>
            </a:pPr>
            <a:endParaRPr/>
          </a:p>
        </p:txBody>
      </p:sp>
      <p:sp>
        <p:nvSpPr>
          <p:cNvPr id="7" name="Oval 13"/>
          <p:cNvSpPr/>
          <p:nvPr userDrawn="1"/>
        </p:nvSpPr>
        <p:spPr>
          <a:xfrm>
            <a:off x="9137550" y="4362350"/>
            <a:ext cx="114505" cy="114505"/>
          </a:xfrm>
          <a:prstGeom prst="ellipse">
            <a:avLst/>
          </a:prstGeom>
          <a:ln>
            <a:solidFill>
              <a:srgbClr val="FFFFFF"/>
            </a:solidFill>
          </a:ln>
        </p:spPr>
        <p:txBody>
          <a:bodyPr lIns="45718" tIns="45718" rIns="45718" bIns="45718" anchor="ctr"/>
          <a:lstStyle/>
          <a:p>
            <a:pPr algn="ctr">
              <a:defRPr sz="2400">
                <a:solidFill>
                  <a:srgbClr val="FFFFFF"/>
                </a:solidFill>
                <a:latin typeface="EC Square Sans Pro"/>
                <a:ea typeface="EC Square Sans Pro"/>
                <a:cs typeface="EC Square Sans Pro"/>
                <a:sym typeface="EC Square Sans Pro"/>
              </a:defRPr>
            </a:pPr>
            <a:endParaRPr/>
          </a:p>
        </p:txBody>
      </p:sp>
      <p:grpSp>
        <p:nvGrpSpPr>
          <p:cNvPr id="8" name="Group 46"/>
          <p:cNvGrpSpPr/>
          <p:nvPr userDrawn="1"/>
        </p:nvGrpSpPr>
        <p:grpSpPr>
          <a:xfrm>
            <a:off x="2623128" y="-3"/>
            <a:ext cx="138545" cy="977382"/>
            <a:chOff x="0" y="0"/>
            <a:chExt cx="138544" cy="977381"/>
          </a:xfrm>
        </p:grpSpPr>
        <p:sp>
          <p:nvSpPr>
            <p:cNvPr id="9" name="Oval 7"/>
            <p:cNvSpPr/>
            <p:nvPr/>
          </p:nvSpPr>
          <p:spPr>
            <a:xfrm>
              <a:off x="0" y="851427"/>
              <a:ext cx="138545" cy="125955"/>
            </a:xfrm>
            <a:prstGeom prst="ellipse">
              <a:avLst/>
            </a:prstGeom>
            <a:noFill/>
            <a:ln w="9525" cap="flat">
              <a:solidFill>
                <a:srgbClr val="FFFFFF"/>
              </a:solidFill>
              <a:prstDash val="solid"/>
              <a:round/>
            </a:ln>
            <a:effectLst/>
          </p:spPr>
          <p:txBody>
            <a:bodyPr wrap="square" lIns="45718" tIns="45718" rIns="45718" bIns="45718" numCol="1" anchor="ctr">
              <a:noAutofit/>
            </a:bodyPr>
            <a:lstStyle/>
            <a:p>
              <a:pPr algn="ctr">
                <a:defRPr sz="2400">
                  <a:solidFill>
                    <a:srgbClr val="FFFFFF"/>
                  </a:solidFill>
                  <a:latin typeface="EC Square Sans Pro"/>
                  <a:ea typeface="EC Square Sans Pro"/>
                  <a:cs typeface="EC Square Sans Pro"/>
                  <a:sym typeface="EC Square Sans Pro"/>
                </a:defRPr>
              </a:pPr>
              <a:endParaRPr/>
            </a:p>
          </p:txBody>
        </p:sp>
        <p:sp>
          <p:nvSpPr>
            <p:cNvPr id="10" name="Straight Connector 18"/>
            <p:cNvSpPr/>
            <p:nvPr/>
          </p:nvSpPr>
          <p:spPr>
            <a:xfrm flipV="1">
              <a:off x="69269" y="0"/>
              <a:ext cx="3" cy="838206"/>
            </a:xfrm>
            <a:prstGeom prst="line">
              <a:avLst/>
            </a:prstGeom>
            <a:noFill/>
            <a:ln w="9525" cap="flat">
              <a:solidFill>
                <a:srgbClr val="FFFFFF"/>
              </a:solidFill>
              <a:prstDash val="solid"/>
              <a:round/>
            </a:ln>
            <a:effectLst/>
          </p:spPr>
          <p:txBody>
            <a:bodyPr wrap="square" lIns="45718" tIns="45718" rIns="45718" bIns="45718" numCol="1" anchor="t">
              <a:noAutofit/>
            </a:bodyPr>
            <a:lstStyle/>
            <a:p>
              <a:endParaRPr/>
            </a:p>
          </p:txBody>
        </p:sp>
      </p:grpSp>
      <p:sp>
        <p:nvSpPr>
          <p:cNvPr id="11" name="Oval 14"/>
          <p:cNvSpPr/>
          <p:nvPr userDrawn="1"/>
        </p:nvSpPr>
        <p:spPr>
          <a:xfrm>
            <a:off x="9137550" y="6140350"/>
            <a:ext cx="114503" cy="114505"/>
          </a:xfrm>
          <a:prstGeom prst="ellipse">
            <a:avLst/>
          </a:prstGeom>
          <a:ln>
            <a:solidFill>
              <a:srgbClr val="FFFFFF"/>
            </a:solidFill>
          </a:ln>
        </p:spPr>
        <p:txBody>
          <a:bodyPr lIns="45718" tIns="45718" rIns="45718" bIns="45718" anchor="ctr"/>
          <a:lstStyle/>
          <a:p>
            <a:pPr algn="ctr">
              <a:defRPr sz="2400">
                <a:solidFill>
                  <a:srgbClr val="FFFFFF"/>
                </a:solidFill>
                <a:latin typeface="EC Square Sans Pro"/>
                <a:ea typeface="EC Square Sans Pro"/>
                <a:cs typeface="EC Square Sans Pro"/>
                <a:sym typeface="EC Square Sans Pro"/>
              </a:defRPr>
            </a:pPr>
            <a:endParaRPr/>
          </a:p>
        </p:txBody>
      </p:sp>
      <p:sp>
        <p:nvSpPr>
          <p:cNvPr id="22" name="Oval 5"/>
          <p:cNvSpPr/>
          <p:nvPr userDrawn="1"/>
        </p:nvSpPr>
        <p:spPr>
          <a:xfrm>
            <a:off x="2032000" y="1092200"/>
            <a:ext cx="1320800" cy="1320800"/>
          </a:xfrm>
          <a:prstGeom prst="ellipse">
            <a:avLst/>
          </a:prstGeom>
          <a:ln>
            <a:solidFill>
              <a:srgbClr val="FFFFFF"/>
            </a:solidFill>
          </a:ln>
        </p:spPr>
        <p:txBody>
          <a:bodyPr lIns="45718" tIns="45718" rIns="45718" bIns="45718" anchor="ctr"/>
          <a:lstStyle/>
          <a:p>
            <a:pPr algn="ctr">
              <a:defRPr sz="2400">
                <a:solidFill>
                  <a:srgbClr val="FFFFFF"/>
                </a:solidFill>
                <a:latin typeface="EC Square Sans Pro"/>
                <a:ea typeface="EC Square Sans Pro"/>
                <a:cs typeface="EC Square Sans Pro"/>
                <a:sym typeface="EC Square Sans Pro"/>
              </a:defRPr>
            </a:pPr>
            <a:endParaRPr/>
          </a:p>
        </p:txBody>
      </p:sp>
      <p:sp>
        <p:nvSpPr>
          <p:cNvPr id="23" name="Oval 6"/>
          <p:cNvSpPr/>
          <p:nvPr userDrawn="1"/>
        </p:nvSpPr>
        <p:spPr>
          <a:xfrm>
            <a:off x="5435600" y="2641600"/>
            <a:ext cx="1320800" cy="1320800"/>
          </a:xfrm>
          <a:prstGeom prst="ellipse">
            <a:avLst/>
          </a:prstGeom>
          <a:ln>
            <a:solidFill>
              <a:srgbClr val="FFFFFF"/>
            </a:solidFill>
          </a:ln>
        </p:spPr>
        <p:txBody>
          <a:bodyPr lIns="45718" tIns="45718" rIns="45718" bIns="45718" anchor="ctr"/>
          <a:lstStyle/>
          <a:p>
            <a:pPr algn="ctr">
              <a:defRPr sz="2400">
                <a:solidFill>
                  <a:srgbClr val="FFFFFF"/>
                </a:solidFill>
                <a:latin typeface="EC Square Sans Pro"/>
                <a:ea typeface="EC Square Sans Pro"/>
                <a:cs typeface="EC Square Sans Pro"/>
                <a:sym typeface="EC Square Sans Pro"/>
              </a:defRPr>
            </a:pPr>
            <a:endParaRPr/>
          </a:p>
        </p:txBody>
      </p:sp>
      <p:sp>
        <p:nvSpPr>
          <p:cNvPr id="24" name="Oval 4"/>
          <p:cNvSpPr/>
          <p:nvPr userDrawn="1"/>
        </p:nvSpPr>
        <p:spPr>
          <a:xfrm>
            <a:off x="8534400" y="4648200"/>
            <a:ext cx="1320800" cy="1320800"/>
          </a:xfrm>
          <a:prstGeom prst="ellipse">
            <a:avLst/>
          </a:prstGeom>
          <a:ln>
            <a:solidFill>
              <a:srgbClr val="FFFFFF"/>
            </a:solidFill>
          </a:ln>
        </p:spPr>
        <p:txBody>
          <a:bodyPr lIns="45718" tIns="45718" rIns="45718" bIns="45718" anchor="ctr"/>
          <a:lstStyle/>
          <a:p>
            <a:pPr algn="ctr">
              <a:defRPr sz="2400">
                <a:solidFill>
                  <a:srgbClr val="FFFFFF"/>
                </a:solidFill>
                <a:latin typeface="EC Square Sans Pro"/>
                <a:ea typeface="EC Square Sans Pro"/>
                <a:cs typeface="EC Square Sans Pro"/>
                <a:sym typeface="EC Square Sans Pro"/>
              </a:defRPr>
            </a:pPr>
            <a:endParaRPr/>
          </a:p>
        </p:txBody>
      </p:sp>
      <p:cxnSp>
        <p:nvCxnSpPr>
          <p:cNvPr id="95" name="Elbow Connector 9"/>
          <p:cNvCxnSpPr>
            <a:stCxn id="4" idx="4"/>
            <a:endCxn id="5" idx="2"/>
          </p:cNvCxnSpPr>
          <p:nvPr userDrawn="1"/>
        </p:nvCxnSpPr>
        <p:spPr>
          <a:xfrm rot="16200000" flipH="1">
            <a:off x="3616297" y="1724160"/>
            <a:ext cx="666594" cy="2514383"/>
          </a:xfrm>
          <a:prstGeom prst="bentConnector2">
            <a:avLst/>
          </a:prstGeom>
          <a:ln>
            <a:solidFill>
              <a:srgbClr val="FFFFFF"/>
            </a:solidFill>
          </a:ln>
        </p:spPr>
      </p:cxnSp>
      <p:cxnSp>
        <p:nvCxnSpPr>
          <p:cNvPr id="96" name="Elbow Connector 110"/>
          <p:cNvCxnSpPr>
            <a:stCxn id="6" idx="6"/>
            <a:endCxn id="7" idx="0"/>
          </p:cNvCxnSpPr>
          <p:nvPr userDrawn="1"/>
        </p:nvCxnSpPr>
        <p:spPr>
          <a:xfrm>
            <a:off x="6984594" y="3314649"/>
            <a:ext cx="2210209" cy="1047701"/>
          </a:xfrm>
          <a:prstGeom prst="bentConnector2">
            <a:avLst/>
          </a:prstGeom>
          <a:ln>
            <a:solidFill>
              <a:srgbClr val="FFFFFF"/>
            </a:solidFill>
          </a:ln>
        </p:spPr>
      </p:cxnSp>
      <p:sp>
        <p:nvSpPr>
          <p:cNvPr id="105" name="Text Placeholder 25"/>
          <p:cNvSpPr>
            <a:spLocks noGrp="1"/>
          </p:cNvSpPr>
          <p:nvPr>
            <p:ph type="body" sz="quarter" idx="67" hasCustomPrompt="1"/>
          </p:nvPr>
        </p:nvSpPr>
        <p:spPr>
          <a:xfrm>
            <a:off x="3606791" y="1273349"/>
            <a:ext cx="2683967" cy="250855"/>
          </a:xfrm>
        </p:spPr>
        <p:txBody>
          <a:bodyP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b="1" baseline="0">
                <a:solidFill>
                  <a:schemeClr val="accent5"/>
                </a:solidFill>
              </a:defRPr>
            </a:lvl1pPr>
          </a:lstStyle>
          <a:p>
            <a:r>
              <a:rPr lang="pt-PT" err="1"/>
              <a:t>Text</a:t>
            </a:r>
            <a:endParaRPr lang="pt-PT"/>
          </a:p>
        </p:txBody>
      </p:sp>
      <p:sp>
        <p:nvSpPr>
          <p:cNvPr id="106" name="Text Placeholder 119"/>
          <p:cNvSpPr>
            <a:spLocks noGrp="1"/>
          </p:cNvSpPr>
          <p:nvPr>
            <p:ph type="body" sz="quarter" idx="68" hasCustomPrompt="1"/>
          </p:nvPr>
        </p:nvSpPr>
        <p:spPr>
          <a:xfrm>
            <a:off x="3606791" y="1537871"/>
            <a:ext cx="2683690" cy="769138"/>
          </a:xfrm>
        </p:spPr>
        <p:txBody>
          <a:bodyPr lIns="72000" tIns="72000" rIns="72000" bIns="72000">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200">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err="1"/>
              <a:t>Curabitur</a:t>
            </a:r>
            <a:r>
              <a:rPr lang="pt-PT"/>
              <a:t> </a:t>
            </a:r>
            <a:r>
              <a:rPr lang="pt-PT" err="1"/>
              <a:t>vel</a:t>
            </a:r>
            <a:r>
              <a:rPr lang="pt-PT"/>
              <a:t> </a:t>
            </a:r>
            <a:r>
              <a:rPr lang="pt-PT" err="1"/>
              <a:t>tincidunt</a:t>
            </a:r>
            <a:r>
              <a:rPr lang="pt-PT"/>
              <a:t> odio. </a:t>
            </a:r>
            <a:r>
              <a:rPr lang="pt-PT" err="1"/>
              <a:t>Integer</a:t>
            </a:r>
            <a:r>
              <a:rPr lang="pt-PT"/>
              <a:t> </a:t>
            </a:r>
            <a:r>
              <a:rPr lang="pt-PT" err="1"/>
              <a:t>volutpat</a:t>
            </a:r>
            <a:r>
              <a:rPr lang="pt-PT"/>
              <a:t> </a:t>
            </a:r>
            <a:r>
              <a:rPr lang="pt-PT" err="1"/>
              <a:t>tempus</a:t>
            </a:r>
            <a:r>
              <a:rPr lang="pt-PT"/>
              <a:t> </a:t>
            </a:r>
            <a:r>
              <a:rPr lang="pt-PT" err="1"/>
              <a:t>nunc</a:t>
            </a:r>
            <a:r>
              <a:rPr lang="pt-PT"/>
              <a:t>, </a:t>
            </a:r>
            <a:r>
              <a:rPr lang="pt-PT" err="1"/>
              <a:t>sed</a:t>
            </a:r>
            <a:r>
              <a:rPr lang="pt-PT"/>
              <a:t> </a:t>
            </a:r>
            <a:r>
              <a:rPr lang="pt-PT" err="1"/>
              <a:t>molestie</a:t>
            </a:r>
            <a:r>
              <a:rPr lang="pt-PT"/>
              <a:t> </a:t>
            </a:r>
            <a:r>
              <a:rPr lang="pt-PT" err="1"/>
              <a:t>velit</a:t>
            </a:r>
            <a:r>
              <a:rPr lang="pt-PT"/>
              <a:t> </a:t>
            </a:r>
            <a:r>
              <a:rPr lang="pt-PT" err="1"/>
              <a:t>pellentesque</a:t>
            </a:r>
            <a:r>
              <a:rPr lang="pt-PT"/>
              <a:t> eu. </a:t>
            </a:r>
            <a:r>
              <a:rPr lang="pt-PT" err="1"/>
              <a:t>Praesent</a:t>
            </a:r>
            <a:r>
              <a:rPr lang="pt-PT"/>
              <a:t> </a:t>
            </a:r>
            <a:r>
              <a:rPr lang="pt-PT" err="1"/>
              <a:t>dapibus</a:t>
            </a:r>
            <a:r>
              <a:rPr lang="pt-PT"/>
              <a:t> </a:t>
            </a:r>
            <a:r>
              <a:rPr lang="pt-PT" err="1"/>
              <a:t>enim</a:t>
            </a:r>
            <a:r>
              <a:rPr lang="pt-PT"/>
              <a:t> </a:t>
            </a:r>
            <a:r>
              <a:rPr lang="pt-PT" err="1"/>
              <a:t>turpis</a:t>
            </a:r>
            <a:r>
              <a:rPr lang="pt-PT"/>
              <a:t>. </a:t>
            </a:r>
          </a:p>
          <a:p>
            <a:pPr lvl="0"/>
            <a:endParaRPr lang="pt-PT"/>
          </a:p>
        </p:txBody>
      </p:sp>
      <p:sp>
        <p:nvSpPr>
          <p:cNvPr id="107" name="Text Placeholder 25"/>
          <p:cNvSpPr>
            <a:spLocks noGrp="1"/>
          </p:cNvSpPr>
          <p:nvPr>
            <p:ph type="body" sz="quarter" idx="69" hasCustomPrompt="1"/>
          </p:nvPr>
        </p:nvSpPr>
        <p:spPr>
          <a:xfrm>
            <a:off x="6925362" y="2052386"/>
            <a:ext cx="2683967" cy="250855"/>
          </a:xfrm>
        </p:spPr>
        <p:txBody>
          <a:bodyP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b="1" baseline="0">
                <a:solidFill>
                  <a:schemeClr val="accent5"/>
                </a:solidFill>
              </a:defRPr>
            </a:lvl1pPr>
          </a:lstStyle>
          <a:p>
            <a:r>
              <a:rPr lang="pt-PT" err="1"/>
              <a:t>Text</a:t>
            </a:r>
            <a:endParaRPr lang="pt-PT"/>
          </a:p>
        </p:txBody>
      </p:sp>
      <p:sp>
        <p:nvSpPr>
          <p:cNvPr id="108" name="Text Placeholder 119"/>
          <p:cNvSpPr>
            <a:spLocks noGrp="1"/>
          </p:cNvSpPr>
          <p:nvPr>
            <p:ph type="body" sz="quarter" idx="70" hasCustomPrompt="1"/>
          </p:nvPr>
        </p:nvSpPr>
        <p:spPr>
          <a:xfrm>
            <a:off x="6925362" y="2316908"/>
            <a:ext cx="2683690" cy="769138"/>
          </a:xfrm>
        </p:spPr>
        <p:txBody>
          <a:bodyPr lIns="72000" tIns="72000" rIns="72000" bIns="72000">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200">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err="1"/>
              <a:t>Curabitur</a:t>
            </a:r>
            <a:r>
              <a:rPr lang="pt-PT"/>
              <a:t> </a:t>
            </a:r>
            <a:r>
              <a:rPr lang="pt-PT" err="1"/>
              <a:t>vel</a:t>
            </a:r>
            <a:r>
              <a:rPr lang="pt-PT"/>
              <a:t> </a:t>
            </a:r>
            <a:r>
              <a:rPr lang="pt-PT" err="1"/>
              <a:t>tincidunt</a:t>
            </a:r>
            <a:r>
              <a:rPr lang="pt-PT"/>
              <a:t> odio. </a:t>
            </a:r>
            <a:r>
              <a:rPr lang="pt-PT" err="1"/>
              <a:t>Integer</a:t>
            </a:r>
            <a:r>
              <a:rPr lang="pt-PT"/>
              <a:t> </a:t>
            </a:r>
            <a:r>
              <a:rPr lang="pt-PT" err="1"/>
              <a:t>volutpat</a:t>
            </a:r>
            <a:r>
              <a:rPr lang="pt-PT"/>
              <a:t> </a:t>
            </a:r>
            <a:r>
              <a:rPr lang="pt-PT" err="1"/>
              <a:t>tempus</a:t>
            </a:r>
            <a:r>
              <a:rPr lang="pt-PT"/>
              <a:t> </a:t>
            </a:r>
            <a:r>
              <a:rPr lang="pt-PT" err="1"/>
              <a:t>nunc</a:t>
            </a:r>
            <a:r>
              <a:rPr lang="pt-PT"/>
              <a:t>, </a:t>
            </a:r>
            <a:r>
              <a:rPr lang="pt-PT" err="1"/>
              <a:t>sed</a:t>
            </a:r>
            <a:r>
              <a:rPr lang="pt-PT"/>
              <a:t> </a:t>
            </a:r>
            <a:r>
              <a:rPr lang="pt-PT" err="1"/>
              <a:t>molestie</a:t>
            </a:r>
            <a:r>
              <a:rPr lang="pt-PT"/>
              <a:t> </a:t>
            </a:r>
            <a:r>
              <a:rPr lang="pt-PT" err="1"/>
              <a:t>velit</a:t>
            </a:r>
            <a:r>
              <a:rPr lang="pt-PT"/>
              <a:t> </a:t>
            </a:r>
            <a:r>
              <a:rPr lang="pt-PT" err="1"/>
              <a:t>pellentesque</a:t>
            </a:r>
            <a:r>
              <a:rPr lang="pt-PT"/>
              <a:t> eu. </a:t>
            </a:r>
            <a:r>
              <a:rPr lang="pt-PT" err="1"/>
              <a:t>Praesent</a:t>
            </a:r>
            <a:r>
              <a:rPr lang="pt-PT"/>
              <a:t> </a:t>
            </a:r>
            <a:r>
              <a:rPr lang="pt-PT" err="1"/>
              <a:t>dapibus</a:t>
            </a:r>
            <a:r>
              <a:rPr lang="pt-PT"/>
              <a:t> </a:t>
            </a:r>
            <a:r>
              <a:rPr lang="pt-PT" err="1"/>
              <a:t>enim</a:t>
            </a:r>
            <a:r>
              <a:rPr lang="pt-PT"/>
              <a:t> </a:t>
            </a:r>
            <a:r>
              <a:rPr lang="pt-PT" err="1"/>
              <a:t>turpis</a:t>
            </a:r>
            <a:r>
              <a:rPr lang="pt-PT"/>
              <a:t>. </a:t>
            </a:r>
          </a:p>
          <a:p>
            <a:pPr lvl="0"/>
            <a:endParaRPr lang="pt-PT"/>
          </a:p>
        </p:txBody>
      </p:sp>
      <p:sp>
        <p:nvSpPr>
          <p:cNvPr id="109" name="Text Placeholder 25"/>
          <p:cNvSpPr>
            <a:spLocks noGrp="1"/>
          </p:cNvSpPr>
          <p:nvPr>
            <p:ph type="body" sz="quarter" idx="71" hasCustomPrompt="1"/>
          </p:nvPr>
        </p:nvSpPr>
        <p:spPr>
          <a:xfrm>
            <a:off x="5645965" y="4839651"/>
            <a:ext cx="2683967" cy="250855"/>
          </a:xfrm>
        </p:spPr>
        <p:txBody>
          <a:bodyPr>
            <a:noAutofit/>
          </a:bodyPr>
          <a:lstStyle>
            <a:lvl1pPr marL="0" marR="0" indent="0" algn="r"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b="1" baseline="0">
                <a:solidFill>
                  <a:schemeClr val="accent5"/>
                </a:solidFill>
              </a:defRPr>
            </a:lvl1pPr>
          </a:lstStyle>
          <a:p>
            <a:r>
              <a:rPr lang="pt-PT" err="1"/>
              <a:t>Text</a:t>
            </a:r>
            <a:endParaRPr lang="pt-PT"/>
          </a:p>
        </p:txBody>
      </p:sp>
      <p:sp>
        <p:nvSpPr>
          <p:cNvPr id="115" name="Text Placeholder 114"/>
          <p:cNvSpPr>
            <a:spLocks noGrp="1"/>
          </p:cNvSpPr>
          <p:nvPr>
            <p:ph type="body" sz="quarter" idx="73" hasCustomPrompt="1"/>
          </p:nvPr>
        </p:nvSpPr>
        <p:spPr>
          <a:xfrm>
            <a:off x="413963" y="1460589"/>
            <a:ext cx="1363344" cy="599924"/>
          </a:xfrm>
        </p:spPr>
        <p:txBody>
          <a:bodyPr>
            <a:normAutofit/>
          </a:bodyPr>
          <a:lstStyle>
            <a:lvl1pPr marL="0" indent="0" algn="r">
              <a:spcBef>
                <a:spcPts val="0"/>
              </a:spcBef>
              <a:buNone/>
              <a:defRPr sz="1800">
                <a:solidFill>
                  <a:schemeClr val="bg1"/>
                </a:solidFill>
              </a:defRPr>
            </a:lvl1pPr>
          </a:lstStyle>
          <a:p>
            <a:pPr lvl="0"/>
            <a:r>
              <a:rPr lang="en-US"/>
              <a:t>Year</a:t>
            </a:r>
          </a:p>
          <a:p>
            <a:pPr lvl="0"/>
            <a:r>
              <a:rPr lang="en-US"/>
              <a:t>Month</a:t>
            </a:r>
          </a:p>
        </p:txBody>
      </p:sp>
      <p:sp>
        <p:nvSpPr>
          <p:cNvPr id="116" name="Text Placeholder 114"/>
          <p:cNvSpPr>
            <a:spLocks noGrp="1"/>
          </p:cNvSpPr>
          <p:nvPr>
            <p:ph type="body" sz="quarter" idx="74" hasCustomPrompt="1"/>
          </p:nvPr>
        </p:nvSpPr>
        <p:spPr>
          <a:xfrm>
            <a:off x="5435600" y="4114300"/>
            <a:ext cx="1363344" cy="599924"/>
          </a:xfrm>
        </p:spPr>
        <p:txBody>
          <a:bodyPr>
            <a:normAutofit/>
          </a:bodyPr>
          <a:lstStyle>
            <a:lvl1pPr marL="0" indent="0" algn="ctr">
              <a:spcBef>
                <a:spcPts val="0"/>
              </a:spcBef>
              <a:buNone/>
              <a:defRPr sz="1800">
                <a:solidFill>
                  <a:schemeClr val="bg1"/>
                </a:solidFill>
              </a:defRPr>
            </a:lvl1pPr>
          </a:lstStyle>
          <a:p>
            <a:pPr lvl="0"/>
            <a:r>
              <a:rPr lang="en-US"/>
              <a:t>Year</a:t>
            </a:r>
          </a:p>
          <a:p>
            <a:pPr lvl="0"/>
            <a:r>
              <a:rPr lang="en-US"/>
              <a:t>Month</a:t>
            </a:r>
          </a:p>
        </p:txBody>
      </p:sp>
      <p:sp>
        <p:nvSpPr>
          <p:cNvPr id="117" name="Text Placeholder 114"/>
          <p:cNvSpPr>
            <a:spLocks noGrp="1"/>
          </p:cNvSpPr>
          <p:nvPr>
            <p:ph type="body" sz="quarter" idx="75" hasCustomPrompt="1"/>
          </p:nvPr>
        </p:nvSpPr>
        <p:spPr>
          <a:xfrm>
            <a:off x="5645965" y="5090506"/>
            <a:ext cx="2683690" cy="739594"/>
          </a:xfrm>
        </p:spPr>
        <p:txBody>
          <a:bodyPr>
            <a:noAutofit/>
          </a:bodyPr>
          <a:lstStyle>
            <a:lvl1pPr marL="0" marR="0" indent="0" algn="r" defTabSz="914400" rtl="0" eaLnBrk="1" fontAlgn="auto" latinLnBrk="0" hangingPunct="1">
              <a:lnSpc>
                <a:spcPct val="90000"/>
              </a:lnSpc>
              <a:spcBef>
                <a:spcPts val="0"/>
              </a:spcBef>
              <a:spcAft>
                <a:spcPts val="0"/>
              </a:spcAft>
              <a:buClrTx/>
              <a:buSzTx/>
              <a:buFont typeface="Arial" panose="020B0604020202020204" pitchFamily="34" charset="0"/>
              <a:buNone/>
              <a:tabLst/>
              <a:defRPr sz="1200">
                <a:solidFill>
                  <a:schemeClr val="bg1"/>
                </a:solidFill>
              </a:defRPr>
            </a:lvl1pPr>
          </a:lstStyle>
          <a:p>
            <a:pPr marL="0" marR="0" lvl="0" indent="0" algn="r"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lang="pt-PT" err="1"/>
              <a:t>Curabitur</a:t>
            </a:r>
            <a:r>
              <a:rPr lang="pt-PT"/>
              <a:t> </a:t>
            </a:r>
            <a:r>
              <a:rPr lang="pt-PT" err="1"/>
              <a:t>vel</a:t>
            </a:r>
            <a:r>
              <a:rPr lang="pt-PT"/>
              <a:t> </a:t>
            </a:r>
            <a:r>
              <a:rPr lang="pt-PT" err="1"/>
              <a:t>tincidunt</a:t>
            </a:r>
            <a:r>
              <a:rPr lang="pt-PT"/>
              <a:t> odio. </a:t>
            </a:r>
            <a:r>
              <a:rPr lang="pt-PT" err="1"/>
              <a:t>Integer</a:t>
            </a:r>
            <a:r>
              <a:rPr lang="pt-PT"/>
              <a:t> </a:t>
            </a:r>
            <a:r>
              <a:rPr lang="pt-PT" err="1"/>
              <a:t>volutpat</a:t>
            </a:r>
            <a:r>
              <a:rPr lang="pt-PT"/>
              <a:t> </a:t>
            </a:r>
            <a:r>
              <a:rPr lang="pt-PT" err="1"/>
              <a:t>tempus</a:t>
            </a:r>
            <a:r>
              <a:rPr lang="pt-PT"/>
              <a:t> </a:t>
            </a:r>
            <a:r>
              <a:rPr lang="pt-PT" err="1"/>
              <a:t>nunc</a:t>
            </a:r>
            <a:r>
              <a:rPr lang="pt-PT"/>
              <a:t>, </a:t>
            </a:r>
            <a:r>
              <a:rPr lang="pt-PT" err="1"/>
              <a:t>sed</a:t>
            </a:r>
            <a:r>
              <a:rPr lang="pt-PT"/>
              <a:t> </a:t>
            </a:r>
            <a:r>
              <a:rPr lang="pt-PT" err="1"/>
              <a:t>molestie</a:t>
            </a:r>
            <a:r>
              <a:rPr lang="pt-PT"/>
              <a:t> </a:t>
            </a:r>
            <a:r>
              <a:rPr lang="pt-PT" err="1"/>
              <a:t>velit</a:t>
            </a:r>
            <a:r>
              <a:rPr lang="pt-PT"/>
              <a:t> </a:t>
            </a:r>
            <a:r>
              <a:rPr lang="pt-PT" err="1"/>
              <a:t>pellentesque</a:t>
            </a:r>
            <a:r>
              <a:rPr lang="pt-PT"/>
              <a:t> eu. </a:t>
            </a:r>
            <a:r>
              <a:rPr lang="pt-PT" err="1"/>
              <a:t>Praesent</a:t>
            </a:r>
            <a:r>
              <a:rPr lang="pt-PT"/>
              <a:t> </a:t>
            </a:r>
            <a:r>
              <a:rPr lang="pt-PT" err="1"/>
              <a:t>dapibus</a:t>
            </a:r>
            <a:r>
              <a:rPr lang="pt-PT"/>
              <a:t> </a:t>
            </a:r>
            <a:r>
              <a:rPr lang="pt-PT" err="1"/>
              <a:t>enim</a:t>
            </a:r>
            <a:r>
              <a:rPr lang="pt-PT"/>
              <a:t> </a:t>
            </a:r>
            <a:r>
              <a:rPr lang="pt-PT" err="1"/>
              <a:t>turpis</a:t>
            </a:r>
            <a:r>
              <a:rPr lang="pt-PT"/>
              <a:t>. </a:t>
            </a:r>
          </a:p>
          <a:p>
            <a:pPr lvl="0"/>
            <a:endParaRPr lang="en-US"/>
          </a:p>
        </p:txBody>
      </p:sp>
      <p:sp>
        <p:nvSpPr>
          <p:cNvPr id="118" name="Text Placeholder 114"/>
          <p:cNvSpPr>
            <a:spLocks noGrp="1"/>
          </p:cNvSpPr>
          <p:nvPr>
            <p:ph type="body" sz="quarter" idx="76" hasCustomPrompt="1"/>
          </p:nvPr>
        </p:nvSpPr>
        <p:spPr>
          <a:xfrm>
            <a:off x="10072935" y="5008638"/>
            <a:ext cx="1363344" cy="599924"/>
          </a:xfrm>
        </p:spPr>
        <p:txBody>
          <a:bodyPr>
            <a:normAutofit/>
          </a:bodyPr>
          <a:lstStyle>
            <a:lvl1pPr marL="0" indent="0" algn="l">
              <a:spcBef>
                <a:spcPts val="0"/>
              </a:spcBef>
              <a:buNone/>
              <a:defRPr sz="1800">
                <a:solidFill>
                  <a:schemeClr val="bg1"/>
                </a:solidFill>
              </a:defRPr>
            </a:lvl1pPr>
          </a:lstStyle>
          <a:p>
            <a:pPr lvl="0"/>
            <a:r>
              <a:rPr lang="en-US"/>
              <a:t>Year</a:t>
            </a:r>
          </a:p>
          <a:p>
            <a:pPr lvl="0"/>
            <a:r>
              <a:rPr lang="en-US"/>
              <a:t>Month</a:t>
            </a:r>
          </a:p>
        </p:txBody>
      </p:sp>
      <p:sp>
        <p:nvSpPr>
          <p:cNvPr id="119" name="Text Placeholder 12"/>
          <p:cNvSpPr>
            <a:spLocks noGrp="1"/>
          </p:cNvSpPr>
          <p:nvPr>
            <p:ph type="body" sz="quarter" idx="15" hasCustomPrompt="1"/>
          </p:nvPr>
        </p:nvSpPr>
        <p:spPr>
          <a:xfrm>
            <a:off x="11213811" y="6165382"/>
            <a:ext cx="701038" cy="486183"/>
          </a:xfrm>
          <a:blipFill>
            <a:blip r:embed="rId2" cstate="email">
              <a:extLst>
                <a:ext uri="{28A0092B-C50C-407E-A947-70E740481C1C}">
                  <a14:useLocalDpi xmlns:a14="http://schemas.microsoft.com/office/drawing/2010/main"/>
                </a:ext>
              </a:extLst>
            </a:blip>
            <a:stretch>
              <a:fillRect/>
            </a:stretch>
          </a:blipFill>
        </p:spPr>
        <p:txBody>
          <a:bodyPr lIns="0" tIns="0" rIns="0" bIns="0" anchor="ct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700" b="0" baseline="0">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a:t> </a:t>
            </a:r>
          </a:p>
        </p:txBody>
      </p:sp>
      <p:sp>
        <p:nvSpPr>
          <p:cNvPr id="120" name="Text Placeholder 12"/>
          <p:cNvSpPr>
            <a:spLocks noGrp="1"/>
          </p:cNvSpPr>
          <p:nvPr>
            <p:ph type="body" sz="quarter" idx="77" hasCustomPrompt="1"/>
          </p:nvPr>
        </p:nvSpPr>
        <p:spPr>
          <a:xfrm>
            <a:off x="2286687" y="1354841"/>
            <a:ext cx="811420" cy="811420"/>
          </a:xfrm>
          <a:prstGeom prst="ellipse">
            <a:avLst/>
          </a:prstGeom>
          <a:noFill/>
          <a:ln>
            <a:noFill/>
          </a:ln>
        </p:spPr>
        <p:txBody>
          <a:bodyPr anchor="ctr">
            <a:noAutofit/>
          </a:bodyPr>
          <a:lstStyle>
            <a:lvl1pPr marL="0" indent="0" algn="ctr">
              <a:buNone/>
              <a:defRPr sz="1400">
                <a:solidFill>
                  <a:schemeClr val="bg1"/>
                </a:solidFill>
              </a:defRPr>
            </a:lvl1pPr>
          </a:lstStyle>
          <a:p>
            <a:pPr lvl="0"/>
            <a:r>
              <a:rPr lang="en-US"/>
              <a:t>Icon here</a:t>
            </a:r>
            <a:endParaRPr lang="pt-PT"/>
          </a:p>
        </p:txBody>
      </p:sp>
      <p:sp>
        <p:nvSpPr>
          <p:cNvPr id="121" name="Text Placeholder 12"/>
          <p:cNvSpPr>
            <a:spLocks noGrp="1"/>
          </p:cNvSpPr>
          <p:nvPr>
            <p:ph type="body" sz="quarter" idx="78" hasCustomPrompt="1"/>
          </p:nvPr>
        </p:nvSpPr>
        <p:spPr>
          <a:xfrm>
            <a:off x="5694503" y="2908938"/>
            <a:ext cx="811420" cy="811420"/>
          </a:xfrm>
          <a:prstGeom prst="ellipse">
            <a:avLst/>
          </a:prstGeom>
          <a:noFill/>
          <a:ln>
            <a:noFill/>
          </a:ln>
        </p:spPr>
        <p:txBody>
          <a:bodyPr anchor="ctr">
            <a:noAutofit/>
          </a:bodyPr>
          <a:lstStyle>
            <a:lvl1pPr marL="0" indent="0" algn="ctr">
              <a:buNone/>
              <a:defRPr sz="1400">
                <a:solidFill>
                  <a:schemeClr val="bg1"/>
                </a:solidFill>
              </a:defRPr>
            </a:lvl1pPr>
          </a:lstStyle>
          <a:p>
            <a:pPr lvl="0"/>
            <a:r>
              <a:rPr lang="en-US"/>
              <a:t>Icon here</a:t>
            </a:r>
            <a:endParaRPr lang="pt-PT"/>
          </a:p>
        </p:txBody>
      </p:sp>
      <p:sp>
        <p:nvSpPr>
          <p:cNvPr id="122" name="Text Placeholder 12"/>
          <p:cNvSpPr>
            <a:spLocks noGrp="1"/>
          </p:cNvSpPr>
          <p:nvPr>
            <p:ph type="body" sz="quarter" idx="79" hasCustomPrompt="1"/>
          </p:nvPr>
        </p:nvSpPr>
        <p:spPr>
          <a:xfrm>
            <a:off x="8789090" y="4902890"/>
            <a:ext cx="811420" cy="811420"/>
          </a:xfrm>
          <a:prstGeom prst="ellipse">
            <a:avLst/>
          </a:prstGeom>
          <a:noFill/>
          <a:ln>
            <a:noFill/>
          </a:ln>
        </p:spPr>
        <p:txBody>
          <a:bodyPr anchor="ctr">
            <a:noAutofit/>
          </a:bodyPr>
          <a:lstStyle>
            <a:lvl1pPr marL="0" indent="0" algn="ctr">
              <a:buNone/>
              <a:defRPr sz="1400">
                <a:solidFill>
                  <a:schemeClr val="bg1"/>
                </a:solidFill>
              </a:defRPr>
            </a:lvl1pPr>
          </a:lstStyle>
          <a:p>
            <a:pPr lvl="0"/>
            <a:r>
              <a:rPr lang="en-US"/>
              <a:t>Icon here</a:t>
            </a:r>
            <a:endParaRPr lang="pt-PT"/>
          </a:p>
        </p:txBody>
      </p:sp>
      <p:sp>
        <p:nvSpPr>
          <p:cNvPr id="123" name="Straight Connector 20"/>
          <p:cNvSpPr/>
          <p:nvPr userDrawn="1"/>
        </p:nvSpPr>
        <p:spPr>
          <a:xfrm flipH="1">
            <a:off x="9194799" y="6273798"/>
            <a:ext cx="4" cy="584206"/>
          </a:xfrm>
          <a:prstGeom prst="line">
            <a:avLst/>
          </a:prstGeom>
          <a:ln>
            <a:solidFill>
              <a:srgbClr val="FFFFFF"/>
            </a:solidFill>
          </a:ln>
        </p:spPr>
        <p:txBody>
          <a:bodyPr lIns="45718" tIns="45718" rIns="45718" bIns="45718"/>
          <a:lstStyle/>
          <a:p>
            <a:endParaRPr/>
          </a:p>
        </p:txBody>
      </p:sp>
    </p:spTree>
    <p:extLst>
      <p:ext uri="{BB962C8B-B14F-4D97-AF65-F5344CB8AC3E}">
        <p14:creationId xmlns:p14="http://schemas.microsoft.com/office/powerpoint/2010/main" val="354875626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imelines&amp;Flows Slide 3.3">
    <p:bg>
      <p:bgPr>
        <a:solidFill>
          <a:schemeClr val="accent3"/>
        </a:solidFill>
        <a:effectLst/>
      </p:bgPr>
    </p:bg>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lvl1pPr>
              <a:defRPr>
                <a:solidFill>
                  <a:schemeClr val="bg1"/>
                </a:solidFill>
              </a:defRPr>
            </a:lvl1pPr>
          </a:lstStyle>
          <a:p>
            <a:fld id="{9E561190-0011-472E-9FCA-1D7032DB7E1D}" type="slidenum">
              <a:rPr lang="en-US" smtClean="0"/>
              <a:pPr/>
              <a:t>‹#›</a:t>
            </a:fld>
            <a:endParaRPr lang="en-US"/>
          </a:p>
        </p:txBody>
      </p:sp>
      <p:sp>
        <p:nvSpPr>
          <p:cNvPr id="14" name="Straight Connector 3"/>
          <p:cNvSpPr/>
          <p:nvPr userDrawn="1"/>
        </p:nvSpPr>
        <p:spPr>
          <a:xfrm>
            <a:off x="9194799" y="-2"/>
            <a:ext cx="5671" cy="1600205"/>
          </a:xfrm>
          <a:prstGeom prst="line">
            <a:avLst/>
          </a:prstGeom>
          <a:ln>
            <a:solidFill>
              <a:srgbClr val="FFFFFF"/>
            </a:solidFill>
          </a:ln>
        </p:spPr>
        <p:txBody>
          <a:bodyPr lIns="45718" tIns="45718" rIns="45718" bIns="45718"/>
          <a:lstStyle/>
          <a:p>
            <a:endParaRPr/>
          </a:p>
        </p:txBody>
      </p:sp>
      <p:sp>
        <p:nvSpPr>
          <p:cNvPr id="15" name="Oval 23"/>
          <p:cNvSpPr/>
          <p:nvPr userDrawn="1"/>
        </p:nvSpPr>
        <p:spPr>
          <a:xfrm>
            <a:off x="9143217" y="1601566"/>
            <a:ext cx="114505" cy="114505"/>
          </a:xfrm>
          <a:prstGeom prst="ellipse">
            <a:avLst/>
          </a:prstGeom>
          <a:ln>
            <a:solidFill>
              <a:srgbClr val="FFFFFF"/>
            </a:solidFill>
          </a:ln>
        </p:spPr>
        <p:txBody>
          <a:bodyPr lIns="45718" tIns="45718" rIns="45718" bIns="45718" anchor="ctr"/>
          <a:lstStyle/>
          <a:p>
            <a:pPr algn="ctr">
              <a:defRPr sz="2400">
                <a:solidFill>
                  <a:srgbClr val="FFFFFF"/>
                </a:solidFill>
                <a:latin typeface="EC Square Sans Pro"/>
                <a:ea typeface="EC Square Sans Pro"/>
                <a:cs typeface="EC Square Sans Pro"/>
                <a:sym typeface="EC Square Sans Pro"/>
              </a:defRPr>
            </a:pPr>
            <a:endParaRPr/>
          </a:p>
        </p:txBody>
      </p:sp>
      <p:sp>
        <p:nvSpPr>
          <p:cNvPr id="16" name="Oval 21"/>
          <p:cNvSpPr/>
          <p:nvPr userDrawn="1"/>
        </p:nvSpPr>
        <p:spPr>
          <a:xfrm>
            <a:off x="9134716" y="4547965"/>
            <a:ext cx="114505" cy="114505"/>
          </a:xfrm>
          <a:prstGeom prst="ellipse">
            <a:avLst/>
          </a:prstGeom>
          <a:ln>
            <a:solidFill>
              <a:srgbClr val="FFFFFF"/>
            </a:solidFill>
          </a:ln>
        </p:spPr>
        <p:txBody>
          <a:bodyPr lIns="45718" tIns="45718" rIns="45718" bIns="45718" anchor="ctr"/>
          <a:lstStyle/>
          <a:p>
            <a:pPr algn="ctr">
              <a:defRPr sz="2400">
                <a:solidFill>
                  <a:srgbClr val="FFFFFF"/>
                </a:solidFill>
                <a:latin typeface="EC Square Sans Pro"/>
                <a:ea typeface="EC Square Sans Pro"/>
                <a:cs typeface="EC Square Sans Pro"/>
                <a:sym typeface="EC Square Sans Pro"/>
              </a:defRPr>
            </a:pPr>
            <a:endParaRPr/>
          </a:p>
        </p:txBody>
      </p:sp>
      <p:sp>
        <p:nvSpPr>
          <p:cNvPr id="17" name="Oval 22"/>
          <p:cNvSpPr/>
          <p:nvPr userDrawn="1"/>
        </p:nvSpPr>
        <p:spPr>
          <a:xfrm>
            <a:off x="9140383" y="3414733"/>
            <a:ext cx="114505" cy="114505"/>
          </a:xfrm>
          <a:prstGeom prst="ellipse">
            <a:avLst/>
          </a:prstGeom>
          <a:ln>
            <a:solidFill>
              <a:srgbClr val="FFFFFF"/>
            </a:solidFill>
          </a:ln>
        </p:spPr>
        <p:txBody>
          <a:bodyPr lIns="45718" tIns="45718" rIns="45718" bIns="45718" anchor="ctr"/>
          <a:lstStyle/>
          <a:p>
            <a:pPr algn="ctr">
              <a:defRPr sz="2400">
                <a:solidFill>
                  <a:srgbClr val="FFFFFF"/>
                </a:solidFill>
                <a:latin typeface="EC Square Sans Pro"/>
                <a:ea typeface="EC Square Sans Pro"/>
                <a:cs typeface="EC Square Sans Pro"/>
                <a:sym typeface="EC Square Sans Pro"/>
              </a:defRPr>
            </a:pPr>
            <a:endParaRPr/>
          </a:p>
        </p:txBody>
      </p:sp>
      <p:sp>
        <p:nvSpPr>
          <p:cNvPr id="18" name="Straight Connector 26"/>
          <p:cNvSpPr/>
          <p:nvPr userDrawn="1"/>
        </p:nvSpPr>
        <p:spPr>
          <a:xfrm flipH="1">
            <a:off x="9191966" y="3530598"/>
            <a:ext cx="5671" cy="1016004"/>
          </a:xfrm>
          <a:prstGeom prst="line">
            <a:avLst/>
          </a:prstGeom>
          <a:ln>
            <a:solidFill>
              <a:srgbClr val="FFFFFF"/>
            </a:solidFill>
          </a:ln>
        </p:spPr>
        <p:txBody>
          <a:bodyPr lIns="45718" tIns="45718" rIns="45718" bIns="45718"/>
          <a:lstStyle/>
          <a:p>
            <a:endParaRPr/>
          </a:p>
        </p:txBody>
      </p:sp>
      <p:sp>
        <p:nvSpPr>
          <p:cNvPr id="19" name="Oval 1"/>
          <p:cNvSpPr/>
          <p:nvPr userDrawn="1"/>
        </p:nvSpPr>
        <p:spPr>
          <a:xfrm>
            <a:off x="8534400" y="4851400"/>
            <a:ext cx="1320800" cy="1320800"/>
          </a:xfrm>
          <a:prstGeom prst="ellipse">
            <a:avLst/>
          </a:prstGeom>
          <a:ln>
            <a:solidFill>
              <a:srgbClr val="FFFFFF"/>
            </a:solidFill>
          </a:ln>
        </p:spPr>
        <p:txBody>
          <a:bodyPr lIns="45718" tIns="45718" rIns="45718" bIns="45718" anchor="ctr"/>
          <a:lstStyle/>
          <a:p>
            <a:pPr algn="ctr">
              <a:defRPr sz="2400">
                <a:solidFill>
                  <a:srgbClr val="FFFFFF"/>
                </a:solidFill>
                <a:latin typeface="EC Square Sans Pro"/>
                <a:ea typeface="EC Square Sans Pro"/>
                <a:cs typeface="EC Square Sans Pro"/>
                <a:sym typeface="EC Square Sans Pro"/>
              </a:defRPr>
            </a:pPr>
            <a:endParaRPr/>
          </a:p>
        </p:txBody>
      </p:sp>
      <p:sp>
        <p:nvSpPr>
          <p:cNvPr id="20" name="Oval 11"/>
          <p:cNvSpPr/>
          <p:nvPr userDrawn="1"/>
        </p:nvSpPr>
        <p:spPr>
          <a:xfrm>
            <a:off x="8534400" y="1905000"/>
            <a:ext cx="1320800" cy="1320800"/>
          </a:xfrm>
          <a:prstGeom prst="ellipse">
            <a:avLst/>
          </a:prstGeom>
          <a:ln>
            <a:solidFill>
              <a:srgbClr val="FFFFFF"/>
            </a:solidFill>
          </a:ln>
        </p:spPr>
        <p:txBody>
          <a:bodyPr lIns="45718" tIns="45718" rIns="45718" bIns="45718" anchor="ctr"/>
          <a:lstStyle/>
          <a:p>
            <a:pPr algn="ctr">
              <a:defRPr sz="2400">
                <a:solidFill>
                  <a:srgbClr val="FFFFFF"/>
                </a:solidFill>
                <a:latin typeface="EC Square Sans Pro"/>
                <a:ea typeface="EC Square Sans Pro"/>
                <a:cs typeface="EC Square Sans Pro"/>
                <a:sym typeface="EC Square Sans Pro"/>
              </a:defRPr>
            </a:pPr>
            <a:endParaRPr/>
          </a:p>
        </p:txBody>
      </p:sp>
      <p:sp>
        <p:nvSpPr>
          <p:cNvPr id="61" name="Text Placeholder 12"/>
          <p:cNvSpPr>
            <a:spLocks noGrp="1"/>
          </p:cNvSpPr>
          <p:nvPr>
            <p:ph type="body" sz="quarter" idx="15" hasCustomPrompt="1"/>
          </p:nvPr>
        </p:nvSpPr>
        <p:spPr>
          <a:xfrm>
            <a:off x="11213811" y="6165382"/>
            <a:ext cx="701038" cy="486183"/>
          </a:xfrm>
          <a:blipFill>
            <a:blip r:embed="rId2" cstate="email">
              <a:extLst>
                <a:ext uri="{28A0092B-C50C-407E-A947-70E740481C1C}">
                  <a14:useLocalDpi xmlns:a14="http://schemas.microsoft.com/office/drawing/2010/main"/>
                </a:ext>
              </a:extLst>
            </a:blip>
            <a:stretch>
              <a:fillRect/>
            </a:stretch>
          </a:blipFill>
        </p:spPr>
        <p:txBody>
          <a:bodyPr lIns="0" tIns="0" rIns="0" bIns="0" anchor="ct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700" b="0" baseline="0">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a:t> </a:t>
            </a:r>
          </a:p>
        </p:txBody>
      </p:sp>
      <p:sp>
        <p:nvSpPr>
          <p:cNvPr id="62" name="Text Placeholder 114"/>
          <p:cNvSpPr>
            <a:spLocks noGrp="1"/>
          </p:cNvSpPr>
          <p:nvPr>
            <p:ph type="body" sz="quarter" idx="76" hasCustomPrompt="1"/>
          </p:nvPr>
        </p:nvSpPr>
        <p:spPr>
          <a:xfrm>
            <a:off x="10122393" y="2265438"/>
            <a:ext cx="1363344" cy="599924"/>
          </a:xfrm>
        </p:spPr>
        <p:txBody>
          <a:bodyPr>
            <a:normAutofit/>
          </a:bodyPr>
          <a:lstStyle>
            <a:lvl1pPr marL="0" indent="0" algn="l">
              <a:spcBef>
                <a:spcPts val="0"/>
              </a:spcBef>
              <a:buNone/>
              <a:defRPr sz="1800">
                <a:solidFill>
                  <a:schemeClr val="bg1"/>
                </a:solidFill>
              </a:defRPr>
            </a:lvl1pPr>
          </a:lstStyle>
          <a:p>
            <a:pPr lvl="0"/>
            <a:r>
              <a:rPr lang="en-US"/>
              <a:t>Year</a:t>
            </a:r>
          </a:p>
          <a:p>
            <a:pPr lvl="0"/>
            <a:r>
              <a:rPr lang="en-US"/>
              <a:t>Month</a:t>
            </a:r>
          </a:p>
        </p:txBody>
      </p:sp>
      <p:sp>
        <p:nvSpPr>
          <p:cNvPr id="63" name="Text Placeholder 114"/>
          <p:cNvSpPr>
            <a:spLocks noGrp="1"/>
          </p:cNvSpPr>
          <p:nvPr>
            <p:ph type="body" sz="quarter" idx="77" hasCustomPrompt="1"/>
          </p:nvPr>
        </p:nvSpPr>
        <p:spPr>
          <a:xfrm>
            <a:off x="10122393" y="5211838"/>
            <a:ext cx="1363344" cy="599924"/>
          </a:xfrm>
        </p:spPr>
        <p:txBody>
          <a:bodyPr>
            <a:normAutofit/>
          </a:bodyPr>
          <a:lstStyle>
            <a:lvl1pPr marL="0" indent="0" algn="l">
              <a:spcBef>
                <a:spcPts val="0"/>
              </a:spcBef>
              <a:buNone/>
              <a:defRPr sz="1800">
                <a:solidFill>
                  <a:schemeClr val="bg1"/>
                </a:solidFill>
              </a:defRPr>
            </a:lvl1pPr>
          </a:lstStyle>
          <a:p>
            <a:pPr lvl="0"/>
            <a:r>
              <a:rPr lang="en-US"/>
              <a:t>Year</a:t>
            </a:r>
          </a:p>
          <a:p>
            <a:pPr lvl="0"/>
            <a:r>
              <a:rPr lang="en-US"/>
              <a:t>Month</a:t>
            </a:r>
          </a:p>
        </p:txBody>
      </p:sp>
      <p:sp>
        <p:nvSpPr>
          <p:cNvPr id="64" name="Text Placeholder 12"/>
          <p:cNvSpPr>
            <a:spLocks noGrp="1"/>
          </p:cNvSpPr>
          <p:nvPr>
            <p:ph type="body" sz="quarter" idx="78" hasCustomPrompt="1"/>
          </p:nvPr>
        </p:nvSpPr>
        <p:spPr>
          <a:xfrm>
            <a:off x="8786256" y="2159690"/>
            <a:ext cx="811420" cy="811420"/>
          </a:xfrm>
          <a:prstGeom prst="ellipse">
            <a:avLst/>
          </a:prstGeom>
          <a:noFill/>
          <a:ln>
            <a:noFill/>
          </a:ln>
        </p:spPr>
        <p:txBody>
          <a:bodyPr anchor="ctr">
            <a:noAutofit/>
          </a:bodyPr>
          <a:lstStyle>
            <a:lvl1pPr marL="0" indent="0" algn="ctr">
              <a:buNone/>
              <a:defRPr sz="1400">
                <a:solidFill>
                  <a:schemeClr val="bg1"/>
                </a:solidFill>
              </a:defRPr>
            </a:lvl1pPr>
          </a:lstStyle>
          <a:p>
            <a:pPr lvl="0"/>
            <a:r>
              <a:rPr lang="en-US"/>
              <a:t>Icon here</a:t>
            </a:r>
            <a:endParaRPr lang="pt-PT"/>
          </a:p>
        </p:txBody>
      </p:sp>
      <p:sp>
        <p:nvSpPr>
          <p:cNvPr id="65" name="Text Placeholder 12"/>
          <p:cNvSpPr>
            <a:spLocks noGrp="1"/>
          </p:cNvSpPr>
          <p:nvPr>
            <p:ph type="body" sz="quarter" idx="79" hasCustomPrompt="1"/>
          </p:nvPr>
        </p:nvSpPr>
        <p:spPr>
          <a:xfrm>
            <a:off x="8794759" y="5106090"/>
            <a:ext cx="811420" cy="811420"/>
          </a:xfrm>
          <a:prstGeom prst="ellipse">
            <a:avLst/>
          </a:prstGeom>
          <a:noFill/>
          <a:ln>
            <a:noFill/>
          </a:ln>
        </p:spPr>
        <p:txBody>
          <a:bodyPr anchor="ctr">
            <a:noAutofit/>
          </a:bodyPr>
          <a:lstStyle>
            <a:lvl1pPr marL="0" indent="0" algn="ctr">
              <a:buNone/>
              <a:defRPr sz="1400">
                <a:solidFill>
                  <a:schemeClr val="bg1"/>
                </a:solidFill>
              </a:defRPr>
            </a:lvl1pPr>
          </a:lstStyle>
          <a:p>
            <a:pPr lvl="0"/>
            <a:r>
              <a:rPr lang="en-US"/>
              <a:t>Icon here</a:t>
            </a:r>
            <a:endParaRPr lang="pt-PT"/>
          </a:p>
        </p:txBody>
      </p:sp>
      <p:sp>
        <p:nvSpPr>
          <p:cNvPr id="66" name="Text Placeholder 25"/>
          <p:cNvSpPr>
            <a:spLocks noGrp="1"/>
          </p:cNvSpPr>
          <p:nvPr>
            <p:ph type="body" sz="quarter" idx="71" hasCustomPrompt="1"/>
          </p:nvPr>
        </p:nvSpPr>
        <p:spPr>
          <a:xfrm>
            <a:off x="5645965" y="4839651"/>
            <a:ext cx="2683967" cy="250855"/>
          </a:xfrm>
        </p:spPr>
        <p:txBody>
          <a:bodyPr>
            <a:noAutofit/>
          </a:bodyPr>
          <a:lstStyle>
            <a:lvl1pPr marL="0" marR="0" indent="0" algn="r"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b="1" baseline="0">
                <a:solidFill>
                  <a:schemeClr val="accent5"/>
                </a:solidFill>
              </a:defRPr>
            </a:lvl1pPr>
          </a:lstStyle>
          <a:p>
            <a:r>
              <a:rPr lang="pt-PT" err="1"/>
              <a:t>Text</a:t>
            </a:r>
            <a:endParaRPr lang="pt-PT"/>
          </a:p>
        </p:txBody>
      </p:sp>
      <p:sp>
        <p:nvSpPr>
          <p:cNvPr id="67" name="Text Placeholder 114"/>
          <p:cNvSpPr>
            <a:spLocks noGrp="1"/>
          </p:cNvSpPr>
          <p:nvPr>
            <p:ph type="body" sz="quarter" idx="75" hasCustomPrompt="1"/>
          </p:nvPr>
        </p:nvSpPr>
        <p:spPr>
          <a:xfrm>
            <a:off x="5645965" y="5090506"/>
            <a:ext cx="2683690" cy="739594"/>
          </a:xfrm>
        </p:spPr>
        <p:txBody>
          <a:bodyPr>
            <a:noAutofit/>
          </a:bodyPr>
          <a:lstStyle>
            <a:lvl1pPr marL="0" marR="0" indent="0" algn="r" defTabSz="914400" rtl="0" eaLnBrk="1" fontAlgn="auto" latinLnBrk="0" hangingPunct="1">
              <a:lnSpc>
                <a:spcPct val="90000"/>
              </a:lnSpc>
              <a:spcBef>
                <a:spcPts val="0"/>
              </a:spcBef>
              <a:spcAft>
                <a:spcPts val="0"/>
              </a:spcAft>
              <a:buClrTx/>
              <a:buSzTx/>
              <a:buFont typeface="Arial" panose="020B0604020202020204" pitchFamily="34" charset="0"/>
              <a:buNone/>
              <a:tabLst/>
              <a:defRPr sz="1200">
                <a:solidFill>
                  <a:schemeClr val="bg1"/>
                </a:solidFill>
              </a:defRPr>
            </a:lvl1pPr>
          </a:lstStyle>
          <a:p>
            <a:pPr marL="0" marR="0" lvl="0" indent="0" algn="r"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lang="pt-PT" err="1"/>
              <a:t>Curabitur</a:t>
            </a:r>
            <a:r>
              <a:rPr lang="pt-PT"/>
              <a:t> </a:t>
            </a:r>
            <a:r>
              <a:rPr lang="pt-PT" err="1"/>
              <a:t>vel</a:t>
            </a:r>
            <a:r>
              <a:rPr lang="pt-PT"/>
              <a:t> </a:t>
            </a:r>
            <a:r>
              <a:rPr lang="pt-PT" err="1"/>
              <a:t>tincidunt</a:t>
            </a:r>
            <a:r>
              <a:rPr lang="pt-PT"/>
              <a:t> odio. </a:t>
            </a:r>
            <a:r>
              <a:rPr lang="pt-PT" err="1"/>
              <a:t>Integer</a:t>
            </a:r>
            <a:r>
              <a:rPr lang="pt-PT"/>
              <a:t> </a:t>
            </a:r>
            <a:r>
              <a:rPr lang="pt-PT" err="1"/>
              <a:t>volutpat</a:t>
            </a:r>
            <a:r>
              <a:rPr lang="pt-PT"/>
              <a:t> </a:t>
            </a:r>
            <a:r>
              <a:rPr lang="pt-PT" err="1"/>
              <a:t>tempus</a:t>
            </a:r>
            <a:r>
              <a:rPr lang="pt-PT"/>
              <a:t> </a:t>
            </a:r>
            <a:r>
              <a:rPr lang="pt-PT" err="1"/>
              <a:t>nunc</a:t>
            </a:r>
            <a:r>
              <a:rPr lang="pt-PT"/>
              <a:t>, </a:t>
            </a:r>
            <a:r>
              <a:rPr lang="pt-PT" err="1"/>
              <a:t>sed</a:t>
            </a:r>
            <a:r>
              <a:rPr lang="pt-PT"/>
              <a:t> </a:t>
            </a:r>
            <a:r>
              <a:rPr lang="pt-PT" err="1"/>
              <a:t>molestie</a:t>
            </a:r>
            <a:r>
              <a:rPr lang="pt-PT"/>
              <a:t> </a:t>
            </a:r>
            <a:r>
              <a:rPr lang="pt-PT" err="1"/>
              <a:t>velit</a:t>
            </a:r>
            <a:r>
              <a:rPr lang="pt-PT"/>
              <a:t> </a:t>
            </a:r>
            <a:r>
              <a:rPr lang="pt-PT" err="1"/>
              <a:t>pellentesque</a:t>
            </a:r>
            <a:r>
              <a:rPr lang="pt-PT"/>
              <a:t> eu. </a:t>
            </a:r>
            <a:r>
              <a:rPr lang="pt-PT" err="1"/>
              <a:t>Praesent</a:t>
            </a:r>
            <a:r>
              <a:rPr lang="pt-PT"/>
              <a:t> </a:t>
            </a:r>
            <a:r>
              <a:rPr lang="pt-PT" err="1"/>
              <a:t>dapibus</a:t>
            </a:r>
            <a:r>
              <a:rPr lang="pt-PT"/>
              <a:t> </a:t>
            </a:r>
            <a:r>
              <a:rPr lang="pt-PT" err="1"/>
              <a:t>enim</a:t>
            </a:r>
            <a:r>
              <a:rPr lang="pt-PT"/>
              <a:t> </a:t>
            </a:r>
            <a:r>
              <a:rPr lang="pt-PT" err="1"/>
              <a:t>turpis</a:t>
            </a:r>
            <a:r>
              <a:rPr lang="pt-PT"/>
              <a:t>. </a:t>
            </a:r>
          </a:p>
          <a:p>
            <a:pPr lvl="0"/>
            <a:endParaRPr lang="en-US"/>
          </a:p>
        </p:txBody>
      </p:sp>
      <p:sp>
        <p:nvSpPr>
          <p:cNvPr id="68" name="Text Placeholder 25"/>
          <p:cNvSpPr>
            <a:spLocks noGrp="1"/>
          </p:cNvSpPr>
          <p:nvPr>
            <p:ph type="body" sz="quarter" idx="80" hasCustomPrompt="1"/>
          </p:nvPr>
        </p:nvSpPr>
        <p:spPr>
          <a:xfrm>
            <a:off x="5645688" y="2014583"/>
            <a:ext cx="2683967" cy="250855"/>
          </a:xfrm>
        </p:spPr>
        <p:txBody>
          <a:bodyPr>
            <a:noAutofit/>
          </a:bodyPr>
          <a:lstStyle>
            <a:lvl1pPr marL="0" marR="0" indent="0" algn="r"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b="1" baseline="0">
                <a:solidFill>
                  <a:schemeClr val="accent5"/>
                </a:solidFill>
              </a:defRPr>
            </a:lvl1pPr>
          </a:lstStyle>
          <a:p>
            <a:r>
              <a:rPr lang="pt-PT" err="1"/>
              <a:t>Text</a:t>
            </a:r>
            <a:endParaRPr lang="pt-PT"/>
          </a:p>
        </p:txBody>
      </p:sp>
      <p:sp>
        <p:nvSpPr>
          <p:cNvPr id="69" name="Text Placeholder 114"/>
          <p:cNvSpPr>
            <a:spLocks noGrp="1"/>
          </p:cNvSpPr>
          <p:nvPr>
            <p:ph type="body" sz="quarter" idx="81" hasCustomPrompt="1"/>
          </p:nvPr>
        </p:nvSpPr>
        <p:spPr>
          <a:xfrm>
            <a:off x="5645688" y="2265438"/>
            <a:ext cx="2683690" cy="739594"/>
          </a:xfrm>
        </p:spPr>
        <p:txBody>
          <a:bodyPr>
            <a:noAutofit/>
          </a:bodyPr>
          <a:lstStyle>
            <a:lvl1pPr marL="0" marR="0" indent="0" algn="r" defTabSz="914400" rtl="0" eaLnBrk="1" fontAlgn="auto" latinLnBrk="0" hangingPunct="1">
              <a:lnSpc>
                <a:spcPct val="90000"/>
              </a:lnSpc>
              <a:spcBef>
                <a:spcPts val="0"/>
              </a:spcBef>
              <a:spcAft>
                <a:spcPts val="0"/>
              </a:spcAft>
              <a:buClrTx/>
              <a:buSzTx/>
              <a:buFont typeface="Arial" panose="020B0604020202020204" pitchFamily="34" charset="0"/>
              <a:buNone/>
              <a:tabLst/>
              <a:defRPr sz="1200">
                <a:solidFill>
                  <a:schemeClr val="bg1"/>
                </a:solidFill>
              </a:defRPr>
            </a:lvl1pPr>
          </a:lstStyle>
          <a:p>
            <a:pPr marL="0" marR="0" lvl="0" indent="0" algn="r"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lang="pt-PT" err="1"/>
              <a:t>Curabitur</a:t>
            </a:r>
            <a:r>
              <a:rPr lang="pt-PT"/>
              <a:t> </a:t>
            </a:r>
            <a:r>
              <a:rPr lang="pt-PT" err="1"/>
              <a:t>vel</a:t>
            </a:r>
            <a:r>
              <a:rPr lang="pt-PT"/>
              <a:t> </a:t>
            </a:r>
            <a:r>
              <a:rPr lang="pt-PT" err="1"/>
              <a:t>tincidunt</a:t>
            </a:r>
            <a:r>
              <a:rPr lang="pt-PT"/>
              <a:t> odio. </a:t>
            </a:r>
            <a:r>
              <a:rPr lang="pt-PT" err="1"/>
              <a:t>Integer</a:t>
            </a:r>
            <a:r>
              <a:rPr lang="pt-PT"/>
              <a:t> </a:t>
            </a:r>
            <a:r>
              <a:rPr lang="pt-PT" err="1"/>
              <a:t>volutpat</a:t>
            </a:r>
            <a:r>
              <a:rPr lang="pt-PT"/>
              <a:t> </a:t>
            </a:r>
            <a:r>
              <a:rPr lang="pt-PT" err="1"/>
              <a:t>tempus</a:t>
            </a:r>
            <a:r>
              <a:rPr lang="pt-PT"/>
              <a:t> </a:t>
            </a:r>
            <a:r>
              <a:rPr lang="pt-PT" err="1"/>
              <a:t>nunc</a:t>
            </a:r>
            <a:r>
              <a:rPr lang="pt-PT"/>
              <a:t>, </a:t>
            </a:r>
            <a:r>
              <a:rPr lang="pt-PT" err="1"/>
              <a:t>sed</a:t>
            </a:r>
            <a:r>
              <a:rPr lang="pt-PT"/>
              <a:t> </a:t>
            </a:r>
            <a:r>
              <a:rPr lang="pt-PT" err="1"/>
              <a:t>molestie</a:t>
            </a:r>
            <a:r>
              <a:rPr lang="pt-PT"/>
              <a:t> </a:t>
            </a:r>
            <a:r>
              <a:rPr lang="pt-PT" err="1"/>
              <a:t>velit</a:t>
            </a:r>
            <a:r>
              <a:rPr lang="pt-PT"/>
              <a:t> </a:t>
            </a:r>
            <a:r>
              <a:rPr lang="pt-PT" err="1"/>
              <a:t>pellentesque</a:t>
            </a:r>
            <a:r>
              <a:rPr lang="pt-PT"/>
              <a:t> eu. </a:t>
            </a:r>
            <a:r>
              <a:rPr lang="pt-PT" err="1"/>
              <a:t>Praesent</a:t>
            </a:r>
            <a:r>
              <a:rPr lang="pt-PT"/>
              <a:t> </a:t>
            </a:r>
            <a:r>
              <a:rPr lang="pt-PT" err="1"/>
              <a:t>dapibus</a:t>
            </a:r>
            <a:r>
              <a:rPr lang="pt-PT"/>
              <a:t> </a:t>
            </a:r>
            <a:r>
              <a:rPr lang="pt-PT" err="1"/>
              <a:t>enim</a:t>
            </a:r>
            <a:r>
              <a:rPr lang="pt-PT"/>
              <a:t> </a:t>
            </a:r>
            <a:r>
              <a:rPr lang="pt-PT" err="1"/>
              <a:t>turpis</a:t>
            </a:r>
            <a:r>
              <a:rPr lang="pt-PT"/>
              <a:t>. </a:t>
            </a:r>
          </a:p>
          <a:p>
            <a:pPr lvl="0"/>
            <a:endParaRPr lang="en-US"/>
          </a:p>
        </p:txBody>
      </p:sp>
    </p:spTree>
    <p:extLst>
      <p:ext uri="{BB962C8B-B14F-4D97-AF65-F5344CB8AC3E}">
        <p14:creationId xmlns:p14="http://schemas.microsoft.com/office/powerpoint/2010/main" val="242097833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melines&amp;Flows Slide 4">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a:t>Title</a:t>
            </a:r>
            <a:endParaRPr lang="pt-PT"/>
          </a:p>
        </p:txBody>
      </p:sp>
      <p:sp>
        <p:nvSpPr>
          <p:cNvPr id="3" name="Slide Number Placeholder 2"/>
          <p:cNvSpPr>
            <a:spLocks noGrp="1"/>
          </p:cNvSpPr>
          <p:nvPr>
            <p:ph type="sldNum" sz="quarter" idx="10"/>
          </p:nvPr>
        </p:nvSpPr>
        <p:spPr/>
        <p:txBody>
          <a:bodyPr/>
          <a:lstStyle>
            <a:lvl1pPr>
              <a:defRPr>
                <a:solidFill>
                  <a:schemeClr val="accent4"/>
                </a:solidFill>
              </a:defRPr>
            </a:lvl1pPr>
          </a:lstStyle>
          <a:p>
            <a:fld id="{9E561190-0011-472E-9FCA-1D7032DB7E1D}" type="slidenum">
              <a:rPr lang="en-US" smtClean="0"/>
              <a:pPr/>
              <a:t>‹#›</a:t>
            </a:fld>
            <a:endParaRPr lang="en-US"/>
          </a:p>
        </p:txBody>
      </p:sp>
      <p:sp>
        <p:nvSpPr>
          <p:cNvPr id="4" name="Parallelogram 1"/>
          <p:cNvSpPr/>
          <p:nvPr userDrawn="1"/>
        </p:nvSpPr>
        <p:spPr>
          <a:xfrm>
            <a:off x="9253573" y="4681235"/>
            <a:ext cx="2523227" cy="1374747"/>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875" y="0"/>
                </a:lnTo>
                <a:lnTo>
                  <a:pt x="21600" y="0"/>
                </a:lnTo>
                <a:lnTo>
                  <a:pt x="17567" y="21600"/>
                </a:lnTo>
                <a:lnTo>
                  <a:pt x="0" y="21600"/>
                </a:lnTo>
                <a:close/>
              </a:path>
            </a:pathLst>
          </a:custGeom>
          <a:solidFill>
            <a:schemeClr val="tx2"/>
          </a:solidFill>
          <a:ln>
            <a:solidFill>
              <a:schemeClr val="tx2"/>
            </a:solidFill>
          </a:ln>
        </p:spPr>
        <p:txBody>
          <a:bodyPr lIns="45718" tIns="45718" rIns="45718" bIns="45718" anchor="ctr"/>
          <a:lstStyle/>
          <a:p>
            <a:pPr algn="ctr">
              <a:defRPr sz="1100" b="1">
                <a:solidFill>
                  <a:srgbClr val="FFFFFF"/>
                </a:solidFill>
                <a:latin typeface="EC Square Sans Pro"/>
                <a:ea typeface="EC Square Sans Pro"/>
                <a:cs typeface="EC Square Sans Pro"/>
                <a:sym typeface="EC Square Sans Pro"/>
              </a:defRPr>
            </a:pPr>
            <a:endParaRPr/>
          </a:p>
        </p:txBody>
      </p:sp>
      <p:sp>
        <p:nvSpPr>
          <p:cNvPr id="5" name="Chevron"/>
          <p:cNvSpPr/>
          <p:nvPr userDrawn="1"/>
        </p:nvSpPr>
        <p:spPr>
          <a:xfrm>
            <a:off x="3296446" y="3169896"/>
            <a:ext cx="1486817" cy="2880002"/>
          </a:xfrm>
          <a:prstGeom prst="chevron">
            <a:avLst>
              <a:gd name="adj" fmla="val 10987"/>
            </a:avLst>
          </a:prstGeom>
          <a:solidFill>
            <a:schemeClr val="accent5"/>
          </a:solidFill>
          <a:ln>
            <a:solidFill>
              <a:schemeClr val="accent5"/>
            </a:solidFill>
          </a:ln>
        </p:spPr>
        <p:txBody>
          <a:bodyPr lIns="45718" tIns="45718" rIns="45718" bIns="45718" anchor="ctr"/>
          <a:lstStyle/>
          <a:p>
            <a:pPr algn="ctr">
              <a:defRPr>
                <a:solidFill>
                  <a:srgbClr val="5088C5"/>
                </a:solidFill>
                <a:latin typeface="Verdana"/>
                <a:ea typeface="Verdana"/>
                <a:cs typeface="Verdana"/>
                <a:sym typeface="Verdana"/>
              </a:defRPr>
            </a:pPr>
            <a:endParaRPr/>
          </a:p>
        </p:txBody>
      </p:sp>
      <p:sp>
        <p:nvSpPr>
          <p:cNvPr id="6" name="Chevron"/>
          <p:cNvSpPr/>
          <p:nvPr userDrawn="1"/>
        </p:nvSpPr>
        <p:spPr>
          <a:xfrm>
            <a:off x="4761114" y="3169896"/>
            <a:ext cx="1486817" cy="2880002"/>
          </a:xfrm>
          <a:prstGeom prst="chevron">
            <a:avLst>
              <a:gd name="adj" fmla="val 10987"/>
            </a:avLst>
          </a:prstGeom>
          <a:solidFill>
            <a:schemeClr val="accent5"/>
          </a:solidFill>
          <a:ln>
            <a:solidFill>
              <a:schemeClr val="accent5"/>
            </a:solidFill>
          </a:ln>
        </p:spPr>
        <p:txBody>
          <a:bodyPr lIns="45718" tIns="45718" rIns="45718" bIns="45718" anchor="ctr"/>
          <a:lstStyle/>
          <a:p>
            <a:pPr algn="ctr">
              <a:defRPr>
                <a:solidFill>
                  <a:srgbClr val="5088C5"/>
                </a:solidFill>
                <a:latin typeface="Verdana"/>
                <a:ea typeface="Verdana"/>
                <a:cs typeface="Verdana"/>
                <a:sym typeface="Verdana"/>
              </a:defRPr>
            </a:pPr>
            <a:endParaRPr/>
          </a:p>
        </p:txBody>
      </p:sp>
      <p:sp>
        <p:nvSpPr>
          <p:cNvPr id="7" name="Chevron"/>
          <p:cNvSpPr/>
          <p:nvPr userDrawn="1"/>
        </p:nvSpPr>
        <p:spPr>
          <a:xfrm>
            <a:off x="1831775" y="3169896"/>
            <a:ext cx="1486817" cy="2880002"/>
          </a:xfrm>
          <a:prstGeom prst="chevron">
            <a:avLst>
              <a:gd name="adj" fmla="val 10987"/>
            </a:avLst>
          </a:prstGeom>
          <a:solidFill>
            <a:schemeClr val="accent5"/>
          </a:solidFill>
          <a:ln>
            <a:solidFill>
              <a:schemeClr val="accent5"/>
            </a:solidFill>
          </a:ln>
        </p:spPr>
        <p:txBody>
          <a:bodyPr lIns="45718" tIns="45718" rIns="45718" bIns="45718" anchor="ctr"/>
          <a:lstStyle/>
          <a:p>
            <a:pPr algn="ctr">
              <a:defRPr>
                <a:solidFill>
                  <a:srgbClr val="5088C5"/>
                </a:solidFill>
                <a:latin typeface="Verdana"/>
                <a:ea typeface="Verdana"/>
                <a:cs typeface="Verdana"/>
                <a:sym typeface="Verdana"/>
              </a:defRPr>
            </a:pPr>
            <a:endParaRPr/>
          </a:p>
        </p:txBody>
      </p:sp>
      <p:sp>
        <p:nvSpPr>
          <p:cNvPr id="8" name="Chevron"/>
          <p:cNvSpPr/>
          <p:nvPr userDrawn="1"/>
        </p:nvSpPr>
        <p:spPr>
          <a:xfrm>
            <a:off x="6225783" y="3169896"/>
            <a:ext cx="1486817" cy="2880002"/>
          </a:xfrm>
          <a:prstGeom prst="chevron">
            <a:avLst>
              <a:gd name="adj" fmla="val 10987"/>
            </a:avLst>
          </a:prstGeom>
          <a:solidFill>
            <a:schemeClr val="accent3"/>
          </a:solidFill>
          <a:ln>
            <a:noFill/>
          </a:ln>
        </p:spPr>
        <p:txBody>
          <a:bodyPr lIns="45718" tIns="45718" rIns="45718" bIns="45718" anchor="ctr"/>
          <a:lstStyle/>
          <a:p>
            <a:pPr algn="ctr">
              <a:defRPr>
                <a:latin typeface="Verdana"/>
                <a:ea typeface="Verdana"/>
                <a:cs typeface="Verdana"/>
                <a:sym typeface="Verdana"/>
              </a:defRPr>
            </a:pPr>
            <a:endParaRPr/>
          </a:p>
        </p:txBody>
      </p:sp>
      <p:sp>
        <p:nvSpPr>
          <p:cNvPr id="9" name="Chevron"/>
          <p:cNvSpPr/>
          <p:nvPr userDrawn="1"/>
        </p:nvSpPr>
        <p:spPr>
          <a:xfrm>
            <a:off x="7690449" y="3169896"/>
            <a:ext cx="1486817" cy="2880002"/>
          </a:xfrm>
          <a:prstGeom prst="chevron">
            <a:avLst>
              <a:gd name="adj" fmla="val 10987"/>
            </a:avLst>
          </a:prstGeom>
          <a:solidFill>
            <a:schemeClr val="accent3"/>
          </a:solidFill>
          <a:ln>
            <a:noFill/>
          </a:ln>
        </p:spPr>
        <p:txBody>
          <a:bodyPr lIns="45718" tIns="45718" rIns="45718" bIns="45718" anchor="ctr"/>
          <a:lstStyle/>
          <a:p>
            <a:pPr algn="ctr">
              <a:defRPr sz="1200" b="1">
                <a:solidFill>
                  <a:srgbClr val="FFFFFF"/>
                </a:solidFill>
                <a:latin typeface="EC Square Sans Pro"/>
                <a:ea typeface="EC Square Sans Pro"/>
                <a:cs typeface="EC Square Sans Pro"/>
                <a:sym typeface="EC Square Sans Pro"/>
              </a:defRPr>
            </a:pPr>
            <a:endParaRPr/>
          </a:p>
        </p:txBody>
      </p:sp>
      <p:sp>
        <p:nvSpPr>
          <p:cNvPr id="10" name="Parallelogram 1"/>
          <p:cNvSpPr/>
          <p:nvPr userDrawn="1"/>
        </p:nvSpPr>
        <p:spPr>
          <a:xfrm flipV="1">
            <a:off x="9253573" y="3166434"/>
            <a:ext cx="2523227" cy="137302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875" y="0"/>
                </a:lnTo>
                <a:lnTo>
                  <a:pt x="21600" y="0"/>
                </a:lnTo>
                <a:lnTo>
                  <a:pt x="17567" y="21600"/>
                </a:lnTo>
                <a:lnTo>
                  <a:pt x="0" y="21600"/>
                </a:lnTo>
                <a:close/>
              </a:path>
            </a:pathLst>
          </a:custGeom>
          <a:solidFill>
            <a:schemeClr val="tx2"/>
          </a:solidFill>
          <a:ln>
            <a:solidFill>
              <a:schemeClr val="tx2"/>
            </a:solidFill>
          </a:ln>
        </p:spPr>
        <p:txBody>
          <a:bodyPr lIns="45718" tIns="45718" rIns="45718" bIns="45718" anchor="ctr"/>
          <a:lstStyle/>
          <a:p>
            <a:pPr algn="ctr">
              <a:defRPr sz="1100" b="1">
                <a:solidFill>
                  <a:srgbClr val="FFFFFF"/>
                </a:solidFill>
                <a:latin typeface="EC Square Sans Pro"/>
                <a:ea typeface="EC Square Sans Pro"/>
                <a:cs typeface="EC Square Sans Pro"/>
                <a:sym typeface="EC Square Sans Pro"/>
              </a:defRPr>
            </a:pPr>
            <a:endParaRPr/>
          </a:p>
        </p:txBody>
      </p:sp>
      <p:sp>
        <p:nvSpPr>
          <p:cNvPr id="11" name="Chevron"/>
          <p:cNvSpPr/>
          <p:nvPr userDrawn="1"/>
        </p:nvSpPr>
        <p:spPr>
          <a:xfrm>
            <a:off x="379222" y="3169896"/>
            <a:ext cx="1486817" cy="2880004"/>
          </a:xfrm>
          <a:prstGeom prst="chevron">
            <a:avLst>
              <a:gd name="adj" fmla="val 10987"/>
            </a:avLst>
          </a:prstGeom>
          <a:solidFill>
            <a:schemeClr val="accent6"/>
          </a:solidFill>
          <a:ln>
            <a:solidFill>
              <a:schemeClr val="accent6"/>
            </a:solidFill>
          </a:ln>
        </p:spPr>
        <p:txBody>
          <a:bodyPr lIns="45718" tIns="45718" rIns="45718" bIns="45718" anchor="ctr"/>
          <a:lstStyle/>
          <a:p>
            <a:pPr algn="ctr">
              <a:defRPr sz="1200" b="1">
                <a:solidFill>
                  <a:srgbClr val="FFFFFF"/>
                </a:solidFill>
                <a:latin typeface="EC Square Sans Pro"/>
                <a:ea typeface="EC Square Sans Pro"/>
                <a:cs typeface="EC Square Sans Pro"/>
                <a:sym typeface="EC Square Sans Pro"/>
              </a:defRPr>
            </a:pPr>
            <a:endParaRPr/>
          </a:p>
        </p:txBody>
      </p:sp>
      <p:sp>
        <p:nvSpPr>
          <p:cNvPr id="12" name="Straight Connector 33"/>
          <p:cNvSpPr/>
          <p:nvPr userDrawn="1"/>
        </p:nvSpPr>
        <p:spPr>
          <a:xfrm>
            <a:off x="1845229" y="2422328"/>
            <a:ext cx="4190319" cy="3"/>
          </a:xfrm>
          <a:prstGeom prst="line">
            <a:avLst/>
          </a:prstGeom>
          <a:ln>
            <a:solidFill>
              <a:schemeClr val="accent5"/>
            </a:solidFill>
          </a:ln>
        </p:spPr>
        <p:txBody>
          <a:bodyPr lIns="45718" tIns="45718" rIns="45718" bIns="45718"/>
          <a:lstStyle/>
          <a:p>
            <a:endParaRPr/>
          </a:p>
        </p:txBody>
      </p:sp>
      <p:sp>
        <p:nvSpPr>
          <p:cNvPr id="13" name="Oval 34"/>
          <p:cNvSpPr/>
          <p:nvPr userDrawn="1"/>
        </p:nvSpPr>
        <p:spPr>
          <a:xfrm>
            <a:off x="3897876" y="2382958"/>
            <a:ext cx="85027" cy="78743"/>
          </a:xfrm>
          <a:prstGeom prst="ellipse">
            <a:avLst/>
          </a:prstGeom>
          <a:solidFill>
            <a:schemeClr val="accent5"/>
          </a:solidFill>
          <a:ln>
            <a:solidFill>
              <a:schemeClr val="accent5"/>
            </a:solidFill>
            <a:miter lim="400000"/>
          </a:ln>
        </p:spPr>
        <p:txBody>
          <a:bodyPr lIns="45718" tIns="45718" rIns="45718" bIns="45718" anchor="ctr"/>
          <a:lstStyle/>
          <a:p>
            <a:pPr algn="ctr">
              <a:defRPr>
                <a:solidFill>
                  <a:srgbClr val="FFFFFF"/>
                </a:solidFill>
                <a:latin typeface="EC Square Sans Pro"/>
                <a:ea typeface="EC Square Sans Pro"/>
                <a:cs typeface="EC Square Sans Pro"/>
                <a:sym typeface="EC Square Sans Pro"/>
              </a:defRPr>
            </a:pPr>
            <a:endParaRPr/>
          </a:p>
        </p:txBody>
      </p:sp>
      <p:sp>
        <p:nvSpPr>
          <p:cNvPr id="14" name="Straight Connector 35"/>
          <p:cNvSpPr/>
          <p:nvPr userDrawn="1"/>
        </p:nvSpPr>
        <p:spPr>
          <a:xfrm>
            <a:off x="6059935" y="2422328"/>
            <a:ext cx="2877808" cy="3"/>
          </a:xfrm>
          <a:prstGeom prst="line">
            <a:avLst/>
          </a:prstGeom>
          <a:ln>
            <a:solidFill>
              <a:schemeClr val="accent3"/>
            </a:solidFill>
          </a:ln>
        </p:spPr>
        <p:txBody>
          <a:bodyPr lIns="45718" tIns="45718" rIns="45718" bIns="45718"/>
          <a:lstStyle/>
          <a:p>
            <a:endParaRPr/>
          </a:p>
        </p:txBody>
      </p:sp>
      <p:sp>
        <p:nvSpPr>
          <p:cNvPr id="15" name="Oval 36"/>
          <p:cNvSpPr/>
          <p:nvPr userDrawn="1"/>
        </p:nvSpPr>
        <p:spPr>
          <a:xfrm>
            <a:off x="7456325" y="2382958"/>
            <a:ext cx="85027" cy="78743"/>
          </a:xfrm>
          <a:prstGeom prst="ellipse">
            <a:avLst/>
          </a:prstGeom>
          <a:solidFill>
            <a:srgbClr val="5088C5"/>
          </a:solidFill>
          <a:ln>
            <a:solidFill>
              <a:schemeClr val="accent1"/>
            </a:solidFill>
            <a:miter lim="400000"/>
          </a:ln>
        </p:spPr>
        <p:txBody>
          <a:bodyPr lIns="45718" tIns="45718" rIns="45718" bIns="45718" anchor="ctr"/>
          <a:lstStyle/>
          <a:p>
            <a:pPr algn="ctr">
              <a:defRPr>
                <a:solidFill>
                  <a:srgbClr val="FFFFFF"/>
                </a:solidFill>
                <a:latin typeface="EC Square Sans Pro"/>
                <a:ea typeface="EC Square Sans Pro"/>
                <a:cs typeface="EC Square Sans Pro"/>
                <a:sym typeface="EC Square Sans Pro"/>
              </a:defRPr>
            </a:pPr>
            <a:endParaRPr/>
          </a:p>
        </p:txBody>
      </p:sp>
      <p:sp>
        <p:nvSpPr>
          <p:cNvPr id="16" name="Straight Connector 38"/>
          <p:cNvSpPr/>
          <p:nvPr userDrawn="1"/>
        </p:nvSpPr>
        <p:spPr>
          <a:xfrm>
            <a:off x="8978779" y="2422328"/>
            <a:ext cx="2677389" cy="3"/>
          </a:xfrm>
          <a:prstGeom prst="line">
            <a:avLst/>
          </a:prstGeom>
          <a:ln>
            <a:solidFill>
              <a:schemeClr val="tx2"/>
            </a:solidFill>
          </a:ln>
        </p:spPr>
        <p:txBody>
          <a:bodyPr lIns="45718" tIns="45718" rIns="45718" bIns="45718"/>
          <a:lstStyle/>
          <a:p>
            <a:endParaRPr/>
          </a:p>
        </p:txBody>
      </p:sp>
      <p:sp>
        <p:nvSpPr>
          <p:cNvPr id="17" name="Oval 39"/>
          <p:cNvSpPr/>
          <p:nvPr userDrawn="1"/>
        </p:nvSpPr>
        <p:spPr>
          <a:xfrm>
            <a:off x="10274961" y="2382958"/>
            <a:ext cx="85027" cy="78743"/>
          </a:xfrm>
          <a:prstGeom prst="ellipse">
            <a:avLst/>
          </a:prstGeom>
          <a:solidFill>
            <a:schemeClr val="tx2"/>
          </a:solidFill>
          <a:ln>
            <a:solidFill>
              <a:schemeClr val="tx2"/>
            </a:solidFill>
          </a:ln>
        </p:spPr>
        <p:txBody>
          <a:bodyPr lIns="45718" tIns="45718" rIns="45718" bIns="45718" anchor="ctr"/>
          <a:lstStyle/>
          <a:p>
            <a:pPr algn="ctr">
              <a:defRPr>
                <a:solidFill>
                  <a:srgbClr val="FFFFFF"/>
                </a:solidFill>
                <a:latin typeface="EC Square Sans Pro"/>
                <a:ea typeface="EC Square Sans Pro"/>
                <a:cs typeface="EC Square Sans Pro"/>
                <a:sym typeface="EC Square Sans Pro"/>
              </a:defRPr>
            </a:pPr>
            <a:endParaRPr/>
          </a:p>
        </p:txBody>
      </p:sp>
      <p:sp>
        <p:nvSpPr>
          <p:cNvPr id="18" name="Straight Connector 46"/>
          <p:cNvSpPr/>
          <p:nvPr userDrawn="1"/>
        </p:nvSpPr>
        <p:spPr>
          <a:xfrm>
            <a:off x="317621" y="2422328"/>
            <a:ext cx="1498156" cy="3"/>
          </a:xfrm>
          <a:prstGeom prst="line">
            <a:avLst/>
          </a:prstGeom>
          <a:ln>
            <a:solidFill>
              <a:schemeClr val="accent6"/>
            </a:solidFill>
          </a:ln>
        </p:spPr>
        <p:txBody>
          <a:bodyPr lIns="45718" tIns="45718" rIns="45718" bIns="45718"/>
          <a:lstStyle/>
          <a:p>
            <a:endParaRPr/>
          </a:p>
        </p:txBody>
      </p:sp>
      <p:sp>
        <p:nvSpPr>
          <p:cNvPr id="19" name="Oval 47"/>
          <p:cNvSpPr/>
          <p:nvPr userDrawn="1"/>
        </p:nvSpPr>
        <p:spPr>
          <a:xfrm>
            <a:off x="1056472" y="2381756"/>
            <a:ext cx="81147" cy="81147"/>
          </a:xfrm>
          <a:prstGeom prst="ellipse">
            <a:avLst/>
          </a:prstGeom>
          <a:solidFill>
            <a:schemeClr val="accent6"/>
          </a:solidFill>
          <a:ln>
            <a:solidFill>
              <a:schemeClr val="accent6"/>
            </a:solidFill>
            <a:miter lim="400000"/>
          </a:ln>
        </p:spPr>
        <p:txBody>
          <a:bodyPr lIns="45718" tIns="45718" rIns="45718" bIns="45718" anchor="ctr"/>
          <a:lstStyle/>
          <a:p>
            <a:pPr algn="ctr">
              <a:defRPr>
                <a:solidFill>
                  <a:srgbClr val="FFFFFF"/>
                </a:solidFill>
                <a:latin typeface="EC Square Sans Pro"/>
                <a:ea typeface="EC Square Sans Pro"/>
                <a:cs typeface="EC Square Sans Pro"/>
                <a:sym typeface="EC Square Sans Pro"/>
              </a:defRPr>
            </a:pPr>
            <a:endParaRPr/>
          </a:p>
        </p:txBody>
      </p:sp>
      <p:sp>
        <p:nvSpPr>
          <p:cNvPr id="20" name="Text Placeholder 12"/>
          <p:cNvSpPr>
            <a:spLocks noGrp="1" noChangeAspect="1"/>
          </p:cNvSpPr>
          <p:nvPr>
            <p:ph type="body" sz="quarter" idx="73" hasCustomPrompt="1"/>
          </p:nvPr>
        </p:nvSpPr>
        <p:spPr>
          <a:xfrm>
            <a:off x="802498" y="1650888"/>
            <a:ext cx="589091" cy="589091"/>
          </a:xfrm>
          <a:prstGeom prst="ellipse">
            <a:avLst/>
          </a:prstGeom>
          <a:solidFill>
            <a:schemeClr val="bg1"/>
          </a:solidFill>
        </p:spPr>
        <p:txBody>
          <a:bodyPr anchor="ctr">
            <a:noAutofit/>
          </a:bodyPr>
          <a:lstStyle>
            <a:lvl1pPr marL="0" indent="0" algn="ctr">
              <a:buNone/>
              <a:defRPr sz="1000"/>
            </a:lvl1pPr>
          </a:lstStyle>
          <a:p>
            <a:pPr lvl="0"/>
            <a:r>
              <a:rPr lang="en-US"/>
              <a:t>Icon here</a:t>
            </a:r>
            <a:endParaRPr lang="pt-PT"/>
          </a:p>
        </p:txBody>
      </p:sp>
      <p:sp>
        <p:nvSpPr>
          <p:cNvPr id="21" name="Text Placeholder 12"/>
          <p:cNvSpPr>
            <a:spLocks noGrp="1" noChangeAspect="1"/>
          </p:cNvSpPr>
          <p:nvPr>
            <p:ph type="body" sz="quarter" idx="74" hasCustomPrompt="1"/>
          </p:nvPr>
        </p:nvSpPr>
        <p:spPr>
          <a:xfrm>
            <a:off x="7204292" y="1650888"/>
            <a:ext cx="589091" cy="589091"/>
          </a:xfrm>
          <a:prstGeom prst="ellipse">
            <a:avLst/>
          </a:prstGeom>
          <a:solidFill>
            <a:schemeClr val="bg1"/>
          </a:solidFill>
        </p:spPr>
        <p:txBody>
          <a:bodyPr anchor="ctr">
            <a:noAutofit/>
          </a:bodyPr>
          <a:lstStyle>
            <a:lvl1pPr marL="0" indent="0" algn="ctr">
              <a:buNone/>
              <a:defRPr sz="1000"/>
            </a:lvl1pPr>
          </a:lstStyle>
          <a:p>
            <a:pPr lvl="0"/>
            <a:r>
              <a:rPr lang="en-US"/>
              <a:t>Icon here</a:t>
            </a:r>
            <a:endParaRPr lang="pt-PT"/>
          </a:p>
        </p:txBody>
      </p:sp>
      <p:sp>
        <p:nvSpPr>
          <p:cNvPr id="22" name="Text Placeholder 12"/>
          <p:cNvSpPr>
            <a:spLocks noGrp="1" noChangeAspect="1"/>
          </p:cNvSpPr>
          <p:nvPr>
            <p:ph type="body" sz="quarter" idx="75" hasCustomPrompt="1"/>
          </p:nvPr>
        </p:nvSpPr>
        <p:spPr>
          <a:xfrm>
            <a:off x="3645842" y="1650889"/>
            <a:ext cx="589091" cy="589091"/>
          </a:xfrm>
          <a:prstGeom prst="ellipse">
            <a:avLst/>
          </a:prstGeom>
          <a:solidFill>
            <a:schemeClr val="bg1"/>
          </a:solidFill>
        </p:spPr>
        <p:txBody>
          <a:bodyPr anchor="ctr">
            <a:noAutofit/>
          </a:bodyPr>
          <a:lstStyle>
            <a:lvl1pPr marL="0" indent="0" algn="ctr">
              <a:buNone/>
              <a:defRPr sz="1000"/>
            </a:lvl1pPr>
          </a:lstStyle>
          <a:p>
            <a:pPr lvl="0"/>
            <a:r>
              <a:rPr lang="en-US"/>
              <a:t>Icon here</a:t>
            </a:r>
            <a:endParaRPr lang="pt-PT"/>
          </a:p>
        </p:txBody>
      </p:sp>
      <p:sp>
        <p:nvSpPr>
          <p:cNvPr id="24" name="Text Placeholder 12"/>
          <p:cNvSpPr>
            <a:spLocks noGrp="1" noChangeAspect="1"/>
          </p:cNvSpPr>
          <p:nvPr>
            <p:ph type="body" sz="quarter" idx="77" hasCustomPrompt="1"/>
          </p:nvPr>
        </p:nvSpPr>
        <p:spPr>
          <a:xfrm>
            <a:off x="10022927" y="1650888"/>
            <a:ext cx="589091" cy="589091"/>
          </a:xfrm>
          <a:prstGeom prst="ellipse">
            <a:avLst/>
          </a:prstGeom>
          <a:solidFill>
            <a:schemeClr val="bg1"/>
          </a:solidFill>
        </p:spPr>
        <p:txBody>
          <a:bodyPr anchor="ctr">
            <a:noAutofit/>
          </a:bodyPr>
          <a:lstStyle>
            <a:lvl1pPr marL="0" indent="0" algn="ctr">
              <a:buNone/>
              <a:defRPr sz="1000"/>
            </a:lvl1pPr>
          </a:lstStyle>
          <a:p>
            <a:pPr lvl="0"/>
            <a:r>
              <a:rPr lang="en-US"/>
              <a:t>Icon here</a:t>
            </a:r>
            <a:endParaRPr lang="pt-PT"/>
          </a:p>
        </p:txBody>
      </p:sp>
      <p:sp>
        <p:nvSpPr>
          <p:cNvPr id="25" name="Text Placeholder 25"/>
          <p:cNvSpPr>
            <a:spLocks noGrp="1"/>
          </p:cNvSpPr>
          <p:nvPr>
            <p:ph type="body" sz="quarter" idx="71" hasCustomPrompt="1"/>
          </p:nvPr>
        </p:nvSpPr>
        <p:spPr>
          <a:xfrm>
            <a:off x="339529" y="2604678"/>
            <a:ext cx="1515030" cy="250855"/>
          </a:xfrm>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b="1" baseline="0">
                <a:solidFill>
                  <a:srgbClr val="CDCDCD"/>
                </a:solidFill>
              </a:defRPr>
            </a:lvl1pPr>
          </a:lstStyle>
          <a:p>
            <a:r>
              <a:rPr lang="pt-PT" err="1"/>
              <a:t>Text</a:t>
            </a:r>
            <a:endParaRPr lang="pt-PT"/>
          </a:p>
        </p:txBody>
      </p:sp>
      <p:sp>
        <p:nvSpPr>
          <p:cNvPr id="26" name="Text Placeholder 25"/>
          <p:cNvSpPr>
            <a:spLocks noGrp="1"/>
          </p:cNvSpPr>
          <p:nvPr>
            <p:ph type="body" sz="quarter" idx="78" hasCustomPrompt="1"/>
          </p:nvPr>
        </p:nvSpPr>
        <p:spPr>
          <a:xfrm>
            <a:off x="3182872" y="2604678"/>
            <a:ext cx="1515030" cy="250855"/>
          </a:xfrm>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b="1" baseline="0">
                <a:solidFill>
                  <a:schemeClr val="accent5"/>
                </a:solidFill>
              </a:defRPr>
            </a:lvl1pPr>
          </a:lstStyle>
          <a:p>
            <a:r>
              <a:rPr lang="pt-PT" err="1"/>
              <a:t>Text</a:t>
            </a:r>
            <a:endParaRPr lang="pt-PT"/>
          </a:p>
        </p:txBody>
      </p:sp>
      <p:sp>
        <p:nvSpPr>
          <p:cNvPr id="27" name="Text Placeholder 25"/>
          <p:cNvSpPr>
            <a:spLocks noGrp="1"/>
          </p:cNvSpPr>
          <p:nvPr>
            <p:ph type="body" sz="quarter" idx="79" hasCustomPrompt="1"/>
          </p:nvPr>
        </p:nvSpPr>
        <p:spPr>
          <a:xfrm>
            <a:off x="6741322" y="2604678"/>
            <a:ext cx="1515030" cy="250855"/>
          </a:xfrm>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b="1" baseline="0">
                <a:solidFill>
                  <a:srgbClr val="5088C5"/>
                </a:solidFill>
              </a:defRPr>
            </a:lvl1pPr>
          </a:lstStyle>
          <a:p>
            <a:r>
              <a:rPr lang="pt-PT" err="1"/>
              <a:t>Text</a:t>
            </a:r>
            <a:endParaRPr lang="pt-PT"/>
          </a:p>
        </p:txBody>
      </p:sp>
      <p:sp>
        <p:nvSpPr>
          <p:cNvPr id="28" name="Text Placeholder 25"/>
          <p:cNvSpPr>
            <a:spLocks noGrp="1"/>
          </p:cNvSpPr>
          <p:nvPr>
            <p:ph type="body" sz="quarter" idx="80" hasCustomPrompt="1"/>
          </p:nvPr>
        </p:nvSpPr>
        <p:spPr>
          <a:xfrm>
            <a:off x="9574596" y="2604678"/>
            <a:ext cx="1515030" cy="250855"/>
          </a:xfrm>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b="1" baseline="0">
                <a:solidFill>
                  <a:srgbClr val="003C8C"/>
                </a:solidFill>
              </a:defRPr>
            </a:lvl1pPr>
          </a:lstStyle>
          <a:p>
            <a:r>
              <a:rPr lang="pt-PT" err="1"/>
              <a:t>Text</a:t>
            </a:r>
            <a:endParaRPr lang="pt-PT"/>
          </a:p>
        </p:txBody>
      </p:sp>
      <p:sp>
        <p:nvSpPr>
          <p:cNvPr id="29" name="Text Placeholder 25"/>
          <p:cNvSpPr>
            <a:spLocks noGrp="1"/>
          </p:cNvSpPr>
          <p:nvPr>
            <p:ph type="body" sz="quarter" idx="81" hasCustomPrompt="1"/>
          </p:nvPr>
        </p:nvSpPr>
        <p:spPr>
          <a:xfrm>
            <a:off x="620226" y="4033556"/>
            <a:ext cx="1034786" cy="1152680"/>
          </a:xfrm>
        </p:spPr>
        <p:txBody>
          <a:bodyPr anchor="ct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b="0" baseline="0">
                <a:solidFill>
                  <a:schemeClr val="bg1"/>
                </a:solidFill>
              </a:defRPr>
            </a:lvl1pPr>
          </a:lstStyle>
          <a:p>
            <a:r>
              <a:rPr lang="pt-PT" err="1"/>
              <a:t>Text</a:t>
            </a:r>
            <a:r>
              <a:rPr lang="pt-PT"/>
              <a:t> </a:t>
            </a:r>
            <a:r>
              <a:rPr lang="pt-PT" err="1"/>
              <a:t>here</a:t>
            </a:r>
            <a:endParaRPr lang="pt-PT"/>
          </a:p>
        </p:txBody>
      </p:sp>
      <p:sp>
        <p:nvSpPr>
          <p:cNvPr id="30" name="Text Placeholder 25"/>
          <p:cNvSpPr>
            <a:spLocks noGrp="1"/>
          </p:cNvSpPr>
          <p:nvPr>
            <p:ph type="body" sz="quarter" idx="82" hasCustomPrompt="1"/>
          </p:nvPr>
        </p:nvSpPr>
        <p:spPr>
          <a:xfrm>
            <a:off x="3546776" y="4033556"/>
            <a:ext cx="1034786" cy="1152680"/>
          </a:xfrm>
        </p:spPr>
        <p:txBody>
          <a:bodyPr anchor="ct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b="0" baseline="0">
                <a:solidFill>
                  <a:schemeClr val="bg1"/>
                </a:solidFill>
              </a:defRPr>
            </a:lvl1pPr>
          </a:lstStyle>
          <a:p>
            <a:r>
              <a:rPr lang="pt-PT" err="1"/>
              <a:t>Text</a:t>
            </a:r>
            <a:r>
              <a:rPr lang="pt-PT"/>
              <a:t> </a:t>
            </a:r>
            <a:r>
              <a:rPr lang="pt-PT" err="1"/>
              <a:t>here</a:t>
            </a:r>
            <a:endParaRPr lang="pt-PT"/>
          </a:p>
        </p:txBody>
      </p:sp>
      <p:sp>
        <p:nvSpPr>
          <p:cNvPr id="31" name="Text Placeholder 25"/>
          <p:cNvSpPr>
            <a:spLocks noGrp="1"/>
          </p:cNvSpPr>
          <p:nvPr>
            <p:ph type="body" sz="quarter" idx="83" hasCustomPrompt="1"/>
          </p:nvPr>
        </p:nvSpPr>
        <p:spPr>
          <a:xfrm>
            <a:off x="5010051" y="4033556"/>
            <a:ext cx="1034786" cy="1152680"/>
          </a:xfrm>
        </p:spPr>
        <p:txBody>
          <a:bodyPr anchor="ct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b="0" baseline="0">
                <a:solidFill>
                  <a:schemeClr val="bg1"/>
                </a:solidFill>
              </a:defRPr>
            </a:lvl1pPr>
          </a:lstStyle>
          <a:p>
            <a:r>
              <a:rPr lang="pt-PT" err="1"/>
              <a:t>Text</a:t>
            </a:r>
            <a:r>
              <a:rPr lang="pt-PT"/>
              <a:t> </a:t>
            </a:r>
            <a:r>
              <a:rPr lang="pt-PT" err="1"/>
              <a:t>here</a:t>
            </a:r>
            <a:endParaRPr lang="pt-PT"/>
          </a:p>
        </p:txBody>
      </p:sp>
      <p:sp>
        <p:nvSpPr>
          <p:cNvPr id="32" name="Text Placeholder 25"/>
          <p:cNvSpPr>
            <a:spLocks noGrp="1"/>
          </p:cNvSpPr>
          <p:nvPr>
            <p:ph type="body" sz="quarter" idx="84" hasCustomPrompt="1"/>
          </p:nvPr>
        </p:nvSpPr>
        <p:spPr>
          <a:xfrm>
            <a:off x="6473326" y="4033556"/>
            <a:ext cx="1034786" cy="1152680"/>
          </a:xfrm>
        </p:spPr>
        <p:txBody>
          <a:bodyPr anchor="ct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b="0" baseline="0">
                <a:solidFill>
                  <a:schemeClr val="bg1"/>
                </a:solidFill>
              </a:defRPr>
            </a:lvl1pPr>
          </a:lstStyle>
          <a:p>
            <a:r>
              <a:rPr lang="pt-PT" err="1"/>
              <a:t>Text</a:t>
            </a:r>
            <a:r>
              <a:rPr lang="pt-PT"/>
              <a:t> </a:t>
            </a:r>
            <a:r>
              <a:rPr lang="pt-PT" err="1"/>
              <a:t>here</a:t>
            </a:r>
            <a:endParaRPr lang="pt-PT"/>
          </a:p>
        </p:txBody>
      </p:sp>
      <p:sp>
        <p:nvSpPr>
          <p:cNvPr id="33" name="Text Placeholder 25"/>
          <p:cNvSpPr>
            <a:spLocks noGrp="1"/>
          </p:cNvSpPr>
          <p:nvPr>
            <p:ph type="body" sz="quarter" idx="85" hasCustomPrompt="1"/>
          </p:nvPr>
        </p:nvSpPr>
        <p:spPr>
          <a:xfrm>
            <a:off x="7936601" y="4033556"/>
            <a:ext cx="1034786" cy="1152680"/>
          </a:xfrm>
        </p:spPr>
        <p:txBody>
          <a:bodyPr anchor="ct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b="0" baseline="0">
                <a:solidFill>
                  <a:schemeClr val="bg1"/>
                </a:solidFill>
              </a:defRPr>
            </a:lvl1pPr>
          </a:lstStyle>
          <a:p>
            <a:r>
              <a:rPr lang="pt-PT" err="1"/>
              <a:t>Text</a:t>
            </a:r>
            <a:r>
              <a:rPr lang="pt-PT"/>
              <a:t> </a:t>
            </a:r>
            <a:r>
              <a:rPr lang="pt-PT" err="1"/>
              <a:t>here</a:t>
            </a:r>
            <a:endParaRPr lang="pt-PT"/>
          </a:p>
        </p:txBody>
      </p:sp>
      <p:sp>
        <p:nvSpPr>
          <p:cNvPr id="34" name="Text Placeholder 25"/>
          <p:cNvSpPr>
            <a:spLocks noGrp="1"/>
          </p:cNvSpPr>
          <p:nvPr>
            <p:ph type="body" sz="quarter" idx="86" hasCustomPrompt="1"/>
          </p:nvPr>
        </p:nvSpPr>
        <p:spPr>
          <a:xfrm>
            <a:off x="9484205" y="3276607"/>
            <a:ext cx="1666534" cy="1152680"/>
          </a:xfrm>
        </p:spPr>
        <p:txBody>
          <a:bodyPr anchor="ct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b="0" baseline="0">
                <a:solidFill>
                  <a:schemeClr val="bg1"/>
                </a:solidFill>
              </a:defRPr>
            </a:lvl1pPr>
          </a:lstStyle>
          <a:p>
            <a:r>
              <a:rPr lang="pt-PT" err="1"/>
              <a:t>Text</a:t>
            </a:r>
            <a:r>
              <a:rPr lang="pt-PT"/>
              <a:t> </a:t>
            </a:r>
            <a:r>
              <a:rPr lang="pt-PT" err="1"/>
              <a:t>here</a:t>
            </a:r>
            <a:endParaRPr lang="pt-PT"/>
          </a:p>
        </p:txBody>
      </p:sp>
      <p:sp>
        <p:nvSpPr>
          <p:cNvPr id="35" name="Text Placeholder 25"/>
          <p:cNvSpPr>
            <a:spLocks noGrp="1"/>
          </p:cNvSpPr>
          <p:nvPr>
            <p:ph type="body" sz="quarter" idx="87" hasCustomPrompt="1"/>
          </p:nvPr>
        </p:nvSpPr>
        <p:spPr>
          <a:xfrm>
            <a:off x="9484205" y="4792268"/>
            <a:ext cx="1666534" cy="1152680"/>
          </a:xfrm>
        </p:spPr>
        <p:txBody>
          <a:bodyPr anchor="ct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b="0" baseline="0">
                <a:solidFill>
                  <a:schemeClr val="bg1"/>
                </a:solidFill>
              </a:defRPr>
            </a:lvl1pPr>
          </a:lstStyle>
          <a:p>
            <a:r>
              <a:rPr lang="pt-PT" err="1"/>
              <a:t>Text</a:t>
            </a:r>
            <a:r>
              <a:rPr lang="pt-PT"/>
              <a:t> </a:t>
            </a:r>
            <a:r>
              <a:rPr lang="pt-PT" err="1"/>
              <a:t>here</a:t>
            </a:r>
            <a:endParaRPr lang="pt-PT"/>
          </a:p>
        </p:txBody>
      </p:sp>
      <p:sp>
        <p:nvSpPr>
          <p:cNvPr id="36" name="Text Placeholder 25"/>
          <p:cNvSpPr>
            <a:spLocks noGrp="1"/>
          </p:cNvSpPr>
          <p:nvPr>
            <p:ph type="body" sz="quarter" idx="88" hasCustomPrompt="1"/>
          </p:nvPr>
        </p:nvSpPr>
        <p:spPr>
          <a:xfrm>
            <a:off x="2083501" y="4033556"/>
            <a:ext cx="1034786" cy="1152680"/>
          </a:xfrm>
        </p:spPr>
        <p:txBody>
          <a:bodyPr anchor="ct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b="0" baseline="0">
                <a:solidFill>
                  <a:schemeClr val="bg1"/>
                </a:solidFill>
              </a:defRPr>
            </a:lvl1pPr>
          </a:lstStyle>
          <a:p>
            <a:r>
              <a:rPr lang="pt-PT" err="1"/>
              <a:t>Text</a:t>
            </a:r>
            <a:r>
              <a:rPr lang="pt-PT"/>
              <a:t> </a:t>
            </a:r>
            <a:r>
              <a:rPr lang="pt-PT" err="1"/>
              <a:t>here</a:t>
            </a:r>
            <a:endParaRPr lang="pt-PT"/>
          </a:p>
        </p:txBody>
      </p:sp>
      <p:sp>
        <p:nvSpPr>
          <p:cNvPr id="38" name="Text Placeholder 4"/>
          <p:cNvSpPr>
            <a:spLocks noGrp="1"/>
          </p:cNvSpPr>
          <p:nvPr>
            <p:ph type="body" sz="quarter" idx="42" hasCustomPrompt="1"/>
          </p:nvPr>
        </p:nvSpPr>
        <p:spPr>
          <a:xfrm>
            <a:off x="839788" y="1079980"/>
            <a:ext cx="10514012" cy="258055"/>
          </a:xfrm>
        </p:spPr>
        <p:txBody>
          <a:bodyPr lIns="0" tIns="0" rIns="0" bIns="0">
            <a:normAutofit/>
          </a:bodyPr>
          <a:lstStyle>
            <a:lvl1pPr marL="0" indent="0">
              <a:buNone/>
              <a:defRPr sz="1700">
                <a:solidFill>
                  <a:schemeClr val="accent2"/>
                </a:solidFill>
              </a:defRPr>
            </a:lvl1pPr>
          </a:lstStyle>
          <a:p>
            <a:pPr lvl="0"/>
            <a:r>
              <a:rPr lang="pt-PT" err="1"/>
              <a:t>Subtitle</a:t>
            </a:r>
            <a:endParaRPr lang="pt-PT"/>
          </a:p>
        </p:txBody>
      </p:sp>
      <p:sp>
        <p:nvSpPr>
          <p:cNvPr id="39" name="Text Placeholder 12"/>
          <p:cNvSpPr>
            <a:spLocks noGrp="1"/>
          </p:cNvSpPr>
          <p:nvPr>
            <p:ph type="body" sz="quarter" idx="15" hasCustomPrompt="1"/>
          </p:nvPr>
        </p:nvSpPr>
        <p:spPr>
          <a:xfrm>
            <a:off x="11213811" y="6165382"/>
            <a:ext cx="701038" cy="486183"/>
          </a:xfrm>
          <a:blipFill>
            <a:blip r:embed="rId2" cstate="email">
              <a:extLst>
                <a:ext uri="{28A0092B-C50C-407E-A947-70E740481C1C}">
                  <a14:useLocalDpi xmlns:a14="http://schemas.microsoft.com/office/drawing/2010/main"/>
                </a:ext>
              </a:extLst>
            </a:blip>
            <a:stretch>
              <a:fillRect/>
            </a:stretch>
          </a:blipFill>
        </p:spPr>
        <p:txBody>
          <a:bodyPr lIns="0" tIns="0" rIns="0" bIns="0" anchor="ct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700" b="0" baseline="0">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a:t> </a:t>
            </a:r>
          </a:p>
        </p:txBody>
      </p:sp>
      <p:cxnSp>
        <p:nvCxnSpPr>
          <p:cNvPr id="40" name="Straight Connector 39"/>
          <p:cNvCxnSpPr/>
          <p:nvPr userDrawn="1"/>
        </p:nvCxnSpPr>
        <p:spPr>
          <a:xfrm flipH="1">
            <a:off x="685800" y="-4152"/>
            <a:ext cx="0" cy="1358290"/>
          </a:xfrm>
          <a:prstGeom prst="line">
            <a:avLst/>
          </a:prstGeom>
          <a:ln w="6350">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758797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 Slide 3">
    <p:bg>
      <p:bgPr>
        <a:solidFill>
          <a:schemeClr val="accent4"/>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a:t>Title</a:t>
            </a:r>
            <a:endParaRPr lang="pt-PT"/>
          </a:p>
        </p:txBody>
      </p:sp>
      <p:sp>
        <p:nvSpPr>
          <p:cNvPr id="3" name="Slide Number Placeholder 2"/>
          <p:cNvSpPr>
            <a:spLocks noGrp="1"/>
          </p:cNvSpPr>
          <p:nvPr>
            <p:ph type="sldNum" sz="quarter" idx="10"/>
          </p:nvPr>
        </p:nvSpPr>
        <p:spPr/>
        <p:txBody>
          <a:bodyPr/>
          <a:lstStyle>
            <a:lvl1pPr>
              <a:defRPr>
                <a:solidFill>
                  <a:schemeClr val="bg1"/>
                </a:solidFill>
              </a:defRPr>
            </a:lvl1pPr>
          </a:lstStyle>
          <a:p>
            <a:fld id="{9E561190-0011-472E-9FCA-1D7032DB7E1D}" type="slidenum">
              <a:rPr lang="en-US" smtClean="0"/>
              <a:pPr/>
              <a:t>‹#›</a:t>
            </a:fld>
            <a:endParaRPr lang="en-US"/>
          </a:p>
        </p:txBody>
      </p:sp>
      <p:sp>
        <p:nvSpPr>
          <p:cNvPr id="4" name="Text Placeholder 4"/>
          <p:cNvSpPr>
            <a:spLocks noGrp="1"/>
          </p:cNvSpPr>
          <p:nvPr>
            <p:ph type="body" sz="quarter" idx="38" hasCustomPrompt="1"/>
          </p:nvPr>
        </p:nvSpPr>
        <p:spPr>
          <a:xfrm>
            <a:off x="839788" y="1079980"/>
            <a:ext cx="10514012" cy="258055"/>
          </a:xfrm>
        </p:spPr>
        <p:txBody>
          <a:bodyPr lIns="0" tIns="0" rIns="0" bIns="0">
            <a:normAutofit/>
          </a:bodyPr>
          <a:lstStyle>
            <a:lvl1pPr marL="0" indent="0">
              <a:buNone/>
              <a:defRPr sz="1700">
                <a:solidFill>
                  <a:schemeClr val="bg1"/>
                </a:solidFill>
              </a:defRPr>
            </a:lvl1pPr>
          </a:lstStyle>
          <a:p>
            <a:pPr lvl="0"/>
            <a:r>
              <a:rPr lang="pt-PT" err="1"/>
              <a:t>Subtitle</a:t>
            </a:r>
            <a:endParaRPr lang="pt-PT"/>
          </a:p>
        </p:txBody>
      </p:sp>
      <p:sp>
        <p:nvSpPr>
          <p:cNvPr id="7" name="Text Placeholder 12"/>
          <p:cNvSpPr>
            <a:spLocks noGrp="1"/>
          </p:cNvSpPr>
          <p:nvPr>
            <p:ph type="body" sz="quarter" idx="15" hasCustomPrompt="1"/>
          </p:nvPr>
        </p:nvSpPr>
        <p:spPr>
          <a:xfrm>
            <a:off x="11213811" y="6165382"/>
            <a:ext cx="701038" cy="486183"/>
          </a:xfrm>
          <a:blipFill>
            <a:blip r:embed="rId2" cstate="email">
              <a:extLst>
                <a:ext uri="{28A0092B-C50C-407E-A947-70E740481C1C}">
                  <a14:useLocalDpi xmlns:a14="http://schemas.microsoft.com/office/drawing/2010/main"/>
                </a:ext>
              </a:extLst>
            </a:blip>
            <a:stretch>
              <a:fillRect/>
            </a:stretch>
          </a:blipFill>
        </p:spPr>
        <p:txBody>
          <a:bodyPr lIns="0" tIns="0" rIns="0" bIns="0" anchor="ct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700" b="0" baseline="0">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a:t> </a:t>
            </a:r>
          </a:p>
        </p:txBody>
      </p:sp>
      <p:cxnSp>
        <p:nvCxnSpPr>
          <p:cNvPr id="8" name="Straight Connector 7"/>
          <p:cNvCxnSpPr/>
          <p:nvPr userDrawn="1"/>
        </p:nvCxnSpPr>
        <p:spPr>
          <a:xfrm flipH="1">
            <a:off x="685800" y="-16852"/>
            <a:ext cx="0" cy="1358290"/>
          </a:xfrm>
          <a:prstGeom prst="line">
            <a:avLst/>
          </a:prstGeom>
          <a:ln w="6350">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8734138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melines&amp;Flows Slide 5">
    <p:bg>
      <p:bgPr>
        <a:solidFill>
          <a:schemeClr val="accent4"/>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a:t>Title</a:t>
            </a:r>
            <a:endParaRPr lang="pt-PT"/>
          </a:p>
        </p:txBody>
      </p:sp>
      <p:sp>
        <p:nvSpPr>
          <p:cNvPr id="3" name="Slide Number Placeholder 2"/>
          <p:cNvSpPr>
            <a:spLocks noGrp="1"/>
          </p:cNvSpPr>
          <p:nvPr>
            <p:ph type="sldNum" sz="quarter" idx="10"/>
          </p:nvPr>
        </p:nvSpPr>
        <p:spPr/>
        <p:txBody>
          <a:bodyPr/>
          <a:lstStyle>
            <a:lvl1pPr>
              <a:defRPr>
                <a:solidFill>
                  <a:schemeClr val="bg1"/>
                </a:solidFill>
              </a:defRPr>
            </a:lvl1pPr>
          </a:lstStyle>
          <a:p>
            <a:fld id="{9E561190-0011-472E-9FCA-1D7032DB7E1D}" type="slidenum">
              <a:rPr lang="en-US" smtClean="0"/>
              <a:pPr/>
              <a:t>‹#›</a:t>
            </a:fld>
            <a:endParaRPr lang="en-US"/>
          </a:p>
        </p:txBody>
      </p:sp>
      <p:sp>
        <p:nvSpPr>
          <p:cNvPr id="4" name="Parallelogram 1"/>
          <p:cNvSpPr/>
          <p:nvPr userDrawn="1"/>
        </p:nvSpPr>
        <p:spPr>
          <a:xfrm>
            <a:off x="9253573" y="4681235"/>
            <a:ext cx="2523227" cy="1374747"/>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875" y="0"/>
                </a:lnTo>
                <a:lnTo>
                  <a:pt x="21600" y="0"/>
                </a:lnTo>
                <a:lnTo>
                  <a:pt x="17567" y="21600"/>
                </a:lnTo>
                <a:lnTo>
                  <a:pt x="0" y="21600"/>
                </a:lnTo>
                <a:close/>
              </a:path>
            </a:pathLst>
          </a:custGeom>
          <a:noFill/>
          <a:ln>
            <a:solidFill>
              <a:schemeClr val="accent5"/>
            </a:solidFill>
            <a:prstDash val="dash"/>
          </a:ln>
        </p:spPr>
        <p:txBody>
          <a:bodyPr lIns="45718" tIns="45718" rIns="45718" bIns="45718" anchor="ctr"/>
          <a:lstStyle/>
          <a:p>
            <a:pPr algn="ctr">
              <a:defRPr sz="1100" b="1">
                <a:solidFill>
                  <a:srgbClr val="FFFFFF"/>
                </a:solidFill>
                <a:latin typeface="EC Square Sans Pro"/>
                <a:ea typeface="EC Square Sans Pro"/>
                <a:cs typeface="EC Square Sans Pro"/>
                <a:sym typeface="EC Square Sans Pro"/>
              </a:defRPr>
            </a:pPr>
            <a:endParaRPr/>
          </a:p>
        </p:txBody>
      </p:sp>
      <p:sp>
        <p:nvSpPr>
          <p:cNvPr id="5" name="Chevron"/>
          <p:cNvSpPr/>
          <p:nvPr userDrawn="1"/>
        </p:nvSpPr>
        <p:spPr>
          <a:xfrm>
            <a:off x="3296446" y="3169896"/>
            <a:ext cx="1486817" cy="2880002"/>
          </a:xfrm>
          <a:prstGeom prst="chevron">
            <a:avLst>
              <a:gd name="adj" fmla="val 10987"/>
            </a:avLst>
          </a:prstGeom>
          <a:noFill/>
          <a:ln>
            <a:solidFill>
              <a:schemeClr val="accent5"/>
            </a:solidFill>
            <a:prstDash val="dash"/>
          </a:ln>
        </p:spPr>
        <p:txBody>
          <a:bodyPr lIns="45718" tIns="45718" rIns="45718" bIns="45718" anchor="ctr"/>
          <a:lstStyle/>
          <a:p>
            <a:pPr algn="ctr">
              <a:defRPr>
                <a:solidFill>
                  <a:srgbClr val="5088C5"/>
                </a:solidFill>
                <a:latin typeface="Verdana"/>
                <a:ea typeface="Verdana"/>
                <a:cs typeface="Verdana"/>
                <a:sym typeface="Verdana"/>
              </a:defRPr>
            </a:pPr>
            <a:endParaRPr/>
          </a:p>
        </p:txBody>
      </p:sp>
      <p:sp>
        <p:nvSpPr>
          <p:cNvPr id="6" name="Chevron"/>
          <p:cNvSpPr/>
          <p:nvPr userDrawn="1"/>
        </p:nvSpPr>
        <p:spPr>
          <a:xfrm>
            <a:off x="4761114" y="3169896"/>
            <a:ext cx="1486817" cy="2880002"/>
          </a:xfrm>
          <a:prstGeom prst="chevron">
            <a:avLst>
              <a:gd name="adj" fmla="val 10987"/>
            </a:avLst>
          </a:prstGeom>
          <a:noFill/>
          <a:ln>
            <a:solidFill>
              <a:schemeClr val="accent5"/>
            </a:solidFill>
            <a:prstDash val="dash"/>
          </a:ln>
        </p:spPr>
        <p:txBody>
          <a:bodyPr lIns="45718" tIns="45718" rIns="45718" bIns="45718" anchor="ctr"/>
          <a:lstStyle/>
          <a:p>
            <a:pPr algn="ctr">
              <a:defRPr>
                <a:solidFill>
                  <a:srgbClr val="5088C5"/>
                </a:solidFill>
                <a:latin typeface="Verdana"/>
                <a:ea typeface="Verdana"/>
                <a:cs typeface="Verdana"/>
                <a:sym typeface="Verdana"/>
              </a:defRPr>
            </a:pPr>
            <a:endParaRPr/>
          </a:p>
        </p:txBody>
      </p:sp>
      <p:sp>
        <p:nvSpPr>
          <p:cNvPr id="7" name="Chevron"/>
          <p:cNvSpPr/>
          <p:nvPr userDrawn="1"/>
        </p:nvSpPr>
        <p:spPr>
          <a:xfrm>
            <a:off x="1831775" y="3169896"/>
            <a:ext cx="1486817" cy="2880002"/>
          </a:xfrm>
          <a:prstGeom prst="chevron">
            <a:avLst>
              <a:gd name="adj" fmla="val 10987"/>
            </a:avLst>
          </a:prstGeom>
          <a:noFill/>
          <a:ln>
            <a:solidFill>
              <a:schemeClr val="accent5"/>
            </a:solidFill>
            <a:prstDash val="dash"/>
          </a:ln>
        </p:spPr>
        <p:txBody>
          <a:bodyPr lIns="45718" tIns="45718" rIns="45718" bIns="45718" anchor="ctr"/>
          <a:lstStyle/>
          <a:p>
            <a:pPr algn="ctr">
              <a:defRPr>
                <a:solidFill>
                  <a:srgbClr val="5088C5"/>
                </a:solidFill>
                <a:latin typeface="Verdana"/>
                <a:ea typeface="Verdana"/>
                <a:cs typeface="Verdana"/>
                <a:sym typeface="Verdana"/>
              </a:defRPr>
            </a:pPr>
            <a:endParaRPr/>
          </a:p>
        </p:txBody>
      </p:sp>
      <p:sp>
        <p:nvSpPr>
          <p:cNvPr id="8" name="Chevron"/>
          <p:cNvSpPr/>
          <p:nvPr userDrawn="1"/>
        </p:nvSpPr>
        <p:spPr>
          <a:xfrm>
            <a:off x="6225783" y="3169896"/>
            <a:ext cx="1486817" cy="2880002"/>
          </a:xfrm>
          <a:prstGeom prst="chevron">
            <a:avLst>
              <a:gd name="adj" fmla="val 10987"/>
            </a:avLst>
          </a:prstGeom>
          <a:noFill/>
          <a:ln>
            <a:solidFill>
              <a:schemeClr val="accent5"/>
            </a:solidFill>
            <a:prstDash val="dash"/>
          </a:ln>
        </p:spPr>
        <p:txBody>
          <a:bodyPr lIns="45718" tIns="45718" rIns="45718" bIns="45718" anchor="ctr"/>
          <a:lstStyle/>
          <a:p>
            <a:pPr algn="ctr">
              <a:defRPr>
                <a:latin typeface="Verdana"/>
                <a:ea typeface="Verdana"/>
                <a:cs typeface="Verdana"/>
                <a:sym typeface="Verdana"/>
              </a:defRPr>
            </a:pPr>
            <a:endParaRPr/>
          </a:p>
        </p:txBody>
      </p:sp>
      <p:sp>
        <p:nvSpPr>
          <p:cNvPr id="9" name="Chevron"/>
          <p:cNvSpPr/>
          <p:nvPr userDrawn="1"/>
        </p:nvSpPr>
        <p:spPr>
          <a:xfrm>
            <a:off x="7690449" y="3169896"/>
            <a:ext cx="1486817" cy="2880002"/>
          </a:xfrm>
          <a:prstGeom prst="chevron">
            <a:avLst>
              <a:gd name="adj" fmla="val 10987"/>
            </a:avLst>
          </a:prstGeom>
          <a:noFill/>
          <a:ln>
            <a:solidFill>
              <a:schemeClr val="accent5"/>
            </a:solidFill>
            <a:prstDash val="dash"/>
          </a:ln>
        </p:spPr>
        <p:txBody>
          <a:bodyPr lIns="45718" tIns="45718" rIns="45718" bIns="45718" anchor="ctr"/>
          <a:lstStyle/>
          <a:p>
            <a:pPr algn="ctr">
              <a:defRPr sz="1200" b="1">
                <a:solidFill>
                  <a:srgbClr val="FFFFFF"/>
                </a:solidFill>
                <a:latin typeface="EC Square Sans Pro"/>
                <a:ea typeface="EC Square Sans Pro"/>
                <a:cs typeface="EC Square Sans Pro"/>
                <a:sym typeface="EC Square Sans Pro"/>
              </a:defRPr>
            </a:pPr>
            <a:endParaRPr/>
          </a:p>
        </p:txBody>
      </p:sp>
      <p:sp>
        <p:nvSpPr>
          <p:cNvPr id="10" name="Parallelogram 1"/>
          <p:cNvSpPr/>
          <p:nvPr userDrawn="1"/>
        </p:nvSpPr>
        <p:spPr>
          <a:xfrm flipV="1">
            <a:off x="9253573" y="3166434"/>
            <a:ext cx="2523227" cy="137302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875" y="0"/>
                </a:lnTo>
                <a:lnTo>
                  <a:pt x="21600" y="0"/>
                </a:lnTo>
                <a:lnTo>
                  <a:pt x="17567" y="21600"/>
                </a:lnTo>
                <a:lnTo>
                  <a:pt x="0" y="21600"/>
                </a:lnTo>
                <a:close/>
              </a:path>
            </a:pathLst>
          </a:custGeom>
          <a:noFill/>
          <a:ln>
            <a:solidFill>
              <a:schemeClr val="accent5"/>
            </a:solidFill>
            <a:prstDash val="dash"/>
          </a:ln>
        </p:spPr>
        <p:txBody>
          <a:bodyPr lIns="45718" tIns="45718" rIns="45718" bIns="45718" anchor="ctr"/>
          <a:lstStyle/>
          <a:p>
            <a:pPr algn="ctr">
              <a:defRPr sz="1100" b="1">
                <a:solidFill>
                  <a:srgbClr val="FFFFFF"/>
                </a:solidFill>
                <a:latin typeface="EC Square Sans Pro"/>
                <a:ea typeface="EC Square Sans Pro"/>
                <a:cs typeface="EC Square Sans Pro"/>
                <a:sym typeface="EC Square Sans Pro"/>
              </a:defRPr>
            </a:pPr>
            <a:endParaRPr/>
          </a:p>
        </p:txBody>
      </p:sp>
      <p:sp>
        <p:nvSpPr>
          <p:cNvPr id="11" name="Chevron"/>
          <p:cNvSpPr/>
          <p:nvPr userDrawn="1"/>
        </p:nvSpPr>
        <p:spPr>
          <a:xfrm>
            <a:off x="379222" y="3169896"/>
            <a:ext cx="1486817" cy="2880004"/>
          </a:xfrm>
          <a:prstGeom prst="chevron">
            <a:avLst>
              <a:gd name="adj" fmla="val 10987"/>
            </a:avLst>
          </a:prstGeom>
          <a:noFill/>
          <a:ln>
            <a:solidFill>
              <a:schemeClr val="accent5"/>
            </a:solidFill>
            <a:prstDash val="dash"/>
          </a:ln>
        </p:spPr>
        <p:txBody>
          <a:bodyPr lIns="45718" tIns="45718" rIns="45718" bIns="45718" anchor="ctr"/>
          <a:lstStyle/>
          <a:p>
            <a:pPr algn="ctr">
              <a:defRPr sz="1200" b="1">
                <a:solidFill>
                  <a:srgbClr val="FFFFFF"/>
                </a:solidFill>
                <a:latin typeface="EC Square Sans Pro"/>
                <a:ea typeface="EC Square Sans Pro"/>
                <a:cs typeface="EC Square Sans Pro"/>
                <a:sym typeface="EC Square Sans Pro"/>
              </a:defRPr>
            </a:pPr>
            <a:endParaRPr/>
          </a:p>
        </p:txBody>
      </p:sp>
      <p:sp>
        <p:nvSpPr>
          <p:cNvPr id="12" name="Straight Connector 33"/>
          <p:cNvSpPr/>
          <p:nvPr userDrawn="1"/>
        </p:nvSpPr>
        <p:spPr>
          <a:xfrm>
            <a:off x="1845229" y="2422328"/>
            <a:ext cx="4190319" cy="3"/>
          </a:xfrm>
          <a:prstGeom prst="line">
            <a:avLst/>
          </a:prstGeom>
          <a:ln>
            <a:solidFill>
              <a:srgbClr val="FFFFFF"/>
            </a:solidFill>
          </a:ln>
        </p:spPr>
        <p:txBody>
          <a:bodyPr lIns="45718" tIns="45718" rIns="45718" bIns="45718"/>
          <a:lstStyle/>
          <a:p>
            <a:endParaRPr>
              <a:solidFill>
                <a:srgbClr val="FFFFFF"/>
              </a:solidFill>
            </a:endParaRPr>
          </a:p>
        </p:txBody>
      </p:sp>
      <p:sp>
        <p:nvSpPr>
          <p:cNvPr id="13" name="Oval 34"/>
          <p:cNvSpPr/>
          <p:nvPr userDrawn="1"/>
        </p:nvSpPr>
        <p:spPr>
          <a:xfrm>
            <a:off x="3897876" y="2382958"/>
            <a:ext cx="85027" cy="78743"/>
          </a:xfrm>
          <a:prstGeom prst="ellipse">
            <a:avLst/>
          </a:prstGeom>
          <a:solidFill>
            <a:schemeClr val="bg1"/>
          </a:solidFill>
          <a:ln>
            <a:solidFill>
              <a:srgbClr val="FFFFFF"/>
            </a:solidFill>
            <a:miter lim="400000"/>
          </a:ln>
        </p:spPr>
        <p:txBody>
          <a:bodyPr lIns="45718" tIns="45718" rIns="45718" bIns="45718" anchor="ctr"/>
          <a:lstStyle/>
          <a:p>
            <a:pPr algn="ctr">
              <a:defRPr>
                <a:solidFill>
                  <a:srgbClr val="FFFFFF"/>
                </a:solidFill>
                <a:latin typeface="EC Square Sans Pro"/>
                <a:ea typeface="EC Square Sans Pro"/>
                <a:cs typeface="EC Square Sans Pro"/>
                <a:sym typeface="EC Square Sans Pro"/>
              </a:defRPr>
            </a:pPr>
            <a:endParaRPr>
              <a:solidFill>
                <a:srgbClr val="FFFFFF"/>
              </a:solidFill>
            </a:endParaRPr>
          </a:p>
        </p:txBody>
      </p:sp>
      <p:sp>
        <p:nvSpPr>
          <p:cNvPr id="14" name="Straight Connector 35"/>
          <p:cNvSpPr/>
          <p:nvPr userDrawn="1"/>
        </p:nvSpPr>
        <p:spPr>
          <a:xfrm>
            <a:off x="6059935" y="2422328"/>
            <a:ext cx="2877808" cy="3"/>
          </a:xfrm>
          <a:prstGeom prst="line">
            <a:avLst/>
          </a:prstGeom>
          <a:ln>
            <a:solidFill>
              <a:srgbClr val="FFFFFF"/>
            </a:solidFill>
          </a:ln>
        </p:spPr>
        <p:txBody>
          <a:bodyPr lIns="45718" tIns="45718" rIns="45718" bIns="45718"/>
          <a:lstStyle/>
          <a:p>
            <a:endParaRPr>
              <a:solidFill>
                <a:srgbClr val="FFFFFF"/>
              </a:solidFill>
            </a:endParaRPr>
          </a:p>
        </p:txBody>
      </p:sp>
      <p:sp>
        <p:nvSpPr>
          <p:cNvPr id="15" name="Oval 36"/>
          <p:cNvSpPr/>
          <p:nvPr userDrawn="1"/>
        </p:nvSpPr>
        <p:spPr>
          <a:xfrm>
            <a:off x="7456325" y="2382958"/>
            <a:ext cx="85027" cy="78743"/>
          </a:xfrm>
          <a:prstGeom prst="ellipse">
            <a:avLst/>
          </a:prstGeom>
          <a:solidFill>
            <a:schemeClr val="bg1"/>
          </a:solidFill>
          <a:ln>
            <a:solidFill>
              <a:srgbClr val="FFFFFF"/>
            </a:solidFill>
            <a:miter lim="400000"/>
          </a:ln>
        </p:spPr>
        <p:txBody>
          <a:bodyPr lIns="45718" tIns="45718" rIns="45718" bIns="45718" anchor="ctr"/>
          <a:lstStyle/>
          <a:p>
            <a:pPr algn="ctr">
              <a:defRPr>
                <a:solidFill>
                  <a:srgbClr val="FFFFFF"/>
                </a:solidFill>
                <a:latin typeface="EC Square Sans Pro"/>
                <a:ea typeface="EC Square Sans Pro"/>
                <a:cs typeface="EC Square Sans Pro"/>
                <a:sym typeface="EC Square Sans Pro"/>
              </a:defRPr>
            </a:pPr>
            <a:endParaRPr>
              <a:solidFill>
                <a:srgbClr val="FFFFFF"/>
              </a:solidFill>
            </a:endParaRPr>
          </a:p>
        </p:txBody>
      </p:sp>
      <p:sp>
        <p:nvSpPr>
          <p:cNvPr id="16" name="Straight Connector 38"/>
          <p:cNvSpPr/>
          <p:nvPr userDrawn="1"/>
        </p:nvSpPr>
        <p:spPr>
          <a:xfrm>
            <a:off x="8978779" y="2422328"/>
            <a:ext cx="2677389" cy="3"/>
          </a:xfrm>
          <a:prstGeom prst="line">
            <a:avLst/>
          </a:prstGeom>
          <a:ln>
            <a:solidFill>
              <a:srgbClr val="FFFFFF"/>
            </a:solidFill>
          </a:ln>
        </p:spPr>
        <p:txBody>
          <a:bodyPr lIns="45718" tIns="45718" rIns="45718" bIns="45718"/>
          <a:lstStyle/>
          <a:p>
            <a:endParaRPr>
              <a:solidFill>
                <a:srgbClr val="FFFFFF"/>
              </a:solidFill>
            </a:endParaRPr>
          </a:p>
        </p:txBody>
      </p:sp>
      <p:sp>
        <p:nvSpPr>
          <p:cNvPr id="17" name="Oval 39"/>
          <p:cNvSpPr/>
          <p:nvPr userDrawn="1"/>
        </p:nvSpPr>
        <p:spPr>
          <a:xfrm>
            <a:off x="10274961" y="2382958"/>
            <a:ext cx="85027" cy="78743"/>
          </a:xfrm>
          <a:prstGeom prst="ellipse">
            <a:avLst/>
          </a:prstGeom>
          <a:solidFill>
            <a:schemeClr val="bg1"/>
          </a:solidFill>
          <a:ln>
            <a:solidFill>
              <a:srgbClr val="FFFFFF"/>
            </a:solidFill>
          </a:ln>
        </p:spPr>
        <p:txBody>
          <a:bodyPr lIns="45718" tIns="45718" rIns="45718" bIns="45718" anchor="ctr"/>
          <a:lstStyle/>
          <a:p>
            <a:pPr algn="ctr">
              <a:defRPr>
                <a:solidFill>
                  <a:srgbClr val="FFFFFF"/>
                </a:solidFill>
                <a:latin typeface="EC Square Sans Pro"/>
                <a:ea typeface="EC Square Sans Pro"/>
                <a:cs typeface="EC Square Sans Pro"/>
                <a:sym typeface="EC Square Sans Pro"/>
              </a:defRPr>
            </a:pPr>
            <a:endParaRPr>
              <a:solidFill>
                <a:srgbClr val="FFFFFF"/>
              </a:solidFill>
            </a:endParaRPr>
          </a:p>
        </p:txBody>
      </p:sp>
      <p:sp>
        <p:nvSpPr>
          <p:cNvPr id="18" name="Straight Connector 46"/>
          <p:cNvSpPr/>
          <p:nvPr userDrawn="1"/>
        </p:nvSpPr>
        <p:spPr>
          <a:xfrm>
            <a:off x="317621" y="2422328"/>
            <a:ext cx="1498156" cy="3"/>
          </a:xfrm>
          <a:prstGeom prst="line">
            <a:avLst/>
          </a:prstGeom>
          <a:ln>
            <a:solidFill>
              <a:srgbClr val="FFFFFF"/>
            </a:solidFill>
          </a:ln>
        </p:spPr>
        <p:txBody>
          <a:bodyPr lIns="45718" tIns="45718" rIns="45718" bIns="45718"/>
          <a:lstStyle/>
          <a:p>
            <a:endParaRPr>
              <a:solidFill>
                <a:srgbClr val="FFFFFF"/>
              </a:solidFill>
            </a:endParaRPr>
          </a:p>
        </p:txBody>
      </p:sp>
      <p:sp>
        <p:nvSpPr>
          <p:cNvPr id="19" name="Oval 47"/>
          <p:cNvSpPr/>
          <p:nvPr userDrawn="1"/>
        </p:nvSpPr>
        <p:spPr>
          <a:xfrm>
            <a:off x="1056472" y="2381756"/>
            <a:ext cx="81147" cy="81147"/>
          </a:xfrm>
          <a:prstGeom prst="ellipse">
            <a:avLst/>
          </a:prstGeom>
          <a:solidFill>
            <a:schemeClr val="bg1"/>
          </a:solidFill>
          <a:ln>
            <a:solidFill>
              <a:srgbClr val="FFFFFF"/>
            </a:solidFill>
            <a:miter lim="400000"/>
          </a:ln>
        </p:spPr>
        <p:txBody>
          <a:bodyPr lIns="45718" tIns="45718" rIns="45718" bIns="45718" anchor="ctr"/>
          <a:lstStyle/>
          <a:p>
            <a:pPr algn="ctr">
              <a:defRPr>
                <a:solidFill>
                  <a:srgbClr val="FFFFFF"/>
                </a:solidFill>
                <a:latin typeface="EC Square Sans Pro"/>
                <a:ea typeface="EC Square Sans Pro"/>
                <a:cs typeface="EC Square Sans Pro"/>
                <a:sym typeface="EC Square Sans Pro"/>
              </a:defRPr>
            </a:pPr>
            <a:endParaRPr>
              <a:solidFill>
                <a:srgbClr val="FFFFFF"/>
              </a:solidFill>
            </a:endParaRPr>
          </a:p>
        </p:txBody>
      </p:sp>
      <p:sp>
        <p:nvSpPr>
          <p:cNvPr id="20" name="Text Placeholder 12"/>
          <p:cNvSpPr>
            <a:spLocks noGrp="1" noChangeAspect="1"/>
          </p:cNvSpPr>
          <p:nvPr>
            <p:ph type="body" sz="quarter" idx="73" hasCustomPrompt="1"/>
          </p:nvPr>
        </p:nvSpPr>
        <p:spPr>
          <a:xfrm>
            <a:off x="802498" y="1650888"/>
            <a:ext cx="589091" cy="589091"/>
          </a:xfrm>
          <a:prstGeom prst="ellipse">
            <a:avLst/>
          </a:prstGeom>
          <a:noFill/>
        </p:spPr>
        <p:txBody>
          <a:bodyPr anchor="ctr">
            <a:noAutofit/>
          </a:bodyPr>
          <a:lstStyle>
            <a:lvl1pPr marL="0" indent="0" algn="ctr">
              <a:buNone/>
              <a:defRPr sz="1000">
                <a:solidFill>
                  <a:srgbClr val="FFFFFF"/>
                </a:solidFill>
              </a:defRPr>
            </a:lvl1pPr>
          </a:lstStyle>
          <a:p>
            <a:pPr lvl="0"/>
            <a:r>
              <a:rPr lang="en-US"/>
              <a:t>Icon here</a:t>
            </a:r>
            <a:endParaRPr lang="pt-PT"/>
          </a:p>
        </p:txBody>
      </p:sp>
      <p:sp>
        <p:nvSpPr>
          <p:cNvPr id="21" name="Text Placeholder 12"/>
          <p:cNvSpPr>
            <a:spLocks noGrp="1" noChangeAspect="1"/>
          </p:cNvSpPr>
          <p:nvPr>
            <p:ph type="body" sz="quarter" idx="74" hasCustomPrompt="1"/>
          </p:nvPr>
        </p:nvSpPr>
        <p:spPr>
          <a:xfrm>
            <a:off x="7204292" y="1650888"/>
            <a:ext cx="589091" cy="589091"/>
          </a:xfrm>
          <a:prstGeom prst="ellipse">
            <a:avLst/>
          </a:prstGeom>
          <a:noFill/>
        </p:spPr>
        <p:txBody>
          <a:bodyPr anchor="ctr">
            <a:noAutofit/>
          </a:bodyPr>
          <a:lstStyle>
            <a:lvl1pPr marL="0" indent="0" algn="ctr">
              <a:buNone/>
              <a:defRPr sz="1000">
                <a:solidFill>
                  <a:srgbClr val="FFFFFF"/>
                </a:solidFill>
              </a:defRPr>
            </a:lvl1pPr>
          </a:lstStyle>
          <a:p>
            <a:pPr lvl="0"/>
            <a:r>
              <a:rPr lang="en-US"/>
              <a:t>Icon here</a:t>
            </a:r>
            <a:endParaRPr lang="pt-PT"/>
          </a:p>
        </p:txBody>
      </p:sp>
      <p:sp>
        <p:nvSpPr>
          <p:cNvPr id="22" name="Text Placeholder 12"/>
          <p:cNvSpPr>
            <a:spLocks noGrp="1" noChangeAspect="1"/>
          </p:cNvSpPr>
          <p:nvPr>
            <p:ph type="body" sz="quarter" idx="75" hasCustomPrompt="1"/>
          </p:nvPr>
        </p:nvSpPr>
        <p:spPr>
          <a:xfrm>
            <a:off x="3645842" y="1650889"/>
            <a:ext cx="589091" cy="589091"/>
          </a:xfrm>
          <a:prstGeom prst="ellipse">
            <a:avLst/>
          </a:prstGeom>
          <a:noFill/>
        </p:spPr>
        <p:txBody>
          <a:bodyPr anchor="ctr">
            <a:noAutofit/>
          </a:bodyPr>
          <a:lstStyle>
            <a:lvl1pPr marL="0" indent="0" algn="ctr">
              <a:buNone/>
              <a:defRPr sz="1000">
                <a:solidFill>
                  <a:srgbClr val="FFFFFF"/>
                </a:solidFill>
              </a:defRPr>
            </a:lvl1pPr>
          </a:lstStyle>
          <a:p>
            <a:pPr lvl="0"/>
            <a:r>
              <a:rPr lang="en-US"/>
              <a:t>Icon here</a:t>
            </a:r>
            <a:endParaRPr lang="pt-PT"/>
          </a:p>
        </p:txBody>
      </p:sp>
      <p:sp>
        <p:nvSpPr>
          <p:cNvPr id="24" name="Text Placeholder 12"/>
          <p:cNvSpPr>
            <a:spLocks noGrp="1" noChangeAspect="1"/>
          </p:cNvSpPr>
          <p:nvPr>
            <p:ph type="body" sz="quarter" idx="77" hasCustomPrompt="1"/>
          </p:nvPr>
        </p:nvSpPr>
        <p:spPr>
          <a:xfrm>
            <a:off x="10022927" y="1650888"/>
            <a:ext cx="589091" cy="589091"/>
          </a:xfrm>
          <a:prstGeom prst="ellipse">
            <a:avLst/>
          </a:prstGeom>
          <a:noFill/>
        </p:spPr>
        <p:txBody>
          <a:bodyPr anchor="ctr">
            <a:noAutofit/>
          </a:bodyPr>
          <a:lstStyle>
            <a:lvl1pPr marL="0" indent="0" algn="ctr">
              <a:buNone/>
              <a:defRPr sz="1000">
                <a:solidFill>
                  <a:srgbClr val="FFFFFF"/>
                </a:solidFill>
              </a:defRPr>
            </a:lvl1pPr>
          </a:lstStyle>
          <a:p>
            <a:pPr lvl="0"/>
            <a:r>
              <a:rPr lang="en-US"/>
              <a:t>Icon here</a:t>
            </a:r>
            <a:endParaRPr lang="pt-PT"/>
          </a:p>
        </p:txBody>
      </p:sp>
      <p:sp>
        <p:nvSpPr>
          <p:cNvPr id="25" name="Text Placeholder 25"/>
          <p:cNvSpPr>
            <a:spLocks noGrp="1"/>
          </p:cNvSpPr>
          <p:nvPr>
            <p:ph type="body" sz="quarter" idx="71" hasCustomPrompt="1"/>
          </p:nvPr>
        </p:nvSpPr>
        <p:spPr>
          <a:xfrm>
            <a:off x="339529" y="2604678"/>
            <a:ext cx="1515030" cy="250855"/>
          </a:xfrm>
          <a:ln>
            <a:noFill/>
          </a:ln>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b="1" baseline="0">
                <a:solidFill>
                  <a:srgbClr val="FFFFFF"/>
                </a:solidFill>
              </a:defRPr>
            </a:lvl1pPr>
          </a:lstStyle>
          <a:p>
            <a:r>
              <a:rPr lang="pt-PT" err="1"/>
              <a:t>Text</a:t>
            </a:r>
            <a:endParaRPr lang="pt-PT"/>
          </a:p>
        </p:txBody>
      </p:sp>
      <p:sp>
        <p:nvSpPr>
          <p:cNvPr id="26" name="Text Placeholder 25"/>
          <p:cNvSpPr>
            <a:spLocks noGrp="1"/>
          </p:cNvSpPr>
          <p:nvPr>
            <p:ph type="body" sz="quarter" idx="78" hasCustomPrompt="1"/>
          </p:nvPr>
        </p:nvSpPr>
        <p:spPr>
          <a:xfrm>
            <a:off x="3182872" y="2604678"/>
            <a:ext cx="1515030" cy="250855"/>
          </a:xfrm>
          <a:ln>
            <a:noFill/>
          </a:ln>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b="1" baseline="0">
                <a:solidFill>
                  <a:srgbClr val="FFFFFF"/>
                </a:solidFill>
              </a:defRPr>
            </a:lvl1pPr>
          </a:lstStyle>
          <a:p>
            <a:r>
              <a:rPr lang="pt-PT" err="1"/>
              <a:t>Text</a:t>
            </a:r>
            <a:endParaRPr lang="pt-PT"/>
          </a:p>
        </p:txBody>
      </p:sp>
      <p:sp>
        <p:nvSpPr>
          <p:cNvPr id="27" name="Text Placeholder 25"/>
          <p:cNvSpPr>
            <a:spLocks noGrp="1"/>
          </p:cNvSpPr>
          <p:nvPr>
            <p:ph type="body" sz="quarter" idx="79" hasCustomPrompt="1"/>
          </p:nvPr>
        </p:nvSpPr>
        <p:spPr>
          <a:xfrm>
            <a:off x="6741322" y="2604678"/>
            <a:ext cx="1515030" cy="250855"/>
          </a:xfrm>
          <a:ln>
            <a:noFill/>
          </a:ln>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b="1" baseline="0">
                <a:solidFill>
                  <a:srgbClr val="FFFFFF"/>
                </a:solidFill>
              </a:defRPr>
            </a:lvl1pPr>
          </a:lstStyle>
          <a:p>
            <a:r>
              <a:rPr lang="pt-PT" err="1"/>
              <a:t>Text</a:t>
            </a:r>
            <a:endParaRPr lang="pt-PT"/>
          </a:p>
        </p:txBody>
      </p:sp>
      <p:sp>
        <p:nvSpPr>
          <p:cNvPr id="28" name="Text Placeholder 25"/>
          <p:cNvSpPr>
            <a:spLocks noGrp="1"/>
          </p:cNvSpPr>
          <p:nvPr>
            <p:ph type="body" sz="quarter" idx="80" hasCustomPrompt="1"/>
          </p:nvPr>
        </p:nvSpPr>
        <p:spPr>
          <a:xfrm>
            <a:off x="9574596" y="2604678"/>
            <a:ext cx="1515030" cy="250855"/>
          </a:xfrm>
          <a:ln>
            <a:noFill/>
          </a:ln>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b="1" baseline="0">
                <a:solidFill>
                  <a:srgbClr val="FFFFFF"/>
                </a:solidFill>
              </a:defRPr>
            </a:lvl1pPr>
          </a:lstStyle>
          <a:p>
            <a:r>
              <a:rPr lang="pt-PT" err="1"/>
              <a:t>Text</a:t>
            </a:r>
            <a:endParaRPr lang="pt-PT"/>
          </a:p>
        </p:txBody>
      </p:sp>
      <p:sp>
        <p:nvSpPr>
          <p:cNvPr id="29" name="Text Placeholder 25"/>
          <p:cNvSpPr>
            <a:spLocks noGrp="1"/>
          </p:cNvSpPr>
          <p:nvPr>
            <p:ph type="body" sz="quarter" idx="81" hasCustomPrompt="1"/>
          </p:nvPr>
        </p:nvSpPr>
        <p:spPr>
          <a:xfrm>
            <a:off x="620226" y="4033556"/>
            <a:ext cx="1034786" cy="1152680"/>
          </a:xfrm>
        </p:spPr>
        <p:txBody>
          <a:bodyPr anchor="ct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b="0" baseline="0">
                <a:solidFill>
                  <a:srgbClr val="F4CF30"/>
                </a:solidFill>
              </a:defRPr>
            </a:lvl1pPr>
          </a:lstStyle>
          <a:p>
            <a:r>
              <a:rPr lang="pt-PT" err="1"/>
              <a:t>Text</a:t>
            </a:r>
            <a:r>
              <a:rPr lang="pt-PT"/>
              <a:t> </a:t>
            </a:r>
            <a:r>
              <a:rPr lang="pt-PT" err="1"/>
              <a:t>here</a:t>
            </a:r>
            <a:endParaRPr lang="pt-PT"/>
          </a:p>
        </p:txBody>
      </p:sp>
      <p:sp>
        <p:nvSpPr>
          <p:cNvPr id="30" name="Text Placeholder 25"/>
          <p:cNvSpPr>
            <a:spLocks noGrp="1"/>
          </p:cNvSpPr>
          <p:nvPr>
            <p:ph type="body" sz="quarter" idx="82" hasCustomPrompt="1"/>
          </p:nvPr>
        </p:nvSpPr>
        <p:spPr>
          <a:xfrm>
            <a:off x="3546776" y="4033556"/>
            <a:ext cx="1034786" cy="1152680"/>
          </a:xfrm>
        </p:spPr>
        <p:txBody>
          <a:bodyPr anchor="ct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b="0" baseline="0">
                <a:solidFill>
                  <a:srgbClr val="F4CF30"/>
                </a:solidFill>
              </a:defRPr>
            </a:lvl1pPr>
          </a:lstStyle>
          <a:p>
            <a:r>
              <a:rPr lang="pt-PT" err="1"/>
              <a:t>Text</a:t>
            </a:r>
            <a:r>
              <a:rPr lang="pt-PT"/>
              <a:t> </a:t>
            </a:r>
            <a:r>
              <a:rPr lang="pt-PT" err="1"/>
              <a:t>here</a:t>
            </a:r>
            <a:endParaRPr lang="pt-PT"/>
          </a:p>
        </p:txBody>
      </p:sp>
      <p:sp>
        <p:nvSpPr>
          <p:cNvPr id="31" name="Text Placeholder 25"/>
          <p:cNvSpPr>
            <a:spLocks noGrp="1"/>
          </p:cNvSpPr>
          <p:nvPr>
            <p:ph type="body" sz="quarter" idx="83" hasCustomPrompt="1"/>
          </p:nvPr>
        </p:nvSpPr>
        <p:spPr>
          <a:xfrm>
            <a:off x="5010051" y="4033556"/>
            <a:ext cx="1034786" cy="1152680"/>
          </a:xfrm>
        </p:spPr>
        <p:txBody>
          <a:bodyPr anchor="ct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b="0" baseline="0">
                <a:solidFill>
                  <a:srgbClr val="F4CF30"/>
                </a:solidFill>
              </a:defRPr>
            </a:lvl1pPr>
          </a:lstStyle>
          <a:p>
            <a:r>
              <a:rPr lang="pt-PT" err="1"/>
              <a:t>Text</a:t>
            </a:r>
            <a:r>
              <a:rPr lang="pt-PT"/>
              <a:t> </a:t>
            </a:r>
            <a:r>
              <a:rPr lang="pt-PT" err="1"/>
              <a:t>here</a:t>
            </a:r>
            <a:endParaRPr lang="pt-PT"/>
          </a:p>
        </p:txBody>
      </p:sp>
      <p:sp>
        <p:nvSpPr>
          <p:cNvPr id="32" name="Text Placeholder 25"/>
          <p:cNvSpPr>
            <a:spLocks noGrp="1"/>
          </p:cNvSpPr>
          <p:nvPr>
            <p:ph type="body" sz="quarter" idx="84" hasCustomPrompt="1"/>
          </p:nvPr>
        </p:nvSpPr>
        <p:spPr>
          <a:xfrm>
            <a:off x="6473326" y="4033556"/>
            <a:ext cx="1034786" cy="1152680"/>
          </a:xfrm>
        </p:spPr>
        <p:txBody>
          <a:bodyPr anchor="ct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b="0" baseline="0">
                <a:solidFill>
                  <a:srgbClr val="F4CF30"/>
                </a:solidFill>
              </a:defRPr>
            </a:lvl1pPr>
          </a:lstStyle>
          <a:p>
            <a:r>
              <a:rPr lang="pt-PT" err="1"/>
              <a:t>Text</a:t>
            </a:r>
            <a:r>
              <a:rPr lang="pt-PT"/>
              <a:t> </a:t>
            </a:r>
            <a:r>
              <a:rPr lang="pt-PT" err="1"/>
              <a:t>here</a:t>
            </a:r>
            <a:endParaRPr lang="pt-PT"/>
          </a:p>
        </p:txBody>
      </p:sp>
      <p:sp>
        <p:nvSpPr>
          <p:cNvPr id="33" name="Text Placeholder 25"/>
          <p:cNvSpPr>
            <a:spLocks noGrp="1"/>
          </p:cNvSpPr>
          <p:nvPr>
            <p:ph type="body" sz="quarter" idx="85" hasCustomPrompt="1"/>
          </p:nvPr>
        </p:nvSpPr>
        <p:spPr>
          <a:xfrm>
            <a:off x="7936601" y="4033556"/>
            <a:ext cx="1034786" cy="1152680"/>
          </a:xfrm>
        </p:spPr>
        <p:txBody>
          <a:bodyPr anchor="ct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b="0" baseline="0">
                <a:solidFill>
                  <a:srgbClr val="F4CF30"/>
                </a:solidFill>
              </a:defRPr>
            </a:lvl1pPr>
          </a:lstStyle>
          <a:p>
            <a:r>
              <a:rPr lang="pt-PT" err="1"/>
              <a:t>Text</a:t>
            </a:r>
            <a:r>
              <a:rPr lang="pt-PT"/>
              <a:t> </a:t>
            </a:r>
            <a:r>
              <a:rPr lang="pt-PT" err="1"/>
              <a:t>here</a:t>
            </a:r>
            <a:endParaRPr lang="pt-PT"/>
          </a:p>
        </p:txBody>
      </p:sp>
      <p:sp>
        <p:nvSpPr>
          <p:cNvPr id="34" name="Text Placeholder 25"/>
          <p:cNvSpPr>
            <a:spLocks noGrp="1"/>
          </p:cNvSpPr>
          <p:nvPr>
            <p:ph type="body" sz="quarter" idx="86" hasCustomPrompt="1"/>
          </p:nvPr>
        </p:nvSpPr>
        <p:spPr>
          <a:xfrm>
            <a:off x="9484205" y="3276607"/>
            <a:ext cx="1666534" cy="1152680"/>
          </a:xfrm>
        </p:spPr>
        <p:txBody>
          <a:bodyPr anchor="ct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b="0" baseline="0">
                <a:solidFill>
                  <a:srgbClr val="F4CF30"/>
                </a:solidFill>
              </a:defRPr>
            </a:lvl1pPr>
          </a:lstStyle>
          <a:p>
            <a:r>
              <a:rPr lang="pt-PT" err="1"/>
              <a:t>Text</a:t>
            </a:r>
            <a:r>
              <a:rPr lang="pt-PT"/>
              <a:t> </a:t>
            </a:r>
            <a:r>
              <a:rPr lang="pt-PT" err="1"/>
              <a:t>here</a:t>
            </a:r>
            <a:endParaRPr lang="pt-PT"/>
          </a:p>
        </p:txBody>
      </p:sp>
      <p:sp>
        <p:nvSpPr>
          <p:cNvPr id="35" name="Text Placeholder 25"/>
          <p:cNvSpPr>
            <a:spLocks noGrp="1"/>
          </p:cNvSpPr>
          <p:nvPr>
            <p:ph type="body" sz="quarter" idx="87" hasCustomPrompt="1"/>
          </p:nvPr>
        </p:nvSpPr>
        <p:spPr>
          <a:xfrm>
            <a:off x="9484205" y="4792268"/>
            <a:ext cx="1666534" cy="1152680"/>
          </a:xfrm>
        </p:spPr>
        <p:txBody>
          <a:bodyPr anchor="ct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b="0" baseline="0">
                <a:solidFill>
                  <a:srgbClr val="F4CF30"/>
                </a:solidFill>
              </a:defRPr>
            </a:lvl1pPr>
          </a:lstStyle>
          <a:p>
            <a:r>
              <a:rPr lang="pt-PT" err="1"/>
              <a:t>Text</a:t>
            </a:r>
            <a:r>
              <a:rPr lang="pt-PT"/>
              <a:t> </a:t>
            </a:r>
            <a:r>
              <a:rPr lang="pt-PT" err="1"/>
              <a:t>here</a:t>
            </a:r>
            <a:endParaRPr lang="pt-PT"/>
          </a:p>
        </p:txBody>
      </p:sp>
      <p:sp>
        <p:nvSpPr>
          <p:cNvPr id="36" name="Text Placeholder 25"/>
          <p:cNvSpPr>
            <a:spLocks noGrp="1"/>
          </p:cNvSpPr>
          <p:nvPr>
            <p:ph type="body" sz="quarter" idx="88" hasCustomPrompt="1"/>
          </p:nvPr>
        </p:nvSpPr>
        <p:spPr>
          <a:xfrm>
            <a:off x="2083501" y="4033556"/>
            <a:ext cx="1034786" cy="1152680"/>
          </a:xfrm>
        </p:spPr>
        <p:txBody>
          <a:bodyPr anchor="ct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b="0" baseline="0">
                <a:solidFill>
                  <a:srgbClr val="F4CF30"/>
                </a:solidFill>
              </a:defRPr>
            </a:lvl1pPr>
          </a:lstStyle>
          <a:p>
            <a:r>
              <a:rPr lang="pt-PT" err="1"/>
              <a:t>Text</a:t>
            </a:r>
            <a:r>
              <a:rPr lang="pt-PT"/>
              <a:t> </a:t>
            </a:r>
            <a:r>
              <a:rPr lang="pt-PT" err="1"/>
              <a:t>here</a:t>
            </a:r>
            <a:endParaRPr lang="pt-PT"/>
          </a:p>
        </p:txBody>
      </p:sp>
      <p:sp>
        <p:nvSpPr>
          <p:cNvPr id="37" name="Text Placeholder 12"/>
          <p:cNvSpPr>
            <a:spLocks noGrp="1"/>
          </p:cNvSpPr>
          <p:nvPr>
            <p:ph type="body" sz="quarter" idx="15" hasCustomPrompt="1"/>
          </p:nvPr>
        </p:nvSpPr>
        <p:spPr>
          <a:xfrm>
            <a:off x="11213811" y="6165382"/>
            <a:ext cx="701038" cy="486183"/>
          </a:xfrm>
          <a:blipFill>
            <a:blip r:embed="rId2" cstate="email">
              <a:extLst>
                <a:ext uri="{28A0092B-C50C-407E-A947-70E740481C1C}">
                  <a14:useLocalDpi xmlns:a14="http://schemas.microsoft.com/office/drawing/2010/main"/>
                </a:ext>
              </a:extLst>
            </a:blip>
            <a:stretch>
              <a:fillRect/>
            </a:stretch>
          </a:blipFill>
        </p:spPr>
        <p:txBody>
          <a:bodyPr lIns="0" tIns="0" rIns="0" bIns="0" anchor="ct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700" b="0" baseline="0">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a:t> </a:t>
            </a:r>
          </a:p>
        </p:txBody>
      </p:sp>
      <p:sp>
        <p:nvSpPr>
          <p:cNvPr id="38" name="Text Placeholder 4"/>
          <p:cNvSpPr>
            <a:spLocks noGrp="1"/>
          </p:cNvSpPr>
          <p:nvPr>
            <p:ph type="body" sz="quarter" idx="42" hasCustomPrompt="1"/>
          </p:nvPr>
        </p:nvSpPr>
        <p:spPr>
          <a:xfrm>
            <a:off x="839788" y="1079980"/>
            <a:ext cx="10514012" cy="258055"/>
          </a:xfrm>
        </p:spPr>
        <p:txBody>
          <a:bodyPr lIns="0" tIns="0" rIns="0" bIns="0">
            <a:normAutofit/>
          </a:bodyPr>
          <a:lstStyle>
            <a:lvl1pPr marL="0" indent="0">
              <a:buNone/>
              <a:defRPr sz="1700">
                <a:solidFill>
                  <a:srgbClr val="FFFFFF"/>
                </a:solidFill>
              </a:defRPr>
            </a:lvl1pPr>
          </a:lstStyle>
          <a:p>
            <a:pPr lvl="0"/>
            <a:r>
              <a:rPr lang="pt-PT" err="1"/>
              <a:t>Subtitle</a:t>
            </a:r>
            <a:endParaRPr lang="pt-PT"/>
          </a:p>
        </p:txBody>
      </p:sp>
      <p:cxnSp>
        <p:nvCxnSpPr>
          <p:cNvPr id="40" name="Straight Connector 39"/>
          <p:cNvCxnSpPr/>
          <p:nvPr userDrawn="1"/>
        </p:nvCxnSpPr>
        <p:spPr>
          <a:xfrm flipH="1">
            <a:off x="685800" y="-16852"/>
            <a:ext cx="0" cy="1358290"/>
          </a:xfrm>
          <a:prstGeom prst="line">
            <a:avLst/>
          </a:prstGeom>
          <a:ln w="6350">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8043673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imelines&amp;Flows Slide 6">
    <p:bg>
      <p:bgPr>
        <a:solidFill>
          <a:schemeClr val="accent4"/>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a:t>Title</a:t>
            </a:r>
            <a:endParaRPr lang="pt-PT"/>
          </a:p>
        </p:txBody>
      </p:sp>
      <p:sp>
        <p:nvSpPr>
          <p:cNvPr id="3" name="Slide Number Placeholder 2"/>
          <p:cNvSpPr>
            <a:spLocks noGrp="1"/>
          </p:cNvSpPr>
          <p:nvPr>
            <p:ph type="sldNum" sz="quarter" idx="10"/>
          </p:nvPr>
        </p:nvSpPr>
        <p:spPr/>
        <p:txBody>
          <a:bodyPr/>
          <a:lstStyle>
            <a:lvl1pPr>
              <a:defRPr>
                <a:solidFill>
                  <a:schemeClr val="bg1"/>
                </a:solidFill>
              </a:defRPr>
            </a:lvl1pPr>
          </a:lstStyle>
          <a:p>
            <a:fld id="{9E561190-0011-472E-9FCA-1D7032DB7E1D}" type="slidenum">
              <a:rPr lang="en-US" smtClean="0"/>
              <a:pPr/>
              <a:t>‹#›</a:t>
            </a:fld>
            <a:endParaRPr lang="en-US"/>
          </a:p>
        </p:txBody>
      </p:sp>
      <p:sp>
        <p:nvSpPr>
          <p:cNvPr id="5" name="Straight Connector 31"/>
          <p:cNvSpPr/>
          <p:nvPr userDrawn="1"/>
        </p:nvSpPr>
        <p:spPr>
          <a:xfrm>
            <a:off x="1008754" y="5024244"/>
            <a:ext cx="10174492" cy="3"/>
          </a:xfrm>
          <a:prstGeom prst="line">
            <a:avLst/>
          </a:prstGeom>
          <a:ln>
            <a:solidFill>
              <a:srgbClr val="5088C5">
                <a:alpha val="49804"/>
              </a:srgbClr>
            </a:solidFill>
            <a:prstDash val="sysDash"/>
          </a:ln>
        </p:spPr>
        <p:txBody>
          <a:bodyPr lIns="45718" tIns="45718" rIns="45718" bIns="45718"/>
          <a:lstStyle/>
          <a:p>
            <a:endParaRPr/>
          </a:p>
        </p:txBody>
      </p:sp>
      <p:sp>
        <p:nvSpPr>
          <p:cNvPr id="6" name="Straight Connector 32"/>
          <p:cNvSpPr/>
          <p:nvPr userDrawn="1"/>
        </p:nvSpPr>
        <p:spPr>
          <a:xfrm>
            <a:off x="6095998" y="5026790"/>
            <a:ext cx="4" cy="311255"/>
          </a:xfrm>
          <a:prstGeom prst="line">
            <a:avLst/>
          </a:prstGeom>
          <a:ln>
            <a:solidFill>
              <a:srgbClr val="5088C5">
                <a:alpha val="49804"/>
              </a:srgbClr>
            </a:solidFill>
            <a:prstDash val="sysDash"/>
          </a:ln>
        </p:spPr>
        <p:txBody>
          <a:bodyPr lIns="45718" tIns="45718" rIns="45718" bIns="45718"/>
          <a:lstStyle/>
          <a:p>
            <a:endParaRPr/>
          </a:p>
        </p:txBody>
      </p:sp>
      <p:sp>
        <p:nvSpPr>
          <p:cNvPr id="8" name="Freeform 34"/>
          <p:cNvSpPr/>
          <p:nvPr userDrawn="1"/>
        </p:nvSpPr>
        <p:spPr>
          <a:xfrm rot="1560000" flipV="1">
            <a:off x="175022" y="-2185516"/>
            <a:ext cx="11841832" cy="12396427"/>
          </a:xfrm>
          <a:custGeom>
            <a:avLst/>
            <a:gdLst/>
            <a:ahLst/>
            <a:cxnLst>
              <a:cxn ang="0">
                <a:pos x="wd2" y="hd2"/>
              </a:cxn>
              <a:cxn ang="5400000">
                <a:pos x="wd2" y="hd2"/>
              </a:cxn>
              <a:cxn ang="10800000">
                <a:pos x="wd2" y="hd2"/>
              </a:cxn>
              <a:cxn ang="16200000">
                <a:pos x="wd2" y="hd2"/>
              </a:cxn>
            </a:cxnLst>
            <a:rect l="0" t="0" r="r" b="b"/>
            <a:pathLst>
              <a:path w="21581" h="21600" extrusionOk="0">
                <a:moveTo>
                  <a:pt x="0" y="0"/>
                </a:moveTo>
                <a:cubicBezTo>
                  <a:pt x="738" y="2936"/>
                  <a:pt x="1476" y="5873"/>
                  <a:pt x="4484" y="8266"/>
                </a:cubicBezTo>
                <a:cubicBezTo>
                  <a:pt x="7493" y="10659"/>
                  <a:pt x="15200" y="12137"/>
                  <a:pt x="18050" y="14360"/>
                </a:cubicBezTo>
                <a:cubicBezTo>
                  <a:pt x="20899" y="16582"/>
                  <a:pt x="21600" y="20142"/>
                  <a:pt x="21581" y="21600"/>
                </a:cubicBezTo>
              </a:path>
            </a:pathLst>
          </a:custGeom>
          <a:ln>
            <a:solidFill>
              <a:srgbClr val="FFFFFF"/>
            </a:solidFill>
            <a:prstDash val="sysDash"/>
            <a:tailEnd type="stealth"/>
          </a:ln>
        </p:spPr>
        <p:txBody>
          <a:bodyPr lIns="45718" tIns="45718" rIns="45718" bIns="45718" anchor="ctr"/>
          <a:lstStyle/>
          <a:p>
            <a:pPr algn="ctr">
              <a:defRPr sz="1100">
                <a:solidFill>
                  <a:srgbClr val="FFFFFF"/>
                </a:solidFill>
                <a:latin typeface="Arial"/>
                <a:ea typeface="Arial"/>
                <a:cs typeface="Arial"/>
                <a:sym typeface="Arial"/>
              </a:defRPr>
            </a:pPr>
            <a:endParaRPr/>
          </a:p>
        </p:txBody>
      </p:sp>
      <p:sp>
        <p:nvSpPr>
          <p:cNvPr id="15" name="Straight Connector 100"/>
          <p:cNvSpPr/>
          <p:nvPr userDrawn="1"/>
        </p:nvSpPr>
        <p:spPr>
          <a:xfrm>
            <a:off x="996278" y="2940359"/>
            <a:ext cx="1381657" cy="3"/>
          </a:xfrm>
          <a:prstGeom prst="line">
            <a:avLst/>
          </a:prstGeom>
          <a:ln>
            <a:solidFill>
              <a:srgbClr val="5088C5">
                <a:alpha val="49804"/>
              </a:srgbClr>
            </a:solidFill>
            <a:prstDash val="sysDash"/>
          </a:ln>
        </p:spPr>
        <p:txBody>
          <a:bodyPr lIns="45718" tIns="45718" rIns="45718" bIns="45718"/>
          <a:lstStyle/>
          <a:p>
            <a:endParaRPr/>
          </a:p>
        </p:txBody>
      </p:sp>
      <p:sp>
        <p:nvSpPr>
          <p:cNvPr id="16" name="Straight Connector 101"/>
          <p:cNvSpPr/>
          <p:nvPr userDrawn="1"/>
        </p:nvSpPr>
        <p:spPr>
          <a:xfrm flipV="1">
            <a:off x="1687103" y="2642815"/>
            <a:ext cx="5" cy="292131"/>
          </a:xfrm>
          <a:prstGeom prst="line">
            <a:avLst/>
          </a:prstGeom>
          <a:ln>
            <a:solidFill>
              <a:srgbClr val="5088C5">
                <a:alpha val="49804"/>
              </a:srgbClr>
            </a:solidFill>
            <a:prstDash val="sysDash"/>
          </a:ln>
        </p:spPr>
        <p:txBody>
          <a:bodyPr lIns="45718" tIns="45718" rIns="45718" bIns="45718"/>
          <a:lstStyle/>
          <a:p>
            <a:endParaRPr/>
          </a:p>
        </p:txBody>
      </p:sp>
      <p:sp>
        <p:nvSpPr>
          <p:cNvPr id="18" name="Straight Connector 103"/>
          <p:cNvSpPr/>
          <p:nvPr userDrawn="1"/>
        </p:nvSpPr>
        <p:spPr>
          <a:xfrm>
            <a:off x="3187245" y="2930457"/>
            <a:ext cx="3657009" cy="3"/>
          </a:xfrm>
          <a:prstGeom prst="line">
            <a:avLst/>
          </a:prstGeom>
          <a:ln>
            <a:solidFill>
              <a:srgbClr val="5088C5">
                <a:alpha val="49804"/>
              </a:srgbClr>
            </a:solidFill>
            <a:prstDash val="sysDash"/>
          </a:ln>
        </p:spPr>
        <p:txBody>
          <a:bodyPr lIns="45718" tIns="45718" rIns="45718" bIns="45718"/>
          <a:lstStyle/>
          <a:p>
            <a:endParaRPr/>
          </a:p>
        </p:txBody>
      </p:sp>
      <p:sp>
        <p:nvSpPr>
          <p:cNvPr id="19" name="Straight Connector 104"/>
          <p:cNvSpPr/>
          <p:nvPr userDrawn="1"/>
        </p:nvSpPr>
        <p:spPr>
          <a:xfrm flipV="1">
            <a:off x="5004460" y="2629746"/>
            <a:ext cx="3" cy="292130"/>
          </a:xfrm>
          <a:prstGeom prst="line">
            <a:avLst/>
          </a:prstGeom>
          <a:ln>
            <a:solidFill>
              <a:srgbClr val="5088C5">
                <a:alpha val="49804"/>
              </a:srgbClr>
            </a:solidFill>
            <a:prstDash val="sysDash"/>
          </a:ln>
        </p:spPr>
        <p:txBody>
          <a:bodyPr lIns="45718" tIns="45718" rIns="45718" bIns="45718"/>
          <a:lstStyle/>
          <a:p>
            <a:endParaRPr/>
          </a:p>
        </p:txBody>
      </p:sp>
      <p:sp>
        <p:nvSpPr>
          <p:cNvPr id="21" name="Straight Connector 106"/>
          <p:cNvSpPr/>
          <p:nvPr userDrawn="1"/>
        </p:nvSpPr>
        <p:spPr>
          <a:xfrm>
            <a:off x="8557204" y="2939089"/>
            <a:ext cx="2739086" cy="3"/>
          </a:xfrm>
          <a:prstGeom prst="line">
            <a:avLst/>
          </a:prstGeom>
          <a:ln>
            <a:solidFill>
              <a:srgbClr val="5088C5">
                <a:alpha val="49804"/>
              </a:srgbClr>
            </a:solidFill>
            <a:prstDash val="sysDash"/>
          </a:ln>
        </p:spPr>
        <p:txBody>
          <a:bodyPr lIns="45718" tIns="45718" rIns="45718" bIns="45718"/>
          <a:lstStyle/>
          <a:p>
            <a:endParaRPr/>
          </a:p>
        </p:txBody>
      </p:sp>
      <p:sp>
        <p:nvSpPr>
          <p:cNvPr id="24" name="Rounded Rectangle 44"/>
          <p:cNvSpPr/>
          <p:nvPr/>
        </p:nvSpPr>
        <p:spPr>
          <a:xfrm>
            <a:off x="3160509" y="3248582"/>
            <a:ext cx="1081861" cy="1081900"/>
          </a:xfrm>
          <a:prstGeom prst="ellipse">
            <a:avLst/>
          </a:prstGeom>
          <a:solidFill>
            <a:srgbClr val="183A66"/>
          </a:solidFill>
          <a:ln w="9525" cap="flat">
            <a:solidFill>
              <a:srgbClr val="F4CF30"/>
            </a:solidFill>
            <a:prstDash val="solid"/>
            <a:miter lim="800000"/>
          </a:ln>
          <a:effectLst/>
        </p:spPr>
        <p:txBody>
          <a:bodyPr wrap="square" lIns="45718" tIns="45718" rIns="45718" bIns="45718" numCol="1" anchor="b">
            <a:noAutofit/>
          </a:bodyPr>
          <a:lstStyle/>
          <a:p>
            <a:pPr algn="ctr" defTabSz="1219168">
              <a:lnSpc>
                <a:spcPct val="105999"/>
              </a:lnSpc>
              <a:defRPr sz="1200">
                <a:solidFill>
                  <a:srgbClr val="53565A"/>
                </a:solidFill>
                <a:latin typeface="Verdana"/>
                <a:ea typeface="Verdana"/>
                <a:cs typeface="Verdana"/>
                <a:sym typeface="Verdana"/>
              </a:defRPr>
            </a:pPr>
            <a:endParaRPr/>
          </a:p>
        </p:txBody>
      </p:sp>
      <p:sp>
        <p:nvSpPr>
          <p:cNvPr id="54" name="Rounded Rectangle 38"/>
          <p:cNvSpPr/>
          <p:nvPr userDrawn="1"/>
        </p:nvSpPr>
        <p:spPr>
          <a:xfrm>
            <a:off x="1176901" y="3250217"/>
            <a:ext cx="1081861" cy="1081900"/>
          </a:xfrm>
          <a:prstGeom prst="ellipse">
            <a:avLst/>
          </a:prstGeom>
          <a:solidFill>
            <a:srgbClr val="183A66"/>
          </a:solidFill>
          <a:ln w="9525" cap="flat">
            <a:solidFill>
              <a:srgbClr val="F4CF30"/>
            </a:solidFill>
            <a:prstDash val="solid"/>
            <a:miter lim="800000"/>
          </a:ln>
          <a:effectLst/>
        </p:spPr>
        <p:txBody>
          <a:bodyPr wrap="square" lIns="45718" tIns="45718" rIns="45718" bIns="45718" numCol="1" anchor="b">
            <a:noAutofit/>
          </a:bodyPr>
          <a:lstStyle/>
          <a:p>
            <a:pPr algn="ctr" defTabSz="1219168">
              <a:lnSpc>
                <a:spcPct val="105999"/>
              </a:lnSpc>
              <a:defRPr sz="1200">
                <a:solidFill>
                  <a:srgbClr val="53565A"/>
                </a:solidFill>
                <a:latin typeface="Verdana"/>
                <a:ea typeface="Verdana"/>
                <a:cs typeface="Verdana"/>
                <a:sym typeface="Verdana"/>
              </a:defRPr>
            </a:pPr>
            <a:endParaRPr/>
          </a:p>
        </p:txBody>
      </p:sp>
      <p:sp>
        <p:nvSpPr>
          <p:cNvPr id="71" name="Rounded Rectangle 95"/>
          <p:cNvSpPr/>
          <p:nvPr/>
        </p:nvSpPr>
        <p:spPr>
          <a:xfrm>
            <a:off x="4500507" y="3248582"/>
            <a:ext cx="1081861" cy="1081900"/>
          </a:xfrm>
          <a:prstGeom prst="ellipse">
            <a:avLst/>
          </a:prstGeom>
          <a:solidFill>
            <a:srgbClr val="183A66"/>
          </a:solidFill>
          <a:ln w="9525" cap="flat">
            <a:solidFill>
              <a:srgbClr val="F4CF30"/>
            </a:solidFill>
            <a:prstDash val="solid"/>
            <a:miter lim="800000"/>
          </a:ln>
          <a:effectLst/>
        </p:spPr>
        <p:txBody>
          <a:bodyPr wrap="square" lIns="45718" tIns="45718" rIns="45718" bIns="45718" numCol="1" anchor="b">
            <a:noAutofit/>
          </a:bodyPr>
          <a:lstStyle/>
          <a:p>
            <a:pPr algn="ctr" defTabSz="1219168">
              <a:lnSpc>
                <a:spcPct val="105999"/>
              </a:lnSpc>
              <a:defRPr sz="1200">
                <a:solidFill>
                  <a:srgbClr val="53565A"/>
                </a:solidFill>
                <a:latin typeface="Verdana"/>
                <a:ea typeface="Verdana"/>
                <a:cs typeface="Verdana"/>
                <a:sym typeface="Verdana"/>
              </a:defRPr>
            </a:pPr>
            <a:endParaRPr/>
          </a:p>
        </p:txBody>
      </p:sp>
      <p:sp>
        <p:nvSpPr>
          <p:cNvPr id="131" name="Rounded Rectangle 62"/>
          <p:cNvSpPr/>
          <p:nvPr/>
        </p:nvSpPr>
        <p:spPr>
          <a:xfrm>
            <a:off x="8557204" y="3248582"/>
            <a:ext cx="1081861" cy="1081900"/>
          </a:xfrm>
          <a:prstGeom prst="ellipse">
            <a:avLst/>
          </a:prstGeom>
          <a:solidFill>
            <a:srgbClr val="183A66"/>
          </a:solidFill>
          <a:ln w="9525" cap="flat">
            <a:solidFill>
              <a:srgbClr val="F4CF30"/>
            </a:solidFill>
            <a:prstDash val="solid"/>
            <a:miter lim="800000"/>
          </a:ln>
          <a:effectLst/>
        </p:spPr>
        <p:txBody>
          <a:bodyPr wrap="square" lIns="45718" tIns="45718" rIns="45718" bIns="45718" numCol="1" anchor="b">
            <a:noAutofit/>
          </a:bodyPr>
          <a:lstStyle/>
          <a:p>
            <a:pPr algn="ctr" defTabSz="1219168">
              <a:lnSpc>
                <a:spcPct val="105999"/>
              </a:lnSpc>
              <a:defRPr sz="1200">
                <a:solidFill>
                  <a:srgbClr val="53565A"/>
                </a:solidFill>
                <a:latin typeface="Verdana"/>
                <a:ea typeface="Verdana"/>
                <a:cs typeface="Verdana"/>
                <a:sym typeface="Verdana"/>
              </a:defRPr>
            </a:pPr>
            <a:endParaRPr/>
          </a:p>
        </p:txBody>
      </p:sp>
      <p:sp>
        <p:nvSpPr>
          <p:cNvPr id="145" name="Rounded Rectangle 35"/>
          <p:cNvSpPr/>
          <p:nvPr/>
        </p:nvSpPr>
        <p:spPr>
          <a:xfrm>
            <a:off x="9881206" y="3248582"/>
            <a:ext cx="1081861" cy="1081900"/>
          </a:xfrm>
          <a:prstGeom prst="ellipse">
            <a:avLst/>
          </a:prstGeom>
          <a:solidFill>
            <a:srgbClr val="183A66"/>
          </a:solidFill>
          <a:ln w="9525" cap="flat">
            <a:solidFill>
              <a:srgbClr val="F4CF30"/>
            </a:solidFill>
            <a:prstDash val="solid"/>
            <a:miter lim="800000"/>
          </a:ln>
          <a:effectLst/>
        </p:spPr>
        <p:txBody>
          <a:bodyPr wrap="square" lIns="45718" tIns="45718" rIns="45718" bIns="45718" numCol="1" anchor="b">
            <a:noAutofit/>
          </a:bodyPr>
          <a:lstStyle/>
          <a:p>
            <a:pPr algn="ctr" defTabSz="1219168">
              <a:lnSpc>
                <a:spcPct val="105999"/>
              </a:lnSpc>
              <a:defRPr sz="1200">
                <a:solidFill>
                  <a:srgbClr val="53565A"/>
                </a:solidFill>
                <a:latin typeface="Verdana"/>
                <a:ea typeface="Verdana"/>
                <a:cs typeface="Verdana"/>
                <a:sym typeface="Verdana"/>
              </a:defRPr>
            </a:pPr>
            <a:endParaRPr/>
          </a:p>
        </p:txBody>
      </p:sp>
      <p:sp>
        <p:nvSpPr>
          <p:cNvPr id="159" name="Rounded Rectangle 88"/>
          <p:cNvSpPr/>
          <p:nvPr userDrawn="1"/>
        </p:nvSpPr>
        <p:spPr>
          <a:xfrm>
            <a:off x="5840505" y="3248582"/>
            <a:ext cx="1081861" cy="1081900"/>
          </a:xfrm>
          <a:prstGeom prst="ellipse">
            <a:avLst/>
          </a:prstGeom>
          <a:solidFill>
            <a:srgbClr val="183A66"/>
          </a:solidFill>
          <a:ln w="9525" cap="flat">
            <a:solidFill>
              <a:srgbClr val="F4CF30"/>
            </a:solidFill>
            <a:prstDash val="solid"/>
            <a:miter lim="800000"/>
          </a:ln>
          <a:effectLst/>
        </p:spPr>
        <p:txBody>
          <a:bodyPr wrap="square" lIns="45718" tIns="45718" rIns="45718" bIns="45718" numCol="1" anchor="b">
            <a:noAutofit/>
          </a:bodyPr>
          <a:lstStyle/>
          <a:p>
            <a:pPr algn="ctr" defTabSz="1219168">
              <a:lnSpc>
                <a:spcPct val="105999"/>
              </a:lnSpc>
              <a:defRPr sz="1200">
                <a:solidFill>
                  <a:srgbClr val="53565A"/>
                </a:solidFill>
                <a:latin typeface="Verdana"/>
                <a:ea typeface="Verdana"/>
                <a:cs typeface="Verdana"/>
                <a:sym typeface="Verdana"/>
              </a:defRPr>
            </a:pPr>
            <a:endParaRPr/>
          </a:p>
        </p:txBody>
      </p:sp>
      <p:sp>
        <p:nvSpPr>
          <p:cNvPr id="190" name="Straight Connector 101"/>
          <p:cNvSpPr/>
          <p:nvPr userDrawn="1"/>
        </p:nvSpPr>
        <p:spPr>
          <a:xfrm flipV="1">
            <a:off x="9923171" y="2629746"/>
            <a:ext cx="5" cy="292130"/>
          </a:xfrm>
          <a:prstGeom prst="line">
            <a:avLst/>
          </a:prstGeom>
          <a:ln>
            <a:solidFill>
              <a:srgbClr val="5088C5">
                <a:alpha val="49804"/>
              </a:srgbClr>
            </a:solidFill>
            <a:prstDash val="sysDash"/>
          </a:ln>
        </p:spPr>
        <p:txBody>
          <a:bodyPr lIns="45718" tIns="45718" rIns="45718" bIns="45718"/>
          <a:lstStyle/>
          <a:p>
            <a:endParaRPr/>
          </a:p>
        </p:txBody>
      </p:sp>
      <p:sp>
        <p:nvSpPr>
          <p:cNvPr id="192" name="Text Placeholder 4"/>
          <p:cNvSpPr>
            <a:spLocks noGrp="1"/>
          </p:cNvSpPr>
          <p:nvPr userDrawn="1">
            <p:ph type="body" sz="quarter" idx="42" hasCustomPrompt="1"/>
          </p:nvPr>
        </p:nvSpPr>
        <p:spPr>
          <a:xfrm>
            <a:off x="839788" y="1079980"/>
            <a:ext cx="10514012" cy="258055"/>
          </a:xfrm>
        </p:spPr>
        <p:txBody>
          <a:bodyPr lIns="0" tIns="0" rIns="0" bIns="0">
            <a:normAutofit/>
          </a:bodyPr>
          <a:lstStyle>
            <a:lvl1pPr marL="0" indent="0">
              <a:buNone/>
              <a:defRPr sz="1700">
                <a:solidFill>
                  <a:srgbClr val="FFFFFF"/>
                </a:solidFill>
              </a:defRPr>
            </a:lvl1pPr>
          </a:lstStyle>
          <a:p>
            <a:pPr lvl="0"/>
            <a:r>
              <a:rPr lang="pt-PT" err="1"/>
              <a:t>Subtitle</a:t>
            </a:r>
            <a:endParaRPr lang="pt-PT"/>
          </a:p>
        </p:txBody>
      </p:sp>
      <p:sp>
        <p:nvSpPr>
          <p:cNvPr id="193" name="Text Placeholder 29"/>
          <p:cNvSpPr>
            <a:spLocks noGrp="1"/>
          </p:cNvSpPr>
          <p:nvPr userDrawn="1">
            <p:ph type="body" sz="quarter" idx="54" hasCustomPrompt="1"/>
          </p:nvPr>
        </p:nvSpPr>
        <p:spPr>
          <a:xfrm>
            <a:off x="4854779" y="5360082"/>
            <a:ext cx="2506683" cy="269553"/>
          </a:xfrm>
        </p:spPr>
        <p:txBody>
          <a:bodyPr>
            <a:noAutofit/>
          </a:bodyPr>
          <a:lstStyle>
            <a:lvl1pPr marL="0" indent="0" algn="ctr">
              <a:buNone/>
              <a:defRPr sz="1200" b="1" baseline="0">
                <a:solidFill>
                  <a:schemeClr val="accent5"/>
                </a:solidFill>
              </a:defRPr>
            </a:lvl1pPr>
          </a:lstStyle>
          <a:p>
            <a:pPr lvl="0"/>
            <a:r>
              <a:rPr lang="pt-PT" err="1"/>
              <a:t>Text</a:t>
            </a:r>
            <a:endParaRPr lang="pt-PT"/>
          </a:p>
        </p:txBody>
      </p:sp>
      <p:sp>
        <p:nvSpPr>
          <p:cNvPr id="194" name="Text Placeholder 29"/>
          <p:cNvSpPr>
            <a:spLocks noGrp="1"/>
          </p:cNvSpPr>
          <p:nvPr userDrawn="1">
            <p:ph type="body" sz="quarter" idx="59" hasCustomPrompt="1"/>
          </p:nvPr>
        </p:nvSpPr>
        <p:spPr>
          <a:xfrm>
            <a:off x="4859786" y="5635473"/>
            <a:ext cx="2506683" cy="597650"/>
          </a:xfrm>
        </p:spPr>
        <p:txBody>
          <a:bodyPr>
            <a:noAutofit/>
          </a:bodyPr>
          <a:lstStyle>
            <a:lvl1pPr marL="0" marR="0" indent="0" algn="ctr" defTabSz="1219168" rtl="0" eaLnBrk="1" fontAlgn="auto" latinLnBrk="0" hangingPunct="1">
              <a:lnSpc>
                <a:spcPct val="90000"/>
              </a:lnSpc>
              <a:spcBef>
                <a:spcPts val="600"/>
              </a:spcBef>
              <a:spcAft>
                <a:spcPts val="0"/>
              </a:spcAft>
              <a:buClrTx/>
              <a:buSzTx/>
              <a:buFont typeface="Arial" panose="020B0604020202020204" pitchFamily="34" charset="0"/>
              <a:buNone/>
              <a:tabLst/>
              <a:defRPr sz="1000" b="0" baseline="0">
                <a:solidFill>
                  <a:srgbClr val="FFFFFF"/>
                </a:solidFill>
                <a:latin typeface="Verdana"/>
                <a:ea typeface="Verdana"/>
                <a:sym typeface="Verdana"/>
              </a:defRPr>
            </a:lvl1pPr>
          </a:lstStyle>
          <a:p>
            <a:pPr algn="ctr" defTabSz="1219168">
              <a:spcBef>
                <a:spcPts val="600"/>
              </a:spcBef>
              <a:defRPr sz="1000">
                <a:solidFill>
                  <a:srgbClr val="FFFFFF"/>
                </a:solidFill>
                <a:latin typeface="Verdana"/>
                <a:ea typeface="Verdana"/>
                <a:cs typeface="Verdana"/>
                <a:sym typeface="Verdana"/>
              </a:defRPr>
            </a:pPr>
            <a:r>
              <a:rPr lang="pt-PT" err="1"/>
              <a:t>Sed</a:t>
            </a:r>
            <a:r>
              <a:rPr lang="pt-PT"/>
              <a:t> ut </a:t>
            </a:r>
            <a:r>
              <a:rPr lang="pt-PT" err="1"/>
              <a:t>perspiciatis</a:t>
            </a:r>
            <a:r>
              <a:rPr lang="pt-PT"/>
              <a:t> </a:t>
            </a:r>
            <a:r>
              <a:rPr lang="pt-PT" err="1"/>
              <a:t>unde</a:t>
            </a:r>
            <a:r>
              <a:rPr lang="pt-PT"/>
              <a:t> </a:t>
            </a:r>
            <a:r>
              <a:rPr lang="pt-PT" err="1"/>
              <a:t>omnis</a:t>
            </a:r>
            <a:r>
              <a:rPr lang="pt-PT"/>
              <a:t> </a:t>
            </a:r>
            <a:r>
              <a:rPr lang="pt-PT" err="1"/>
              <a:t>iste</a:t>
            </a:r>
            <a:r>
              <a:rPr lang="pt-PT"/>
              <a:t> </a:t>
            </a:r>
            <a:r>
              <a:rPr lang="pt-PT" err="1"/>
              <a:t>natus</a:t>
            </a:r>
            <a:r>
              <a:rPr lang="pt-PT"/>
              <a:t> error </a:t>
            </a:r>
            <a:r>
              <a:rPr lang="pt-PT" err="1"/>
              <a:t>sit</a:t>
            </a:r>
            <a:r>
              <a:rPr lang="pt-PT"/>
              <a:t> </a:t>
            </a:r>
            <a:r>
              <a:rPr lang="pt-PT" err="1"/>
              <a:t>voluptatem</a:t>
            </a:r>
            <a:r>
              <a:rPr lang="pt-PT"/>
              <a:t> </a:t>
            </a:r>
            <a:r>
              <a:rPr lang="pt-PT" err="1"/>
              <a:t>accusantium</a:t>
            </a:r>
            <a:r>
              <a:rPr lang="pt-PT"/>
              <a:t> </a:t>
            </a:r>
            <a:r>
              <a:rPr lang="pt-PT" err="1"/>
              <a:t>doloremque</a:t>
            </a:r>
            <a:r>
              <a:rPr lang="pt-PT"/>
              <a:t> </a:t>
            </a:r>
            <a:r>
              <a:rPr lang="pt-PT" err="1"/>
              <a:t>laudantium</a:t>
            </a:r>
            <a:r>
              <a:rPr lang="pt-PT"/>
              <a:t>, </a:t>
            </a:r>
            <a:r>
              <a:rPr lang="pt-PT" err="1"/>
              <a:t>totam</a:t>
            </a:r>
            <a:r>
              <a:rPr lang="pt-PT"/>
              <a:t> rem </a:t>
            </a:r>
            <a:r>
              <a:rPr lang="pt-PT" err="1"/>
              <a:t>aperiam</a:t>
            </a:r>
            <a:r>
              <a:rPr lang="pt-PT"/>
              <a:t>.</a:t>
            </a:r>
          </a:p>
        </p:txBody>
      </p:sp>
      <p:sp>
        <p:nvSpPr>
          <p:cNvPr id="195" name="Text Placeholder 29"/>
          <p:cNvSpPr>
            <a:spLocks noGrp="1"/>
          </p:cNvSpPr>
          <p:nvPr userDrawn="1">
            <p:ph type="body" sz="quarter" idx="60" hasCustomPrompt="1"/>
          </p:nvPr>
        </p:nvSpPr>
        <p:spPr>
          <a:xfrm>
            <a:off x="430628" y="1681713"/>
            <a:ext cx="2506683" cy="269553"/>
          </a:xfrm>
        </p:spPr>
        <p:txBody>
          <a:bodyPr>
            <a:noAutofit/>
          </a:bodyPr>
          <a:lstStyle>
            <a:lvl1pPr marL="0" indent="0" algn="ctr">
              <a:buNone/>
              <a:defRPr sz="1200" b="1" baseline="0">
                <a:solidFill>
                  <a:schemeClr val="accent5"/>
                </a:solidFill>
              </a:defRPr>
            </a:lvl1pPr>
          </a:lstStyle>
          <a:p>
            <a:pPr lvl="0"/>
            <a:r>
              <a:rPr lang="pt-PT" err="1"/>
              <a:t>Text</a:t>
            </a:r>
            <a:endParaRPr lang="pt-PT"/>
          </a:p>
        </p:txBody>
      </p:sp>
      <p:sp>
        <p:nvSpPr>
          <p:cNvPr id="196" name="Text Placeholder 29"/>
          <p:cNvSpPr>
            <a:spLocks noGrp="1"/>
          </p:cNvSpPr>
          <p:nvPr userDrawn="1">
            <p:ph type="body" sz="quarter" idx="61" hasCustomPrompt="1"/>
          </p:nvPr>
        </p:nvSpPr>
        <p:spPr>
          <a:xfrm>
            <a:off x="435635" y="1957104"/>
            <a:ext cx="2506683" cy="597650"/>
          </a:xfrm>
        </p:spPr>
        <p:txBody>
          <a:bodyPr>
            <a:noAutofit/>
          </a:bodyPr>
          <a:lstStyle>
            <a:lvl1pPr marL="0" marR="0" indent="0" algn="ctr" defTabSz="1219168" rtl="0" eaLnBrk="1" fontAlgn="auto" latinLnBrk="0" hangingPunct="1">
              <a:lnSpc>
                <a:spcPct val="90000"/>
              </a:lnSpc>
              <a:spcBef>
                <a:spcPts val="600"/>
              </a:spcBef>
              <a:spcAft>
                <a:spcPts val="0"/>
              </a:spcAft>
              <a:buClrTx/>
              <a:buSzTx/>
              <a:buFont typeface="Arial" panose="020B0604020202020204" pitchFamily="34" charset="0"/>
              <a:buNone/>
              <a:tabLst/>
              <a:defRPr sz="1000" b="0" baseline="0">
                <a:solidFill>
                  <a:srgbClr val="FFFFFF"/>
                </a:solidFill>
                <a:latin typeface="Verdana"/>
                <a:ea typeface="Verdana"/>
                <a:sym typeface="Verdana"/>
              </a:defRPr>
            </a:lvl1pPr>
          </a:lstStyle>
          <a:p>
            <a:pPr algn="ctr" defTabSz="1219168">
              <a:spcBef>
                <a:spcPts val="600"/>
              </a:spcBef>
              <a:defRPr sz="1000">
                <a:solidFill>
                  <a:srgbClr val="FFFFFF"/>
                </a:solidFill>
                <a:latin typeface="Verdana"/>
                <a:ea typeface="Verdana"/>
                <a:cs typeface="Verdana"/>
                <a:sym typeface="Verdana"/>
              </a:defRPr>
            </a:pPr>
            <a:r>
              <a:rPr lang="pt-PT" err="1"/>
              <a:t>Sed</a:t>
            </a:r>
            <a:r>
              <a:rPr lang="pt-PT"/>
              <a:t> ut </a:t>
            </a:r>
            <a:r>
              <a:rPr lang="pt-PT" err="1"/>
              <a:t>perspiciatis</a:t>
            </a:r>
            <a:r>
              <a:rPr lang="pt-PT"/>
              <a:t> </a:t>
            </a:r>
            <a:r>
              <a:rPr lang="pt-PT" err="1"/>
              <a:t>unde</a:t>
            </a:r>
            <a:r>
              <a:rPr lang="pt-PT"/>
              <a:t> </a:t>
            </a:r>
            <a:r>
              <a:rPr lang="pt-PT" err="1"/>
              <a:t>omnis</a:t>
            </a:r>
            <a:r>
              <a:rPr lang="pt-PT"/>
              <a:t> </a:t>
            </a:r>
            <a:r>
              <a:rPr lang="pt-PT" err="1"/>
              <a:t>iste</a:t>
            </a:r>
            <a:r>
              <a:rPr lang="pt-PT"/>
              <a:t> </a:t>
            </a:r>
            <a:r>
              <a:rPr lang="pt-PT" err="1"/>
              <a:t>natus</a:t>
            </a:r>
            <a:r>
              <a:rPr lang="pt-PT"/>
              <a:t> error </a:t>
            </a:r>
            <a:r>
              <a:rPr lang="pt-PT" err="1"/>
              <a:t>sit</a:t>
            </a:r>
            <a:r>
              <a:rPr lang="pt-PT"/>
              <a:t> </a:t>
            </a:r>
            <a:r>
              <a:rPr lang="pt-PT" err="1"/>
              <a:t>voluptatem</a:t>
            </a:r>
            <a:r>
              <a:rPr lang="pt-PT"/>
              <a:t> </a:t>
            </a:r>
            <a:r>
              <a:rPr lang="pt-PT" err="1"/>
              <a:t>accusantium</a:t>
            </a:r>
            <a:r>
              <a:rPr lang="pt-PT"/>
              <a:t> </a:t>
            </a:r>
            <a:r>
              <a:rPr lang="pt-PT" err="1"/>
              <a:t>doloremque</a:t>
            </a:r>
            <a:r>
              <a:rPr lang="pt-PT"/>
              <a:t> </a:t>
            </a:r>
            <a:r>
              <a:rPr lang="pt-PT" err="1"/>
              <a:t>laudantium</a:t>
            </a:r>
            <a:r>
              <a:rPr lang="pt-PT"/>
              <a:t>, </a:t>
            </a:r>
            <a:r>
              <a:rPr lang="pt-PT" err="1"/>
              <a:t>totam</a:t>
            </a:r>
            <a:r>
              <a:rPr lang="pt-PT"/>
              <a:t> rem </a:t>
            </a:r>
            <a:r>
              <a:rPr lang="pt-PT" err="1"/>
              <a:t>aperiam</a:t>
            </a:r>
            <a:r>
              <a:rPr lang="pt-PT"/>
              <a:t>.</a:t>
            </a:r>
          </a:p>
        </p:txBody>
      </p:sp>
      <p:sp>
        <p:nvSpPr>
          <p:cNvPr id="197" name="Text Placeholder 29"/>
          <p:cNvSpPr>
            <a:spLocks noGrp="1"/>
          </p:cNvSpPr>
          <p:nvPr userDrawn="1">
            <p:ph type="body" sz="quarter" idx="62" hasCustomPrompt="1"/>
          </p:nvPr>
        </p:nvSpPr>
        <p:spPr>
          <a:xfrm>
            <a:off x="3756325" y="1682423"/>
            <a:ext cx="2506683" cy="269553"/>
          </a:xfrm>
        </p:spPr>
        <p:txBody>
          <a:bodyPr>
            <a:noAutofit/>
          </a:bodyPr>
          <a:lstStyle>
            <a:lvl1pPr marL="0" indent="0" algn="ctr">
              <a:buNone/>
              <a:defRPr sz="1200" b="1" baseline="0">
                <a:solidFill>
                  <a:schemeClr val="accent5"/>
                </a:solidFill>
              </a:defRPr>
            </a:lvl1pPr>
          </a:lstStyle>
          <a:p>
            <a:pPr lvl="0"/>
            <a:r>
              <a:rPr lang="pt-PT" err="1"/>
              <a:t>Text</a:t>
            </a:r>
            <a:endParaRPr lang="pt-PT"/>
          </a:p>
        </p:txBody>
      </p:sp>
      <p:sp>
        <p:nvSpPr>
          <p:cNvPr id="198" name="Text Placeholder 29"/>
          <p:cNvSpPr>
            <a:spLocks noGrp="1"/>
          </p:cNvSpPr>
          <p:nvPr userDrawn="1">
            <p:ph type="body" sz="quarter" idx="63" hasCustomPrompt="1"/>
          </p:nvPr>
        </p:nvSpPr>
        <p:spPr>
          <a:xfrm>
            <a:off x="3761332" y="1957814"/>
            <a:ext cx="2506683" cy="597650"/>
          </a:xfrm>
        </p:spPr>
        <p:txBody>
          <a:bodyPr>
            <a:noAutofit/>
          </a:bodyPr>
          <a:lstStyle>
            <a:lvl1pPr marL="0" marR="0" indent="0" algn="ctr" defTabSz="1219168" rtl="0" eaLnBrk="1" fontAlgn="auto" latinLnBrk="0" hangingPunct="1">
              <a:lnSpc>
                <a:spcPct val="90000"/>
              </a:lnSpc>
              <a:spcBef>
                <a:spcPts val="600"/>
              </a:spcBef>
              <a:spcAft>
                <a:spcPts val="0"/>
              </a:spcAft>
              <a:buClrTx/>
              <a:buSzTx/>
              <a:buFont typeface="Arial" panose="020B0604020202020204" pitchFamily="34" charset="0"/>
              <a:buNone/>
              <a:tabLst/>
              <a:defRPr sz="1000" b="0" baseline="0">
                <a:solidFill>
                  <a:srgbClr val="FFFFFF"/>
                </a:solidFill>
                <a:latin typeface="Verdana"/>
                <a:ea typeface="Verdana"/>
                <a:sym typeface="Verdana"/>
              </a:defRPr>
            </a:lvl1pPr>
          </a:lstStyle>
          <a:p>
            <a:pPr algn="ctr" defTabSz="1219168">
              <a:spcBef>
                <a:spcPts val="600"/>
              </a:spcBef>
              <a:defRPr sz="1000">
                <a:solidFill>
                  <a:srgbClr val="FFFFFF"/>
                </a:solidFill>
                <a:latin typeface="Verdana"/>
                <a:ea typeface="Verdana"/>
                <a:cs typeface="Verdana"/>
                <a:sym typeface="Verdana"/>
              </a:defRPr>
            </a:pPr>
            <a:r>
              <a:rPr lang="pt-PT" err="1"/>
              <a:t>Sed</a:t>
            </a:r>
            <a:r>
              <a:rPr lang="pt-PT"/>
              <a:t> ut </a:t>
            </a:r>
            <a:r>
              <a:rPr lang="pt-PT" err="1"/>
              <a:t>perspiciatis</a:t>
            </a:r>
            <a:r>
              <a:rPr lang="pt-PT"/>
              <a:t> </a:t>
            </a:r>
            <a:r>
              <a:rPr lang="pt-PT" err="1"/>
              <a:t>unde</a:t>
            </a:r>
            <a:r>
              <a:rPr lang="pt-PT"/>
              <a:t> </a:t>
            </a:r>
            <a:r>
              <a:rPr lang="pt-PT" err="1"/>
              <a:t>omnis</a:t>
            </a:r>
            <a:r>
              <a:rPr lang="pt-PT"/>
              <a:t> </a:t>
            </a:r>
            <a:r>
              <a:rPr lang="pt-PT" err="1"/>
              <a:t>iste</a:t>
            </a:r>
            <a:r>
              <a:rPr lang="pt-PT"/>
              <a:t> </a:t>
            </a:r>
            <a:r>
              <a:rPr lang="pt-PT" err="1"/>
              <a:t>natus</a:t>
            </a:r>
            <a:r>
              <a:rPr lang="pt-PT"/>
              <a:t> error </a:t>
            </a:r>
            <a:r>
              <a:rPr lang="pt-PT" err="1"/>
              <a:t>sit</a:t>
            </a:r>
            <a:r>
              <a:rPr lang="pt-PT"/>
              <a:t> </a:t>
            </a:r>
            <a:r>
              <a:rPr lang="pt-PT" err="1"/>
              <a:t>voluptatem</a:t>
            </a:r>
            <a:r>
              <a:rPr lang="pt-PT"/>
              <a:t> </a:t>
            </a:r>
            <a:r>
              <a:rPr lang="pt-PT" err="1"/>
              <a:t>accusantium</a:t>
            </a:r>
            <a:r>
              <a:rPr lang="pt-PT"/>
              <a:t> </a:t>
            </a:r>
            <a:r>
              <a:rPr lang="pt-PT" err="1"/>
              <a:t>doloremque</a:t>
            </a:r>
            <a:r>
              <a:rPr lang="pt-PT"/>
              <a:t> </a:t>
            </a:r>
            <a:r>
              <a:rPr lang="pt-PT" err="1"/>
              <a:t>laudantium</a:t>
            </a:r>
            <a:r>
              <a:rPr lang="pt-PT"/>
              <a:t>, </a:t>
            </a:r>
            <a:r>
              <a:rPr lang="pt-PT" err="1"/>
              <a:t>totam</a:t>
            </a:r>
            <a:r>
              <a:rPr lang="pt-PT"/>
              <a:t> rem </a:t>
            </a:r>
            <a:r>
              <a:rPr lang="pt-PT" err="1"/>
              <a:t>aperiam</a:t>
            </a:r>
            <a:r>
              <a:rPr lang="pt-PT"/>
              <a:t>.</a:t>
            </a:r>
          </a:p>
        </p:txBody>
      </p:sp>
      <p:sp>
        <p:nvSpPr>
          <p:cNvPr id="199" name="Text Placeholder 29"/>
          <p:cNvSpPr>
            <a:spLocks noGrp="1"/>
          </p:cNvSpPr>
          <p:nvPr userDrawn="1">
            <p:ph type="body" sz="quarter" idx="64" hasCustomPrompt="1"/>
          </p:nvPr>
        </p:nvSpPr>
        <p:spPr>
          <a:xfrm>
            <a:off x="8670609" y="1681976"/>
            <a:ext cx="2506683" cy="269553"/>
          </a:xfrm>
        </p:spPr>
        <p:txBody>
          <a:bodyPr>
            <a:noAutofit/>
          </a:bodyPr>
          <a:lstStyle>
            <a:lvl1pPr marL="0" indent="0" algn="ctr">
              <a:buNone/>
              <a:defRPr sz="1200" b="1" baseline="0">
                <a:solidFill>
                  <a:schemeClr val="accent5"/>
                </a:solidFill>
              </a:defRPr>
            </a:lvl1pPr>
          </a:lstStyle>
          <a:p>
            <a:pPr lvl="0"/>
            <a:r>
              <a:rPr lang="pt-PT" err="1"/>
              <a:t>Text</a:t>
            </a:r>
            <a:endParaRPr lang="pt-PT"/>
          </a:p>
        </p:txBody>
      </p:sp>
      <p:sp>
        <p:nvSpPr>
          <p:cNvPr id="200" name="Text Placeholder 29"/>
          <p:cNvSpPr>
            <a:spLocks noGrp="1"/>
          </p:cNvSpPr>
          <p:nvPr userDrawn="1">
            <p:ph type="body" sz="quarter" idx="65" hasCustomPrompt="1"/>
          </p:nvPr>
        </p:nvSpPr>
        <p:spPr>
          <a:xfrm>
            <a:off x="8675616" y="1957367"/>
            <a:ext cx="2506683" cy="597650"/>
          </a:xfrm>
        </p:spPr>
        <p:txBody>
          <a:bodyPr>
            <a:noAutofit/>
          </a:bodyPr>
          <a:lstStyle>
            <a:lvl1pPr marL="0" marR="0" indent="0" algn="ctr" defTabSz="1219168" rtl="0" eaLnBrk="1" fontAlgn="auto" latinLnBrk="0" hangingPunct="1">
              <a:lnSpc>
                <a:spcPct val="90000"/>
              </a:lnSpc>
              <a:spcBef>
                <a:spcPts val="600"/>
              </a:spcBef>
              <a:spcAft>
                <a:spcPts val="0"/>
              </a:spcAft>
              <a:buClrTx/>
              <a:buSzTx/>
              <a:buFont typeface="Arial" panose="020B0604020202020204" pitchFamily="34" charset="0"/>
              <a:buNone/>
              <a:tabLst/>
              <a:defRPr sz="1000" b="0" baseline="0">
                <a:solidFill>
                  <a:srgbClr val="FFFFFF"/>
                </a:solidFill>
                <a:latin typeface="Verdana"/>
                <a:ea typeface="Verdana"/>
                <a:sym typeface="Verdana"/>
              </a:defRPr>
            </a:lvl1pPr>
          </a:lstStyle>
          <a:p>
            <a:pPr algn="ctr" defTabSz="1219168">
              <a:spcBef>
                <a:spcPts val="600"/>
              </a:spcBef>
              <a:defRPr sz="1000">
                <a:solidFill>
                  <a:srgbClr val="FFFFFF"/>
                </a:solidFill>
                <a:latin typeface="Verdana"/>
                <a:ea typeface="Verdana"/>
                <a:cs typeface="Verdana"/>
                <a:sym typeface="Verdana"/>
              </a:defRPr>
            </a:pPr>
            <a:r>
              <a:rPr lang="pt-PT" err="1"/>
              <a:t>Sed</a:t>
            </a:r>
            <a:r>
              <a:rPr lang="pt-PT"/>
              <a:t> ut </a:t>
            </a:r>
            <a:r>
              <a:rPr lang="pt-PT" err="1"/>
              <a:t>perspiciatis</a:t>
            </a:r>
            <a:r>
              <a:rPr lang="pt-PT"/>
              <a:t> </a:t>
            </a:r>
            <a:r>
              <a:rPr lang="pt-PT" err="1"/>
              <a:t>unde</a:t>
            </a:r>
            <a:r>
              <a:rPr lang="pt-PT"/>
              <a:t> </a:t>
            </a:r>
            <a:r>
              <a:rPr lang="pt-PT" err="1"/>
              <a:t>omnis</a:t>
            </a:r>
            <a:r>
              <a:rPr lang="pt-PT"/>
              <a:t> </a:t>
            </a:r>
            <a:r>
              <a:rPr lang="pt-PT" err="1"/>
              <a:t>iste</a:t>
            </a:r>
            <a:r>
              <a:rPr lang="pt-PT"/>
              <a:t> </a:t>
            </a:r>
            <a:r>
              <a:rPr lang="pt-PT" err="1"/>
              <a:t>natus</a:t>
            </a:r>
            <a:r>
              <a:rPr lang="pt-PT"/>
              <a:t> error </a:t>
            </a:r>
            <a:r>
              <a:rPr lang="pt-PT" err="1"/>
              <a:t>sit</a:t>
            </a:r>
            <a:r>
              <a:rPr lang="pt-PT"/>
              <a:t> </a:t>
            </a:r>
            <a:r>
              <a:rPr lang="pt-PT" err="1"/>
              <a:t>voluptatem</a:t>
            </a:r>
            <a:r>
              <a:rPr lang="pt-PT"/>
              <a:t> </a:t>
            </a:r>
            <a:r>
              <a:rPr lang="pt-PT" err="1"/>
              <a:t>accusantium</a:t>
            </a:r>
            <a:r>
              <a:rPr lang="pt-PT"/>
              <a:t> </a:t>
            </a:r>
            <a:r>
              <a:rPr lang="pt-PT" err="1"/>
              <a:t>doloremque</a:t>
            </a:r>
            <a:r>
              <a:rPr lang="pt-PT"/>
              <a:t> </a:t>
            </a:r>
            <a:r>
              <a:rPr lang="pt-PT" err="1"/>
              <a:t>laudantium</a:t>
            </a:r>
            <a:r>
              <a:rPr lang="pt-PT"/>
              <a:t>, </a:t>
            </a:r>
            <a:r>
              <a:rPr lang="pt-PT" err="1"/>
              <a:t>totam</a:t>
            </a:r>
            <a:r>
              <a:rPr lang="pt-PT"/>
              <a:t> rem </a:t>
            </a:r>
            <a:r>
              <a:rPr lang="pt-PT" err="1"/>
              <a:t>aperiam</a:t>
            </a:r>
            <a:r>
              <a:rPr lang="pt-PT"/>
              <a:t>.</a:t>
            </a:r>
          </a:p>
        </p:txBody>
      </p:sp>
      <p:sp>
        <p:nvSpPr>
          <p:cNvPr id="201" name="Text Placeholder 12"/>
          <p:cNvSpPr>
            <a:spLocks noGrp="1" noChangeAspect="1"/>
          </p:cNvSpPr>
          <p:nvPr>
            <p:ph type="body" sz="quarter" idx="73" hasCustomPrompt="1"/>
          </p:nvPr>
        </p:nvSpPr>
        <p:spPr>
          <a:xfrm>
            <a:off x="1325789" y="3398999"/>
            <a:ext cx="784080" cy="784080"/>
          </a:xfrm>
          <a:prstGeom prst="ellipse">
            <a:avLst/>
          </a:prstGeom>
          <a:noFill/>
        </p:spPr>
        <p:txBody>
          <a:bodyPr anchor="ctr">
            <a:noAutofit/>
          </a:bodyPr>
          <a:lstStyle>
            <a:lvl1pPr marL="0" indent="0" algn="ctr">
              <a:buNone/>
              <a:defRPr sz="1000">
                <a:solidFill>
                  <a:schemeClr val="bg1"/>
                </a:solidFill>
              </a:defRPr>
            </a:lvl1pPr>
          </a:lstStyle>
          <a:p>
            <a:pPr lvl="0"/>
            <a:r>
              <a:rPr lang="en-US"/>
              <a:t>Icon here</a:t>
            </a:r>
            <a:endParaRPr lang="pt-PT"/>
          </a:p>
        </p:txBody>
      </p:sp>
      <p:sp>
        <p:nvSpPr>
          <p:cNvPr id="202" name="Text Placeholder 12"/>
          <p:cNvSpPr>
            <a:spLocks noGrp="1" noChangeAspect="1"/>
          </p:cNvSpPr>
          <p:nvPr>
            <p:ph type="body" sz="quarter" idx="74" hasCustomPrompt="1"/>
          </p:nvPr>
        </p:nvSpPr>
        <p:spPr>
          <a:xfrm>
            <a:off x="3309399" y="3398999"/>
            <a:ext cx="784080" cy="784080"/>
          </a:xfrm>
          <a:prstGeom prst="ellipse">
            <a:avLst/>
          </a:prstGeom>
          <a:noFill/>
        </p:spPr>
        <p:txBody>
          <a:bodyPr anchor="ctr">
            <a:noAutofit/>
          </a:bodyPr>
          <a:lstStyle>
            <a:lvl1pPr marL="0" indent="0" algn="ctr">
              <a:buNone/>
              <a:defRPr sz="1000">
                <a:solidFill>
                  <a:schemeClr val="bg1"/>
                </a:solidFill>
              </a:defRPr>
            </a:lvl1pPr>
          </a:lstStyle>
          <a:p>
            <a:pPr lvl="0"/>
            <a:r>
              <a:rPr lang="en-US"/>
              <a:t>Icon here</a:t>
            </a:r>
            <a:endParaRPr lang="pt-PT"/>
          </a:p>
        </p:txBody>
      </p:sp>
      <p:sp>
        <p:nvSpPr>
          <p:cNvPr id="203" name="Text Placeholder 12"/>
          <p:cNvSpPr>
            <a:spLocks noGrp="1" noChangeAspect="1"/>
          </p:cNvSpPr>
          <p:nvPr>
            <p:ph type="body" sz="quarter" idx="75" hasCustomPrompt="1"/>
          </p:nvPr>
        </p:nvSpPr>
        <p:spPr>
          <a:xfrm>
            <a:off x="4649397" y="3398999"/>
            <a:ext cx="784080" cy="784080"/>
          </a:xfrm>
          <a:prstGeom prst="ellipse">
            <a:avLst/>
          </a:prstGeom>
          <a:noFill/>
        </p:spPr>
        <p:txBody>
          <a:bodyPr anchor="ctr">
            <a:noAutofit/>
          </a:bodyPr>
          <a:lstStyle>
            <a:lvl1pPr marL="0" indent="0" algn="ctr">
              <a:buNone/>
              <a:defRPr sz="1000">
                <a:solidFill>
                  <a:schemeClr val="bg1"/>
                </a:solidFill>
              </a:defRPr>
            </a:lvl1pPr>
          </a:lstStyle>
          <a:p>
            <a:pPr lvl="0"/>
            <a:r>
              <a:rPr lang="en-US"/>
              <a:t>Icon here</a:t>
            </a:r>
            <a:endParaRPr lang="pt-PT"/>
          </a:p>
        </p:txBody>
      </p:sp>
      <p:sp>
        <p:nvSpPr>
          <p:cNvPr id="204" name="Text Placeholder 12"/>
          <p:cNvSpPr>
            <a:spLocks noGrp="1" noChangeAspect="1"/>
          </p:cNvSpPr>
          <p:nvPr>
            <p:ph type="body" sz="quarter" idx="76" hasCustomPrompt="1"/>
          </p:nvPr>
        </p:nvSpPr>
        <p:spPr>
          <a:xfrm>
            <a:off x="5991635" y="3398999"/>
            <a:ext cx="784080" cy="784080"/>
          </a:xfrm>
          <a:prstGeom prst="ellipse">
            <a:avLst/>
          </a:prstGeom>
          <a:noFill/>
        </p:spPr>
        <p:txBody>
          <a:bodyPr anchor="ctr">
            <a:noAutofit/>
          </a:bodyPr>
          <a:lstStyle>
            <a:lvl1pPr marL="0" indent="0" algn="ctr">
              <a:buNone/>
              <a:defRPr sz="1000">
                <a:solidFill>
                  <a:schemeClr val="bg1"/>
                </a:solidFill>
              </a:defRPr>
            </a:lvl1pPr>
          </a:lstStyle>
          <a:p>
            <a:pPr lvl="0"/>
            <a:r>
              <a:rPr lang="en-US"/>
              <a:t>Icon here</a:t>
            </a:r>
            <a:endParaRPr lang="pt-PT"/>
          </a:p>
        </p:txBody>
      </p:sp>
      <p:sp>
        <p:nvSpPr>
          <p:cNvPr id="205" name="Text Placeholder 12"/>
          <p:cNvSpPr>
            <a:spLocks noGrp="1" noChangeAspect="1"/>
          </p:cNvSpPr>
          <p:nvPr>
            <p:ph type="body" sz="quarter" idx="77" hasCustomPrompt="1"/>
          </p:nvPr>
        </p:nvSpPr>
        <p:spPr>
          <a:xfrm>
            <a:off x="8706094" y="3397459"/>
            <a:ext cx="784080" cy="784080"/>
          </a:xfrm>
          <a:prstGeom prst="ellipse">
            <a:avLst/>
          </a:prstGeom>
          <a:noFill/>
        </p:spPr>
        <p:txBody>
          <a:bodyPr anchor="ctr">
            <a:noAutofit/>
          </a:bodyPr>
          <a:lstStyle>
            <a:lvl1pPr marL="0" indent="0" algn="ctr">
              <a:buNone/>
              <a:defRPr sz="1000">
                <a:solidFill>
                  <a:schemeClr val="bg1"/>
                </a:solidFill>
              </a:defRPr>
            </a:lvl1pPr>
          </a:lstStyle>
          <a:p>
            <a:pPr lvl="0"/>
            <a:r>
              <a:rPr lang="en-US"/>
              <a:t>Icon here</a:t>
            </a:r>
            <a:endParaRPr lang="pt-PT"/>
          </a:p>
        </p:txBody>
      </p:sp>
      <p:sp>
        <p:nvSpPr>
          <p:cNvPr id="206" name="Text Placeholder 12"/>
          <p:cNvSpPr>
            <a:spLocks noGrp="1" noChangeAspect="1"/>
          </p:cNvSpPr>
          <p:nvPr>
            <p:ph type="body" sz="quarter" idx="78" hasCustomPrompt="1"/>
          </p:nvPr>
        </p:nvSpPr>
        <p:spPr>
          <a:xfrm>
            <a:off x="10030095" y="3394000"/>
            <a:ext cx="784080" cy="784080"/>
          </a:xfrm>
          <a:prstGeom prst="ellipse">
            <a:avLst/>
          </a:prstGeom>
          <a:noFill/>
        </p:spPr>
        <p:txBody>
          <a:bodyPr anchor="ctr">
            <a:noAutofit/>
          </a:bodyPr>
          <a:lstStyle>
            <a:lvl1pPr marL="0" indent="0" algn="ctr">
              <a:buNone/>
              <a:defRPr sz="1000">
                <a:solidFill>
                  <a:schemeClr val="bg1"/>
                </a:solidFill>
              </a:defRPr>
            </a:lvl1pPr>
          </a:lstStyle>
          <a:p>
            <a:pPr lvl="0"/>
            <a:r>
              <a:rPr lang="en-US"/>
              <a:t>Icon here</a:t>
            </a:r>
            <a:endParaRPr lang="pt-PT"/>
          </a:p>
        </p:txBody>
      </p:sp>
      <p:sp>
        <p:nvSpPr>
          <p:cNvPr id="207" name="Text Placeholder 12"/>
          <p:cNvSpPr>
            <a:spLocks noGrp="1"/>
          </p:cNvSpPr>
          <p:nvPr>
            <p:ph type="body" sz="quarter" idx="15" hasCustomPrompt="1"/>
          </p:nvPr>
        </p:nvSpPr>
        <p:spPr>
          <a:xfrm>
            <a:off x="11213811" y="6165382"/>
            <a:ext cx="701038" cy="486183"/>
          </a:xfrm>
          <a:blipFill>
            <a:blip r:embed="rId2" cstate="email">
              <a:extLst>
                <a:ext uri="{28A0092B-C50C-407E-A947-70E740481C1C}">
                  <a14:useLocalDpi xmlns:a14="http://schemas.microsoft.com/office/drawing/2010/main"/>
                </a:ext>
              </a:extLst>
            </a:blip>
            <a:stretch>
              <a:fillRect/>
            </a:stretch>
          </a:blipFill>
        </p:spPr>
        <p:txBody>
          <a:bodyPr lIns="0" tIns="0" rIns="0" bIns="0" anchor="ct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700" b="0" baseline="0">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a:t> </a:t>
            </a:r>
          </a:p>
        </p:txBody>
      </p:sp>
      <p:sp>
        <p:nvSpPr>
          <p:cNvPr id="208" name="Text Placeholder 29"/>
          <p:cNvSpPr>
            <a:spLocks noGrp="1"/>
          </p:cNvSpPr>
          <p:nvPr>
            <p:ph type="body" sz="quarter" idx="79" hasCustomPrompt="1"/>
          </p:nvPr>
        </p:nvSpPr>
        <p:spPr>
          <a:xfrm>
            <a:off x="1133135" y="4553632"/>
            <a:ext cx="1169386" cy="269553"/>
          </a:xfrm>
        </p:spPr>
        <p:txBody>
          <a:bodyPr>
            <a:noAutofit/>
          </a:bodyPr>
          <a:lstStyle>
            <a:lvl1pPr marL="0" indent="0" algn="ctr">
              <a:buNone/>
              <a:defRPr sz="1200" b="1" baseline="0">
                <a:solidFill>
                  <a:schemeClr val="bg1"/>
                </a:solidFill>
              </a:defRPr>
            </a:lvl1pPr>
          </a:lstStyle>
          <a:p>
            <a:pPr lvl="0"/>
            <a:r>
              <a:rPr lang="pt-PT" err="1"/>
              <a:t>Text</a:t>
            </a:r>
            <a:r>
              <a:rPr lang="pt-PT"/>
              <a:t> </a:t>
            </a:r>
            <a:r>
              <a:rPr lang="pt-PT" err="1"/>
              <a:t>here</a:t>
            </a:r>
            <a:endParaRPr lang="pt-PT"/>
          </a:p>
        </p:txBody>
      </p:sp>
      <p:sp>
        <p:nvSpPr>
          <p:cNvPr id="209" name="Text Placeholder 29"/>
          <p:cNvSpPr>
            <a:spLocks noGrp="1"/>
          </p:cNvSpPr>
          <p:nvPr>
            <p:ph type="body" sz="quarter" idx="80" hasCustomPrompt="1"/>
          </p:nvPr>
        </p:nvSpPr>
        <p:spPr>
          <a:xfrm>
            <a:off x="3116746" y="4553632"/>
            <a:ext cx="1169386" cy="269553"/>
          </a:xfrm>
        </p:spPr>
        <p:txBody>
          <a:bodyPr>
            <a:noAutofit/>
          </a:bodyPr>
          <a:lstStyle>
            <a:lvl1pPr marL="0" indent="0" algn="ctr">
              <a:buNone/>
              <a:defRPr sz="1200" b="1" baseline="0">
                <a:solidFill>
                  <a:schemeClr val="bg1"/>
                </a:solidFill>
              </a:defRPr>
            </a:lvl1pPr>
          </a:lstStyle>
          <a:p>
            <a:pPr lvl="0"/>
            <a:r>
              <a:rPr lang="pt-PT" err="1"/>
              <a:t>Text</a:t>
            </a:r>
            <a:r>
              <a:rPr lang="pt-PT"/>
              <a:t> </a:t>
            </a:r>
            <a:r>
              <a:rPr lang="pt-PT" err="1"/>
              <a:t>here</a:t>
            </a:r>
            <a:endParaRPr lang="pt-PT"/>
          </a:p>
        </p:txBody>
      </p:sp>
      <p:sp>
        <p:nvSpPr>
          <p:cNvPr id="210" name="Text Placeholder 29"/>
          <p:cNvSpPr>
            <a:spLocks noGrp="1"/>
          </p:cNvSpPr>
          <p:nvPr>
            <p:ph type="body" sz="quarter" idx="81" hasCustomPrompt="1"/>
          </p:nvPr>
        </p:nvSpPr>
        <p:spPr>
          <a:xfrm>
            <a:off x="4437255" y="4553632"/>
            <a:ext cx="1169386" cy="269553"/>
          </a:xfrm>
        </p:spPr>
        <p:txBody>
          <a:bodyPr>
            <a:noAutofit/>
          </a:bodyPr>
          <a:lstStyle>
            <a:lvl1pPr marL="0" indent="0" algn="ctr">
              <a:buNone/>
              <a:defRPr sz="1200" b="1" baseline="0">
                <a:solidFill>
                  <a:schemeClr val="bg1"/>
                </a:solidFill>
              </a:defRPr>
            </a:lvl1pPr>
          </a:lstStyle>
          <a:p>
            <a:pPr lvl="0"/>
            <a:r>
              <a:rPr lang="pt-PT" err="1"/>
              <a:t>Text</a:t>
            </a:r>
            <a:r>
              <a:rPr lang="pt-PT"/>
              <a:t> </a:t>
            </a:r>
            <a:r>
              <a:rPr lang="pt-PT" err="1"/>
              <a:t>here</a:t>
            </a:r>
            <a:endParaRPr lang="pt-PT"/>
          </a:p>
        </p:txBody>
      </p:sp>
      <p:sp>
        <p:nvSpPr>
          <p:cNvPr id="211" name="Text Placeholder 29"/>
          <p:cNvSpPr>
            <a:spLocks noGrp="1"/>
          </p:cNvSpPr>
          <p:nvPr>
            <p:ph type="body" sz="quarter" idx="82" hasCustomPrompt="1"/>
          </p:nvPr>
        </p:nvSpPr>
        <p:spPr>
          <a:xfrm>
            <a:off x="5796742" y="4553632"/>
            <a:ext cx="1169386" cy="269553"/>
          </a:xfrm>
        </p:spPr>
        <p:txBody>
          <a:bodyPr>
            <a:noAutofit/>
          </a:bodyPr>
          <a:lstStyle>
            <a:lvl1pPr marL="0" indent="0" algn="ctr">
              <a:buNone/>
              <a:defRPr sz="1200" b="1" baseline="0">
                <a:solidFill>
                  <a:schemeClr val="bg1"/>
                </a:solidFill>
              </a:defRPr>
            </a:lvl1pPr>
          </a:lstStyle>
          <a:p>
            <a:pPr lvl="0"/>
            <a:r>
              <a:rPr lang="pt-PT" err="1"/>
              <a:t>Text</a:t>
            </a:r>
            <a:r>
              <a:rPr lang="pt-PT"/>
              <a:t> </a:t>
            </a:r>
            <a:r>
              <a:rPr lang="pt-PT" err="1"/>
              <a:t>here</a:t>
            </a:r>
            <a:endParaRPr lang="pt-PT"/>
          </a:p>
        </p:txBody>
      </p:sp>
      <p:sp>
        <p:nvSpPr>
          <p:cNvPr id="212" name="Text Placeholder 29"/>
          <p:cNvSpPr>
            <a:spLocks noGrp="1"/>
          </p:cNvSpPr>
          <p:nvPr>
            <p:ph type="body" sz="quarter" idx="83" hasCustomPrompt="1"/>
          </p:nvPr>
        </p:nvSpPr>
        <p:spPr>
          <a:xfrm>
            <a:off x="8513441" y="4553632"/>
            <a:ext cx="1169386" cy="269553"/>
          </a:xfrm>
        </p:spPr>
        <p:txBody>
          <a:bodyPr>
            <a:noAutofit/>
          </a:bodyPr>
          <a:lstStyle>
            <a:lvl1pPr marL="0" indent="0" algn="ctr">
              <a:buNone/>
              <a:defRPr sz="1200" b="1" baseline="0">
                <a:solidFill>
                  <a:schemeClr val="bg1"/>
                </a:solidFill>
              </a:defRPr>
            </a:lvl1pPr>
          </a:lstStyle>
          <a:p>
            <a:pPr lvl="0"/>
            <a:r>
              <a:rPr lang="pt-PT" err="1"/>
              <a:t>Text</a:t>
            </a:r>
            <a:r>
              <a:rPr lang="pt-PT"/>
              <a:t> </a:t>
            </a:r>
            <a:r>
              <a:rPr lang="pt-PT" err="1"/>
              <a:t>here</a:t>
            </a:r>
            <a:endParaRPr lang="pt-PT"/>
          </a:p>
        </p:txBody>
      </p:sp>
      <p:sp>
        <p:nvSpPr>
          <p:cNvPr id="213" name="Text Placeholder 29"/>
          <p:cNvSpPr>
            <a:spLocks noGrp="1"/>
          </p:cNvSpPr>
          <p:nvPr>
            <p:ph type="body" sz="quarter" idx="84" hasCustomPrompt="1"/>
          </p:nvPr>
        </p:nvSpPr>
        <p:spPr>
          <a:xfrm>
            <a:off x="9837441" y="4553632"/>
            <a:ext cx="1169386" cy="269553"/>
          </a:xfrm>
        </p:spPr>
        <p:txBody>
          <a:bodyPr>
            <a:noAutofit/>
          </a:bodyPr>
          <a:lstStyle>
            <a:lvl1pPr marL="0" indent="0" algn="ctr">
              <a:buNone/>
              <a:defRPr sz="1200" b="1" baseline="0">
                <a:solidFill>
                  <a:schemeClr val="bg1"/>
                </a:solidFill>
              </a:defRPr>
            </a:lvl1pPr>
          </a:lstStyle>
          <a:p>
            <a:pPr lvl="0"/>
            <a:r>
              <a:rPr lang="pt-PT" err="1"/>
              <a:t>Text</a:t>
            </a:r>
            <a:r>
              <a:rPr lang="pt-PT"/>
              <a:t> </a:t>
            </a:r>
            <a:r>
              <a:rPr lang="pt-PT" err="1"/>
              <a:t>here</a:t>
            </a:r>
            <a:endParaRPr lang="pt-PT"/>
          </a:p>
        </p:txBody>
      </p:sp>
      <p:cxnSp>
        <p:nvCxnSpPr>
          <p:cNvPr id="42" name="Straight Connector 41"/>
          <p:cNvCxnSpPr/>
          <p:nvPr userDrawn="1"/>
        </p:nvCxnSpPr>
        <p:spPr>
          <a:xfrm flipH="1">
            <a:off x="685800" y="-16852"/>
            <a:ext cx="0" cy="1358290"/>
          </a:xfrm>
          <a:prstGeom prst="line">
            <a:avLst/>
          </a:prstGeom>
          <a:ln w="6350">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5395868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BB&amp;Mockups Slide 1">
    <p:spTree>
      <p:nvGrpSpPr>
        <p:cNvPr id="1" name=""/>
        <p:cNvGrpSpPr/>
        <p:nvPr/>
      </p:nvGrpSpPr>
      <p:grpSpPr>
        <a:xfrm>
          <a:off x="0" y="0"/>
          <a:ext cx="0" cy="0"/>
          <a:chOff x="0" y="0"/>
          <a:chExt cx="0" cy="0"/>
        </a:xfrm>
      </p:grpSpPr>
      <p:sp>
        <p:nvSpPr>
          <p:cNvPr id="7" name="Rectangle 6"/>
          <p:cNvSpPr/>
          <p:nvPr userDrawn="1"/>
        </p:nvSpPr>
        <p:spPr>
          <a:xfrm>
            <a:off x="6181725" y="0"/>
            <a:ext cx="6010275" cy="68580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err="1">
              <a:latin typeface="EC Square Sans Pro" panose="020B0506040000020004" pitchFamily="34" charset="0"/>
            </a:endParaRPr>
          </a:p>
        </p:txBody>
      </p:sp>
      <p:sp>
        <p:nvSpPr>
          <p:cNvPr id="2" name="Title 1"/>
          <p:cNvSpPr>
            <a:spLocks noGrp="1"/>
          </p:cNvSpPr>
          <p:nvPr>
            <p:ph type="title" hasCustomPrompt="1"/>
          </p:nvPr>
        </p:nvSpPr>
        <p:spPr>
          <a:xfrm>
            <a:off x="838200" y="687704"/>
            <a:ext cx="5019675" cy="356432"/>
          </a:xfrm>
        </p:spPr>
        <p:txBody>
          <a:bodyPr/>
          <a:lstStyle>
            <a:lvl1pPr>
              <a:defRPr/>
            </a:lvl1pPr>
          </a:lstStyle>
          <a:p>
            <a:r>
              <a:rPr lang="en-US"/>
              <a:t>Title</a:t>
            </a:r>
            <a:endParaRPr lang="pt-PT"/>
          </a:p>
        </p:txBody>
      </p:sp>
      <p:sp>
        <p:nvSpPr>
          <p:cNvPr id="3" name="Slide Number Placeholder 2"/>
          <p:cNvSpPr>
            <a:spLocks noGrp="1"/>
          </p:cNvSpPr>
          <p:nvPr>
            <p:ph type="sldNum" sz="quarter" idx="10"/>
          </p:nvPr>
        </p:nvSpPr>
        <p:spPr/>
        <p:txBody>
          <a:bodyPr/>
          <a:lstStyle>
            <a:lvl1pPr>
              <a:defRPr>
                <a:solidFill>
                  <a:schemeClr val="bg1"/>
                </a:solidFill>
              </a:defRPr>
            </a:lvl1pPr>
          </a:lstStyle>
          <a:p>
            <a:fld id="{9E561190-0011-472E-9FCA-1D7032DB7E1D}" type="slidenum">
              <a:rPr lang="en-US" smtClean="0"/>
              <a:pPr/>
              <a:t>‹#›</a:t>
            </a:fld>
            <a:endParaRPr lang="en-US"/>
          </a:p>
        </p:txBody>
      </p:sp>
      <p:sp>
        <p:nvSpPr>
          <p:cNvPr id="4" name="Text Placeholder 4"/>
          <p:cNvSpPr>
            <a:spLocks noGrp="1"/>
          </p:cNvSpPr>
          <p:nvPr>
            <p:ph type="body" sz="quarter" idx="42" hasCustomPrompt="1"/>
          </p:nvPr>
        </p:nvSpPr>
        <p:spPr>
          <a:xfrm>
            <a:off x="839788" y="1079980"/>
            <a:ext cx="5018917" cy="258055"/>
          </a:xfrm>
        </p:spPr>
        <p:txBody>
          <a:bodyPr lIns="0" tIns="0" rIns="0" bIns="0">
            <a:normAutofit/>
          </a:bodyPr>
          <a:lstStyle>
            <a:lvl1pPr marL="0" indent="0">
              <a:buNone/>
              <a:defRPr sz="1700">
                <a:solidFill>
                  <a:schemeClr val="accent2"/>
                </a:solidFill>
              </a:defRPr>
            </a:lvl1pPr>
          </a:lstStyle>
          <a:p>
            <a:pPr lvl="0"/>
            <a:r>
              <a:rPr lang="pt-PT" err="1"/>
              <a:t>Subtitle</a:t>
            </a:r>
            <a:endParaRPr lang="pt-PT"/>
          </a:p>
        </p:txBody>
      </p:sp>
      <p:sp>
        <p:nvSpPr>
          <p:cNvPr id="6" name="Text Placeholder 12"/>
          <p:cNvSpPr>
            <a:spLocks noGrp="1"/>
          </p:cNvSpPr>
          <p:nvPr>
            <p:ph type="body" sz="quarter" idx="15" hasCustomPrompt="1"/>
          </p:nvPr>
        </p:nvSpPr>
        <p:spPr>
          <a:xfrm>
            <a:off x="11213811" y="6165382"/>
            <a:ext cx="701038" cy="486183"/>
          </a:xfrm>
          <a:blipFill>
            <a:blip r:embed="rId2" cstate="email">
              <a:extLst>
                <a:ext uri="{28A0092B-C50C-407E-A947-70E740481C1C}">
                  <a14:useLocalDpi xmlns:a14="http://schemas.microsoft.com/office/drawing/2010/main"/>
                </a:ext>
              </a:extLst>
            </a:blip>
            <a:stretch>
              <a:fillRect/>
            </a:stretch>
          </a:blipFill>
        </p:spPr>
        <p:txBody>
          <a:bodyPr lIns="0" tIns="0" rIns="0" bIns="0" anchor="ct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700" b="0" baseline="0">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a:t> </a:t>
            </a:r>
          </a:p>
        </p:txBody>
      </p:sp>
      <p:grpSp>
        <p:nvGrpSpPr>
          <p:cNvPr id="8" name="Group 24"/>
          <p:cNvGrpSpPr/>
          <p:nvPr userDrawn="1"/>
        </p:nvGrpSpPr>
        <p:grpSpPr>
          <a:xfrm>
            <a:off x="8538995" y="2902672"/>
            <a:ext cx="1350481" cy="203205"/>
            <a:chOff x="-1" y="0"/>
            <a:chExt cx="1350479" cy="203203"/>
          </a:xfrm>
        </p:grpSpPr>
        <p:sp>
          <p:nvSpPr>
            <p:cNvPr id="9" name="Oval 15"/>
            <p:cNvSpPr/>
            <p:nvPr/>
          </p:nvSpPr>
          <p:spPr>
            <a:xfrm>
              <a:off x="573635" y="-1"/>
              <a:ext cx="203205" cy="203205"/>
            </a:xfrm>
            <a:prstGeom prst="ellipse">
              <a:avLst/>
            </a:prstGeom>
            <a:solidFill>
              <a:srgbClr val="EFC930"/>
            </a:solidFill>
            <a:ln w="12700" cap="flat">
              <a:noFill/>
              <a:miter lim="400000"/>
            </a:ln>
            <a:effectLst/>
          </p:spPr>
          <p:txBody>
            <a:bodyPr wrap="square" lIns="45718" tIns="45718" rIns="45718" bIns="45718" numCol="1" anchor="ctr">
              <a:noAutofit/>
            </a:bodyPr>
            <a:lstStyle/>
            <a:p>
              <a:pPr algn="ctr" defTabSz="1375467">
                <a:defRPr sz="2600">
                  <a:solidFill>
                    <a:srgbClr val="999999"/>
                  </a:solidFill>
                  <a:latin typeface="EC Square Sans Pro"/>
                  <a:ea typeface="EC Square Sans Pro"/>
                  <a:cs typeface="EC Square Sans Pro"/>
                  <a:sym typeface="EC Square Sans Pro"/>
                </a:defRPr>
              </a:pPr>
              <a:endParaRPr/>
            </a:p>
          </p:txBody>
        </p:sp>
        <p:sp>
          <p:nvSpPr>
            <p:cNvPr id="10" name="Oval 16"/>
            <p:cNvSpPr/>
            <p:nvPr/>
          </p:nvSpPr>
          <p:spPr>
            <a:xfrm rot="10800000" flipH="1">
              <a:off x="863396" y="35557"/>
              <a:ext cx="132085" cy="132085"/>
            </a:xfrm>
            <a:prstGeom prst="ellipse">
              <a:avLst/>
            </a:prstGeom>
            <a:solidFill>
              <a:srgbClr val="EFC930"/>
            </a:solidFill>
            <a:ln w="12700" cap="flat">
              <a:noFill/>
              <a:miter lim="400000"/>
            </a:ln>
            <a:effectLst/>
          </p:spPr>
          <p:txBody>
            <a:bodyPr wrap="square" lIns="45718" tIns="45718" rIns="45718" bIns="45718" numCol="1" anchor="ctr">
              <a:noAutofit/>
            </a:bodyPr>
            <a:lstStyle/>
            <a:p>
              <a:pPr algn="ctr" defTabSz="1375467">
                <a:defRPr sz="2600">
                  <a:solidFill>
                    <a:srgbClr val="999999"/>
                  </a:solidFill>
                  <a:latin typeface="EC Square Sans Pro"/>
                  <a:ea typeface="EC Square Sans Pro"/>
                  <a:cs typeface="EC Square Sans Pro"/>
                  <a:sym typeface="EC Square Sans Pro"/>
                </a:defRPr>
              </a:pPr>
              <a:endParaRPr/>
            </a:p>
          </p:txBody>
        </p:sp>
        <p:sp>
          <p:nvSpPr>
            <p:cNvPr id="11" name="Oval 17"/>
            <p:cNvSpPr/>
            <p:nvPr/>
          </p:nvSpPr>
          <p:spPr>
            <a:xfrm rot="10800000" flipH="1">
              <a:off x="354995" y="35557"/>
              <a:ext cx="132085" cy="132085"/>
            </a:xfrm>
            <a:prstGeom prst="ellipse">
              <a:avLst/>
            </a:prstGeom>
            <a:solidFill>
              <a:srgbClr val="EFC930"/>
            </a:solidFill>
            <a:ln w="12700" cap="flat">
              <a:noFill/>
              <a:miter lim="400000"/>
            </a:ln>
            <a:effectLst/>
          </p:spPr>
          <p:txBody>
            <a:bodyPr wrap="square" lIns="45718" tIns="45718" rIns="45718" bIns="45718" numCol="1" anchor="ctr">
              <a:noAutofit/>
            </a:bodyPr>
            <a:lstStyle/>
            <a:p>
              <a:pPr algn="ctr" defTabSz="1375467">
                <a:defRPr sz="2600">
                  <a:solidFill>
                    <a:srgbClr val="999999"/>
                  </a:solidFill>
                  <a:latin typeface="EC Square Sans Pro"/>
                  <a:ea typeface="EC Square Sans Pro"/>
                  <a:cs typeface="EC Square Sans Pro"/>
                  <a:sym typeface="EC Square Sans Pro"/>
                </a:defRPr>
              </a:pPr>
              <a:endParaRPr/>
            </a:p>
          </p:txBody>
        </p:sp>
        <p:sp>
          <p:nvSpPr>
            <p:cNvPr id="12" name="Oval 12"/>
            <p:cNvSpPr/>
            <p:nvPr/>
          </p:nvSpPr>
          <p:spPr>
            <a:xfrm rot="10800000" flipH="1">
              <a:off x="1082036" y="48105"/>
              <a:ext cx="106991" cy="106991"/>
            </a:xfrm>
            <a:prstGeom prst="ellipse">
              <a:avLst/>
            </a:prstGeom>
            <a:solidFill>
              <a:srgbClr val="EFC930"/>
            </a:solidFill>
            <a:ln w="12700" cap="flat">
              <a:noFill/>
              <a:miter lim="400000"/>
            </a:ln>
            <a:effectLst/>
          </p:spPr>
          <p:txBody>
            <a:bodyPr wrap="square" lIns="45718" tIns="45718" rIns="45718" bIns="45718" numCol="1" anchor="ctr">
              <a:noAutofit/>
            </a:bodyPr>
            <a:lstStyle/>
            <a:p>
              <a:pPr algn="ctr" defTabSz="1375467">
                <a:defRPr sz="2600">
                  <a:solidFill>
                    <a:srgbClr val="999999"/>
                  </a:solidFill>
                  <a:latin typeface="EC Square Sans Pro"/>
                  <a:ea typeface="EC Square Sans Pro"/>
                  <a:cs typeface="EC Square Sans Pro"/>
                  <a:sym typeface="EC Square Sans Pro"/>
                </a:defRPr>
              </a:pPr>
              <a:endParaRPr/>
            </a:p>
          </p:txBody>
        </p:sp>
        <p:sp>
          <p:nvSpPr>
            <p:cNvPr id="13" name="Oval 13"/>
            <p:cNvSpPr/>
            <p:nvPr/>
          </p:nvSpPr>
          <p:spPr>
            <a:xfrm rot="10800000" flipH="1">
              <a:off x="161450" y="48105"/>
              <a:ext cx="106991" cy="106991"/>
            </a:xfrm>
            <a:prstGeom prst="ellipse">
              <a:avLst/>
            </a:prstGeom>
            <a:solidFill>
              <a:srgbClr val="EFC930"/>
            </a:solidFill>
            <a:ln w="12700" cap="flat">
              <a:noFill/>
              <a:miter lim="400000"/>
            </a:ln>
            <a:effectLst/>
          </p:spPr>
          <p:txBody>
            <a:bodyPr wrap="square" lIns="45718" tIns="45718" rIns="45718" bIns="45718" numCol="1" anchor="ctr">
              <a:noAutofit/>
            </a:bodyPr>
            <a:lstStyle/>
            <a:p>
              <a:pPr algn="ctr" defTabSz="1375467">
                <a:defRPr sz="2600">
                  <a:solidFill>
                    <a:srgbClr val="999999"/>
                  </a:solidFill>
                  <a:latin typeface="EC Square Sans Pro"/>
                  <a:ea typeface="EC Square Sans Pro"/>
                  <a:cs typeface="EC Square Sans Pro"/>
                  <a:sym typeface="EC Square Sans Pro"/>
                </a:defRPr>
              </a:pPr>
              <a:endParaRPr/>
            </a:p>
          </p:txBody>
        </p:sp>
        <p:sp>
          <p:nvSpPr>
            <p:cNvPr id="14" name="Oval 14"/>
            <p:cNvSpPr/>
            <p:nvPr/>
          </p:nvSpPr>
          <p:spPr>
            <a:xfrm rot="10800000" flipH="1">
              <a:off x="1275584" y="64153"/>
              <a:ext cx="74895" cy="74895"/>
            </a:xfrm>
            <a:prstGeom prst="ellipse">
              <a:avLst/>
            </a:prstGeom>
            <a:solidFill>
              <a:srgbClr val="EFC930"/>
            </a:solidFill>
            <a:ln w="12700" cap="flat">
              <a:noFill/>
              <a:miter lim="400000"/>
            </a:ln>
            <a:effectLst/>
          </p:spPr>
          <p:txBody>
            <a:bodyPr wrap="square" lIns="45718" tIns="45718" rIns="45718" bIns="45718" numCol="1" anchor="ctr">
              <a:noAutofit/>
            </a:bodyPr>
            <a:lstStyle/>
            <a:p>
              <a:pPr algn="ctr" defTabSz="1375467">
                <a:defRPr sz="2600">
                  <a:solidFill>
                    <a:srgbClr val="999999"/>
                  </a:solidFill>
                  <a:latin typeface="EC Square Sans Pro"/>
                  <a:ea typeface="EC Square Sans Pro"/>
                  <a:cs typeface="EC Square Sans Pro"/>
                  <a:sym typeface="EC Square Sans Pro"/>
                </a:defRPr>
              </a:pPr>
              <a:endParaRPr/>
            </a:p>
          </p:txBody>
        </p:sp>
        <p:sp>
          <p:nvSpPr>
            <p:cNvPr id="15" name="Oval 23"/>
            <p:cNvSpPr/>
            <p:nvPr/>
          </p:nvSpPr>
          <p:spPr>
            <a:xfrm rot="10800000" flipH="1">
              <a:off x="-2" y="64153"/>
              <a:ext cx="74895" cy="74895"/>
            </a:xfrm>
            <a:prstGeom prst="ellipse">
              <a:avLst/>
            </a:prstGeom>
            <a:solidFill>
              <a:srgbClr val="EFC930"/>
            </a:solidFill>
            <a:ln w="12700" cap="flat">
              <a:noFill/>
              <a:miter lim="400000"/>
            </a:ln>
            <a:effectLst/>
          </p:spPr>
          <p:txBody>
            <a:bodyPr wrap="square" lIns="45718" tIns="45718" rIns="45718" bIns="45718" numCol="1" anchor="ctr">
              <a:noAutofit/>
            </a:bodyPr>
            <a:lstStyle/>
            <a:p>
              <a:pPr algn="ctr" defTabSz="1375467">
                <a:defRPr sz="2600">
                  <a:solidFill>
                    <a:srgbClr val="999999"/>
                  </a:solidFill>
                  <a:latin typeface="EC Square Sans Pro"/>
                  <a:ea typeface="EC Square Sans Pro"/>
                  <a:cs typeface="EC Square Sans Pro"/>
                  <a:sym typeface="EC Square Sans Pro"/>
                </a:defRPr>
              </a:pPr>
              <a:endParaRPr/>
            </a:p>
          </p:txBody>
        </p:sp>
      </p:grpSp>
      <p:grpSp>
        <p:nvGrpSpPr>
          <p:cNvPr id="16" name="Group 29"/>
          <p:cNvGrpSpPr/>
          <p:nvPr userDrawn="1"/>
        </p:nvGrpSpPr>
        <p:grpSpPr>
          <a:xfrm>
            <a:off x="8538995" y="5984496"/>
            <a:ext cx="1350481" cy="203205"/>
            <a:chOff x="-1" y="0"/>
            <a:chExt cx="1350479" cy="203203"/>
          </a:xfrm>
        </p:grpSpPr>
        <p:sp>
          <p:nvSpPr>
            <p:cNvPr id="17" name="Oval 30"/>
            <p:cNvSpPr/>
            <p:nvPr/>
          </p:nvSpPr>
          <p:spPr>
            <a:xfrm>
              <a:off x="573635" y="-1"/>
              <a:ext cx="203205" cy="203205"/>
            </a:xfrm>
            <a:prstGeom prst="ellipse">
              <a:avLst/>
            </a:prstGeom>
            <a:solidFill>
              <a:srgbClr val="EFC930"/>
            </a:solidFill>
            <a:ln w="12700" cap="flat">
              <a:noFill/>
              <a:miter lim="400000"/>
            </a:ln>
            <a:effectLst/>
          </p:spPr>
          <p:txBody>
            <a:bodyPr wrap="square" lIns="45718" tIns="45718" rIns="45718" bIns="45718" numCol="1" anchor="ctr">
              <a:noAutofit/>
            </a:bodyPr>
            <a:lstStyle/>
            <a:p>
              <a:pPr algn="ctr" defTabSz="1375467">
                <a:defRPr sz="2600">
                  <a:solidFill>
                    <a:srgbClr val="999999"/>
                  </a:solidFill>
                  <a:latin typeface="EC Square Sans Pro"/>
                  <a:ea typeface="EC Square Sans Pro"/>
                  <a:cs typeface="EC Square Sans Pro"/>
                  <a:sym typeface="EC Square Sans Pro"/>
                </a:defRPr>
              </a:pPr>
              <a:endParaRPr/>
            </a:p>
          </p:txBody>
        </p:sp>
        <p:sp>
          <p:nvSpPr>
            <p:cNvPr id="18" name="Oval 31"/>
            <p:cNvSpPr/>
            <p:nvPr/>
          </p:nvSpPr>
          <p:spPr>
            <a:xfrm rot="10800000" flipH="1">
              <a:off x="863396" y="35557"/>
              <a:ext cx="132085" cy="132085"/>
            </a:xfrm>
            <a:prstGeom prst="ellipse">
              <a:avLst/>
            </a:prstGeom>
            <a:solidFill>
              <a:srgbClr val="EFC930"/>
            </a:solidFill>
            <a:ln w="12700" cap="flat">
              <a:noFill/>
              <a:miter lim="400000"/>
            </a:ln>
            <a:effectLst/>
          </p:spPr>
          <p:txBody>
            <a:bodyPr wrap="square" lIns="45718" tIns="45718" rIns="45718" bIns="45718" numCol="1" anchor="ctr">
              <a:noAutofit/>
            </a:bodyPr>
            <a:lstStyle/>
            <a:p>
              <a:pPr algn="ctr" defTabSz="1375467">
                <a:defRPr sz="2600">
                  <a:solidFill>
                    <a:srgbClr val="999999"/>
                  </a:solidFill>
                  <a:latin typeface="EC Square Sans Pro"/>
                  <a:ea typeface="EC Square Sans Pro"/>
                  <a:cs typeface="EC Square Sans Pro"/>
                  <a:sym typeface="EC Square Sans Pro"/>
                </a:defRPr>
              </a:pPr>
              <a:endParaRPr/>
            </a:p>
          </p:txBody>
        </p:sp>
        <p:sp>
          <p:nvSpPr>
            <p:cNvPr id="19" name="Oval 32"/>
            <p:cNvSpPr/>
            <p:nvPr/>
          </p:nvSpPr>
          <p:spPr>
            <a:xfrm rot="10800000" flipH="1">
              <a:off x="354995" y="35557"/>
              <a:ext cx="132085" cy="132085"/>
            </a:xfrm>
            <a:prstGeom prst="ellipse">
              <a:avLst/>
            </a:prstGeom>
            <a:solidFill>
              <a:srgbClr val="EFC930"/>
            </a:solidFill>
            <a:ln w="12700" cap="flat">
              <a:noFill/>
              <a:miter lim="400000"/>
            </a:ln>
            <a:effectLst/>
          </p:spPr>
          <p:txBody>
            <a:bodyPr wrap="square" lIns="45718" tIns="45718" rIns="45718" bIns="45718" numCol="1" anchor="ctr">
              <a:noAutofit/>
            </a:bodyPr>
            <a:lstStyle/>
            <a:p>
              <a:pPr algn="ctr" defTabSz="1375467">
                <a:defRPr sz="2600">
                  <a:solidFill>
                    <a:srgbClr val="999999"/>
                  </a:solidFill>
                  <a:latin typeface="EC Square Sans Pro"/>
                  <a:ea typeface="EC Square Sans Pro"/>
                  <a:cs typeface="EC Square Sans Pro"/>
                  <a:sym typeface="EC Square Sans Pro"/>
                </a:defRPr>
              </a:pPr>
              <a:endParaRPr/>
            </a:p>
          </p:txBody>
        </p:sp>
        <p:sp>
          <p:nvSpPr>
            <p:cNvPr id="20" name="Oval 33"/>
            <p:cNvSpPr/>
            <p:nvPr/>
          </p:nvSpPr>
          <p:spPr>
            <a:xfrm rot="10800000" flipH="1">
              <a:off x="1082036" y="48105"/>
              <a:ext cx="106991" cy="106991"/>
            </a:xfrm>
            <a:prstGeom prst="ellipse">
              <a:avLst/>
            </a:prstGeom>
            <a:solidFill>
              <a:srgbClr val="EFC930"/>
            </a:solidFill>
            <a:ln w="12700" cap="flat">
              <a:noFill/>
              <a:miter lim="400000"/>
            </a:ln>
            <a:effectLst/>
          </p:spPr>
          <p:txBody>
            <a:bodyPr wrap="square" lIns="45718" tIns="45718" rIns="45718" bIns="45718" numCol="1" anchor="ctr">
              <a:noAutofit/>
            </a:bodyPr>
            <a:lstStyle/>
            <a:p>
              <a:pPr algn="ctr" defTabSz="1375467">
                <a:defRPr sz="2600">
                  <a:solidFill>
                    <a:srgbClr val="999999"/>
                  </a:solidFill>
                  <a:latin typeface="EC Square Sans Pro"/>
                  <a:ea typeface="EC Square Sans Pro"/>
                  <a:cs typeface="EC Square Sans Pro"/>
                  <a:sym typeface="EC Square Sans Pro"/>
                </a:defRPr>
              </a:pPr>
              <a:endParaRPr/>
            </a:p>
          </p:txBody>
        </p:sp>
        <p:sp>
          <p:nvSpPr>
            <p:cNvPr id="21" name="Oval 34"/>
            <p:cNvSpPr/>
            <p:nvPr/>
          </p:nvSpPr>
          <p:spPr>
            <a:xfrm rot="10800000" flipH="1">
              <a:off x="161450" y="48105"/>
              <a:ext cx="106991" cy="106991"/>
            </a:xfrm>
            <a:prstGeom prst="ellipse">
              <a:avLst/>
            </a:prstGeom>
            <a:solidFill>
              <a:srgbClr val="EFC930"/>
            </a:solidFill>
            <a:ln w="12700" cap="flat">
              <a:noFill/>
              <a:miter lim="400000"/>
            </a:ln>
            <a:effectLst/>
          </p:spPr>
          <p:txBody>
            <a:bodyPr wrap="square" lIns="45718" tIns="45718" rIns="45718" bIns="45718" numCol="1" anchor="ctr">
              <a:noAutofit/>
            </a:bodyPr>
            <a:lstStyle/>
            <a:p>
              <a:pPr algn="ctr" defTabSz="1375467">
                <a:defRPr sz="2600">
                  <a:solidFill>
                    <a:srgbClr val="999999"/>
                  </a:solidFill>
                  <a:latin typeface="EC Square Sans Pro"/>
                  <a:ea typeface="EC Square Sans Pro"/>
                  <a:cs typeface="EC Square Sans Pro"/>
                  <a:sym typeface="EC Square Sans Pro"/>
                </a:defRPr>
              </a:pPr>
              <a:endParaRPr/>
            </a:p>
          </p:txBody>
        </p:sp>
        <p:sp>
          <p:nvSpPr>
            <p:cNvPr id="22" name="Oval 35"/>
            <p:cNvSpPr/>
            <p:nvPr/>
          </p:nvSpPr>
          <p:spPr>
            <a:xfrm rot="10800000" flipH="1">
              <a:off x="1275584" y="64153"/>
              <a:ext cx="74895" cy="74895"/>
            </a:xfrm>
            <a:prstGeom prst="ellipse">
              <a:avLst/>
            </a:prstGeom>
            <a:solidFill>
              <a:srgbClr val="EFC930"/>
            </a:solidFill>
            <a:ln w="12700" cap="flat">
              <a:noFill/>
              <a:miter lim="400000"/>
            </a:ln>
            <a:effectLst/>
          </p:spPr>
          <p:txBody>
            <a:bodyPr wrap="square" lIns="45718" tIns="45718" rIns="45718" bIns="45718" numCol="1" anchor="ctr">
              <a:noAutofit/>
            </a:bodyPr>
            <a:lstStyle/>
            <a:p>
              <a:pPr algn="ctr" defTabSz="1375467">
                <a:defRPr sz="2600">
                  <a:solidFill>
                    <a:srgbClr val="999999"/>
                  </a:solidFill>
                  <a:latin typeface="EC Square Sans Pro"/>
                  <a:ea typeface="EC Square Sans Pro"/>
                  <a:cs typeface="EC Square Sans Pro"/>
                  <a:sym typeface="EC Square Sans Pro"/>
                </a:defRPr>
              </a:pPr>
              <a:endParaRPr/>
            </a:p>
          </p:txBody>
        </p:sp>
        <p:sp>
          <p:nvSpPr>
            <p:cNvPr id="23" name="Oval 36"/>
            <p:cNvSpPr/>
            <p:nvPr/>
          </p:nvSpPr>
          <p:spPr>
            <a:xfrm rot="10800000" flipH="1">
              <a:off x="-2" y="64153"/>
              <a:ext cx="74895" cy="74895"/>
            </a:xfrm>
            <a:prstGeom prst="ellipse">
              <a:avLst/>
            </a:prstGeom>
            <a:solidFill>
              <a:srgbClr val="EFC930"/>
            </a:solidFill>
            <a:ln w="12700" cap="flat">
              <a:noFill/>
              <a:miter lim="400000"/>
            </a:ln>
            <a:effectLst/>
          </p:spPr>
          <p:txBody>
            <a:bodyPr wrap="square" lIns="45718" tIns="45718" rIns="45718" bIns="45718" numCol="1" anchor="ctr">
              <a:noAutofit/>
            </a:bodyPr>
            <a:lstStyle/>
            <a:p>
              <a:pPr algn="ctr" defTabSz="1375467">
                <a:defRPr sz="2600">
                  <a:solidFill>
                    <a:srgbClr val="999999"/>
                  </a:solidFill>
                  <a:latin typeface="EC Square Sans Pro"/>
                  <a:ea typeface="EC Square Sans Pro"/>
                  <a:cs typeface="EC Square Sans Pro"/>
                  <a:sym typeface="EC Square Sans Pro"/>
                </a:defRPr>
              </a:pPr>
              <a:endParaRPr/>
            </a:p>
          </p:txBody>
        </p:sp>
      </p:grpSp>
      <p:sp>
        <p:nvSpPr>
          <p:cNvPr id="25" name="Text Placeholder 29"/>
          <p:cNvSpPr>
            <a:spLocks noGrp="1"/>
          </p:cNvSpPr>
          <p:nvPr>
            <p:ph type="body" sz="quarter" idx="54" hasCustomPrompt="1"/>
          </p:nvPr>
        </p:nvSpPr>
        <p:spPr>
          <a:xfrm>
            <a:off x="7697689" y="2498701"/>
            <a:ext cx="3033086" cy="269553"/>
          </a:xfrm>
        </p:spPr>
        <p:txBody>
          <a:bodyPr>
            <a:noAutofit/>
          </a:bodyPr>
          <a:lstStyle>
            <a:lvl1pPr marL="0" indent="0" algn="ctr">
              <a:buNone/>
              <a:defRPr sz="1600" b="1" baseline="0">
                <a:solidFill>
                  <a:schemeClr val="bg1"/>
                </a:solidFill>
              </a:defRPr>
            </a:lvl1pPr>
          </a:lstStyle>
          <a:p>
            <a:pPr lvl="0"/>
            <a:r>
              <a:rPr lang="pt-PT" err="1"/>
              <a:t>Name</a:t>
            </a:r>
            <a:r>
              <a:rPr lang="pt-PT"/>
              <a:t> </a:t>
            </a:r>
            <a:r>
              <a:rPr lang="pt-PT" err="1"/>
              <a:t>Surname</a:t>
            </a:r>
            <a:endParaRPr lang="pt-PT"/>
          </a:p>
        </p:txBody>
      </p:sp>
      <p:sp>
        <p:nvSpPr>
          <p:cNvPr id="26" name="Text Placeholder 29"/>
          <p:cNvSpPr>
            <a:spLocks noGrp="1"/>
          </p:cNvSpPr>
          <p:nvPr>
            <p:ph type="body" sz="quarter" idx="76" hasCustomPrompt="1"/>
          </p:nvPr>
        </p:nvSpPr>
        <p:spPr>
          <a:xfrm>
            <a:off x="7195712" y="3240290"/>
            <a:ext cx="4037039" cy="1928547"/>
          </a:xfrm>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b="0" baseline="0">
                <a:solidFill>
                  <a:schemeClr val="accent6"/>
                </a:solidFill>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err="1"/>
              <a:t>Lorem</a:t>
            </a:r>
            <a:r>
              <a:rPr lang="pt-PT"/>
              <a:t> </a:t>
            </a:r>
            <a:r>
              <a:rPr lang="pt-PT" err="1"/>
              <a:t>ipsum</a:t>
            </a:r>
            <a:r>
              <a:rPr lang="pt-PT"/>
              <a:t> </a:t>
            </a:r>
            <a:r>
              <a:rPr lang="pt-PT" err="1"/>
              <a:t>dolor</a:t>
            </a:r>
            <a:r>
              <a:rPr lang="pt-PT"/>
              <a:t> </a:t>
            </a:r>
            <a:r>
              <a:rPr lang="pt-PT" err="1"/>
              <a:t>sit</a:t>
            </a:r>
            <a:r>
              <a:rPr lang="pt-PT"/>
              <a:t> </a:t>
            </a:r>
            <a:r>
              <a:rPr lang="pt-PT" err="1"/>
              <a:t>amet</a:t>
            </a:r>
            <a:r>
              <a:rPr lang="pt-PT"/>
              <a:t>, </a:t>
            </a:r>
            <a:r>
              <a:rPr lang="pt-PT" err="1"/>
              <a:t>consectetur</a:t>
            </a:r>
            <a:r>
              <a:rPr lang="pt-PT"/>
              <a:t> </a:t>
            </a:r>
            <a:r>
              <a:rPr lang="pt-PT" err="1"/>
              <a:t>adipiscing</a:t>
            </a:r>
            <a:r>
              <a:rPr lang="pt-PT"/>
              <a:t> </a:t>
            </a:r>
            <a:r>
              <a:rPr lang="pt-PT" err="1"/>
              <a:t>elit</a:t>
            </a:r>
            <a:r>
              <a:rPr lang="pt-PT"/>
              <a:t>, </a:t>
            </a:r>
            <a:r>
              <a:rPr lang="pt-PT" err="1"/>
              <a:t>sed</a:t>
            </a:r>
            <a:r>
              <a:rPr lang="pt-PT"/>
              <a:t> do </a:t>
            </a:r>
            <a:r>
              <a:rPr lang="pt-PT" err="1"/>
              <a:t>eiusmod</a:t>
            </a:r>
            <a:r>
              <a:rPr lang="pt-PT"/>
              <a:t> </a:t>
            </a:r>
            <a:r>
              <a:rPr lang="pt-PT" err="1"/>
              <a:t>tempor</a:t>
            </a:r>
            <a:r>
              <a:rPr lang="pt-PT"/>
              <a:t> </a:t>
            </a:r>
            <a:r>
              <a:rPr lang="pt-PT" err="1"/>
              <a:t>incididunt</a:t>
            </a:r>
            <a:r>
              <a:rPr lang="pt-PT"/>
              <a:t> ut labore </a:t>
            </a:r>
            <a:r>
              <a:rPr lang="pt-PT" err="1"/>
              <a:t>et</a:t>
            </a:r>
            <a:r>
              <a:rPr lang="pt-PT"/>
              <a:t> </a:t>
            </a:r>
            <a:r>
              <a:rPr lang="pt-PT" err="1"/>
              <a:t>dolore</a:t>
            </a:r>
            <a:r>
              <a:rPr lang="pt-PT"/>
              <a:t> magna </a:t>
            </a:r>
            <a:r>
              <a:rPr lang="pt-PT" err="1"/>
              <a:t>aliqua</a:t>
            </a:r>
            <a:r>
              <a:rPr lang="pt-PT"/>
              <a:t>. Ut </a:t>
            </a:r>
            <a:r>
              <a:rPr lang="pt-PT" err="1"/>
              <a:t>enim</a:t>
            </a:r>
            <a:r>
              <a:rPr lang="pt-PT"/>
              <a:t> ad </a:t>
            </a:r>
            <a:r>
              <a:rPr lang="pt-PT" err="1"/>
              <a:t>minim</a:t>
            </a:r>
            <a:r>
              <a:rPr lang="pt-PT"/>
              <a:t> </a:t>
            </a:r>
            <a:r>
              <a:rPr lang="pt-PT" err="1"/>
              <a:t>veniam</a:t>
            </a:r>
            <a:r>
              <a:rPr lang="pt-PT"/>
              <a:t>, quis </a:t>
            </a:r>
            <a:r>
              <a:rPr lang="pt-PT" err="1"/>
              <a:t>nostrud</a:t>
            </a:r>
            <a:r>
              <a:rPr lang="pt-PT"/>
              <a:t> </a:t>
            </a:r>
            <a:r>
              <a:rPr lang="pt-PT" err="1"/>
              <a:t>exercitation</a:t>
            </a:r>
            <a:r>
              <a:rPr lang="pt-PT"/>
              <a:t> </a:t>
            </a:r>
            <a:r>
              <a:rPr lang="pt-PT" err="1"/>
              <a:t>ullamco</a:t>
            </a:r>
            <a:r>
              <a:rPr lang="pt-PT"/>
              <a:t> </a:t>
            </a:r>
            <a:r>
              <a:rPr lang="pt-PT" err="1"/>
              <a:t>laboris</a:t>
            </a:r>
            <a:r>
              <a:rPr lang="pt-PT"/>
              <a:t> </a:t>
            </a:r>
            <a:r>
              <a:rPr lang="pt-PT" err="1"/>
              <a:t>nisi</a:t>
            </a:r>
            <a:r>
              <a:rPr lang="pt-PT"/>
              <a:t> ut </a:t>
            </a:r>
            <a:r>
              <a:rPr lang="pt-PT" err="1"/>
              <a:t>aliquip</a:t>
            </a:r>
            <a:r>
              <a:rPr lang="pt-PT"/>
              <a:t> </a:t>
            </a:r>
            <a:r>
              <a:rPr lang="pt-PT" err="1"/>
              <a:t>ex</a:t>
            </a:r>
            <a:r>
              <a:rPr lang="pt-PT"/>
              <a:t> </a:t>
            </a:r>
            <a:r>
              <a:rPr lang="pt-PT" err="1"/>
              <a:t>ea</a:t>
            </a:r>
            <a:r>
              <a:rPr lang="pt-PT"/>
              <a:t> </a:t>
            </a:r>
            <a:r>
              <a:rPr lang="pt-PT" err="1"/>
              <a:t>commodo</a:t>
            </a:r>
            <a:r>
              <a:rPr lang="pt-PT"/>
              <a:t> </a:t>
            </a:r>
            <a:r>
              <a:rPr lang="pt-PT" err="1"/>
              <a:t>consequat</a:t>
            </a:r>
            <a:r>
              <a:rPr lang="pt-PT"/>
              <a:t>. </a:t>
            </a:r>
            <a:r>
              <a:rPr lang="pt-PT" err="1"/>
              <a:t>Duis</a:t>
            </a:r>
            <a:r>
              <a:rPr lang="pt-PT"/>
              <a:t> </a:t>
            </a:r>
            <a:r>
              <a:rPr lang="pt-PT" err="1"/>
              <a:t>aute</a:t>
            </a:r>
            <a:r>
              <a:rPr lang="pt-PT"/>
              <a:t> </a:t>
            </a:r>
            <a:r>
              <a:rPr lang="pt-PT" err="1"/>
              <a:t>irure</a:t>
            </a:r>
            <a:r>
              <a:rPr lang="pt-PT"/>
              <a:t> </a:t>
            </a:r>
            <a:r>
              <a:rPr lang="pt-PT" err="1"/>
              <a:t>dolor</a:t>
            </a:r>
            <a:r>
              <a:rPr lang="pt-PT"/>
              <a:t> in </a:t>
            </a:r>
            <a:r>
              <a:rPr lang="pt-PT" err="1"/>
              <a:t>reprehenderit</a:t>
            </a:r>
            <a:r>
              <a:rPr lang="pt-PT"/>
              <a:t> in </a:t>
            </a:r>
            <a:r>
              <a:rPr lang="pt-PT" err="1"/>
              <a:t>voluptate</a:t>
            </a:r>
            <a:r>
              <a:rPr lang="pt-PT"/>
              <a:t> </a:t>
            </a:r>
            <a:r>
              <a:rPr lang="pt-PT" err="1"/>
              <a:t>velit</a:t>
            </a:r>
            <a:r>
              <a:rPr lang="pt-PT"/>
              <a:t> e</a:t>
            </a:r>
            <a:r>
              <a:rPr lang="it-IT"/>
              <a:t>sse cillum dolore eu fugiat nulla pariatur.</a:t>
            </a:r>
          </a:p>
          <a:p>
            <a:pPr lvl="0"/>
            <a:endParaRPr lang="pt-PT"/>
          </a:p>
        </p:txBody>
      </p:sp>
      <p:sp>
        <p:nvSpPr>
          <p:cNvPr id="27" name="Text Placeholder 29"/>
          <p:cNvSpPr>
            <a:spLocks noGrp="1"/>
          </p:cNvSpPr>
          <p:nvPr>
            <p:ph type="body" sz="quarter" idx="77" hasCustomPrompt="1"/>
          </p:nvPr>
        </p:nvSpPr>
        <p:spPr>
          <a:xfrm>
            <a:off x="7176772" y="5264891"/>
            <a:ext cx="4037039" cy="270488"/>
          </a:xfrm>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b="0" baseline="0">
                <a:solidFill>
                  <a:schemeClr val="bg1"/>
                </a:solidFill>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a:t>Email:</a:t>
            </a:r>
            <a:endParaRPr lang="it-IT"/>
          </a:p>
          <a:p>
            <a:pPr lvl="0"/>
            <a:endParaRPr lang="pt-PT"/>
          </a:p>
        </p:txBody>
      </p:sp>
      <p:sp>
        <p:nvSpPr>
          <p:cNvPr id="28" name="Text Placeholder 29"/>
          <p:cNvSpPr>
            <a:spLocks noGrp="1"/>
          </p:cNvSpPr>
          <p:nvPr>
            <p:ph type="body" sz="quarter" idx="78" hasCustomPrompt="1"/>
          </p:nvPr>
        </p:nvSpPr>
        <p:spPr>
          <a:xfrm>
            <a:off x="7176771" y="5553799"/>
            <a:ext cx="4037039" cy="270488"/>
          </a:xfrm>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b="0" baseline="0">
                <a:solidFill>
                  <a:schemeClr val="accent6"/>
                </a:solidFill>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a:t>emailname@domain.com</a:t>
            </a:r>
            <a:endParaRPr lang="it-IT"/>
          </a:p>
          <a:p>
            <a:pPr lvl="0"/>
            <a:endParaRPr lang="pt-PT"/>
          </a:p>
        </p:txBody>
      </p:sp>
      <p:sp>
        <p:nvSpPr>
          <p:cNvPr id="29" name="Text Placeholder 29"/>
          <p:cNvSpPr>
            <a:spLocks noGrp="1"/>
          </p:cNvSpPr>
          <p:nvPr>
            <p:ph type="body" sz="quarter" idx="79" hasCustomPrompt="1"/>
          </p:nvPr>
        </p:nvSpPr>
        <p:spPr>
          <a:xfrm>
            <a:off x="1232164" y="4826032"/>
            <a:ext cx="3336395" cy="269843"/>
          </a:xfrm>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2000" b="1" baseline="0">
                <a:solidFill>
                  <a:schemeClr val="accent5"/>
                </a:solidFill>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err="1"/>
              <a:t>Building</a:t>
            </a:r>
            <a:r>
              <a:rPr lang="pt-PT"/>
              <a:t> </a:t>
            </a:r>
            <a:r>
              <a:rPr lang="pt-PT" err="1"/>
              <a:t>Block</a:t>
            </a:r>
            <a:r>
              <a:rPr lang="pt-PT"/>
              <a:t> </a:t>
            </a:r>
            <a:r>
              <a:rPr lang="pt-PT" err="1"/>
              <a:t>name</a:t>
            </a:r>
            <a:endParaRPr lang="pt-PT"/>
          </a:p>
        </p:txBody>
      </p:sp>
      <p:sp>
        <p:nvSpPr>
          <p:cNvPr id="30" name="Text Placeholder 29"/>
          <p:cNvSpPr>
            <a:spLocks noGrp="1"/>
          </p:cNvSpPr>
          <p:nvPr>
            <p:ph type="body" sz="quarter" idx="80" hasCustomPrompt="1"/>
          </p:nvPr>
        </p:nvSpPr>
        <p:spPr>
          <a:xfrm>
            <a:off x="1232163" y="5172075"/>
            <a:ext cx="3336395" cy="1128606"/>
          </a:xfrm>
        </p:spPr>
        <p:txBody>
          <a:bodyP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b="0" baseline="0">
                <a:solidFill>
                  <a:schemeClr val="accent2"/>
                </a:solidFill>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err="1"/>
              <a:t>Lorem</a:t>
            </a:r>
            <a:r>
              <a:rPr lang="pt-PT"/>
              <a:t> </a:t>
            </a:r>
            <a:r>
              <a:rPr lang="pt-PT" err="1"/>
              <a:t>ipsum</a:t>
            </a:r>
            <a:r>
              <a:rPr lang="pt-PT"/>
              <a:t> </a:t>
            </a:r>
            <a:r>
              <a:rPr lang="pt-PT" err="1"/>
              <a:t>dolor</a:t>
            </a:r>
            <a:r>
              <a:rPr lang="pt-PT"/>
              <a:t> </a:t>
            </a:r>
            <a:r>
              <a:rPr lang="pt-PT" err="1"/>
              <a:t>sit</a:t>
            </a:r>
            <a:r>
              <a:rPr lang="pt-PT"/>
              <a:t> </a:t>
            </a:r>
            <a:r>
              <a:rPr lang="pt-PT" err="1"/>
              <a:t>amet</a:t>
            </a:r>
            <a:r>
              <a:rPr lang="pt-PT"/>
              <a:t>, </a:t>
            </a:r>
            <a:r>
              <a:rPr lang="pt-PT" err="1"/>
              <a:t>consectetur</a:t>
            </a:r>
            <a:r>
              <a:rPr lang="pt-PT"/>
              <a:t> </a:t>
            </a:r>
            <a:r>
              <a:rPr lang="pt-PT" err="1"/>
              <a:t>adipiscing</a:t>
            </a:r>
            <a:r>
              <a:rPr lang="pt-PT"/>
              <a:t> </a:t>
            </a:r>
            <a:r>
              <a:rPr lang="pt-PT" err="1"/>
              <a:t>elit</a:t>
            </a:r>
            <a:r>
              <a:rPr lang="pt-PT"/>
              <a:t>, </a:t>
            </a:r>
            <a:r>
              <a:rPr lang="pt-PT" err="1"/>
              <a:t>sed</a:t>
            </a:r>
            <a:r>
              <a:rPr lang="pt-PT"/>
              <a:t> do </a:t>
            </a:r>
            <a:r>
              <a:rPr lang="pt-PT" err="1"/>
              <a:t>eiusmod</a:t>
            </a:r>
            <a:r>
              <a:rPr lang="pt-PT"/>
              <a:t> </a:t>
            </a:r>
            <a:r>
              <a:rPr lang="pt-PT" err="1"/>
              <a:t>tempor</a:t>
            </a:r>
            <a:r>
              <a:rPr lang="pt-PT"/>
              <a:t> </a:t>
            </a:r>
            <a:r>
              <a:rPr lang="pt-PT" err="1"/>
              <a:t>incididunt</a:t>
            </a:r>
            <a:r>
              <a:rPr lang="pt-PT"/>
              <a:t> ut labore </a:t>
            </a:r>
            <a:r>
              <a:rPr lang="pt-PT" err="1"/>
              <a:t>et</a:t>
            </a:r>
            <a:r>
              <a:rPr lang="pt-PT"/>
              <a:t> </a:t>
            </a:r>
            <a:r>
              <a:rPr lang="pt-PT" err="1"/>
              <a:t>dolore</a:t>
            </a:r>
            <a:r>
              <a:rPr lang="pt-PT"/>
              <a:t> magna </a:t>
            </a:r>
            <a:r>
              <a:rPr lang="pt-PT" err="1"/>
              <a:t>aliqua</a:t>
            </a:r>
            <a:r>
              <a:rPr lang="pt-PT"/>
              <a:t>. </a:t>
            </a:r>
          </a:p>
        </p:txBody>
      </p:sp>
      <p:sp>
        <p:nvSpPr>
          <p:cNvPr id="31" name="Text Placeholder 29"/>
          <p:cNvSpPr>
            <a:spLocks noGrp="1"/>
          </p:cNvSpPr>
          <p:nvPr>
            <p:ph type="body" sz="quarter" idx="81" hasCustomPrompt="1"/>
          </p:nvPr>
        </p:nvSpPr>
        <p:spPr>
          <a:xfrm>
            <a:off x="1232163" y="1790700"/>
            <a:ext cx="3336395" cy="2876355"/>
          </a:xfrm>
        </p:spPr>
        <p:txBody>
          <a:bodyPr anchor="ct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2000" b="0" baseline="0">
                <a:solidFill>
                  <a:schemeClr val="accent6"/>
                </a:solidFill>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err="1"/>
              <a:t>Building</a:t>
            </a:r>
            <a:r>
              <a:rPr lang="pt-PT"/>
              <a:t> </a:t>
            </a:r>
            <a:r>
              <a:rPr lang="pt-PT" err="1"/>
              <a:t>Block</a:t>
            </a:r>
            <a:r>
              <a:rPr lang="pt-PT"/>
              <a:t> </a:t>
            </a:r>
            <a:r>
              <a:rPr lang="pt-PT" err="1"/>
              <a:t>illustration</a:t>
            </a:r>
            <a:r>
              <a:rPr lang="pt-PT"/>
              <a:t> </a:t>
            </a:r>
            <a:r>
              <a:rPr lang="pt-PT" err="1"/>
              <a:t>here</a:t>
            </a:r>
            <a:endParaRPr lang="pt-PT"/>
          </a:p>
        </p:txBody>
      </p:sp>
      <p:sp>
        <p:nvSpPr>
          <p:cNvPr id="32" name="Picture Placeholder 12"/>
          <p:cNvSpPr>
            <a:spLocks noGrp="1" noChangeAspect="1"/>
          </p:cNvSpPr>
          <p:nvPr>
            <p:ph type="pic" sz="quarter" idx="82" hasCustomPrompt="1"/>
          </p:nvPr>
        </p:nvSpPr>
        <p:spPr>
          <a:xfrm>
            <a:off x="8442192" y="746310"/>
            <a:ext cx="1544077" cy="1544077"/>
          </a:xfrm>
          <a:prstGeom prst="ellipse">
            <a:avLst/>
          </a:prstGeom>
          <a:solidFill>
            <a:schemeClr val="accent6"/>
          </a:solidFill>
        </p:spPr>
        <p:txBody>
          <a:bodyPr>
            <a:normAutofit/>
          </a:bodyPr>
          <a:lstStyle>
            <a:lvl1pPr marL="0" indent="0">
              <a:buNone/>
              <a:defRPr sz="1400">
                <a:solidFill>
                  <a:schemeClr val="bg1"/>
                </a:solidFill>
              </a:defRPr>
            </a:lvl1pPr>
          </a:lstStyle>
          <a:p>
            <a:r>
              <a:rPr lang="pt-PT"/>
              <a:t>Picture </a:t>
            </a:r>
            <a:r>
              <a:rPr lang="pt-PT" err="1"/>
              <a:t>here</a:t>
            </a:r>
            <a:endParaRPr lang="pt-PT"/>
          </a:p>
        </p:txBody>
      </p:sp>
      <p:cxnSp>
        <p:nvCxnSpPr>
          <p:cNvPr id="34" name="Straight Connector 33"/>
          <p:cNvCxnSpPr/>
          <p:nvPr userDrawn="1"/>
        </p:nvCxnSpPr>
        <p:spPr>
          <a:xfrm flipH="1">
            <a:off x="685800" y="-16852"/>
            <a:ext cx="0" cy="1358290"/>
          </a:xfrm>
          <a:prstGeom prst="line">
            <a:avLst/>
          </a:prstGeom>
          <a:ln w="6350">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3844994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BB&amp;Mockups Slide 2">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a:t>Title</a:t>
            </a:r>
            <a:endParaRPr lang="pt-PT"/>
          </a:p>
        </p:txBody>
      </p:sp>
      <p:sp>
        <p:nvSpPr>
          <p:cNvPr id="3" name="Slide Number Placeholder 2"/>
          <p:cNvSpPr>
            <a:spLocks noGrp="1"/>
          </p:cNvSpPr>
          <p:nvPr>
            <p:ph type="sldNum" sz="quarter" idx="10"/>
          </p:nvPr>
        </p:nvSpPr>
        <p:spPr/>
        <p:txBody>
          <a:bodyPr/>
          <a:lstStyle>
            <a:lvl1pPr>
              <a:defRPr>
                <a:solidFill>
                  <a:schemeClr val="tx2"/>
                </a:solidFill>
              </a:defRPr>
            </a:lvl1pPr>
          </a:lstStyle>
          <a:p>
            <a:fld id="{9E561190-0011-472E-9FCA-1D7032DB7E1D}" type="slidenum">
              <a:rPr lang="en-US" smtClean="0"/>
              <a:pPr/>
              <a:t>‹#›</a:t>
            </a:fld>
            <a:endParaRPr lang="en-US"/>
          </a:p>
        </p:txBody>
      </p:sp>
      <p:sp>
        <p:nvSpPr>
          <p:cNvPr id="5" name="Text Placeholder 12"/>
          <p:cNvSpPr>
            <a:spLocks noGrp="1"/>
          </p:cNvSpPr>
          <p:nvPr>
            <p:ph type="body" sz="quarter" idx="17" hasCustomPrompt="1"/>
          </p:nvPr>
        </p:nvSpPr>
        <p:spPr>
          <a:xfrm>
            <a:off x="839788" y="2513996"/>
            <a:ext cx="697484" cy="67252"/>
          </a:xfrm>
          <a:solidFill>
            <a:schemeClr val="accent5"/>
          </a:solidFill>
        </p:spPr>
        <p:txBody>
          <a:bodyPr wrap="square" lIns="0" tIns="0" rIns="0" bIns="0">
            <a:noAutofit/>
          </a:bodyPr>
          <a:lstStyle>
            <a:lvl1pPr marL="0" indent="0">
              <a:buNone/>
              <a:defRPr sz="4400" b="1" baseline="0">
                <a:solidFill>
                  <a:schemeClr val="bg1"/>
                </a:solidFill>
              </a:defRPr>
            </a:lvl1pPr>
          </a:lstStyle>
          <a:p>
            <a:pPr lvl="0"/>
            <a:r>
              <a:rPr lang="en-US" noProof="0"/>
              <a:t>   </a:t>
            </a:r>
          </a:p>
        </p:txBody>
      </p:sp>
      <p:sp>
        <p:nvSpPr>
          <p:cNvPr id="12" name="Text Placeholder 11"/>
          <p:cNvSpPr>
            <a:spLocks noGrp="1"/>
          </p:cNvSpPr>
          <p:nvPr>
            <p:ph type="body" sz="quarter" idx="80" hasCustomPrompt="1"/>
          </p:nvPr>
        </p:nvSpPr>
        <p:spPr>
          <a:xfrm>
            <a:off x="838200" y="1878329"/>
            <a:ext cx="3314700" cy="360362"/>
          </a:xfrm>
        </p:spPr>
        <p:txBody>
          <a:bodyPr>
            <a:normAutofit/>
          </a:bodyPr>
          <a:lstStyle>
            <a:lvl1pPr marL="0" indent="0">
              <a:buNone/>
              <a:defRPr sz="2000" b="1" baseline="0">
                <a:solidFill>
                  <a:schemeClr val="accent4"/>
                </a:solidFill>
              </a:defRPr>
            </a:lvl1pPr>
          </a:lstStyle>
          <a:p>
            <a:pPr lvl="0"/>
            <a:r>
              <a:rPr lang="pt-PT" err="1"/>
              <a:t>Building</a:t>
            </a:r>
            <a:r>
              <a:rPr lang="pt-PT"/>
              <a:t> </a:t>
            </a:r>
            <a:r>
              <a:rPr lang="pt-PT" err="1"/>
              <a:t>Block</a:t>
            </a:r>
            <a:r>
              <a:rPr lang="pt-PT"/>
              <a:t> </a:t>
            </a:r>
            <a:r>
              <a:rPr lang="pt-PT" err="1"/>
              <a:t>name</a:t>
            </a:r>
            <a:endParaRPr lang="pt-PT"/>
          </a:p>
        </p:txBody>
      </p:sp>
      <p:sp>
        <p:nvSpPr>
          <p:cNvPr id="14" name="Text Placeholder 13"/>
          <p:cNvSpPr>
            <a:spLocks noGrp="1"/>
          </p:cNvSpPr>
          <p:nvPr>
            <p:ph type="body" sz="quarter" idx="81" hasCustomPrompt="1"/>
          </p:nvPr>
        </p:nvSpPr>
        <p:spPr>
          <a:xfrm>
            <a:off x="838201" y="2793776"/>
            <a:ext cx="3314700" cy="1085850"/>
          </a:xfrm>
        </p:spPr>
        <p:txBody>
          <a:bodyP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a:solidFill>
                  <a:schemeClr val="accent2"/>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err="1"/>
              <a:t>Curabitur</a:t>
            </a:r>
            <a:r>
              <a:rPr lang="pt-PT"/>
              <a:t> </a:t>
            </a:r>
            <a:r>
              <a:rPr lang="pt-PT" err="1"/>
              <a:t>vel</a:t>
            </a:r>
            <a:r>
              <a:rPr lang="pt-PT"/>
              <a:t> </a:t>
            </a:r>
            <a:r>
              <a:rPr lang="pt-PT" err="1"/>
              <a:t>tincidunt</a:t>
            </a:r>
            <a:r>
              <a:rPr lang="pt-PT"/>
              <a:t> odio. </a:t>
            </a:r>
            <a:r>
              <a:rPr lang="pt-PT" err="1"/>
              <a:t>Integer</a:t>
            </a:r>
            <a:r>
              <a:rPr lang="pt-PT"/>
              <a:t> </a:t>
            </a:r>
            <a:r>
              <a:rPr lang="pt-PT" err="1"/>
              <a:t>volutpat</a:t>
            </a:r>
            <a:r>
              <a:rPr lang="pt-PT"/>
              <a:t> </a:t>
            </a:r>
            <a:r>
              <a:rPr lang="pt-PT" err="1"/>
              <a:t>tempus</a:t>
            </a:r>
            <a:r>
              <a:rPr lang="pt-PT"/>
              <a:t> </a:t>
            </a:r>
            <a:r>
              <a:rPr lang="pt-PT" err="1"/>
              <a:t>nunc</a:t>
            </a:r>
            <a:r>
              <a:rPr lang="pt-PT"/>
              <a:t>, </a:t>
            </a:r>
            <a:r>
              <a:rPr lang="pt-PT" err="1"/>
              <a:t>sed</a:t>
            </a:r>
            <a:r>
              <a:rPr lang="pt-PT"/>
              <a:t> </a:t>
            </a:r>
            <a:r>
              <a:rPr lang="pt-PT" err="1"/>
              <a:t>molestie</a:t>
            </a:r>
            <a:r>
              <a:rPr lang="pt-PT"/>
              <a:t> </a:t>
            </a:r>
            <a:r>
              <a:rPr lang="pt-PT" err="1"/>
              <a:t>velit</a:t>
            </a:r>
            <a:r>
              <a:rPr lang="pt-PT"/>
              <a:t> </a:t>
            </a:r>
            <a:r>
              <a:rPr lang="pt-PT" err="1"/>
              <a:t>pellentesque</a:t>
            </a:r>
            <a:r>
              <a:rPr lang="pt-PT"/>
              <a:t> eu. </a:t>
            </a:r>
            <a:r>
              <a:rPr lang="pt-PT" err="1"/>
              <a:t>Praesent</a:t>
            </a:r>
            <a:r>
              <a:rPr lang="pt-PT"/>
              <a:t> </a:t>
            </a:r>
            <a:r>
              <a:rPr lang="pt-PT" err="1"/>
              <a:t>dapibus</a:t>
            </a:r>
            <a:r>
              <a:rPr lang="pt-PT"/>
              <a:t> </a:t>
            </a:r>
            <a:r>
              <a:rPr lang="pt-PT" err="1"/>
              <a:t>enim</a:t>
            </a:r>
            <a:r>
              <a:rPr lang="pt-PT"/>
              <a:t> </a:t>
            </a:r>
            <a:r>
              <a:rPr lang="pt-PT" err="1"/>
              <a:t>turpis</a:t>
            </a:r>
            <a:r>
              <a:rPr lang="pt-PT"/>
              <a:t>. </a:t>
            </a:r>
          </a:p>
        </p:txBody>
      </p:sp>
      <p:sp>
        <p:nvSpPr>
          <p:cNvPr id="15" name="Text Placeholder 29"/>
          <p:cNvSpPr>
            <a:spLocks noGrp="1"/>
          </p:cNvSpPr>
          <p:nvPr>
            <p:ph type="body" sz="quarter" idx="82" hasCustomPrompt="1"/>
          </p:nvPr>
        </p:nvSpPr>
        <p:spPr>
          <a:xfrm>
            <a:off x="4427803" y="3076575"/>
            <a:ext cx="3336395" cy="3781425"/>
          </a:xfrm>
        </p:spPr>
        <p:txBody>
          <a:bodyPr anchor="ct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2000" b="0" baseline="0">
                <a:solidFill>
                  <a:schemeClr val="bg1"/>
                </a:solidFill>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err="1"/>
              <a:t>Building</a:t>
            </a:r>
            <a:r>
              <a:rPr lang="pt-PT"/>
              <a:t> </a:t>
            </a:r>
            <a:r>
              <a:rPr lang="pt-PT" err="1"/>
              <a:t>Block</a:t>
            </a:r>
            <a:r>
              <a:rPr lang="pt-PT"/>
              <a:t> </a:t>
            </a:r>
            <a:r>
              <a:rPr lang="pt-PT" err="1"/>
              <a:t>illustration</a:t>
            </a:r>
            <a:r>
              <a:rPr lang="pt-PT"/>
              <a:t> </a:t>
            </a:r>
            <a:r>
              <a:rPr lang="pt-PT" err="1"/>
              <a:t>here</a:t>
            </a:r>
            <a:endParaRPr lang="pt-PT"/>
          </a:p>
        </p:txBody>
      </p:sp>
      <p:sp>
        <p:nvSpPr>
          <p:cNvPr id="16" name="Text Placeholder 29"/>
          <p:cNvSpPr>
            <a:spLocks noGrp="1"/>
          </p:cNvSpPr>
          <p:nvPr>
            <p:ph type="body" sz="quarter" idx="83" hasCustomPrompt="1"/>
          </p:nvPr>
        </p:nvSpPr>
        <p:spPr>
          <a:xfrm>
            <a:off x="9277561" y="2513996"/>
            <a:ext cx="2506683" cy="269553"/>
          </a:xfrm>
        </p:spPr>
        <p:txBody>
          <a:bodyPr>
            <a:noAutofit/>
          </a:bodyPr>
          <a:lstStyle>
            <a:lvl1pPr marL="0" indent="0" algn="l">
              <a:buNone/>
              <a:defRPr sz="1400" b="0" baseline="0">
                <a:solidFill>
                  <a:schemeClr val="accent2"/>
                </a:solidFill>
              </a:defRPr>
            </a:lvl1pPr>
          </a:lstStyle>
          <a:p>
            <a:pPr lvl="0"/>
            <a:r>
              <a:rPr lang="pt-PT" err="1"/>
              <a:t>Position</a:t>
            </a:r>
            <a:endParaRPr lang="pt-PT"/>
          </a:p>
        </p:txBody>
      </p:sp>
      <p:sp>
        <p:nvSpPr>
          <p:cNvPr id="17" name="Text Placeholder 29"/>
          <p:cNvSpPr>
            <a:spLocks noGrp="1"/>
          </p:cNvSpPr>
          <p:nvPr>
            <p:ph type="body" sz="quarter" idx="84" hasCustomPrompt="1"/>
          </p:nvPr>
        </p:nvSpPr>
        <p:spPr>
          <a:xfrm>
            <a:off x="9277561" y="2244443"/>
            <a:ext cx="2506683" cy="269553"/>
          </a:xfrm>
        </p:spPr>
        <p:txBody>
          <a:bodyPr>
            <a:noAutofit/>
          </a:bodyPr>
          <a:lstStyle>
            <a:lvl1pPr marL="0" indent="0" algn="l">
              <a:buNone/>
              <a:defRPr sz="1400" b="1" baseline="0">
                <a:solidFill>
                  <a:schemeClr val="accent4"/>
                </a:solidFill>
              </a:defRPr>
            </a:lvl1pPr>
          </a:lstStyle>
          <a:p>
            <a:pPr lvl="0"/>
            <a:r>
              <a:rPr lang="pt-PT" err="1"/>
              <a:t>Name</a:t>
            </a:r>
            <a:r>
              <a:rPr lang="pt-PT"/>
              <a:t> </a:t>
            </a:r>
            <a:r>
              <a:rPr lang="pt-PT" err="1"/>
              <a:t>Surname</a:t>
            </a:r>
            <a:endParaRPr lang="pt-PT"/>
          </a:p>
        </p:txBody>
      </p:sp>
      <p:sp>
        <p:nvSpPr>
          <p:cNvPr id="19" name="Text Placeholder 4"/>
          <p:cNvSpPr>
            <a:spLocks noGrp="1"/>
          </p:cNvSpPr>
          <p:nvPr>
            <p:ph type="body" sz="quarter" idx="42" hasCustomPrompt="1"/>
          </p:nvPr>
        </p:nvSpPr>
        <p:spPr>
          <a:xfrm>
            <a:off x="839788" y="1079980"/>
            <a:ext cx="10514012" cy="258055"/>
          </a:xfrm>
        </p:spPr>
        <p:txBody>
          <a:bodyPr lIns="0" tIns="0" rIns="0" bIns="0">
            <a:normAutofit/>
          </a:bodyPr>
          <a:lstStyle>
            <a:lvl1pPr marL="0" indent="0">
              <a:buNone/>
              <a:defRPr sz="1700">
                <a:solidFill>
                  <a:schemeClr val="accent2"/>
                </a:solidFill>
              </a:defRPr>
            </a:lvl1pPr>
          </a:lstStyle>
          <a:p>
            <a:pPr lvl="0"/>
            <a:r>
              <a:rPr lang="pt-PT" err="1"/>
              <a:t>Subtitle</a:t>
            </a:r>
            <a:endParaRPr lang="pt-PT"/>
          </a:p>
        </p:txBody>
      </p:sp>
      <p:sp>
        <p:nvSpPr>
          <p:cNvPr id="20" name="Picture Placeholder 12"/>
          <p:cNvSpPr>
            <a:spLocks noGrp="1" noChangeAspect="1"/>
          </p:cNvSpPr>
          <p:nvPr>
            <p:ph type="pic" sz="quarter" idx="77" hasCustomPrompt="1"/>
          </p:nvPr>
        </p:nvSpPr>
        <p:spPr>
          <a:xfrm>
            <a:off x="7891378" y="1943200"/>
            <a:ext cx="1276096" cy="1276096"/>
          </a:xfrm>
          <a:prstGeom prst="ellipse">
            <a:avLst/>
          </a:prstGeom>
          <a:solidFill>
            <a:schemeClr val="accent6"/>
          </a:solidFill>
        </p:spPr>
        <p:txBody>
          <a:bodyPr>
            <a:normAutofit/>
          </a:bodyPr>
          <a:lstStyle>
            <a:lvl1pPr marL="0" indent="0">
              <a:buNone/>
              <a:defRPr sz="1400">
                <a:solidFill>
                  <a:schemeClr val="bg1"/>
                </a:solidFill>
              </a:defRPr>
            </a:lvl1pPr>
          </a:lstStyle>
          <a:p>
            <a:r>
              <a:rPr lang="pt-PT"/>
              <a:t>Picture </a:t>
            </a:r>
            <a:r>
              <a:rPr lang="pt-PT" err="1"/>
              <a:t>here</a:t>
            </a:r>
            <a:endParaRPr lang="pt-PT"/>
          </a:p>
        </p:txBody>
      </p:sp>
      <p:sp>
        <p:nvSpPr>
          <p:cNvPr id="13" name="Text Placeholder 12"/>
          <p:cNvSpPr>
            <a:spLocks noGrp="1"/>
          </p:cNvSpPr>
          <p:nvPr>
            <p:ph type="body" sz="quarter" idx="15" hasCustomPrompt="1"/>
          </p:nvPr>
        </p:nvSpPr>
        <p:spPr>
          <a:xfrm>
            <a:off x="11213811" y="6165382"/>
            <a:ext cx="701038" cy="486183"/>
          </a:xfrm>
          <a:blipFill>
            <a:blip r:embed="rId2" cstate="email">
              <a:extLst>
                <a:ext uri="{28A0092B-C50C-407E-A947-70E740481C1C}">
                  <a14:useLocalDpi xmlns:a14="http://schemas.microsoft.com/office/drawing/2010/main"/>
                </a:ext>
              </a:extLst>
            </a:blip>
            <a:stretch>
              <a:fillRect/>
            </a:stretch>
          </a:blipFill>
        </p:spPr>
        <p:txBody>
          <a:bodyPr lIns="0" tIns="0" rIns="0" bIns="0" anchor="ct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700" b="0" baseline="0">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a:t> </a:t>
            </a:r>
          </a:p>
        </p:txBody>
      </p:sp>
      <p:cxnSp>
        <p:nvCxnSpPr>
          <p:cNvPr id="18" name="Straight Connector 17"/>
          <p:cNvCxnSpPr/>
          <p:nvPr userDrawn="1"/>
        </p:nvCxnSpPr>
        <p:spPr>
          <a:xfrm flipH="1">
            <a:off x="685800" y="-4152"/>
            <a:ext cx="0" cy="1358290"/>
          </a:xfrm>
          <a:prstGeom prst="line">
            <a:avLst/>
          </a:prstGeom>
          <a:ln w="6350">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0990678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BB&amp;Mockups Slide 3">
    <p:spTree>
      <p:nvGrpSpPr>
        <p:cNvPr id="1" name=""/>
        <p:cNvGrpSpPr/>
        <p:nvPr/>
      </p:nvGrpSpPr>
      <p:grpSpPr>
        <a:xfrm>
          <a:off x="0" y="0"/>
          <a:ext cx="0" cy="0"/>
          <a:chOff x="0" y="0"/>
          <a:chExt cx="0" cy="0"/>
        </a:xfrm>
      </p:grpSpPr>
      <p:sp>
        <p:nvSpPr>
          <p:cNvPr id="29" name="Text Placeholder 29"/>
          <p:cNvSpPr>
            <a:spLocks noGrp="1"/>
          </p:cNvSpPr>
          <p:nvPr>
            <p:ph type="body" sz="quarter" idx="79" hasCustomPrompt="1"/>
          </p:nvPr>
        </p:nvSpPr>
        <p:spPr>
          <a:xfrm>
            <a:off x="1232164" y="4778407"/>
            <a:ext cx="3336395" cy="269843"/>
          </a:xfrm>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2000" b="1" baseline="0">
                <a:solidFill>
                  <a:schemeClr val="accent5"/>
                </a:solidFill>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err="1"/>
              <a:t>Building</a:t>
            </a:r>
            <a:r>
              <a:rPr lang="pt-PT"/>
              <a:t> </a:t>
            </a:r>
            <a:r>
              <a:rPr lang="pt-PT" err="1"/>
              <a:t>Block</a:t>
            </a:r>
            <a:r>
              <a:rPr lang="pt-PT"/>
              <a:t> </a:t>
            </a:r>
            <a:r>
              <a:rPr lang="pt-PT" err="1"/>
              <a:t>name</a:t>
            </a:r>
            <a:endParaRPr lang="pt-PT"/>
          </a:p>
        </p:txBody>
      </p:sp>
      <p:sp>
        <p:nvSpPr>
          <p:cNvPr id="30" name="Text Placeholder 29"/>
          <p:cNvSpPr>
            <a:spLocks noGrp="1"/>
          </p:cNvSpPr>
          <p:nvPr>
            <p:ph type="body" sz="quarter" idx="80" hasCustomPrompt="1"/>
          </p:nvPr>
        </p:nvSpPr>
        <p:spPr>
          <a:xfrm>
            <a:off x="1232163" y="5124450"/>
            <a:ext cx="3336395" cy="1128606"/>
          </a:xfrm>
        </p:spPr>
        <p:txBody>
          <a:bodyP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b="0" baseline="0">
                <a:solidFill>
                  <a:schemeClr val="accent2"/>
                </a:solidFill>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err="1"/>
              <a:t>Lorem</a:t>
            </a:r>
            <a:r>
              <a:rPr lang="pt-PT"/>
              <a:t> </a:t>
            </a:r>
            <a:r>
              <a:rPr lang="pt-PT" err="1"/>
              <a:t>ipsum</a:t>
            </a:r>
            <a:r>
              <a:rPr lang="pt-PT"/>
              <a:t> </a:t>
            </a:r>
            <a:r>
              <a:rPr lang="pt-PT" err="1"/>
              <a:t>dolor</a:t>
            </a:r>
            <a:r>
              <a:rPr lang="pt-PT"/>
              <a:t> </a:t>
            </a:r>
            <a:r>
              <a:rPr lang="pt-PT" err="1"/>
              <a:t>sit</a:t>
            </a:r>
            <a:r>
              <a:rPr lang="pt-PT"/>
              <a:t> </a:t>
            </a:r>
            <a:r>
              <a:rPr lang="pt-PT" err="1"/>
              <a:t>amet</a:t>
            </a:r>
            <a:r>
              <a:rPr lang="pt-PT"/>
              <a:t>, </a:t>
            </a:r>
            <a:r>
              <a:rPr lang="pt-PT" err="1"/>
              <a:t>consectetur</a:t>
            </a:r>
            <a:r>
              <a:rPr lang="pt-PT"/>
              <a:t> </a:t>
            </a:r>
            <a:r>
              <a:rPr lang="pt-PT" err="1"/>
              <a:t>adipiscing</a:t>
            </a:r>
            <a:r>
              <a:rPr lang="pt-PT"/>
              <a:t> </a:t>
            </a:r>
            <a:r>
              <a:rPr lang="pt-PT" err="1"/>
              <a:t>elit</a:t>
            </a:r>
            <a:r>
              <a:rPr lang="pt-PT"/>
              <a:t>, </a:t>
            </a:r>
            <a:r>
              <a:rPr lang="pt-PT" err="1"/>
              <a:t>sed</a:t>
            </a:r>
            <a:r>
              <a:rPr lang="pt-PT"/>
              <a:t> do </a:t>
            </a:r>
            <a:r>
              <a:rPr lang="pt-PT" err="1"/>
              <a:t>eiusmod</a:t>
            </a:r>
            <a:r>
              <a:rPr lang="pt-PT"/>
              <a:t> </a:t>
            </a:r>
            <a:r>
              <a:rPr lang="pt-PT" err="1"/>
              <a:t>tempor</a:t>
            </a:r>
            <a:r>
              <a:rPr lang="pt-PT"/>
              <a:t> </a:t>
            </a:r>
            <a:r>
              <a:rPr lang="pt-PT" err="1"/>
              <a:t>incididunt</a:t>
            </a:r>
            <a:r>
              <a:rPr lang="pt-PT"/>
              <a:t> ut labore </a:t>
            </a:r>
            <a:r>
              <a:rPr lang="pt-PT" err="1"/>
              <a:t>et</a:t>
            </a:r>
            <a:r>
              <a:rPr lang="pt-PT"/>
              <a:t> </a:t>
            </a:r>
            <a:r>
              <a:rPr lang="pt-PT" err="1"/>
              <a:t>dolore</a:t>
            </a:r>
            <a:r>
              <a:rPr lang="pt-PT"/>
              <a:t> magna </a:t>
            </a:r>
            <a:r>
              <a:rPr lang="pt-PT" err="1"/>
              <a:t>aliqua</a:t>
            </a:r>
            <a:r>
              <a:rPr lang="pt-PT"/>
              <a:t>. </a:t>
            </a:r>
          </a:p>
        </p:txBody>
      </p:sp>
      <p:sp>
        <p:nvSpPr>
          <p:cNvPr id="31" name="Text Placeholder 29"/>
          <p:cNvSpPr>
            <a:spLocks noGrp="1"/>
          </p:cNvSpPr>
          <p:nvPr>
            <p:ph type="body" sz="quarter" idx="81" hasCustomPrompt="1"/>
          </p:nvPr>
        </p:nvSpPr>
        <p:spPr>
          <a:xfrm>
            <a:off x="1232163" y="1743075"/>
            <a:ext cx="3336395" cy="2876355"/>
          </a:xfrm>
        </p:spPr>
        <p:txBody>
          <a:bodyPr anchor="ct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2000" b="0" baseline="0">
                <a:solidFill>
                  <a:schemeClr val="accent6"/>
                </a:solidFill>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err="1"/>
              <a:t>Building</a:t>
            </a:r>
            <a:r>
              <a:rPr lang="pt-PT"/>
              <a:t> </a:t>
            </a:r>
            <a:r>
              <a:rPr lang="pt-PT" err="1"/>
              <a:t>Block</a:t>
            </a:r>
            <a:r>
              <a:rPr lang="pt-PT"/>
              <a:t> </a:t>
            </a:r>
            <a:r>
              <a:rPr lang="pt-PT" err="1"/>
              <a:t>illustration</a:t>
            </a:r>
            <a:r>
              <a:rPr lang="pt-PT"/>
              <a:t> </a:t>
            </a:r>
            <a:r>
              <a:rPr lang="pt-PT" err="1"/>
              <a:t>here</a:t>
            </a:r>
            <a:endParaRPr lang="pt-PT"/>
          </a:p>
        </p:txBody>
      </p:sp>
      <p:sp>
        <p:nvSpPr>
          <p:cNvPr id="32" name="Title 1"/>
          <p:cNvSpPr>
            <a:spLocks noGrp="1"/>
          </p:cNvSpPr>
          <p:nvPr>
            <p:ph type="title" hasCustomPrompt="1"/>
          </p:nvPr>
        </p:nvSpPr>
        <p:spPr>
          <a:xfrm>
            <a:off x="838200" y="687704"/>
            <a:ext cx="10515600" cy="356432"/>
          </a:xfrm>
        </p:spPr>
        <p:txBody>
          <a:bodyPr/>
          <a:lstStyle>
            <a:lvl1pPr>
              <a:defRPr/>
            </a:lvl1pPr>
          </a:lstStyle>
          <a:p>
            <a:r>
              <a:rPr lang="en-US"/>
              <a:t>Title</a:t>
            </a:r>
            <a:endParaRPr lang="pt-PT"/>
          </a:p>
        </p:txBody>
      </p:sp>
      <p:sp>
        <p:nvSpPr>
          <p:cNvPr id="33" name="Text Placeholder 4"/>
          <p:cNvSpPr>
            <a:spLocks noGrp="1"/>
          </p:cNvSpPr>
          <p:nvPr>
            <p:ph type="body" sz="quarter" idx="42" hasCustomPrompt="1"/>
          </p:nvPr>
        </p:nvSpPr>
        <p:spPr>
          <a:xfrm>
            <a:off x="839788" y="1079980"/>
            <a:ext cx="10514012" cy="258055"/>
          </a:xfrm>
        </p:spPr>
        <p:txBody>
          <a:bodyPr lIns="0" tIns="0" rIns="0" bIns="0">
            <a:normAutofit/>
          </a:bodyPr>
          <a:lstStyle>
            <a:lvl1pPr marL="0" indent="0">
              <a:buNone/>
              <a:defRPr sz="1700">
                <a:solidFill>
                  <a:schemeClr val="accent2"/>
                </a:solidFill>
              </a:defRPr>
            </a:lvl1pPr>
          </a:lstStyle>
          <a:p>
            <a:pPr lvl="0"/>
            <a:r>
              <a:rPr lang="pt-PT" err="1"/>
              <a:t>Subtitle</a:t>
            </a:r>
            <a:endParaRPr lang="pt-PT"/>
          </a:p>
        </p:txBody>
      </p:sp>
      <p:sp>
        <p:nvSpPr>
          <p:cNvPr id="34" name="Text Placeholder 25"/>
          <p:cNvSpPr>
            <a:spLocks noGrp="1"/>
          </p:cNvSpPr>
          <p:nvPr>
            <p:ph type="body" sz="quarter" idx="21" hasCustomPrompt="1"/>
          </p:nvPr>
        </p:nvSpPr>
        <p:spPr>
          <a:xfrm>
            <a:off x="4905376" y="1743075"/>
            <a:ext cx="6448424" cy="309348"/>
          </a:xfrm>
        </p:spPr>
        <p:txBody>
          <a:bodyPr>
            <a:noAutofit/>
          </a:bodyPr>
          <a:lstStyle>
            <a:lvl1pPr marL="0" indent="0" algn="l">
              <a:buNone/>
              <a:defRPr sz="1800" b="1" baseline="0">
                <a:solidFill>
                  <a:schemeClr val="accent4"/>
                </a:solidFill>
              </a:defRPr>
            </a:lvl1pPr>
          </a:lstStyle>
          <a:p>
            <a:pPr lvl="0"/>
            <a:r>
              <a:rPr lang="pt-PT" err="1"/>
              <a:t>Text</a:t>
            </a:r>
            <a:endParaRPr lang="pt-PT"/>
          </a:p>
        </p:txBody>
      </p:sp>
      <p:sp>
        <p:nvSpPr>
          <p:cNvPr id="35" name="Text Placeholder 25"/>
          <p:cNvSpPr>
            <a:spLocks noGrp="1"/>
          </p:cNvSpPr>
          <p:nvPr>
            <p:ph type="body" sz="quarter" idx="34" hasCustomPrompt="1"/>
          </p:nvPr>
        </p:nvSpPr>
        <p:spPr>
          <a:xfrm>
            <a:off x="4905376" y="2052424"/>
            <a:ext cx="6448424" cy="805076"/>
          </a:xfrm>
        </p:spPr>
        <p:txBody>
          <a:bodyP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aseline="0">
                <a:solidFill>
                  <a:schemeClr val="accent2"/>
                </a:solidFill>
              </a:defRPr>
            </a:lvl1pPr>
          </a:lstStyle>
          <a:p>
            <a:r>
              <a:rPr lang="pt-PT" err="1"/>
              <a:t>Lorem</a:t>
            </a:r>
            <a:r>
              <a:rPr lang="pt-PT"/>
              <a:t> </a:t>
            </a:r>
            <a:r>
              <a:rPr lang="pt-PT" err="1"/>
              <a:t>ipsum</a:t>
            </a:r>
            <a:r>
              <a:rPr lang="pt-PT"/>
              <a:t> </a:t>
            </a:r>
            <a:r>
              <a:rPr lang="pt-PT" err="1"/>
              <a:t>dolor</a:t>
            </a:r>
            <a:r>
              <a:rPr lang="pt-PT"/>
              <a:t> </a:t>
            </a:r>
            <a:r>
              <a:rPr lang="pt-PT" err="1"/>
              <a:t>sit</a:t>
            </a:r>
            <a:r>
              <a:rPr lang="pt-PT"/>
              <a:t> </a:t>
            </a:r>
            <a:r>
              <a:rPr lang="pt-PT" err="1"/>
              <a:t>amet</a:t>
            </a:r>
            <a:r>
              <a:rPr lang="pt-PT"/>
              <a:t>, </a:t>
            </a:r>
            <a:r>
              <a:rPr lang="pt-PT" err="1"/>
              <a:t>consectetur</a:t>
            </a:r>
            <a:r>
              <a:rPr lang="pt-PT"/>
              <a:t> </a:t>
            </a:r>
            <a:r>
              <a:rPr lang="pt-PT" err="1"/>
              <a:t>adipiscing</a:t>
            </a:r>
            <a:r>
              <a:rPr lang="pt-PT"/>
              <a:t> </a:t>
            </a:r>
            <a:r>
              <a:rPr lang="pt-PT" err="1"/>
              <a:t>elit</a:t>
            </a:r>
            <a:r>
              <a:rPr lang="pt-PT"/>
              <a:t>, </a:t>
            </a:r>
            <a:r>
              <a:rPr lang="pt-PT" err="1"/>
              <a:t>sed</a:t>
            </a:r>
            <a:r>
              <a:rPr lang="pt-PT"/>
              <a:t> do </a:t>
            </a:r>
            <a:r>
              <a:rPr lang="pt-PT" err="1"/>
              <a:t>eiusmod</a:t>
            </a:r>
            <a:r>
              <a:rPr lang="pt-PT"/>
              <a:t> </a:t>
            </a:r>
            <a:r>
              <a:rPr lang="pt-PT" err="1"/>
              <a:t>tempor</a:t>
            </a:r>
            <a:r>
              <a:rPr lang="pt-PT"/>
              <a:t> </a:t>
            </a:r>
            <a:r>
              <a:rPr lang="pt-PT" err="1"/>
              <a:t>incididunt</a:t>
            </a:r>
            <a:r>
              <a:rPr lang="pt-PT"/>
              <a:t> ut labore </a:t>
            </a:r>
            <a:r>
              <a:rPr lang="pt-PT" err="1"/>
              <a:t>et</a:t>
            </a:r>
            <a:r>
              <a:rPr lang="pt-PT"/>
              <a:t> </a:t>
            </a:r>
            <a:r>
              <a:rPr lang="pt-PT" err="1"/>
              <a:t>dolore</a:t>
            </a:r>
            <a:r>
              <a:rPr lang="pt-PT"/>
              <a:t> magna </a:t>
            </a:r>
            <a:r>
              <a:rPr lang="pt-PT" err="1"/>
              <a:t>aliqua</a:t>
            </a:r>
            <a:r>
              <a:rPr lang="pt-PT"/>
              <a:t>. Ut </a:t>
            </a:r>
            <a:r>
              <a:rPr lang="pt-PT" err="1"/>
              <a:t>enim</a:t>
            </a:r>
            <a:r>
              <a:rPr lang="pt-PT"/>
              <a:t> ad </a:t>
            </a:r>
            <a:r>
              <a:rPr lang="pt-PT" err="1"/>
              <a:t>minim</a:t>
            </a:r>
            <a:r>
              <a:rPr lang="pt-PT"/>
              <a:t> </a:t>
            </a:r>
            <a:r>
              <a:rPr lang="pt-PT" err="1"/>
              <a:t>veniam</a:t>
            </a:r>
            <a:r>
              <a:rPr lang="pt-PT"/>
              <a:t>, quis </a:t>
            </a:r>
            <a:r>
              <a:rPr lang="pt-PT" err="1"/>
              <a:t>nostrud</a:t>
            </a:r>
            <a:r>
              <a:rPr lang="pt-PT"/>
              <a:t> </a:t>
            </a:r>
            <a:r>
              <a:rPr lang="pt-PT" err="1"/>
              <a:t>exercitation</a:t>
            </a:r>
            <a:r>
              <a:rPr lang="pt-PT"/>
              <a:t> </a:t>
            </a:r>
            <a:r>
              <a:rPr lang="pt-PT" err="1"/>
              <a:t>ullamco</a:t>
            </a:r>
            <a:r>
              <a:rPr lang="pt-PT"/>
              <a:t> </a:t>
            </a:r>
            <a:r>
              <a:rPr lang="pt-PT" err="1"/>
              <a:t>laboris</a:t>
            </a:r>
            <a:r>
              <a:rPr lang="pt-PT"/>
              <a:t> </a:t>
            </a:r>
            <a:r>
              <a:rPr lang="pt-PT" err="1"/>
              <a:t>nisi</a:t>
            </a:r>
            <a:r>
              <a:rPr lang="pt-PT"/>
              <a:t> ut </a:t>
            </a:r>
            <a:r>
              <a:rPr lang="pt-PT" err="1"/>
              <a:t>aliquip</a:t>
            </a:r>
            <a:r>
              <a:rPr lang="pt-PT"/>
              <a:t> </a:t>
            </a:r>
            <a:r>
              <a:rPr lang="pt-PT" err="1"/>
              <a:t>ex</a:t>
            </a:r>
            <a:r>
              <a:rPr lang="pt-PT"/>
              <a:t> </a:t>
            </a:r>
            <a:r>
              <a:rPr lang="pt-PT" err="1"/>
              <a:t>ea</a:t>
            </a:r>
            <a:r>
              <a:rPr lang="pt-PT"/>
              <a:t> </a:t>
            </a:r>
            <a:r>
              <a:rPr lang="pt-PT" err="1"/>
              <a:t>commodo</a:t>
            </a:r>
            <a:r>
              <a:rPr lang="pt-PT"/>
              <a:t> </a:t>
            </a:r>
            <a:r>
              <a:rPr lang="pt-PT" err="1"/>
              <a:t>consequat</a:t>
            </a:r>
            <a:r>
              <a:rPr lang="pt-PT"/>
              <a:t>. </a:t>
            </a:r>
            <a:r>
              <a:rPr lang="pt-PT" err="1"/>
              <a:t>Duis</a:t>
            </a:r>
            <a:r>
              <a:rPr lang="pt-PT"/>
              <a:t> </a:t>
            </a:r>
            <a:r>
              <a:rPr lang="pt-PT" err="1"/>
              <a:t>aute</a:t>
            </a:r>
            <a:r>
              <a:rPr lang="pt-PT"/>
              <a:t> </a:t>
            </a:r>
            <a:r>
              <a:rPr lang="pt-PT" err="1"/>
              <a:t>irure</a:t>
            </a:r>
            <a:r>
              <a:rPr lang="pt-PT"/>
              <a:t> </a:t>
            </a:r>
            <a:r>
              <a:rPr lang="pt-PT" err="1"/>
              <a:t>dolor</a:t>
            </a:r>
            <a:r>
              <a:rPr lang="pt-PT"/>
              <a:t> in </a:t>
            </a:r>
            <a:r>
              <a:rPr lang="pt-PT" err="1"/>
              <a:t>reprehenderit</a:t>
            </a:r>
            <a:r>
              <a:rPr lang="pt-PT"/>
              <a:t> in </a:t>
            </a:r>
            <a:r>
              <a:rPr lang="pt-PT" err="1"/>
              <a:t>voluptate</a:t>
            </a:r>
            <a:r>
              <a:rPr lang="pt-PT"/>
              <a:t> </a:t>
            </a:r>
            <a:r>
              <a:rPr lang="pt-PT" err="1"/>
              <a:t>velit</a:t>
            </a:r>
            <a:r>
              <a:rPr lang="pt-PT"/>
              <a:t> esse </a:t>
            </a:r>
            <a:r>
              <a:rPr lang="pt-PT" err="1"/>
              <a:t>cillum</a:t>
            </a:r>
            <a:r>
              <a:rPr lang="pt-PT"/>
              <a:t> </a:t>
            </a:r>
            <a:r>
              <a:rPr lang="pt-PT" err="1"/>
              <a:t>dolore</a:t>
            </a:r>
            <a:r>
              <a:rPr lang="pt-PT"/>
              <a:t> eu </a:t>
            </a:r>
            <a:r>
              <a:rPr lang="pt-PT" err="1"/>
              <a:t>fugiat</a:t>
            </a:r>
            <a:r>
              <a:rPr lang="pt-PT"/>
              <a:t> </a:t>
            </a:r>
            <a:r>
              <a:rPr lang="pt-PT" err="1"/>
              <a:t>nulla</a:t>
            </a:r>
            <a:r>
              <a:rPr lang="pt-PT"/>
              <a:t> </a:t>
            </a:r>
            <a:r>
              <a:rPr lang="pt-PT" err="1"/>
              <a:t>pariatur</a:t>
            </a:r>
            <a:r>
              <a:rPr lang="pt-PT"/>
              <a:t>. </a:t>
            </a:r>
          </a:p>
        </p:txBody>
      </p:sp>
      <p:sp>
        <p:nvSpPr>
          <p:cNvPr id="40" name="Text Placeholder 25"/>
          <p:cNvSpPr>
            <a:spLocks noGrp="1"/>
          </p:cNvSpPr>
          <p:nvPr>
            <p:ph type="body" sz="quarter" idx="82" hasCustomPrompt="1"/>
          </p:nvPr>
        </p:nvSpPr>
        <p:spPr>
          <a:xfrm>
            <a:off x="4905376" y="3371850"/>
            <a:ext cx="6448424" cy="309348"/>
          </a:xfrm>
        </p:spPr>
        <p:txBody>
          <a:bodyPr>
            <a:noAutofit/>
          </a:bodyPr>
          <a:lstStyle>
            <a:lvl1pPr marL="0" indent="0" algn="l">
              <a:buNone/>
              <a:defRPr sz="1800" b="1" baseline="0">
                <a:solidFill>
                  <a:schemeClr val="tx2"/>
                </a:solidFill>
              </a:defRPr>
            </a:lvl1pPr>
          </a:lstStyle>
          <a:p>
            <a:pPr lvl="0"/>
            <a:r>
              <a:rPr lang="pt-PT" err="1"/>
              <a:t>Text</a:t>
            </a:r>
            <a:endParaRPr lang="pt-PT"/>
          </a:p>
        </p:txBody>
      </p:sp>
      <p:sp>
        <p:nvSpPr>
          <p:cNvPr id="41" name="Text Placeholder 25"/>
          <p:cNvSpPr>
            <a:spLocks noGrp="1"/>
          </p:cNvSpPr>
          <p:nvPr>
            <p:ph type="body" sz="quarter" idx="83" hasCustomPrompt="1"/>
          </p:nvPr>
        </p:nvSpPr>
        <p:spPr>
          <a:xfrm>
            <a:off x="4905376" y="3681199"/>
            <a:ext cx="6448424" cy="805076"/>
          </a:xfrm>
        </p:spPr>
        <p:txBody>
          <a:bodyP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aseline="0">
                <a:solidFill>
                  <a:schemeClr val="accent2"/>
                </a:solidFill>
              </a:defRPr>
            </a:lvl1pPr>
          </a:lstStyle>
          <a:p>
            <a:r>
              <a:rPr lang="pt-PT" err="1"/>
              <a:t>Lorem</a:t>
            </a:r>
            <a:r>
              <a:rPr lang="pt-PT"/>
              <a:t> </a:t>
            </a:r>
            <a:r>
              <a:rPr lang="pt-PT" err="1"/>
              <a:t>ipsum</a:t>
            </a:r>
            <a:r>
              <a:rPr lang="pt-PT"/>
              <a:t> </a:t>
            </a:r>
            <a:r>
              <a:rPr lang="pt-PT" err="1"/>
              <a:t>dolor</a:t>
            </a:r>
            <a:r>
              <a:rPr lang="pt-PT"/>
              <a:t> </a:t>
            </a:r>
            <a:r>
              <a:rPr lang="pt-PT" err="1"/>
              <a:t>sit</a:t>
            </a:r>
            <a:r>
              <a:rPr lang="pt-PT"/>
              <a:t> </a:t>
            </a:r>
            <a:r>
              <a:rPr lang="pt-PT" err="1"/>
              <a:t>amet</a:t>
            </a:r>
            <a:r>
              <a:rPr lang="pt-PT"/>
              <a:t>, </a:t>
            </a:r>
            <a:r>
              <a:rPr lang="pt-PT" err="1"/>
              <a:t>consectetur</a:t>
            </a:r>
            <a:r>
              <a:rPr lang="pt-PT"/>
              <a:t> </a:t>
            </a:r>
            <a:r>
              <a:rPr lang="pt-PT" err="1"/>
              <a:t>adipiscing</a:t>
            </a:r>
            <a:r>
              <a:rPr lang="pt-PT"/>
              <a:t> </a:t>
            </a:r>
            <a:r>
              <a:rPr lang="pt-PT" err="1"/>
              <a:t>elit</a:t>
            </a:r>
            <a:r>
              <a:rPr lang="pt-PT"/>
              <a:t>, </a:t>
            </a:r>
            <a:r>
              <a:rPr lang="pt-PT" err="1"/>
              <a:t>sed</a:t>
            </a:r>
            <a:r>
              <a:rPr lang="pt-PT"/>
              <a:t> do </a:t>
            </a:r>
            <a:r>
              <a:rPr lang="pt-PT" err="1"/>
              <a:t>eiusmod</a:t>
            </a:r>
            <a:r>
              <a:rPr lang="pt-PT"/>
              <a:t> </a:t>
            </a:r>
            <a:r>
              <a:rPr lang="pt-PT" err="1"/>
              <a:t>tempor</a:t>
            </a:r>
            <a:r>
              <a:rPr lang="pt-PT"/>
              <a:t> </a:t>
            </a:r>
            <a:r>
              <a:rPr lang="pt-PT" err="1"/>
              <a:t>incididunt</a:t>
            </a:r>
            <a:r>
              <a:rPr lang="pt-PT"/>
              <a:t> ut labore </a:t>
            </a:r>
            <a:r>
              <a:rPr lang="pt-PT" err="1"/>
              <a:t>et</a:t>
            </a:r>
            <a:r>
              <a:rPr lang="pt-PT"/>
              <a:t> </a:t>
            </a:r>
            <a:r>
              <a:rPr lang="pt-PT" err="1"/>
              <a:t>dolore</a:t>
            </a:r>
            <a:r>
              <a:rPr lang="pt-PT"/>
              <a:t> magna </a:t>
            </a:r>
            <a:r>
              <a:rPr lang="pt-PT" err="1"/>
              <a:t>aliqua</a:t>
            </a:r>
            <a:r>
              <a:rPr lang="pt-PT"/>
              <a:t>. Ut </a:t>
            </a:r>
            <a:r>
              <a:rPr lang="pt-PT" err="1"/>
              <a:t>enim</a:t>
            </a:r>
            <a:r>
              <a:rPr lang="pt-PT"/>
              <a:t> ad </a:t>
            </a:r>
            <a:r>
              <a:rPr lang="pt-PT" err="1"/>
              <a:t>minim</a:t>
            </a:r>
            <a:r>
              <a:rPr lang="pt-PT"/>
              <a:t> </a:t>
            </a:r>
            <a:r>
              <a:rPr lang="pt-PT" err="1"/>
              <a:t>veniam</a:t>
            </a:r>
            <a:r>
              <a:rPr lang="pt-PT"/>
              <a:t>, quis </a:t>
            </a:r>
            <a:r>
              <a:rPr lang="pt-PT" err="1"/>
              <a:t>nostrud</a:t>
            </a:r>
            <a:r>
              <a:rPr lang="pt-PT"/>
              <a:t> </a:t>
            </a:r>
            <a:r>
              <a:rPr lang="pt-PT" err="1"/>
              <a:t>exercitation</a:t>
            </a:r>
            <a:r>
              <a:rPr lang="pt-PT"/>
              <a:t> </a:t>
            </a:r>
            <a:r>
              <a:rPr lang="pt-PT" err="1"/>
              <a:t>ullamco</a:t>
            </a:r>
            <a:r>
              <a:rPr lang="pt-PT"/>
              <a:t> </a:t>
            </a:r>
            <a:r>
              <a:rPr lang="pt-PT" err="1"/>
              <a:t>laboris</a:t>
            </a:r>
            <a:r>
              <a:rPr lang="pt-PT"/>
              <a:t> </a:t>
            </a:r>
            <a:r>
              <a:rPr lang="pt-PT" err="1"/>
              <a:t>nisi</a:t>
            </a:r>
            <a:r>
              <a:rPr lang="pt-PT"/>
              <a:t> ut </a:t>
            </a:r>
            <a:r>
              <a:rPr lang="pt-PT" err="1"/>
              <a:t>aliquip</a:t>
            </a:r>
            <a:r>
              <a:rPr lang="pt-PT"/>
              <a:t> </a:t>
            </a:r>
            <a:r>
              <a:rPr lang="pt-PT" err="1"/>
              <a:t>ex</a:t>
            </a:r>
            <a:r>
              <a:rPr lang="pt-PT"/>
              <a:t> </a:t>
            </a:r>
            <a:r>
              <a:rPr lang="pt-PT" err="1"/>
              <a:t>ea</a:t>
            </a:r>
            <a:r>
              <a:rPr lang="pt-PT"/>
              <a:t> </a:t>
            </a:r>
            <a:r>
              <a:rPr lang="pt-PT" err="1"/>
              <a:t>commodo</a:t>
            </a:r>
            <a:r>
              <a:rPr lang="pt-PT"/>
              <a:t> </a:t>
            </a:r>
            <a:r>
              <a:rPr lang="pt-PT" err="1"/>
              <a:t>consequat</a:t>
            </a:r>
            <a:r>
              <a:rPr lang="pt-PT"/>
              <a:t>. </a:t>
            </a:r>
            <a:r>
              <a:rPr lang="pt-PT" err="1"/>
              <a:t>Duis</a:t>
            </a:r>
            <a:r>
              <a:rPr lang="pt-PT"/>
              <a:t> </a:t>
            </a:r>
            <a:r>
              <a:rPr lang="pt-PT" err="1"/>
              <a:t>aute</a:t>
            </a:r>
            <a:r>
              <a:rPr lang="pt-PT"/>
              <a:t> </a:t>
            </a:r>
            <a:r>
              <a:rPr lang="pt-PT" err="1"/>
              <a:t>irure</a:t>
            </a:r>
            <a:r>
              <a:rPr lang="pt-PT"/>
              <a:t> </a:t>
            </a:r>
            <a:r>
              <a:rPr lang="pt-PT" err="1"/>
              <a:t>dolor</a:t>
            </a:r>
            <a:r>
              <a:rPr lang="pt-PT"/>
              <a:t> in </a:t>
            </a:r>
            <a:r>
              <a:rPr lang="pt-PT" err="1"/>
              <a:t>reprehenderit</a:t>
            </a:r>
            <a:r>
              <a:rPr lang="pt-PT"/>
              <a:t> in </a:t>
            </a:r>
            <a:r>
              <a:rPr lang="pt-PT" err="1"/>
              <a:t>voluptate</a:t>
            </a:r>
            <a:r>
              <a:rPr lang="pt-PT"/>
              <a:t> </a:t>
            </a:r>
            <a:r>
              <a:rPr lang="pt-PT" err="1"/>
              <a:t>velit</a:t>
            </a:r>
            <a:r>
              <a:rPr lang="pt-PT"/>
              <a:t> esse </a:t>
            </a:r>
            <a:r>
              <a:rPr lang="pt-PT" err="1"/>
              <a:t>cillum</a:t>
            </a:r>
            <a:r>
              <a:rPr lang="pt-PT"/>
              <a:t> </a:t>
            </a:r>
            <a:r>
              <a:rPr lang="pt-PT" err="1"/>
              <a:t>dolore</a:t>
            </a:r>
            <a:r>
              <a:rPr lang="pt-PT"/>
              <a:t> eu </a:t>
            </a:r>
            <a:r>
              <a:rPr lang="pt-PT" err="1"/>
              <a:t>fugiat</a:t>
            </a:r>
            <a:r>
              <a:rPr lang="pt-PT"/>
              <a:t> </a:t>
            </a:r>
            <a:r>
              <a:rPr lang="pt-PT" err="1"/>
              <a:t>nulla</a:t>
            </a:r>
            <a:r>
              <a:rPr lang="pt-PT"/>
              <a:t> </a:t>
            </a:r>
            <a:r>
              <a:rPr lang="pt-PT" err="1"/>
              <a:t>pariatur</a:t>
            </a:r>
            <a:r>
              <a:rPr lang="pt-PT"/>
              <a:t>. </a:t>
            </a:r>
          </a:p>
        </p:txBody>
      </p:sp>
      <p:sp>
        <p:nvSpPr>
          <p:cNvPr id="42" name="Text Placeholder 25"/>
          <p:cNvSpPr>
            <a:spLocks noGrp="1"/>
          </p:cNvSpPr>
          <p:nvPr>
            <p:ph type="body" sz="quarter" idx="84" hasCustomPrompt="1"/>
          </p:nvPr>
        </p:nvSpPr>
        <p:spPr>
          <a:xfrm>
            <a:off x="4905376" y="5048250"/>
            <a:ext cx="6448424" cy="309348"/>
          </a:xfrm>
        </p:spPr>
        <p:txBody>
          <a:bodyPr>
            <a:noAutofit/>
          </a:bodyPr>
          <a:lstStyle>
            <a:lvl1pPr marL="0" indent="0" algn="l">
              <a:buNone/>
              <a:defRPr sz="1800" b="1" baseline="0">
                <a:solidFill>
                  <a:schemeClr val="accent3"/>
                </a:solidFill>
              </a:defRPr>
            </a:lvl1pPr>
          </a:lstStyle>
          <a:p>
            <a:pPr lvl="0"/>
            <a:r>
              <a:rPr lang="pt-PT" err="1"/>
              <a:t>Text</a:t>
            </a:r>
            <a:endParaRPr lang="pt-PT"/>
          </a:p>
        </p:txBody>
      </p:sp>
      <p:sp>
        <p:nvSpPr>
          <p:cNvPr id="43" name="Text Placeholder 25"/>
          <p:cNvSpPr>
            <a:spLocks noGrp="1"/>
          </p:cNvSpPr>
          <p:nvPr>
            <p:ph type="body" sz="quarter" idx="85" hasCustomPrompt="1"/>
          </p:nvPr>
        </p:nvSpPr>
        <p:spPr>
          <a:xfrm>
            <a:off x="4905376" y="5357599"/>
            <a:ext cx="6448424" cy="805076"/>
          </a:xfrm>
        </p:spPr>
        <p:txBody>
          <a:bodyP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aseline="0">
                <a:solidFill>
                  <a:schemeClr val="accent2"/>
                </a:solidFill>
              </a:defRPr>
            </a:lvl1pPr>
          </a:lstStyle>
          <a:p>
            <a:r>
              <a:rPr lang="pt-PT" err="1"/>
              <a:t>Lorem</a:t>
            </a:r>
            <a:r>
              <a:rPr lang="pt-PT"/>
              <a:t> </a:t>
            </a:r>
            <a:r>
              <a:rPr lang="pt-PT" err="1"/>
              <a:t>ipsum</a:t>
            </a:r>
            <a:r>
              <a:rPr lang="pt-PT"/>
              <a:t> </a:t>
            </a:r>
            <a:r>
              <a:rPr lang="pt-PT" err="1"/>
              <a:t>dolor</a:t>
            </a:r>
            <a:r>
              <a:rPr lang="pt-PT"/>
              <a:t> </a:t>
            </a:r>
            <a:r>
              <a:rPr lang="pt-PT" err="1"/>
              <a:t>sit</a:t>
            </a:r>
            <a:r>
              <a:rPr lang="pt-PT"/>
              <a:t> </a:t>
            </a:r>
            <a:r>
              <a:rPr lang="pt-PT" err="1"/>
              <a:t>amet</a:t>
            </a:r>
            <a:r>
              <a:rPr lang="pt-PT"/>
              <a:t>, </a:t>
            </a:r>
            <a:r>
              <a:rPr lang="pt-PT" err="1"/>
              <a:t>consectetur</a:t>
            </a:r>
            <a:r>
              <a:rPr lang="pt-PT"/>
              <a:t> </a:t>
            </a:r>
            <a:r>
              <a:rPr lang="pt-PT" err="1"/>
              <a:t>adipiscing</a:t>
            </a:r>
            <a:r>
              <a:rPr lang="pt-PT"/>
              <a:t> </a:t>
            </a:r>
            <a:r>
              <a:rPr lang="pt-PT" err="1"/>
              <a:t>elit</a:t>
            </a:r>
            <a:r>
              <a:rPr lang="pt-PT"/>
              <a:t>, </a:t>
            </a:r>
            <a:r>
              <a:rPr lang="pt-PT" err="1"/>
              <a:t>sed</a:t>
            </a:r>
            <a:r>
              <a:rPr lang="pt-PT"/>
              <a:t> do </a:t>
            </a:r>
            <a:r>
              <a:rPr lang="pt-PT" err="1"/>
              <a:t>eiusmod</a:t>
            </a:r>
            <a:r>
              <a:rPr lang="pt-PT"/>
              <a:t> </a:t>
            </a:r>
            <a:r>
              <a:rPr lang="pt-PT" err="1"/>
              <a:t>tempor</a:t>
            </a:r>
            <a:r>
              <a:rPr lang="pt-PT"/>
              <a:t> </a:t>
            </a:r>
            <a:r>
              <a:rPr lang="pt-PT" err="1"/>
              <a:t>incididunt</a:t>
            </a:r>
            <a:r>
              <a:rPr lang="pt-PT"/>
              <a:t> ut labore </a:t>
            </a:r>
            <a:r>
              <a:rPr lang="pt-PT" err="1"/>
              <a:t>et</a:t>
            </a:r>
            <a:r>
              <a:rPr lang="pt-PT"/>
              <a:t> </a:t>
            </a:r>
            <a:r>
              <a:rPr lang="pt-PT" err="1"/>
              <a:t>dolore</a:t>
            </a:r>
            <a:r>
              <a:rPr lang="pt-PT"/>
              <a:t> magna </a:t>
            </a:r>
            <a:r>
              <a:rPr lang="pt-PT" err="1"/>
              <a:t>aliqua</a:t>
            </a:r>
            <a:r>
              <a:rPr lang="pt-PT"/>
              <a:t>. Ut </a:t>
            </a:r>
            <a:r>
              <a:rPr lang="pt-PT" err="1"/>
              <a:t>enim</a:t>
            </a:r>
            <a:r>
              <a:rPr lang="pt-PT"/>
              <a:t> ad </a:t>
            </a:r>
            <a:r>
              <a:rPr lang="pt-PT" err="1"/>
              <a:t>minim</a:t>
            </a:r>
            <a:r>
              <a:rPr lang="pt-PT"/>
              <a:t> </a:t>
            </a:r>
            <a:r>
              <a:rPr lang="pt-PT" err="1"/>
              <a:t>veniam</a:t>
            </a:r>
            <a:r>
              <a:rPr lang="pt-PT"/>
              <a:t>, quis </a:t>
            </a:r>
            <a:r>
              <a:rPr lang="pt-PT" err="1"/>
              <a:t>nostrud</a:t>
            </a:r>
            <a:r>
              <a:rPr lang="pt-PT"/>
              <a:t> </a:t>
            </a:r>
            <a:r>
              <a:rPr lang="pt-PT" err="1"/>
              <a:t>exercitation</a:t>
            </a:r>
            <a:r>
              <a:rPr lang="pt-PT"/>
              <a:t> </a:t>
            </a:r>
            <a:r>
              <a:rPr lang="pt-PT" err="1"/>
              <a:t>ullamco</a:t>
            </a:r>
            <a:r>
              <a:rPr lang="pt-PT"/>
              <a:t> </a:t>
            </a:r>
            <a:r>
              <a:rPr lang="pt-PT" err="1"/>
              <a:t>laboris</a:t>
            </a:r>
            <a:r>
              <a:rPr lang="pt-PT"/>
              <a:t> </a:t>
            </a:r>
            <a:r>
              <a:rPr lang="pt-PT" err="1"/>
              <a:t>nisi</a:t>
            </a:r>
            <a:r>
              <a:rPr lang="pt-PT"/>
              <a:t> ut </a:t>
            </a:r>
            <a:r>
              <a:rPr lang="pt-PT" err="1"/>
              <a:t>aliquip</a:t>
            </a:r>
            <a:r>
              <a:rPr lang="pt-PT"/>
              <a:t> </a:t>
            </a:r>
            <a:r>
              <a:rPr lang="pt-PT" err="1"/>
              <a:t>ex</a:t>
            </a:r>
            <a:r>
              <a:rPr lang="pt-PT"/>
              <a:t> </a:t>
            </a:r>
            <a:r>
              <a:rPr lang="pt-PT" err="1"/>
              <a:t>ea</a:t>
            </a:r>
            <a:r>
              <a:rPr lang="pt-PT"/>
              <a:t> </a:t>
            </a:r>
            <a:r>
              <a:rPr lang="pt-PT" err="1"/>
              <a:t>commodo</a:t>
            </a:r>
            <a:r>
              <a:rPr lang="pt-PT"/>
              <a:t> </a:t>
            </a:r>
            <a:r>
              <a:rPr lang="pt-PT" err="1"/>
              <a:t>consequat</a:t>
            </a:r>
            <a:r>
              <a:rPr lang="pt-PT"/>
              <a:t>. </a:t>
            </a:r>
            <a:r>
              <a:rPr lang="pt-PT" err="1"/>
              <a:t>Duis</a:t>
            </a:r>
            <a:r>
              <a:rPr lang="pt-PT"/>
              <a:t> </a:t>
            </a:r>
            <a:r>
              <a:rPr lang="pt-PT" err="1"/>
              <a:t>aute</a:t>
            </a:r>
            <a:r>
              <a:rPr lang="pt-PT"/>
              <a:t> </a:t>
            </a:r>
            <a:r>
              <a:rPr lang="pt-PT" err="1"/>
              <a:t>irure</a:t>
            </a:r>
            <a:r>
              <a:rPr lang="pt-PT"/>
              <a:t> </a:t>
            </a:r>
            <a:r>
              <a:rPr lang="pt-PT" err="1"/>
              <a:t>dolor</a:t>
            </a:r>
            <a:r>
              <a:rPr lang="pt-PT"/>
              <a:t> in </a:t>
            </a:r>
            <a:r>
              <a:rPr lang="pt-PT" err="1"/>
              <a:t>reprehenderit</a:t>
            </a:r>
            <a:r>
              <a:rPr lang="pt-PT"/>
              <a:t> in </a:t>
            </a:r>
            <a:r>
              <a:rPr lang="pt-PT" err="1"/>
              <a:t>voluptate</a:t>
            </a:r>
            <a:r>
              <a:rPr lang="pt-PT"/>
              <a:t> </a:t>
            </a:r>
            <a:r>
              <a:rPr lang="pt-PT" err="1"/>
              <a:t>velit</a:t>
            </a:r>
            <a:r>
              <a:rPr lang="pt-PT"/>
              <a:t> esse </a:t>
            </a:r>
            <a:r>
              <a:rPr lang="pt-PT" err="1"/>
              <a:t>cillum</a:t>
            </a:r>
            <a:r>
              <a:rPr lang="pt-PT"/>
              <a:t> </a:t>
            </a:r>
            <a:r>
              <a:rPr lang="pt-PT" err="1"/>
              <a:t>dolore</a:t>
            </a:r>
            <a:r>
              <a:rPr lang="pt-PT"/>
              <a:t> eu </a:t>
            </a:r>
            <a:r>
              <a:rPr lang="pt-PT" err="1"/>
              <a:t>fugiat</a:t>
            </a:r>
            <a:r>
              <a:rPr lang="pt-PT"/>
              <a:t> </a:t>
            </a:r>
            <a:r>
              <a:rPr lang="pt-PT" err="1"/>
              <a:t>nulla</a:t>
            </a:r>
            <a:r>
              <a:rPr lang="pt-PT"/>
              <a:t> </a:t>
            </a:r>
            <a:r>
              <a:rPr lang="pt-PT" err="1"/>
              <a:t>pariatur</a:t>
            </a:r>
            <a:r>
              <a:rPr lang="pt-PT"/>
              <a:t>. </a:t>
            </a:r>
          </a:p>
        </p:txBody>
      </p:sp>
      <p:sp>
        <p:nvSpPr>
          <p:cNvPr id="51" name="Text Placeholder 12"/>
          <p:cNvSpPr>
            <a:spLocks noGrp="1"/>
          </p:cNvSpPr>
          <p:nvPr>
            <p:ph type="body" sz="quarter" idx="15" hasCustomPrompt="1"/>
          </p:nvPr>
        </p:nvSpPr>
        <p:spPr>
          <a:xfrm>
            <a:off x="11213811" y="6165382"/>
            <a:ext cx="701038" cy="486183"/>
          </a:xfrm>
          <a:blipFill>
            <a:blip r:embed="rId2" cstate="email">
              <a:extLst>
                <a:ext uri="{28A0092B-C50C-407E-A947-70E740481C1C}">
                  <a14:useLocalDpi xmlns:a14="http://schemas.microsoft.com/office/drawing/2010/main"/>
                </a:ext>
              </a:extLst>
            </a:blip>
            <a:stretch>
              <a:fillRect/>
            </a:stretch>
          </a:blipFill>
        </p:spPr>
        <p:txBody>
          <a:bodyPr lIns="0" tIns="0" rIns="0" bIns="0" anchor="ct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700" b="0" baseline="0">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a:t> </a:t>
            </a:r>
          </a:p>
        </p:txBody>
      </p:sp>
      <p:sp>
        <p:nvSpPr>
          <p:cNvPr id="52" name="Slide Number Placeholder 2"/>
          <p:cNvSpPr>
            <a:spLocks noGrp="1"/>
          </p:cNvSpPr>
          <p:nvPr>
            <p:ph type="sldNum" sz="quarter" idx="10"/>
          </p:nvPr>
        </p:nvSpPr>
        <p:spPr>
          <a:xfrm>
            <a:off x="10437401" y="6224481"/>
            <a:ext cx="637374" cy="365125"/>
          </a:xfrm>
        </p:spPr>
        <p:txBody>
          <a:bodyPr/>
          <a:lstStyle>
            <a:lvl1pPr>
              <a:defRPr>
                <a:solidFill>
                  <a:schemeClr val="accent4"/>
                </a:solidFill>
              </a:defRPr>
            </a:lvl1pPr>
          </a:lstStyle>
          <a:p>
            <a:fld id="{9E561190-0011-472E-9FCA-1D7032DB7E1D}" type="slidenum">
              <a:rPr lang="en-US" smtClean="0"/>
              <a:pPr/>
              <a:t>‹#›</a:t>
            </a:fld>
            <a:endParaRPr lang="en-US"/>
          </a:p>
        </p:txBody>
      </p:sp>
      <p:cxnSp>
        <p:nvCxnSpPr>
          <p:cNvPr id="17" name="Straight Connector 16"/>
          <p:cNvCxnSpPr/>
          <p:nvPr userDrawn="1"/>
        </p:nvCxnSpPr>
        <p:spPr>
          <a:xfrm flipH="1">
            <a:off x="685800" y="-4152"/>
            <a:ext cx="0" cy="1358290"/>
          </a:xfrm>
          <a:prstGeom prst="line">
            <a:avLst/>
          </a:prstGeom>
          <a:ln w="6350">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4061024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BB&amp;Mockups Slide 4">
    <p:spTree>
      <p:nvGrpSpPr>
        <p:cNvPr id="1" name=""/>
        <p:cNvGrpSpPr/>
        <p:nvPr/>
      </p:nvGrpSpPr>
      <p:grpSpPr>
        <a:xfrm>
          <a:off x="0" y="0"/>
          <a:ext cx="0" cy="0"/>
          <a:chOff x="0" y="0"/>
          <a:chExt cx="0" cy="0"/>
        </a:xfrm>
      </p:grpSpPr>
      <p:sp>
        <p:nvSpPr>
          <p:cNvPr id="29" name="Text Placeholder 29"/>
          <p:cNvSpPr>
            <a:spLocks noGrp="1"/>
          </p:cNvSpPr>
          <p:nvPr>
            <p:ph type="body" sz="quarter" idx="79" hasCustomPrompt="1"/>
          </p:nvPr>
        </p:nvSpPr>
        <p:spPr>
          <a:xfrm>
            <a:off x="1232164" y="4826032"/>
            <a:ext cx="3336395" cy="269843"/>
          </a:xfrm>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2000" b="1" baseline="0">
                <a:solidFill>
                  <a:schemeClr val="accent5"/>
                </a:solidFill>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err="1"/>
              <a:t>Building</a:t>
            </a:r>
            <a:r>
              <a:rPr lang="pt-PT"/>
              <a:t> </a:t>
            </a:r>
            <a:r>
              <a:rPr lang="pt-PT" err="1"/>
              <a:t>Block</a:t>
            </a:r>
            <a:r>
              <a:rPr lang="pt-PT"/>
              <a:t> </a:t>
            </a:r>
            <a:r>
              <a:rPr lang="pt-PT" err="1"/>
              <a:t>name</a:t>
            </a:r>
            <a:endParaRPr lang="pt-PT"/>
          </a:p>
        </p:txBody>
      </p:sp>
      <p:sp>
        <p:nvSpPr>
          <p:cNvPr id="30" name="Text Placeholder 29"/>
          <p:cNvSpPr>
            <a:spLocks noGrp="1"/>
          </p:cNvSpPr>
          <p:nvPr>
            <p:ph type="body" sz="quarter" idx="80" hasCustomPrompt="1"/>
          </p:nvPr>
        </p:nvSpPr>
        <p:spPr>
          <a:xfrm>
            <a:off x="1232163" y="5172075"/>
            <a:ext cx="3336395" cy="1128606"/>
          </a:xfrm>
        </p:spPr>
        <p:txBody>
          <a:bodyP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b="0" baseline="0">
                <a:solidFill>
                  <a:schemeClr val="accent2"/>
                </a:solidFill>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err="1"/>
              <a:t>Lorem</a:t>
            </a:r>
            <a:r>
              <a:rPr lang="pt-PT"/>
              <a:t> </a:t>
            </a:r>
            <a:r>
              <a:rPr lang="pt-PT" err="1"/>
              <a:t>ipsum</a:t>
            </a:r>
            <a:r>
              <a:rPr lang="pt-PT"/>
              <a:t> </a:t>
            </a:r>
            <a:r>
              <a:rPr lang="pt-PT" err="1"/>
              <a:t>dolor</a:t>
            </a:r>
            <a:r>
              <a:rPr lang="pt-PT"/>
              <a:t> </a:t>
            </a:r>
            <a:r>
              <a:rPr lang="pt-PT" err="1"/>
              <a:t>sit</a:t>
            </a:r>
            <a:r>
              <a:rPr lang="pt-PT"/>
              <a:t> </a:t>
            </a:r>
            <a:r>
              <a:rPr lang="pt-PT" err="1"/>
              <a:t>amet</a:t>
            </a:r>
            <a:r>
              <a:rPr lang="pt-PT"/>
              <a:t>, </a:t>
            </a:r>
            <a:r>
              <a:rPr lang="pt-PT" err="1"/>
              <a:t>consectetur</a:t>
            </a:r>
            <a:r>
              <a:rPr lang="pt-PT"/>
              <a:t> </a:t>
            </a:r>
            <a:r>
              <a:rPr lang="pt-PT" err="1"/>
              <a:t>adipiscing</a:t>
            </a:r>
            <a:r>
              <a:rPr lang="pt-PT"/>
              <a:t> </a:t>
            </a:r>
            <a:r>
              <a:rPr lang="pt-PT" err="1"/>
              <a:t>elit</a:t>
            </a:r>
            <a:r>
              <a:rPr lang="pt-PT"/>
              <a:t>, </a:t>
            </a:r>
            <a:r>
              <a:rPr lang="pt-PT" err="1"/>
              <a:t>sed</a:t>
            </a:r>
            <a:r>
              <a:rPr lang="pt-PT"/>
              <a:t> do </a:t>
            </a:r>
            <a:r>
              <a:rPr lang="pt-PT" err="1"/>
              <a:t>eiusmod</a:t>
            </a:r>
            <a:r>
              <a:rPr lang="pt-PT"/>
              <a:t> </a:t>
            </a:r>
            <a:r>
              <a:rPr lang="pt-PT" err="1"/>
              <a:t>tempor</a:t>
            </a:r>
            <a:r>
              <a:rPr lang="pt-PT"/>
              <a:t> </a:t>
            </a:r>
            <a:r>
              <a:rPr lang="pt-PT" err="1"/>
              <a:t>incididunt</a:t>
            </a:r>
            <a:r>
              <a:rPr lang="pt-PT"/>
              <a:t> ut labore </a:t>
            </a:r>
            <a:r>
              <a:rPr lang="pt-PT" err="1"/>
              <a:t>et</a:t>
            </a:r>
            <a:r>
              <a:rPr lang="pt-PT"/>
              <a:t> </a:t>
            </a:r>
            <a:r>
              <a:rPr lang="pt-PT" err="1"/>
              <a:t>dolore</a:t>
            </a:r>
            <a:r>
              <a:rPr lang="pt-PT"/>
              <a:t> magna </a:t>
            </a:r>
            <a:r>
              <a:rPr lang="pt-PT" err="1"/>
              <a:t>aliqua</a:t>
            </a:r>
            <a:r>
              <a:rPr lang="pt-PT"/>
              <a:t>. </a:t>
            </a:r>
          </a:p>
        </p:txBody>
      </p:sp>
      <p:sp>
        <p:nvSpPr>
          <p:cNvPr id="31" name="Text Placeholder 29"/>
          <p:cNvSpPr>
            <a:spLocks noGrp="1"/>
          </p:cNvSpPr>
          <p:nvPr>
            <p:ph type="body" sz="quarter" idx="81" hasCustomPrompt="1"/>
          </p:nvPr>
        </p:nvSpPr>
        <p:spPr>
          <a:xfrm>
            <a:off x="1232163" y="1790700"/>
            <a:ext cx="3336395" cy="2876355"/>
          </a:xfrm>
        </p:spPr>
        <p:txBody>
          <a:bodyPr anchor="ct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2000" b="0" baseline="0">
                <a:solidFill>
                  <a:schemeClr val="accent6"/>
                </a:solidFill>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err="1"/>
              <a:t>Building</a:t>
            </a:r>
            <a:r>
              <a:rPr lang="pt-PT"/>
              <a:t> </a:t>
            </a:r>
            <a:r>
              <a:rPr lang="pt-PT" err="1"/>
              <a:t>Block</a:t>
            </a:r>
            <a:r>
              <a:rPr lang="pt-PT"/>
              <a:t> </a:t>
            </a:r>
            <a:r>
              <a:rPr lang="pt-PT" err="1"/>
              <a:t>illustration</a:t>
            </a:r>
            <a:r>
              <a:rPr lang="pt-PT"/>
              <a:t> </a:t>
            </a:r>
            <a:r>
              <a:rPr lang="pt-PT" err="1"/>
              <a:t>here</a:t>
            </a:r>
            <a:endParaRPr lang="pt-PT"/>
          </a:p>
        </p:txBody>
      </p:sp>
      <p:sp>
        <p:nvSpPr>
          <p:cNvPr id="32" name="Title 1"/>
          <p:cNvSpPr>
            <a:spLocks noGrp="1"/>
          </p:cNvSpPr>
          <p:nvPr>
            <p:ph type="title" hasCustomPrompt="1"/>
          </p:nvPr>
        </p:nvSpPr>
        <p:spPr>
          <a:xfrm>
            <a:off x="838200" y="687704"/>
            <a:ext cx="10515600" cy="356432"/>
          </a:xfrm>
        </p:spPr>
        <p:txBody>
          <a:bodyPr/>
          <a:lstStyle>
            <a:lvl1pPr>
              <a:defRPr/>
            </a:lvl1pPr>
          </a:lstStyle>
          <a:p>
            <a:r>
              <a:rPr lang="en-US"/>
              <a:t>Title</a:t>
            </a:r>
            <a:endParaRPr lang="pt-PT"/>
          </a:p>
        </p:txBody>
      </p:sp>
      <p:sp>
        <p:nvSpPr>
          <p:cNvPr id="33" name="Text Placeholder 4"/>
          <p:cNvSpPr>
            <a:spLocks noGrp="1"/>
          </p:cNvSpPr>
          <p:nvPr>
            <p:ph type="body" sz="quarter" idx="42" hasCustomPrompt="1"/>
          </p:nvPr>
        </p:nvSpPr>
        <p:spPr>
          <a:xfrm>
            <a:off x="839788" y="1079980"/>
            <a:ext cx="10514012" cy="258055"/>
          </a:xfrm>
        </p:spPr>
        <p:txBody>
          <a:bodyPr lIns="0" tIns="0" rIns="0" bIns="0">
            <a:normAutofit/>
          </a:bodyPr>
          <a:lstStyle>
            <a:lvl1pPr marL="0" indent="0">
              <a:buNone/>
              <a:defRPr sz="1700">
                <a:solidFill>
                  <a:schemeClr val="accent2"/>
                </a:solidFill>
              </a:defRPr>
            </a:lvl1pPr>
          </a:lstStyle>
          <a:p>
            <a:pPr lvl="0"/>
            <a:r>
              <a:rPr lang="pt-PT" err="1"/>
              <a:t>Subtitle</a:t>
            </a:r>
            <a:endParaRPr lang="pt-PT"/>
          </a:p>
        </p:txBody>
      </p:sp>
      <p:sp>
        <p:nvSpPr>
          <p:cNvPr id="7" name="Text Placeholder 25"/>
          <p:cNvSpPr>
            <a:spLocks noGrp="1"/>
          </p:cNvSpPr>
          <p:nvPr>
            <p:ph type="body" sz="quarter" idx="21" hasCustomPrompt="1"/>
          </p:nvPr>
        </p:nvSpPr>
        <p:spPr>
          <a:xfrm>
            <a:off x="5322755" y="2819398"/>
            <a:ext cx="2638424" cy="309348"/>
          </a:xfrm>
        </p:spPr>
        <p:txBody>
          <a:bodyPr>
            <a:noAutofit/>
          </a:bodyPr>
          <a:lstStyle>
            <a:lvl1pPr marL="0" indent="0" algn="ctr">
              <a:buNone/>
              <a:defRPr sz="1800" b="1" baseline="0">
                <a:solidFill>
                  <a:schemeClr val="accent4"/>
                </a:solidFill>
              </a:defRPr>
            </a:lvl1pPr>
          </a:lstStyle>
          <a:p>
            <a:pPr lvl="0"/>
            <a:r>
              <a:rPr lang="pt-PT" err="1"/>
              <a:t>Text</a:t>
            </a:r>
            <a:endParaRPr lang="pt-PT"/>
          </a:p>
        </p:txBody>
      </p:sp>
      <p:sp>
        <p:nvSpPr>
          <p:cNvPr id="8" name="Text Placeholder 25"/>
          <p:cNvSpPr>
            <a:spLocks noGrp="1"/>
          </p:cNvSpPr>
          <p:nvPr>
            <p:ph type="body" sz="quarter" idx="34" hasCustomPrompt="1"/>
          </p:nvPr>
        </p:nvSpPr>
        <p:spPr>
          <a:xfrm>
            <a:off x="5322755" y="3128747"/>
            <a:ext cx="2638424" cy="726927"/>
          </a:xfrm>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aseline="0">
                <a:solidFill>
                  <a:schemeClr val="accent2"/>
                </a:solidFill>
              </a:defRPr>
            </a:lvl1pPr>
          </a:lstStyle>
          <a:p>
            <a:r>
              <a:rPr lang="pt-PT" err="1"/>
              <a:t>Lorem</a:t>
            </a:r>
            <a:r>
              <a:rPr lang="pt-PT"/>
              <a:t> </a:t>
            </a:r>
            <a:r>
              <a:rPr lang="pt-PT" err="1"/>
              <a:t>ipsum</a:t>
            </a:r>
            <a:r>
              <a:rPr lang="pt-PT"/>
              <a:t> </a:t>
            </a:r>
            <a:r>
              <a:rPr lang="pt-PT" err="1"/>
              <a:t>dolor</a:t>
            </a:r>
            <a:r>
              <a:rPr lang="pt-PT"/>
              <a:t> </a:t>
            </a:r>
            <a:r>
              <a:rPr lang="pt-PT" err="1"/>
              <a:t>sit</a:t>
            </a:r>
            <a:r>
              <a:rPr lang="pt-PT"/>
              <a:t> </a:t>
            </a:r>
            <a:r>
              <a:rPr lang="pt-PT" err="1"/>
              <a:t>amet</a:t>
            </a:r>
            <a:r>
              <a:rPr lang="pt-PT"/>
              <a:t>, </a:t>
            </a:r>
            <a:r>
              <a:rPr lang="pt-PT" err="1"/>
              <a:t>consectetur</a:t>
            </a:r>
            <a:r>
              <a:rPr lang="pt-PT"/>
              <a:t> </a:t>
            </a:r>
            <a:r>
              <a:rPr lang="pt-PT" err="1"/>
              <a:t>adipiscing</a:t>
            </a:r>
            <a:r>
              <a:rPr lang="pt-PT"/>
              <a:t> </a:t>
            </a:r>
            <a:r>
              <a:rPr lang="pt-PT" err="1"/>
              <a:t>elit</a:t>
            </a:r>
            <a:r>
              <a:rPr lang="pt-PT"/>
              <a:t>, </a:t>
            </a:r>
            <a:r>
              <a:rPr lang="pt-PT" err="1"/>
              <a:t>sed</a:t>
            </a:r>
            <a:r>
              <a:rPr lang="pt-PT"/>
              <a:t> do </a:t>
            </a:r>
            <a:r>
              <a:rPr lang="pt-PT" err="1"/>
              <a:t>eiusmod</a:t>
            </a:r>
            <a:r>
              <a:rPr lang="pt-PT"/>
              <a:t> </a:t>
            </a:r>
            <a:r>
              <a:rPr lang="pt-PT" err="1"/>
              <a:t>tempor</a:t>
            </a:r>
            <a:r>
              <a:rPr lang="pt-PT"/>
              <a:t> </a:t>
            </a:r>
            <a:r>
              <a:rPr lang="pt-PT" err="1"/>
              <a:t>incididunt</a:t>
            </a:r>
            <a:r>
              <a:rPr lang="pt-PT"/>
              <a:t> ut</a:t>
            </a:r>
          </a:p>
        </p:txBody>
      </p:sp>
      <p:sp>
        <p:nvSpPr>
          <p:cNvPr id="9" name="Text Placeholder 25"/>
          <p:cNvSpPr>
            <a:spLocks noGrp="1"/>
          </p:cNvSpPr>
          <p:nvPr>
            <p:ph type="body" sz="quarter" idx="82" hasCustomPrompt="1"/>
          </p:nvPr>
        </p:nvSpPr>
        <p:spPr>
          <a:xfrm>
            <a:off x="8715376" y="2819398"/>
            <a:ext cx="2638424" cy="309348"/>
          </a:xfrm>
        </p:spPr>
        <p:txBody>
          <a:bodyPr>
            <a:noAutofit/>
          </a:bodyPr>
          <a:lstStyle>
            <a:lvl1pPr marL="0" indent="0" algn="ctr">
              <a:buNone/>
              <a:defRPr sz="1800" b="1" baseline="0">
                <a:solidFill>
                  <a:schemeClr val="accent4"/>
                </a:solidFill>
              </a:defRPr>
            </a:lvl1pPr>
          </a:lstStyle>
          <a:p>
            <a:pPr lvl="0"/>
            <a:r>
              <a:rPr lang="pt-PT" err="1"/>
              <a:t>Text</a:t>
            </a:r>
            <a:endParaRPr lang="pt-PT"/>
          </a:p>
        </p:txBody>
      </p:sp>
      <p:sp>
        <p:nvSpPr>
          <p:cNvPr id="10" name="Text Placeholder 25"/>
          <p:cNvSpPr>
            <a:spLocks noGrp="1"/>
          </p:cNvSpPr>
          <p:nvPr>
            <p:ph type="body" sz="quarter" idx="83" hasCustomPrompt="1"/>
          </p:nvPr>
        </p:nvSpPr>
        <p:spPr>
          <a:xfrm>
            <a:off x="8715376" y="3128747"/>
            <a:ext cx="2638424" cy="726927"/>
          </a:xfrm>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aseline="0">
                <a:solidFill>
                  <a:schemeClr val="accent2"/>
                </a:solidFill>
              </a:defRPr>
            </a:lvl1pPr>
          </a:lstStyle>
          <a:p>
            <a:r>
              <a:rPr lang="pt-PT" err="1"/>
              <a:t>Lorem</a:t>
            </a:r>
            <a:r>
              <a:rPr lang="pt-PT"/>
              <a:t> </a:t>
            </a:r>
            <a:r>
              <a:rPr lang="pt-PT" err="1"/>
              <a:t>ipsum</a:t>
            </a:r>
            <a:r>
              <a:rPr lang="pt-PT"/>
              <a:t> </a:t>
            </a:r>
            <a:r>
              <a:rPr lang="pt-PT" err="1"/>
              <a:t>dolor</a:t>
            </a:r>
            <a:r>
              <a:rPr lang="pt-PT"/>
              <a:t> </a:t>
            </a:r>
            <a:r>
              <a:rPr lang="pt-PT" err="1"/>
              <a:t>sit</a:t>
            </a:r>
            <a:r>
              <a:rPr lang="pt-PT"/>
              <a:t> </a:t>
            </a:r>
            <a:r>
              <a:rPr lang="pt-PT" err="1"/>
              <a:t>amet</a:t>
            </a:r>
            <a:r>
              <a:rPr lang="pt-PT"/>
              <a:t>, </a:t>
            </a:r>
            <a:r>
              <a:rPr lang="pt-PT" err="1"/>
              <a:t>consectetur</a:t>
            </a:r>
            <a:r>
              <a:rPr lang="pt-PT"/>
              <a:t> </a:t>
            </a:r>
            <a:r>
              <a:rPr lang="pt-PT" err="1"/>
              <a:t>adipiscing</a:t>
            </a:r>
            <a:r>
              <a:rPr lang="pt-PT"/>
              <a:t> </a:t>
            </a:r>
            <a:r>
              <a:rPr lang="pt-PT" err="1"/>
              <a:t>elit</a:t>
            </a:r>
            <a:r>
              <a:rPr lang="pt-PT"/>
              <a:t>, </a:t>
            </a:r>
            <a:r>
              <a:rPr lang="pt-PT" err="1"/>
              <a:t>sed</a:t>
            </a:r>
            <a:r>
              <a:rPr lang="pt-PT"/>
              <a:t> do </a:t>
            </a:r>
            <a:r>
              <a:rPr lang="pt-PT" err="1"/>
              <a:t>eiusmod</a:t>
            </a:r>
            <a:r>
              <a:rPr lang="pt-PT"/>
              <a:t> </a:t>
            </a:r>
            <a:r>
              <a:rPr lang="pt-PT" err="1"/>
              <a:t>tempor</a:t>
            </a:r>
            <a:r>
              <a:rPr lang="pt-PT"/>
              <a:t> </a:t>
            </a:r>
            <a:r>
              <a:rPr lang="pt-PT" err="1"/>
              <a:t>incididunt</a:t>
            </a:r>
            <a:r>
              <a:rPr lang="pt-PT"/>
              <a:t> ut</a:t>
            </a:r>
          </a:p>
        </p:txBody>
      </p:sp>
      <p:sp>
        <p:nvSpPr>
          <p:cNvPr id="11" name="Text Placeholder 25"/>
          <p:cNvSpPr>
            <a:spLocks noGrp="1"/>
          </p:cNvSpPr>
          <p:nvPr>
            <p:ph type="body" sz="quarter" idx="84" hasCustomPrompt="1"/>
          </p:nvPr>
        </p:nvSpPr>
        <p:spPr>
          <a:xfrm>
            <a:off x="5322755" y="5129106"/>
            <a:ext cx="2638424" cy="309348"/>
          </a:xfrm>
        </p:spPr>
        <p:txBody>
          <a:bodyPr>
            <a:noAutofit/>
          </a:bodyPr>
          <a:lstStyle>
            <a:lvl1pPr marL="0" indent="0" algn="ctr">
              <a:buNone/>
              <a:defRPr sz="1800" b="1" baseline="0">
                <a:solidFill>
                  <a:schemeClr val="accent4"/>
                </a:solidFill>
              </a:defRPr>
            </a:lvl1pPr>
          </a:lstStyle>
          <a:p>
            <a:pPr lvl="0"/>
            <a:r>
              <a:rPr lang="pt-PT" err="1"/>
              <a:t>Text</a:t>
            </a:r>
            <a:endParaRPr lang="pt-PT"/>
          </a:p>
        </p:txBody>
      </p:sp>
      <p:sp>
        <p:nvSpPr>
          <p:cNvPr id="12" name="Text Placeholder 25"/>
          <p:cNvSpPr>
            <a:spLocks noGrp="1"/>
          </p:cNvSpPr>
          <p:nvPr>
            <p:ph type="body" sz="quarter" idx="85" hasCustomPrompt="1"/>
          </p:nvPr>
        </p:nvSpPr>
        <p:spPr>
          <a:xfrm>
            <a:off x="5322755" y="5438455"/>
            <a:ext cx="2638424" cy="726927"/>
          </a:xfrm>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aseline="0">
                <a:solidFill>
                  <a:schemeClr val="accent2"/>
                </a:solidFill>
              </a:defRPr>
            </a:lvl1pPr>
          </a:lstStyle>
          <a:p>
            <a:r>
              <a:rPr lang="pt-PT" err="1"/>
              <a:t>Lorem</a:t>
            </a:r>
            <a:r>
              <a:rPr lang="pt-PT"/>
              <a:t> </a:t>
            </a:r>
            <a:r>
              <a:rPr lang="pt-PT" err="1"/>
              <a:t>ipsum</a:t>
            </a:r>
            <a:r>
              <a:rPr lang="pt-PT"/>
              <a:t> </a:t>
            </a:r>
            <a:r>
              <a:rPr lang="pt-PT" err="1"/>
              <a:t>dolor</a:t>
            </a:r>
            <a:r>
              <a:rPr lang="pt-PT"/>
              <a:t> </a:t>
            </a:r>
            <a:r>
              <a:rPr lang="pt-PT" err="1"/>
              <a:t>sit</a:t>
            </a:r>
            <a:r>
              <a:rPr lang="pt-PT"/>
              <a:t> </a:t>
            </a:r>
            <a:r>
              <a:rPr lang="pt-PT" err="1"/>
              <a:t>amet</a:t>
            </a:r>
            <a:r>
              <a:rPr lang="pt-PT"/>
              <a:t>, </a:t>
            </a:r>
            <a:r>
              <a:rPr lang="pt-PT" err="1"/>
              <a:t>consectetur</a:t>
            </a:r>
            <a:r>
              <a:rPr lang="pt-PT"/>
              <a:t> </a:t>
            </a:r>
            <a:r>
              <a:rPr lang="pt-PT" err="1"/>
              <a:t>adipiscing</a:t>
            </a:r>
            <a:r>
              <a:rPr lang="pt-PT"/>
              <a:t> </a:t>
            </a:r>
            <a:r>
              <a:rPr lang="pt-PT" err="1"/>
              <a:t>elit</a:t>
            </a:r>
            <a:r>
              <a:rPr lang="pt-PT"/>
              <a:t>, </a:t>
            </a:r>
            <a:r>
              <a:rPr lang="pt-PT" err="1"/>
              <a:t>sed</a:t>
            </a:r>
            <a:r>
              <a:rPr lang="pt-PT"/>
              <a:t> do </a:t>
            </a:r>
            <a:r>
              <a:rPr lang="pt-PT" err="1"/>
              <a:t>eiusmod</a:t>
            </a:r>
            <a:r>
              <a:rPr lang="pt-PT"/>
              <a:t> </a:t>
            </a:r>
            <a:r>
              <a:rPr lang="pt-PT" err="1"/>
              <a:t>tempor</a:t>
            </a:r>
            <a:r>
              <a:rPr lang="pt-PT"/>
              <a:t> </a:t>
            </a:r>
            <a:r>
              <a:rPr lang="pt-PT" err="1"/>
              <a:t>incididunt</a:t>
            </a:r>
            <a:r>
              <a:rPr lang="pt-PT"/>
              <a:t> ut</a:t>
            </a:r>
          </a:p>
        </p:txBody>
      </p:sp>
      <p:sp>
        <p:nvSpPr>
          <p:cNvPr id="13" name="Text Placeholder 25"/>
          <p:cNvSpPr>
            <a:spLocks noGrp="1"/>
          </p:cNvSpPr>
          <p:nvPr>
            <p:ph type="body" sz="quarter" idx="86" hasCustomPrompt="1"/>
          </p:nvPr>
        </p:nvSpPr>
        <p:spPr>
          <a:xfrm>
            <a:off x="8715376" y="5129106"/>
            <a:ext cx="2638424" cy="309348"/>
          </a:xfrm>
        </p:spPr>
        <p:txBody>
          <a:bodyPr>
            <a:noAutofit/>
          </a:bodyPr>
          <a:lstStyle>
            <a:lvl1pPr marL="0" indent="0" algn="ctr">
              <a:buNone/>
              <a:defRPr sz="1800" b="1" baseline="0">
                <a:solidFill>
                  <a:schemeClr val="accent4"/>
                </a:solidFill>
              </a:defRPr>
            </a:lvl1pPr>
          </a:lstStyle>
          <a:p>
            <a:pPr lvl="0"/>
            <a:r>
              <a:rPr lang="pt-PT" err="1"/>
              <a:t>Text</a:t>
            </a:r>
            <a:endParaRPr lang="pt-PT"/>
          </a:p>
        </p:txBody>
      </p:sp>
      <p:sp>
        <p:nvSpPr>
          <p:cNvPr id="14" name="Text Placeholder 25"/>
          <p:cNvSpPr>
            <a:spLocks noGrp="1"/>
          </p:cNvSpPr>
          <p:nvPr>
            <p:ph type="body" sz="quarter" idx="87" hasCustomPrompt="1"/>
          </p:nvPr>
        </p:nvSpPr>
        <p:spPr>
          <a:xfrm>
            <a:off x="8715376" y="5438455"/>
            <a:ext cx="2638424" cy="726927"/>
          </a:xfrm>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aseline="0">
                <a:solidFill>
                  <a:schemeClr val="accent2"/>
                </a:solidFill>
              </a:defRPr>
            </a:lvl1pPr>
          </a:lstStyle>
          <a:p>
            <a:r>
              <a:rPr lang="pt-PT" err="1"/>
              <a:t>Lorem</a:t>
            </a:r>
            <a:r>
              <a:rPr lang="pt-PT"/>
              <a:t> </a:t>
            </a:r>
            <a:r>
              <a:rPr lang="pt-PT" err="1"/>
              <a:t>ipsum</a:t>
            </a:r>
            <a:r>
              <a:rPr lang="pt-PT"/>
              <a:t> </a:t>
            </a:r>
            <a:r>
              <a:rPr lang="pt-PT" err="1"/>
              <a:t>dolor</a:t>
            </a:r>
            <a:r>
              <a:rPr lang="pt-PT"/>
              <a:t> </a:t>
            </a:r>
            <a:r>
              <a:rPr lang="pt-PT" err="1"/>
              <a:t>sit</a:t>
            </a:r>
            <a:r>
              <a:rPr lang="pt-PT"/>
              <a:t> </a:t>
            </a:r>
            <a:r>
              <a:rPr lang="pt-PT" err="1"/>
              <a:t>amet</a:t>
            </a:r>
            <a:r>
              <a:rPr lang="pt-PT"/>
              <a:t>, </a:t>
            </a:r>
            <a:r>
              <a:rPr lang="pt-PT" err="1"/>
              <a:t>consectetur</a:t>
            </a:r>
            <a:r>
              <a:rPr lang="pt-PT"/>
              <a:t> </a:t>
            </a:r>
            <a:r>
              <a:rPr lang="pt-PT" err="1"/>
              <a:t>adipiscing</a:t>
            </a:r>
            <a:r>
              <a:rPr lang="pt-PT"/>
              <a:t> </a:t>
            </a:r>
            <a:r>
              <a:rPr lang="pt-PT" err="1"/>
              <a:t>elit</a:t>
            </a:r>
            <a:r>
              <a:rPr lang="pt-PT"/>
              <a:t>, </a:t>
            </a:r>
            <a:r>
              <a:rPr lang="pt-PT" err="1"/>
              <a:t>sed</a:t>
            </a:r>
            <a:r>
              <a:rPr lang="pt-PT"/>
              <a:t> do </a:t>
            </a:r>
            <a:r>
              <a:rPr lang="pt-PT" err="1"/>
              <a:t>eiusmod</a:t>
            </a:r>
            <a:r>
              <a:rPr lang="pt-PT"/>
              <a:t> </a:t>
            </a:r>
            <a:r>
              <a:rPr lang="pt-PT" err="1"/>
              <a:t>tempor</a:t>
            </a:r>
            <a:r>
              <a:rPr lang="pt-PT"/>
              <a:t> </a:t>
            </a:r>
            <a:r>
              <a:rPr lang="pt-PT" err="1"/>
              <a:t>incididunt</a:t>
            </a:r>
            <a:r>
              <a:rPr lang="pt-PT"/>
              <a:t> ut</a:t>
            </a:r>
          </a:p>
        </p:txBody>
      </p:sp>
      <p:sp>
        <p:nvSpPr>
          <p:cNvPr id="15" name="Text Placeholder 12"/>
          <p:cNvSpPr>
            <a:spLocks noGrp="1" noChangeAspect="1"/>
          </p:cNvSpPr>
          <p:nvPr>
            <p:ph type="body" sz="quarter" idx="73" hasCustomPrompt="1"/>
          </p:nvPr>
        </p:nvSpPr>
        <p:spPr>
          <a:xfrm>
            <a:off x="6210723" y="1785808"/>
            <a:ext cx="862488" cy="862488"/>
          </a:xfrm>
          <a:prstGeom prst="ellipse">
            <a:avLst/>
          </a:prstGeom>
          <a:noFill/>
        </p:spPr>
        <p:txBody>
          <a:bodyPr anchor="ctr">
            <a:noAutofit/>
          </a:bodyPr>
          <a:lstStyle>
            <a:lvl1pPr marL="0" indent="0" algn="ctr">
              <a:buNone/>
              <a:defRPr sz="1000">
                <a:solidFill>
                  <a:schemeClr val="accent2"/>
                </a:solidFill>
              </a:defRPr>
            </a:lvl1pPr>
          </a:lstStyle>
          <a:p>
            <a:pPr lvl="0"/>
            <a:r>
              <a:rPr lang="en-US"/>
              <a:t>Icon here</a:t>
            </a:r>
            <a:endParaRPr lang="pt-PT"/>
          </a:p>
        </p:txBody>
      </p:sp>
      <p:sp>
        <p:nvSpPr>
          <p:cNvPr id="16" name="Text Placeholder 12"/>
          <p:cNvSpPr>
            <a:spLocks noGrp="1" noChangeAspect="1"/>
          </p:cNvSpPr>
          <p:nvPr>
            <p:ph type="body" sz="quarter" idx="88" hasCustomPrompt="1"/>
          </p:nvPr>
        </p:nvSpPr>
        <p:spPr>
          <a:xfrm>
            <a:off x="6210723" y="4124033"/>
            <a:ext cx="862488" cy="862488"/>
          </a:xfrm>
          <a:prstGeom prst="ellipse">
            <a:avLst/>
          </a:prstGeom>
          <a:noFill/>
        </p:spPr>
        <p:txBody>
          <a:bodyPr anchor="ctr">
            <a:noAutofit/>
          </a:bodyPr>
          <a:lstStyle>
            <a:lvl1pPr marL="0" indent="0" algn="ctr">
              <a:buNone/>
              <a:defRPr sz="1000">
                <a:solidFill>
                  <a:schemeClr val="accent2"/>
                </a:solidFill>
              </a:defRPr>
            </a:lvl1pPr>
          </a:lstStyle>
          <a:p>
            <a:pPr lvl="0"/>
            <a:r>
              <a:rPr lang="en-US"/>
              <a:t>Icon here</a:t>
            </a:r>
            <a:endParaRPr lang="pt-PT"/>
          </a:p>
        </p:txBody>
      </p:sp>
      <p:sp>
        <p:nvSpPr>
          <p:cNvPr id="17" name="Text Placeholder 12"/>
          <p:cNvSpPr>
            <a:spLocks noGrp="1" noChangeAspect="1"/>
          </p:cNvSpPr>
          <p:nvPr>
            <p:ph type="body" sz="quarter" idx="89" hasCustomPrompt="1"/>
          </p:nvPr>
        </p:nvSpPr>
        <p:spPr>
          <a:xfrm>
            <a:off x="9603344" y="4124033"/>
            <a:ext cx="862488" cy="862488"/>
          </a:xfrm>
          <a:prstGeom prst="ellipse">
            <a:avLst/>
          </a:prstGeom>
          <a:noFill/>
        </p:spPr>
        <p:txBody>
          <a:bodyPr anchor="ctr">
            <a:noAutofit/>
          </a:bodyPr>
          <a:lstStyle>
            <a:lvl1pPr marL="0" indent="0" algn="ctr">
              <a:buNone/>
              <a:defRPr sz="1000">
                <a:solidFill>
                  <a:schemeClr val="accent2"/>
                </a:solidFill>
              </a:defRPr>
            </a:lvl1pPr>
          </a:lstStyle>
          <a:p>
            <a:pPr lvl="0"/>
            <a:r>
              <a:rPr lang="en-US"/>
              <a:t>Icon here</a:t>
            </a:r>
            <a:endParaRPr lang="pt-PT"/>
          </a:p>
        </p:txBody>
      </p:sp>
      <p:sp>
        <p:nvSpPr>
          <p:cNvPr id="18" name="Text Placeholder 12"/>
          <p:cNvSpPr>
            <a:spLocks noGrp="1" noChangeAspect="1"/>
          </p:cNvSpPr>
          <p:nvPr>
            <p:ph type="body" sz="quarter" idx="90" hasCustomPrompt="1"/>
          </p:nvPr>
        </p:nvSpPr>
        <p:spPr>
          <a:xfrm>
            <a:off x="9603344" y="1794787"/>
            <a:ext cx="862488" cy="862488"/>
          </a:xfrm>
          <a:prstGeom prst="ellipse">
            <a:avLst/>
          </a:prstGeom>
          <a:noFill/>
        </p:spPr>
        <p:txBody>
          <a:bodyPr anchor="ctr">
            <a:noAutofit/>
          </a:bodyPr>
          <a:lstStyle>
            <a:lvl1pPr marL="0" indent="0" algn="ctr">
              <a:buNone/>
              <a:defRPr sz="1000">
                <a:solidFill>
                  <a:schemeClr val="accent2"/>
                </a:solidFill>
              </a:defRPr>
            </a:lvl1pPr>
          </a:lstStyle>
          <a:p>
            <a:pPr lvl="0"/>
            <a:r>
              <a:rPr lang="en-US"/>
              <a:t>Icon here</a:t>
            </a:r>
            <a:endParaRPr lang="pt-PT"/>
          </a:p>
        </p:txBody>
      </p:sp>
      <p:sp>
        <p:nvSpPr>
          <p:cNvPr id="19" name="Text Placeholder 12"/>
          <p:cNvSpPr>
            <a:spLocks noGrp="1"/>
          </p:cNvSpPr>
          <p:nvPr>
            <p:ph type="body" sz="quarter" idx="15" hasCustomPrompt="1"/>
          </p:nvPr>
        </p:nvSpPr>
        <p:spPr>
          <a:xfrm>
            <a:off x="11213811" y="6165382"/>
            <a:ext cx="701038" cy="486183"/>
          </a:xfrm>
          <a:blipFill>
            <a:blip r:embed="rId2" cstate="email">
              <a:extLst>
                <a:ext uri="{28A0092B-C50C-407E-A947-70E740481C1C}">
                  <a14:useLocalDpi xmlns:a14="http://schemas.microsoft.com/office/drawing/2010/main"/>
                </a:ext>
              </a:extLst>
            </a:blip>
            <a:stretch>
              <a:fillRect/>
            </a:stretch>
          </a:blipFill>
        </p:spPr>
        <p:txBody>
          <a:bodyPr lIns="0" tIns="0" rIns="0" bIns="0" anchor="ct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700" b="0" baseline="0">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a:t> </a:t>
            </a:r>
          </a:p>
        </p:txBody>
      </p:sp>
      <p:sp>
        <p:nvSpPr>
          <p:cNvPr id="20" name="Slide Number Placeholder 2"/>
          <p:cNvSpPr>
            <a:spLocks noGrp="1"/>
          </p:cNvSpPr>
          <p:nvPr>
            <p:ph type="sldNum" sz="quarter" idx="10"/>
          </p:nvPr>
        </p:nvSpPr>
        <p:spPr>
          <a:xfrm>
            <a:off x="10437401" y="6224481"/>
            <a:ext cx="637374" cy="365125"/>
          </a:xfrm>
        </p:spPr>
        <p:txBody>
          <a:bodyPr/>
          <a:lstStyle>
            <a:lvl1pPr>
              <a:defRPr>
                <a:solidFill>
                  <a:schemeClr val="accent4"/>
                </a:solidFill>
              </a:defRPr>
            </a:lvl1pPr>
          </a:lstStyle>
          <a:p>
            <a:fld id="{9E561190-0011-472E-9FCA-1D7032DB7E1D}" type="slidenum">
              <a:rPr lang="en-US" smtClean="0"/>
              <a:pPr/>
              <a:t>‹#›</a:t>
            </a:fld>
            <a:endParaRPr lang="en-US"/>
          </a:p>
        </p:txBody>
      </p:sp>
      <p:cxnSp>
        <p:nvCxnSpPr>
          <p:cNvPr id="23" name="Straight Connector 22"/>
          <p:cNvCxnSpPr/>
          <p:nvPr userDrawn="1"/>
        </p:nvCxnSpPr>
        <p:spPr>
          <a:xfrm flipH="1">
            <a:off x="685800" y="-4152"/>
            <a:ext cx="0" cy="1358290"/>
          </a:xfrm>
          <a:prstGeom prst="line">
            <a:avLst/>
          </a:prstGeom>
          <a:ln w="6350">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78950627"/>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BB&amp;Mockups Slide 5">
    <p:spTree>
      <p:nvGrpSpPr>
        <p:cNvPr id="1" name=""/>
        <p:cNvGrpSpPr/>
        <p:nvPr/>
      </p:nvGrpSpPr>
      <p:grpSpPr>
        <a:xfrm>
          <a:off x="0" y="0"/>
          <a:ext cx="0" cy="0"/>
          <a:chOff x="0" y="0"/>
          <a:chExt cx="0" cy="0"/>
        </a:xfrm>
      </p:grpSpPr>
      <p:sp>
        <p:nvSpPr>
          <p:cNvPr id="7" name="Text Placeholder 29"/>
          <p:cNvSpPr>
            <a:spLocks noGrp="1"/>
          </p:cNvSpPr>
          <p:nvPr>
            <p:ph type="body" sz="quarter" idx="81" hasCustomPrompt="1"/>
          </p:nvPr>
        </p:nvSpPr>
        <p:spPr>
          <a:xfrm>
            <a:off x="1885950" y="1738884"/>
            <a:ext cx="2506683" cy="2377153"/>
          </a:xfrm>
        </p:spPr>
        <p:txBody>
          <a:bodyPr anchor="ct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2000" b="0" baseline="0">
                <a:solidFill>
                  <a:schemeClr val="accent6"/>
                </a:solidFill>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err="1"/>
              <a:t>Building</a:t>
            </a:r>
            <a:r>
              <a:rPr lang="pt-PT"/>
              <a:t> </a:t>
            </a:r>
            <a:r>
              <a:rPr lang="pt-PT" err="1"/>
              <a:t>Block</a:t>
            </a:r>
            <a:r>
              <a:rPr lang="pt-PT"/>
              <a:t> </a:t>
            </a:r>
            <a:r>
              <a:rPr lang="pt-PT" err="1"/>
              <a:t>illustration</a:t>
            </a:r>
            <a:r>
              <a:rPr lang="pt-PT"/>
              <a:t> </a:t>
            </a:r>
            <a:r>
              <a:rPr lang="pt-PT" err="1"/>
              <a:t>here</a:t>
            </a:r>
            <a:endParaRPr lang="pt-PT"/>
          </a:p>
        </p:txBody>
      </p:sp>
      <p:sp>
        <p:nvSpPr>
          <p:cNvPr id="2" name="Title 1"/>
          <p:cNvSpPr>
            <a:spLocks noGrp="1"/>
          </p:cNvSpPr>
          <p:nvPr>
            <p:ph type="title" hasCustomPrompt="1"/>
          </p:nvPr>
        </p:nvSpPr>
        <p:spPr/>
        <p:txBody>
          <a:bodyPr/>
          <a:lstStyle>
            <a:lvl1pPr>
              <a:defRPr/>
            </a:lvl1pPr>
          </a:lstStyle>
          <a:p>
            <a:r>
              <a:rPr lang="en-US"/>
              <a:t>Title</a:t>
            </a:r>
            <a:endParaRPr lang="pt-PT"/>
          </a:p>
        </p:txBody>
      </p:sp>
      <p:sp>
        <p:nvSpPr>
          <p:cNvPr id="3" name="Slide Number Placeholder 2"/>
          <p:cNvSpPr>
            <a:spLocks noGrp="1"/>
          </p:cNvSpPr>
          <p:nvPr>
            <p:ph type="sldNum" sz="quarter" idx="10"/>
          </p:nvPr>
        </p:nvSpPr>
        <p:spPr/>
        <p:txBody>
          <a:bodyPr/>
          <a:lstStyle/>
          <a:p>
            <a:fld id="{9E561190-0011-472E-9FCA-1D7032DB7E1D}" type="slidenum">
              <a:rPr lang="en-US" smtClean="0"/>
              <a:pPr/>
              <a:t>‹#›</a:t>
            </a:fld>
            <a:endParaRPr lang="en-US"/>
          </a:p>
        </p:txBody>
      </p:sp>
      <p:sp>
        <p:nvSpPr>
          <p:cNvPr id="4" name="Text Placeholder 4"/>
          <p:cNvSpPr>
            <a:spLocks noGrp="1"/>
          </p:cNvSpPr>
          <p:nvPr>
            <p:ph type="body" sz="quarter" idx="42" hasCustomPrompt="1"/>
          </p:nvPr>
        </p:nvSpPr>
        <p:spPr>
          <a:xfrm>
            <a:off x="839788" y="1079980"/>
            <a:ext cx="10514012" cy="258055"/>
          </a:xfrm>
        </p:spPr>
        <p:txBody>
          <a:bodyPr lIns="0" tIns="0" rIns="0" bIns="0">
            <a:normAutofit/>
          </a:bodyPr>
          <a:lstStyle>
            <a:lvl1pPr marL="0" indent="0">
              <a:buNone/>
              <a:defRPr sz="1700">
                <a:solidFill>
                  <a:schemeClr val="accent2"/>
                </a:solidFill>
              </a:defRPr>
            </a:lvl1pPr>
          </a:lstStyle>
          <a:p>
            <a:pPr lvl="0"/>
            <a:r>
              <a:rPr lang="pt-PT" err="1"/>
              <a:t>Subtitle</a:t>
            </a:r>
            <a:endParaRPr lang="pt-PT"/>
          </a:p>
        </p:txBody>
      </p:sp>
      <p:sp>
        <p:nvSpPr>
          <p:cNvPr id="5" name="Text Placeholder 12"/>
          <p:cNvSpPr>
            <a:spLocks noGrp="1"/>
          </p:cNvSpPr>
          <p:nvPr>
            <p:ph type="body" sz="quarter" idx="15" hasCustomPrompt="1"/>
          </p:nvPr>
        </p:nvSpPr>
        <p:spPr>
          <a:xfrm>
            <a:off x="11213811" y="6165382"/>
            <a:ext cx="701038" cy="486183"/>
          </a:xfrm>
          <a:blipFill>
            <a:blip r:embed="rId2" cstate="email">
              <a:extLst>
                <a:ext uri="{28A0092B-C50C-407E-A947-70E740481C1C}">
                  <a14:useLocalDpi xmlns:a14="http://schemas.microsoft.com/office/drawing/2010/main"/>
                </a:ext>
              </a:extLst>
            </a:blip>
            <a:stretch>
              <a:fillRect/>
            </a:stretch>
          </a:blipFill>
        </p:spPr>
        <p:txBody>
          <a:bodyPr lIns="0" tIns="0" rIns="0" bIns="0" anchor="ct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700" b="0" baseline="0">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a:t> </a:t>
            </a:r>
          </a:p>
        </p:txBody>
      </p:sp>
      <p:sp>
        <p:nvSpPr>
          <p:cNvPr id="6" name="Rectangle 5"/>
          <p:cNvSpPr/>
          <p:nvPr userDrawn="1"/>
        </p:nvSpPr>
        <p:spPr>
          <a:xfrm>
            <a:off x="-122532" y="4116037"/>
            <a:ext cx="12437065" cy="1999253"/>
          </a:xfrm>
          <a:prstGeom prst="rect">
            <a:avLst/>
          </a:prstGeom>
          <a:solidFill>
            <a:schemeClr val="accent4"/>
          </a:solidFill>
          <a:ln w="19050">
            <a:solidFill>
              <a:schemeClr val="accent5"/>
            </a:solidFill>
          </a:ln>
        </p:spPr>
        <p:txBody>
          <a:bodyPr lIns="45718" tIns="45718" rIns="45718" bIns="45718" anchor="ctr"/>
          <a:lstStyle/>
          <a:p>
            <a:pPr algn="r">
              <a:defRPr>
                <a:solidFill>
                  <a:srgbClr val="FFFFFF"/>
                </a:solidFill>
                <a:latin typeface="EC Square Sans Pro"/>
                <a:ea typeface="EC Square Sans Pro"/>
                <a:cs typeface="EC Square Sans Pro"/>
                <a:sym typeface="EC Square Sans Pro"/>
              </a:defRPr>
            </a:pPr>
            <a:endParaRPr sz="1200"/>
          </a:p>
        </p:txBody>
      </p:sp>
      <p:sp>
        <p:nvSpPr>
          <p:cNvPr id="8" name="Text Placeholder 29"/>
          <p:cNvSpPr>
            <a:spLocks noGrp="1"/>
          </p:cNvSpPr>
          <p:nvPr>
            <p:ph type="body" sz="quarter" idx="79" hasCustomPrompt="1"/>
          </p:nvPr>
        </p:nvSpPr>
        <p:spPr>
          <a:xfrm>
            <a:off x="6161510" y="2455264"/>
            <a:ext cx="3336395" cy="269843"/>
          </a:xfrm>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2000" b="1" baseline="0">
                <a:solidFill>
                  <a:schemeClr val="accent5"/>
                </a:solidFill>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err="1"/>
              <a:t>Building</a:t>
            </a:r>
            <a:r>
              <a:rPr lang="pt-PT"/>
              <a:t> </a:t>
            </a:r>
            <a:r>
              <a:rPr lang="pt-PT" err="1"/>
              <a:t>Block</a:t>
            </a:r>
            <a:r>
              <a:rPr lang="pt-PT"/>
              <a:t> </a:t>
            </a:r>
            <a:r>
              <a:rPr lang="pt-PT" err="1"/>
              <a:t>name</a:t>
            </a:r>
            <a:endParaRPr lang="pt-PT"/>
          </a:p>
        </p:txBody>
      </p:sp>
      <p:sp>
        <p:nvSpPr>
          <p:cNvPr id="9" name="Text Placeholder 29"/>
          <p:cNvSpPr>
            <a:spLocks noGrp="1"/>
          </p:cNvSpPr>
          <p:nvPr>
            <p:ph type="body" sz="quarter" idx="80" hasCustomPrompt="1"/>
          </p:nvPr>
        </p:nvSpPr>
        <p:spPr>
          <a:xfrm>
            <a:off x="6161509" y="2744157"/>
            <a:ext cx="3336395" cy="1128606"/>
          </a:xfrm>
        </p:spPr>
        <p:txBody>
          <a:bodyP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b="0" baseline="0">
                <a:solidFill>
                  <a:schemeClr val="accent4"/>
                </a:solidFill>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err="1"/>
              <a:t>Lorem</a:t>
            </a:r>
            <a:r>
              <a:rPr lang="pt-PT"/>
              <a:t> </a:t>
            </a:r>
            <a:r>
              <a:rPr lang="pt-PT" err="1"/>
              <a:t>ipsum</a:t>
            </a:r>
            <a:r>
              <a:rPr lang="pt-PT"/>
              <a:t> </a:t>
            </a:r>
            <a:r>
              <a:rPr lang="pt-PT" err="1"/>
              <a:t>dolor</a:t>
            </a:r>
            <a:r>
              <a:rPr lang="pt-PT"/>
              <a:t> </a:t>
            </a:r>
            <a:r>
              <a:rPr lang="pt-PT" err="1"/>
              <a:t>sit</a:t>
            </a:r>
            <a:r>
              <a:rPr lang="pt-PT"/>
              <a:t> </a:t>
            </a:r>
            <a:r>
              <a:rPr lang="pt-PT" err="1"/>
              <a:t>amet</a:t>
            </a:r>
            <a:r>
              <a:rPr lang="pt-PT"/>
              <a:t>, </a:t>
            </a:r>
            <a:r>
              <a:rPr lang="pt-PT" err="1"/>
              <a:t>consectetur</a:t>
            </a:r>
            <a:r>
              <a:rPr lang="pt-PT"/>
              <a:t> </a:t>
            </a:r>
            <a:r>
              <a:rPr lang="pt-PT" err="1"/>
              <a:t>adipiscing</a:t>
            </a:r>
            <a:r>
              <a:rPr lang="pt-PT"/>
              <a:t> </a:t>
            </a:r>
            <a:r>
              <a:rPr lang="pt-PT" err="1"/>
              <a:t>elit</a:t>
            </a:r>
            <a:r>
              <a:rPr lang="pt-PT"/>
              <a:t>, </a:t>
            </a:r>
            <a:r>
              <a:rPr lang="pt-PT" err="1"/>
              <a:t>sed</a:t>
            </a:r>
            <a:r>
              <a:rPr lang="pt-PT"/>
              <a:t> do </a:t>
            </a:r>
            <a:r>
              <a:rPr lang="pt-PT" err="1"/>
              <a:t>eiusmod</a:t>
            </a:r>
            <a:r>
              <a:rPr lang="pt-PT"/>
              <a:t> </a:t>
            </a:r>
            <a:r>
              <a:rPr lang="pt-PT" err="1"/>
              <a:t>tempor</a:t>
            </a:r>
            <a:r>
              <a:rPr lang="pt-PT"/>
              <a:t> </a:t>
            </a:r>
            <a:r>
              <a:rPr lang="pt-PT" err="1"/>
              <a:t>incididunt</a:t>
            </a:r>
            <a:r>
              <a:rPr lang="pt-PT"/>
              <a:t> ut labore </a:t>
            </a:r>
            <a:r>
              <a:rPr lang="pt-PT" err="1"/>
              <a:t>et</a:t>
            </a:r>
            <a:r>
              <a:rPr lang="pt-PT"/>
              <a:t> </a:t>
            </a:r>
            <a:r>
              <a:rPr lang="pt-PT" err="1"/>
              <a:t>dolore</a:t>
            </a:r>
            <a:r>
              <a:rPr lang="pt-PT"/>
              <a:t> magna </a:t>
            </a:r>
            <a:r>
              <a:rPr lang="pt-PT" err="1"/>
              <a:t>aliqua</a:t>
            </a:r>
            <a:r>
              <a:rPr lang="pt-PT"/>
              <a:t>. </a:t>
            </a:r>
          </a:p>
        </p:txBody>
      </p:sp>
      <p:sp>
        <p:nvSpPr>
          <p:cNvPr id="10" name="Text Placeholder 29"/>
          <p:cNvSpPr>
            <a:spLocks noGrp="1"/>
          </p:cNvSpPr>
          <p:nvPr>
            <p:ph type="body" sz="quarter" idx="82" hasCustomPrompt="1"/>
          </p:nvPr>
        </p:nvSpPr>
        <p:spPr>
          <a:xfrm>
            <a:off x="839789" y="5059251"/>
            <a:ext cx="2506683" cy="269843"/>
          </a:xfrm>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200" b="1" baseline="0">
                <a:solidFill>
                  <a:schemeClr val="accent5"/>
                </a:solidFill>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err="1"/>
              <a:t>Text</a:t>
            </a:r>
            <a:endParaRPr lang="pt-PT"/>
          </a:p>
        </p:txBody>
      </p:sp>
      <p:sp>
        <p:nvSpPr>
          <p:cNvPr id="11" name="Text Placeholder 29"/>
          <p:cNvSpPr>
            <a:spLocks noGrp="1"/>
          </p:cNvSpPr>
          <p:nvPr>
            <p:ph type="body" sz="quarter" idx="83" hasCustomPrompt="1"/>
          </p:nvPr>
        </p:nvSpPr>
        <p:spPr>
          <a:xfrm>
            <a:off x="839788" y="5348144"/>
            <a:ext cx="2506683" cy="619595"/>
          </a:xfrm>
        </p:spPr>
        <p:txBody>
          <a:bodyP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000" b="0" baseline="0">
                <a:solidFill>
                  <a:schemeClr val="bg1"/>
                </a:solidFill>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err="1"/>
              <a:t>Lorem</a:t>
            </a:r>
            <a:r>
              <a:rPr lang="pt-PT"/>
              <a:t> </a:t>
            </a:r>
            <a:r>
              <a:rPr lang="pt-PT" err="1"/>
              <a:t>ipsum</a:t>
            </a:r>
            <a:r>
              <a:rPr lang="pt-PT"/>
              <a:t> </a:t>
            </a:r>
            <a:r>
              <a:rPr lang="pt-PT" err="1"/>
              <a:t>dolor</a:t>
            </a:r>
            <a:r>
              <a:rPr lang="pt-PT"/>
              <a:t> </a:t>
            </a:r>
            <a:r>
              <a:rPr lang="pt-PT" err="1"/>
              <a:t>sit</a:t>
            </a:r>
            <a:r>
              <a:rPr lang="pt-PT"/>
              <a:t> </a:t>
            </a:r>
            <a:r>
              <a:rPr lang="pt-PT" err="1"/>
              <a:t>amet</a:t>
            </a:r>
            <a:r>
              <a:rPr lang="pt-PT"/>
              <a:t>, </a:t>
            </a:r>
            <a:r>
              <a:rPr lang="pt-PT" err="1"/>
              <a:t>consectetur</a:t>
            </a:r>
            <a:r>
              <a:rPr lang="pt-PT"/>
              <a:t> </a:t>
            </a:r>
            <a:r>
              <a:rPr lang="pt-PT" err="1"/>
              <a:t>adipiscing</a:t>
            </a:r>
            <a:r>
              <a:rPr lang="pt-PT"/>
              <a:t> </a:t>
            </a:r>
            <a:r>
              <a:rPr lang="pt-PT" err="1"/>
              <a:t>elit</a:t>
            </a:r>
            <a:r>
              <a:rPr lang="pt-PT"/>
              <a:t>, </a:t>
            </a:r>
            <a:r>
              <a:rPr lang="pt-PT" err="1"/>
              <a:t>sed</a:t>
            </a:r>
            <a:r>
              <a:rPr lang="pt-PT"/>
              <a:t> do </a:t>
            </a:r>
            <a:r>
              <a:rPr lang="pt-PT" err="1"/>
              <a:t>eiusmod</a:t>
            </a:r>
            <a:r>
              <a:rPr lang="pt-PT"/>
              <a:t> </a:t>
            </a:r>
            <a:r>
              <a:rPr lang="pt-PT" err="1"/>
              <a:t>tempor</a:t>
            </a:r>
            <a:r>
              <a:rPr lang="pt-PT"/>
              <a:t> </a:t>
            </a:r>
            <a:r>
              <a:rPr lang="pt-PT" err="1"/>
              <a:t>incididunt</a:t>
            </a:r>
            <a:r>
              <a:rPr lang="pt-PT"/>
              <a:t> ut labore </a:t>
            </a:r>
            <a:r>
              <a:rPr lang="pt-PT" err="1"/>
              <a:t>et</a:t>
            </a:r>
            <a:r>
              <a:rPr lang="pt-PT"/>
              <a:t> </a:t>
            </a:r>
            <a:r>
              <a:rPr lang="pt-PT" err="1"/>
              <a:t>dolore</a:t>
            </a:r>
            <a:r>
              <a:rPr lang="pt-PT"/>
              <a:t> magna </a:t>
            </a:r>
            <a:r>
              <a:rPr lang="pt-PT" err="1"/>
              <a:t>aliqua</a:t>
            </a:r>
            <a:r>
              <a:rPr lang="pt-PT"/>
              <a:t>. </a:t>
            </a:r>
          </a:p>
        </p:txBody>
      </p:sp>
      <p:sp>
        <p:nvSpPr>
          <p:cNvPr id="12" name="Text Placeholder 29"/>
          <p:cNvSpPr>
            <a:spLocks noGrp="1"/>
          </p:cNvSpPr>
          <p:nvPr>
            <p:ph type="body" sz="quarter" idx="84" hasCustomPrompt="1"/>
          </p:nvPr>
        </p:nvSpPr>
        <p:spPr>
          <a:xfrm>
            <a:off x="3506789" y="5040201"/>
            <a:ext cx="2506683" cy="269843"/>
          </a:xfrm>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200" b="1" baseline="0">
                <a:solidFill>
                  <a:schemeClr val="accent5"/>
                </a:solidFill>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err="1"/>
              <a:t>Text</a:t>
            </a:r>
            <a:endParaRPr lang="pt-PT"/>
          </a:p>
        </p:txBody>
      </p:sp>
      <p:sp>
        <p:nvSpPr>
          <p:cNvPr id="13" name="Text Placeholder 29"/>
          <p:cNvSpPr>
            <a:spLocks noGrp="1"/>
          </p:cNvSpPr>
          <p:nvPr>
            <p:ph type="body" sz="quarter" idx="85" hasCustomPrompt="1"/>
          </p:nvPr>
        </p:nvSpPr>
        <p:spPr>
          <a:xfrm>
            <a:off x="3506788" y="5329094"/>
            <a:ext cx="2506683" cy="619595"/>
          </a:xfrm>
        </p:spPr>
        <p:txBody>
          <a:bodyP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000" b="0" baseline="0">
                <a:solidFill>
                  <a:schemeClr val="bg1"/>
                </a:solidFill>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err="1"/>
              <a:t>Lorem</a:t>
            </a:r>
            <a:r>
              <a:rPr lang="pt-PT"/>
              <a:t> </a:t>
            </a:r>
            <a:r>
              <a:rPr lang="pt-PT" err="1"/>
              <a:t>ipsum</a:t>
            </a:r>
            <a:r>
              <a:rPr lang="pt-PT"/>
              <a:t> </a:t>
            </a:r>
            <a:r>
              <a:rPr lang="pt-PT" err="1"/>
              <a:t>dolor</a:t>
            </a:r>
            <a:r>
              <a:rPr lang="pt-PT"/>
              <a:t> </a:t>
            </a:r>
            <a:r>
              <a:rPr lang="pt-PT" err="1"/>
              <a:t>sit</a:t>
            </a:r>
            <a:r>
              <a:rPr lang="pt-PT"/>
              <a:t> </a:t>
            </a:r>
            <a:r>
              <a:rPr lang="pt-PT" err="1"/>
              <a:t>amet</a:t>
            </a:r>
            <a:r>
              <a:rPr lang="pt-PT"/>
              <a:t>, </a:t>
            </a:r>
            <a:r>
              <a:rPr lang="pt-PT" err="1"/>
              <a:t>consectetur</a:t>
            </a:r>
            <a:r>
              <a:rPr lang="pt-PT"/>
              <a:t> </a:t>
            </a:r>
            <a:r>
              <a:rPr lang="pt-PT" err="1"/>
              <a:t>adipiscing</a:t>
            </a:r>
            <a:r>
              <a:rPr lang="pt-PT"/>
              <a:t> </a:t>
            </a:r>
            <a:r>
              <a:rPr lang="pt-PT" err="1"/>
              <a:t>elit</a:t>
            </a:r>
            <a:r>
              <a:rPr lang="pt-PT"/>
              <a:t>, </a:t>
            </a:r>
            <a:r>
              <a:rPr lang="pt-PT" err="1"/>
              <a:t>sed</a:t>
            </a:r>
            <a:r>
              <a:rPr lang="pt-PT"/>
              <a:t> do </a:t>
            </a:r>
            <a:r>
              <a:rPr lang="pt-PT" err="1"/>
              <a:t>eiusmod</a:t>
            </a:r>
            <a:r>
              <a:rPr lang="pt-PT"/>
              <a:t> </a:t>
            </a:r>
            <a:r>
              <a:rPr lang="pt-PT" err="1"/>
              <a:t>tempor</a:t>
            </a:r>
            <a:r>
              <a:rPr lang="pt-PT"/>
              <a:t> </a:t>
            </a:r>
            <a:r>
              <a:rPr lang="pt-PT" err="1"/>
              <a:t>incididunt</a:t>
            </a:r>
            <a:r>
              <a:rPr lang="pt-PT"/>
              <a:t> ut labore </a:t>
            </a:r>
            <a:r>
              <a:rPr lang="pt-PT" err="1"/>
              <a:t>et</a:t>
            </a:r>
            <a:r>
              <a:rPr lang="pt-PT"/>
              <a:t> </a:t>
            </a:r>
            <a:r>
              <a:rPr lang="pt-PT" err="1"/>
              <a:t>dolore</a:t>
            </a:r>
            <a:r>
              <a:rPr lang="pt-PT"/>
              <a:t> magna </a:t>
            </a:r>
            <a:r>
              <a:rPr lang="pt-PT" err="1"/>
              <a:t>aliqua</a:t>
            </a:r>
            <a:r>
              <a:rPr lang="pt-PT"/>
              <a:t>. </a:t>
            </a:r>
          </a:p>
        </p:txBody>
      </p:sp>
      <p:sp>
        <p:nvSpPr>
          <p:cNvPr id="14" name="Text Placeholder 29"/>
          <p:cNvSpPr>
            <a:spLocks noGrp="1"/>
          </p:cNvSpPr>
          <p:nvPr>
            <p:ph type="body" sz="quarter" idx="86" hasCustomPrompt="1"/>
          </p:nvPr>
        </p:nvSpPr>
        <p:spPr>
          <a:xfrm>
            <a:off x="6175375" y="5040201"/>
            <a:ext cx="2506683" cy="269843"/>
          </a:xfrm>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200" b="1" baseline="0">
                <a:solidFill>
                  <a:schemeClr val="accent5"/>
                </a:solidFill>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err="1"/>
              <a:t>Text</a:t>
            </a:r>
            <a:endParaRPr lang="pt-PT"/>
          </a:p>
        </p:txBody>
      </p:sp>
      <p:sp>
        <p:nvSpPr>
          <p:cNvPr id="15" name="Text Placeholder 29"/>
          <p:cNvSpPr>
            <a:spLocks noGrp="1"/>
          </p:cNvSpPr>
          <p:nvPr>
            <p:ph type="body" sz="quarter" idx="87" hasCustomPrompt="1"/>
          </p:nvPr>
        </p:nvSpPr>
        <p:spPr>
          <a:xfrm>
            <a:off x="6175374" y="5329094"/>
            <a:ext cx="2506683" cy="619595"/>
          </a:xfrm>
        </p:spPr>
        <p:txBody>
          <a:bodyP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000" b="0" baseline="0">
                <a:solidFill>
                  <a:schemeClr val="bg1"/>
                </a:solidFill>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err="1"/>
              <a:t>Lorem</a:t>
            </a:r>
            <a:r>
              <a:rPr lang="pt-PT"/>
              <a:t> </a:t>
            </a:r>
            <a:r>
              <a:rPr lang="pt-PT" err="1"/>
              <a:t>ipsum</a:t>
            </a:r>
            <a:r>
              <a:rPr lang="pt-PT"/>
              <a:t> </a:t>
            </a:r>
            <a:r>
              <a:rPr lang="pt-PT" err="1"/>
              <a:t>dolor</a:t>
            </a:r>
            <a:r>
              <a:rPr lang="pt-PT"/>
              <a:t> </a:t>
            </a:r>
            <a:r>
              <a:rPr lang="pt-PT" err="1"/>
              <a:t>sit</a:t>
            </a:r>
            <a:r>
              <a:rPr lang="pt-PT"/>
              <a:t> </a:t>
            </a:r>
            <a:r>
              <a:rPr lang="pt-PT" err="1"/>
              <a:t>amet</a:t>
            </a:r>
            <a:r>
              <a:rPr lang="pt-PT"/>
              <a:t>, </a:t>
            </a:r>
            <a:r>
              <a:rPr lang="pt-PT" err="1"/>
              <a:t>consectetur</a:t>
            </a:r>
            <a:r>
              <a:rPr lang="pt-PT"/>
              <a:t> </a:t>
            </a:r>
            <a:r>
              <a:rPr lang="pt-PT" err="1"/>
              <a:t>adipiscing</a:t>
            </a:r>
            <a:r>
              <a:rPr lang="pt-PT"/>
              <a:t> </a:t>
            </a:r>
            <a:r>
              <a:rPr lang="pt-PT" err="1"/>
              <a:t>elit</a:t>
            </a:r>
            <a:r>
              <a:rPr lang="pt-PT"/>
              <a:t>, </a:t>
            </a:r>
            <a:r>
              <a:rPr lang="pt-PT" err="1"/>
              <a:t>sed</a:t>
            </a:r>
            <a:r>
              <a:rPr lang="pt-PT"/>
              <a:t> do </a:t>
            </a:r>
            <a:r>
              <a:rPr lang="pt-PT" err="1"/>
              <a:t>eiusmod</a:t>
            </a:r>
            <a:r>
              <a:rPr lang="pt-PT"/>
              <a:t> </a:t>
            </a:r>
            <a:r>
              <a:rPr lang="pt-PT" err="1"/>
              <a:t>tempor</a:t>
            </a:r>
            <a:r>
              <a:rPr lang="pt-PT"/>
              <a:t> </a:t>
            </a:r>
            <a:r>
              <a:rPr lang="pt-PT" err="1"/>
              <a:t>incididunt</a:t>
            </a:r>
            <a:r>
              <a:rPr lang="pt-PT"/>
              <a:t> ut labore </a:t>
            </a:r>
            <a:r>
              <a:rPr lang="pt-PT" err="1"/>
              <a:t>et</a:t>
            </a:r>
            <a:r>
              <a:rPr lang="pt-PT"/>
              <a:t> </a:t>
            </a:r>
            <a:r>
              <a:rPr lang="pt-PT" err="1"/>
              <a:t>dolore</a:t>
            </a:r>
            <a:r>
              <a:rPr lang="pt-PT"/>
              <a:t> magna </a:t>
            </a:r>
            <a:r>
              <a:rPr lang="pt-PT" err="1"/>
              <a:t>aliqua</a:t>
            </a:r>
            <a:r>
              <a:rPr lang="pt-PT"/>
              <a:t>. </a:t>
            </a:r>
          </a:p>
        </p:txBody>
      </p:sp>
      <p:sp>
        <p:nvSpPr>
          <p:cNvPr id="16" name="Text Placeholder 29"/>
          <p:cNvSpPr>
            <a:spLocks noGrp="1"/>
          </p:cNvSpPr>
          <p:nvPr>
            <p:ph type="body" sz="quarter" idx="88" hasCustomPrompt="1"/>
          </p:nvPr>
        </p:nvSpPr>
        <p:spPr>
          <a:xfrm>
            <a:off x="8839196" y="5040201"/>
            <a:ext cx="2506683" cy="269843"/>
          </a:xfrm>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200" b="1" baseline="0">
                <a:solidFill>
                  <a:schemeClr val="accent5"/>
                </a:solidFill>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err="1"/>
              <a:t>Text</a:t>
            </a:r>
            <a:endParaRPr lang="pt-PT"/>
          </a:p>
        </p:txBody>
      </p:sp>
      <p:sp>
        <p:nvSpPr>
          <p:cNvPr id="17" name="Text Placeholder 29"/>
          <p:cNvSpPr>
            <a:spLocks noGrp="1"/>
          </p:cNvSpPr>
          <p:nvPr>
            <p:ph type="body" sz="quarter" idx="89" hasCustomPrompt="1"/>
          </p:nvPr>
        </p:nvSpPr>
        <p:spPr>
          <a:xfrm>
            <a:off x="8839195" y="5329094"/>
            <a:ext cx="2506683" cy="619595"/>
          </a:xfrm>
        </p:spPr>
        <p:txBody>
          <a:bodyP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000" b="0" baseline="0">
                <a:solidFill>
                  <a:schemeClr val="bg1"/>
                </a:solidFill>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err="1"/>
              <a:t>Lorem</a:t>
            </a:r>
            <a:r>
              <a:rPr lang="pt-PT"/>
              <a:t> </a:t>
            </a:r>
            <a:r>
              <a:rPr lang="pt-PT" err="1"/>
              <a:t>ipsum</a:t>
            </a:r>
            <a:r>
              <a:rPr lang="pt-PT"/>
              <a:t> </a:t>
            </a:r>
            <a:r>
              <a:rPr lang="pt-PT" err="1"/>
              <a:t>dolor</a:t>
            </a:r>
            <a:r>
              <a:rPr lang="pt-PT"/>
              <a:t> </a:t>
            </a:r>
            <a:r>
              <a:rPr lang="pt-PT" err="1"/>
              <a:t>sit</a:t>
            </a:r>
            <a:r>
              <a:rPr lang="pt-PT"/>
              <a:t> </a:t>
            </a:r>
            <a:r>
              <a:rPr lang="pt-PT" err="1"/>
              <a:t>amet</a:t>
            </a:r>
            <a:r>
              <a:rPr lang="pt-PT"/>
              <a:t>, </a:t>
            </a:r>
            <a:r>
              <a:rPr lang="pt-PT" err="1"/>
              <a:t>consectetur</a:t>
            </a:r>
            <a:r>
              <a:rPr lang="pt-PT"/>
              <a:t> </a:t>
            </a:r>
            <a:r>
              <a:rPr lang="pt-PT" err="1"/>
              <a:t>adipiscing</a:t>
            </a:r>
            <a:r>
              <a:rPr lang="pt-PT"/>
              <a:t> </a:t>
            </a:r>
            <a:r>
              <a:rPr lang="pt-PT" err="1"/>
              <a:t>elit</a:t>
            </a:r>
            <a:r>
              <a:rPr lang="pt-PT"/>
              <a:t>, </a:t>
            </a:r>
            <a:r>
              <a:rPr lang="pt-PT" err="1"/>
              <a:t>sed</a:t>
            </a:r>
            <a:r>
              <a:rPr lang="pt-PT"/>
              <a:t> do </a:t>
            </a:r>
            <a:r>
              <a:rPr lang="pt-PT" err="1"/>
              <a:t>eiusmod</a:t>
            </a:r>
            <a:r>
              <a:rPr lang="pt-PT"/>
              <a:t> </a:t>
            </a:r>
            <a:r>
              <a:rPr lang="pt-PT" err="1"/>
              <a:t>tempor</a:t>
            </a:r>
            <a:r>
              <a:rPr lang="pt-PT"/>
              <a:t> </a:t>
            </a:r>
            <a:r>
              <a:rPr lang="pt-PT" err="1"/>
              <a:t>incididunt</a:t>
            </a:r>
            <a:r>
              <a:rPr lang="pt-PT"/>
              <a:t> ut labore </a:t>
            </a:r>
            <a:r>
              <a:rPr lang="pt-PT" err="1"/>
              <a:t>et</a:t>
            </a:r>
            <a:r>
              <a:rPr lang="pt-PT"/>
              <a:t> </a:t>
            </a:r>
            <a:r>
              <a:rPr lang="pt-PT" err="1"/>
              <a:t>dolore</a:t>
            </a:r>
            <a:r>
              <a:rPr lang="pt-PT"/>
              <a:t> magna </a:t>
            </a:r>
            <a:r>
              <a:rPr lang="pt-PT" err="1"/>
              <a:t>aliqua</a:t>
            </a:r>
            <a:r>
              <a:rPr lang="pt-PT"/>
              <a:t>. </a:t>
            </a:r>
          </a:p>
        </p:txBody>
      </p:sp>
      <p:sp>
        <p:nvSpPr>
          <p:cNvPr id="18" name="Text Placeholder 12"/>
          <p:cNvSpPr>
            <a:spLocks noGrp="1" noChangeAspect="1"/>
          </p:cNvSpPr>
          <p:nvPr>
            <p:ph type="body" sz="quarter" idx="73" hasCustomPrompt="1"/>
          </p:nvPr>
        </p:nvSpPr>
        <p:spPr>
          <a:xfrm>
            <a:off x="1736729" y="4248823"/>
            <a:ext cx="712800" cy="712800"/>
          </a:xfrm>
          <a:prstGeom prst="ellipse">
            <a:avLst/>
          </a:prstGeom>
          <a:noFill/>
        </p:spPr>
        <p:txBody>
          <a:bodyPr anchor="ctr">
            <a:noAutofit/>
          </a:bodyPr>
          <a:lstStyle>
            <a:lvl1pPr marL="0" indent="0" algn="ctr">
              <a:buNone/>
              <a:defRPr sz="1000">
                <a:solidFill>
                  <a:schemeClr val="bg1"/>
                </a:solidFill>
              </a:defRPr>
            </a:lvl1pPr>
          </a:lstStyle>
          <a:p>
            <a:pPr lvl="0"/>
            <a:r>
              <a:rPr lang="en-US"/>
              <a:t>Icon here</a:t>
            </a:r>
            <a:endParaRPr lang="pt-PT"/>
          </a:p>
        </p:txBody>
      </p:sp>
      <p:sp>
        <p:nvSpPr>
          <p:cNvPr id="19" name="Text Placeholder 12"/>
          <p:cNvSpPr>
            <a:spLocks noGrp="1" noChangeAspect="1"/>
          </p:cNvSpPr>
          <p:nvPr>
            <p:ph type="body" sz="quarter" idx="90" hasCustomPrompt="1"/>
          </p:nvPr>
        </p:nvSpPr>
        <p:spPr>
          <a:xfrm>
            <a:off x="4403729" y="4248823"/>
            <a:ext cx="712800" cy="712800"/>
          </a:xfrm>
          <a:prstGeom prst="ellipse">
            <a:avLst/>
          </a:prstGeom>
          <a:noFill/>
        </p:spPr>
        <p:txBody>
          <a:bodyPr anchor="ctr">
            <a:noAutofit/>
          </a:bodyPr>
          <a:lstStyle>
            <a:lvl1pPr marL="0" indent="0" algn="ctr">
              <a:buNone/>
              <a:defRPr sz="1000">
                <a:solidFill>
                  <a:schemeClr val="bg1"/>
                </a:solidFill>
              </a:defRPr>
            </a:lvl1pPr>
          </a:lstStyle>
          <a:p>
            <a:pPr lvl="0"/>
            <a:r>
              <a:rPr lang="en-US"/>
              <a:t>Icon here</a:t>
            </a:r>
            <a:endParaRPr lang="pt-PT"/>
          </a:p>
        </p:txBody>
      </p:sp>
      <p:sp>
        <p:nvSpPr>
          <p:cNvPr id="20" name="Text Placeholder 12"/>
          <p:cNvSpPr>
            <a:spLocks noGrp="1" noChangeAspect="1"/>
          </p:cNvSpPr>
          <p:nvPr>
            <p:ph type="body" sz="quarter" idx="91" hasCustomPrompt="1"/>
          </p:nvPr>
        </p:nvSpPr>
        <p:spPr>
          <a:xfrm>
            <a:off x="7066910" y="4248823"/>
            <a:ext cx="712800" cy="712800"/>
          </a:xfrm>
          <a:prstGeom prst="ellipse">
            <a:avLst/>
          </a:prstGeom>
          <a:noFill/>
        </p:spPr>
        <p:txBody>
          <a:bodyPr anchor="ctr">
            <a:noAutofit/>
          </a:bodyPr>
          <a:lstStyle>
            <a:lvl1pPr marL="0" indent="0" algn="ctr">
              <a:buNone/>
              <a:defRPr sz="1000">
                <a:solidFill>
                  <a:schemeClr val="bg1"/>
                </a:solidFill>
              </a:defRPr>
            </a:lvl1pPr>
          </a:lstStyle>
          <a:p>
            <a:pPr lvl="0"/>
            <a:r>
              <a:rPr lang="en-US"/>
              <a:t>Icon here</a:t>
            </a:r>
            <a:endParaRPr lang="pt-PT"/>
          </a:p>
        </p:txBody>
      </p:sp>
      <p:sp>
        <p:nvSpPr>
          <p:cNvPr id="21" name="Text Placeholder 12"/>
          <p:cNvSpPr>
            <a:spLocks noGrp="1" noChangeAspect="1"/>
          </p:cNvSpPr>
          <p:nvPr>
            <p:ph type="body" sz="quarter" idx="92" hasCustomPrompt="1"/>
          </p:nvPr>
        </p:nvSpPr>
        <p:spPr>
          <a:xfrm>
            <a:off x="9736136" y="4248823"/>
            <a:ext cx="712800" cy="712800"/>
          </a:xfrm>
          <a:prstGeom prst="ellipse">
            <a:avLst/>
          </a:prstGeom>
          <a:noFill/>
        </p:spPr>
        <p:txBody>
          <a:bodyPr anchor="ctr">
            <a:noAutofit/>
          </a:bodyPr>
          <a:lstStyle>
            <a:lvl1pPr marL="0" indent="0" algn="ctr">
              <a:buNone/>
              <a:defRPr sz="1000">
                <a:solidFill>
                  <a:schemeClr val="bg1"/>
                </a:solidFill>
              </a:defRPr>
            </a:lvl1pPr>
          </a:lstStyle>
          <a:p>
            <a:pPr lvl="0"/>
            <a:r>
              <a:rPr lang="en-US"/>
              <a:t>Icon here</a:t>
            </a:r>
            <a:endParaRPr lang="pt-PT"/>
          </a:p>
        </p:txBody>
      </p:sp>
      <p:cxnSp>
        <p:nvCxnSpPr>
          <p:cNvPr id="24" name="Straight Connector 23"/>
          <p:cNvCxnSpPr/>
          <p:nvPr userDrawn="1"/>
        </p:nvCxnSpPr>
        <p:spPr>
          <a:xfrm flipH="1">
            <a:off x="685800" y="-4152"/>
            <a:ext cx="0" cy="1358290"/>
          </a:xfrm>
          <a:prstGeom prst="line">
            <a:avLst/>
          </a:prstGeom>
          <a:ln w="6350">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47451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BB&amp;Mockups Slide 6">
    <p:bg>
      <p:bgPr>
        <a:solidFill>
          <a:schemeClr val="accent5"/>
        </a:solidFill>
        <a:effectLst/>
      </p:bgPr>
    </p:bg>
    <p:spTree>
      <p:nvGrpSpPr>
        <p:cNvPr id="1" name=""/>
        <p:cNvGrpSpPr/>
        <p:nvPr/>
      </p:nvGrpSpPr>
      <p:grpSpPr>
        <a:xfrm>
          <a:off x="0" y="0"/>
          <a:ext cx="0" cy="0"/>
          <a:chOff x="0" y="0"/>
          <a:chExt cx="0" cy="0"/>
        </a:xfrm>
      </p:grpSpPr>
      <p:sp>
        <p:nvSpPr>
          <p:cNvPr id="4" name="Rectangle 3"/>
          <p:cNvSpPr/>
          <p:nvPr userDrawn="1"/>
        </p:nvSpPr>
        <p:spPr>
          <a:xfrm>
            <a:off x="971550" y="1771650"/>
            <a:ext cx="4086225" cy="211455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err="1">
              <a:latin typeface="EC Square Sans Pro" panose="020B0506040000020004" pitchFamily="34" charset="0"/>
            </a:endParaRPr>
          </a:p>
        </p:txBody>
      </p:sp>
      <p:sp>
        <p:nvSpPr>
          <p:cNvPr id="5" name="Rectangle 4"/>
          <p:cNvSpPr/>
          <p:nvPr userDrawn="1"/>
        </p:nvSpPr>
        <p:spPr>
          <a:xfrm>
            <a:off x="0" y="4514850"/>
            <a:ext cx="12192000" cy="23431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err="1">
              <a:latin typeface="EC Square Sans Pro" panose="020B0506040000020004" pitchFamily="34" charset="0"/>
            </a:endParaRPr>
          </a:p>
        </p:txBody>
      </p:sp>
      <p:sp>
        <p:nvSpPr>
          <p:cNvPr id="2" name="Title 1"/>
          <p:cNvSpPr>
            <a:spLocks noGrp="1"/>
          </p:cNvSpPr>
          <p:nvPr>
            <p:ph type="title" hasCustomPrompt="1"/>
          </p:nvPr>
        </p:nvSpPr>
        <p:spPr/>
        <p:txBody>
          <a:bodyPr/>
          <a:lstStyle>
            <a:lvl1pPr>
              <a:defRPr>
                <a:solidFill>
                  <a:schemeClr val="bg1"/>
                </a:solidFill>
              </a:defRPr>
            </a:lvl1pPr>
          </a:lstStyle>
          <a:p>
            <a:r>
              <a:rPr lang="en-US"/>
              <a:t>Title</a:t>
            </a:r>
            <a:endParaRPr lang="pt-PT"/>
          </a:p>
        </p:txBody>
      </p:sp>
      <p:sp>
        <p:nvSpPr>
          <p:cNvPr id="3" name="Slide Number Placeholder 2"/>
          <p:cNvSpPr>
            <a:spLocks noGrp="1"/>
          </p:cNvSpPr>
          <p:nvPr>
            <p:ph type="sldNum" sz="quarter" idx="10"/>
          </p:nvPr>
        </p:nvSpPr>
        <p:spPr/>
        <p:txBody>
          <a:bodyPr/>
          <a:lstStyle/>
          <a:p>
            <a:fld id="{9E561190-0011-472E-9FCA-1D7032DB7E1D}" type="slidenum">
              <a:rPr lang="en-US" smtClean="0"/>
              <a:pPr/>
              <a:t>‹#›</a:t>
            </a:fld>
            <a:endParaRPr lang="en-US"/>
          </a:p>
        </p:txBody>
      </p:sp>
      <p:sp>
        <p:nvSpPr>
          <p:cNvPr id="6" name="Text Placeholder 4"/>
          <p:cNvSpPr>
            <a:spLocks noGrp="1"/>
          </p:cNvSpPr>
          <p:nvPr>
            <p:ph type="body" sz="quarter" idx="42" hasCustomPrompt="1"/>
          </p:nvPr>
        </p:nvSpPr>
        <p:spPr>
          <a:xfrm>
            <a:off x="839788" y="1079980"/>
            <a:ext cx="10514012" cy="258055"/>
          </a:xfrm>
        </p:spPr>
        <p:txBody>
          <a:bodyPr lIns="0" tIns="0" rIns="0" bIns="0">
            <a:normAutofit/>
          </a:bodyPr>
          <a:lstStyle>
            <a:lvl1pPr marL="0" indent="0">
              <a:buNone/>
              <a:defRPr sz="1700">
                <a:solidFill>
                  <a:schemeClr val="bg1"/>
                </a:solidFill>
              </a:defRPr>
            </a:lvl1pPr>
          </a:lstStyle>
          <a:p>
            <a:pPr lvl="0"/>
            <a:r>
              <a:rPr lang="pt-PT" err="1"/>
              <a:t>Subtitle</a:t>
            </a:r>
            <a:endParaRPr lang="pt-PT"/>
          </a:p>
        </p:txBody>
      </p:sp>
      <p:sp>
        <p:nvSpPr>
          <p:cNvPr id="41" name="Text Placeholder 25"/>
          <p:cNvSpPr>
            <a:spLocks noGrp="1"/>
          </p:cNvSpPr>
          <p:nvPr>
            <p:ph type="body" sz="quarter" idx="21" hasCustomPrompt="1"/>
          </p:nvPr>
        </p:nvSpPr>
        <p:spPr>
          <a:xfrm>
            <a:off x="5837104" y="2259656"/>
            <a:ext cx="5516695" cy="365995"/>
          </a:xfrm>
        </p:spPr>
        <p:txBody>
          <a:bodyPr>
            <a:noAutofit/>
          </a:bodyPr>
          <a:lstStyle>
            <a:lvl1pPr marL="0" indent="0" algn="l">
              <a:buNone/>
              <a:defRPr sz="1800" b="1" baseline="0">
                <a:solidFill>
                  <a:schemeClr val="accent4"/>
                </a:solidFill>
              </a:defRPr>
            </a:lvl1pPr>
          </a:lstStyle>
          <a:p>
            <a:pPr lvl="0"/>
            <a:r>
              <a:rPr lang="pt-PT" err="1"/>
              <a:t>Text</a:t>
            </a:r>
            <a:endParaRPr lang="pt-PT"/>
          </a:p>
        </p:txBody>
      </p:sp>
      <p:sp>
        <p:nvSpPr>
          <p:cNvPr id="42" name="Text Placeholder 25"/>
          <p:cNvSpPr>
            <a:spLocks noGrp="1"/>
          </p:cNvSpPr>
          <p:nvPr>
            <p:ph type="body" sz="quarter" idx="34" hasCustomPrompt="1"/>
          </p:nvPr>
        </p:nvSpPr>
        <p:spPr>
          <a:xfrm>
            <a:off x="5837104" y="2628900"/>
            <a:ext cx="5516695" cy="952500"/>
          </a:xfrm>
        </p:spPr>
        <p:txBody>
          <a:bodyP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aseline="0">
                <a:solidFill>
                  <a:schemeClr val="accent2"/>
                </a:solidFill>
              </a:defRPr>
            </a:lvl1pPr>
          </a:lstStyle>
          <a:p>
            <a:r>
              <a:rPr lang="pt-PT" err="1"/>
              <a:t>Lorem</a:t>
            </a:r>
            <a:r>
              <a:rPr lang="pt-PT"/>
              <a:t> </a:t>
            </a:r>
            <a:r>
              <a:rPr lang="pt-PT" err="1"/>
              <a:t>ipsum</a:t>
            </a:r>
            <a:r>
              <a:rPr lang="pt-PT"/>
              <a:t> </a:t>
            </a:r>
            <a:r>
              <a:rPr lang="pt-PT" err="1"/>
              <a:t>dolor</a:t>
            </a:r>
            <a:r>
              <a:rPr lang="pt-PT"/>
              <a:t> </a:t>
            </a:r>
            <a:r>
              <a:rPr lang="pt-PT" err="1"/>
              <a:t>sit</a:t>
            </a:r>
            <a:r>
              <a:rPr lang="pt-PT"/>
              <a:t> </a:t>
            </a:r>
            <a:r>
              <a:rPr lang="pt-PT" err="1"/>
              <a:t>amet</a:t>
            </a:r>
            <a:r>
              <a:rPr lang="pt-PT"/>
              <a:t>, </a:t>
            </a:r>
            <a:r>
              <a:rPr lang="pt-PT" err="1"/>
              <a:t>consectetur</a:t>
            </a:r>
            <a:r>
              <a:rPr lang="pt-PT"/>
              <a:t> </a:t>
            </a:r>
            <a:r>
              <a:rPr lang="pt-PT" err="1"/>
              <a:t>adipiscing</a:t>
            </a:r>
            <a:r>
              <a:rPr lang="pt-PT"/>
              <a:t> </a:t>
            </a:r>
            <a:r>
              <a:rPr lang="pt-PT" err="1"/>
              <a:t>elit</a:t>
            </a:r>
            <a:r>
              <a:rPr lang="pt-PT"/>
              <a:t>, </a:t>
            </a:r>
            <a:r>
              <a:rPr lang="pt-PT" err="1"/>
              <a:t>sed</a:t>
            </a:r>
            <a:r>
              <a:rPr lang="pt-PT"/>
              <a:t> do </a:t>
            </a:r>
            <a:r>
              <a:rPr lang="pt-PT" err="1"/>
              <a:t>eiusmod</a:t>
            </a:r>
            <a:r>
              <a:rPr lang="pt-PT"/>
              <a:t> </a:t>
            </a:r>
            <a:r>
              <a:rPr lang="pt-PT" err="1"/>
              <a:t>tempor</a:t>
            </a:r>
            <a:r>
              <a:rPr lang="pt-PT"/>
              <a:t> </a:t>
            </a:r>
            <a:r>
              <a:rPr lang="pt-PT" err="1"/>
              <a:t>incididunt</a:t>
            </a:r>
            <a:r>
              <a:rPr lang="pt-PT"/>
              <a:t> ut labore </a:t>
            </a:r>
            <a:r>
              <a:rPr lang="pt-PT" err="1"/>
              <a:t>et</a:t>
            </a:r>
            <a:r>
              <a:rPr lang="pt-PT"/>
              <a:t> </a:t>
            </a:r>
            <a:r>
              <a:rPr lang="pt-PT" err="1"/>
              <a:t>dolore</a:t>
            </a:r>
            <a:r>
              <a:rPr lang="pt-PT"/>
              <a:t> magna </a:t>
            </a:r>
            <a:r>
              <a:rPr lang="pt-PT" err="1"/>
              <a:t>aliqua</a:t>
            </a:r>
            <a:r>
              <a:rPr lang="pt-PT"/>
              <a:t>. Ut </a:t>
            </a:r>
            <a:r>
              <a:rPr lang="pt-PT" err="1"/>
              <a:t>enim</a:t>
            </a:r>
            <a:r>
              <a:rPr lang="pt-PT"/>
              <a:t> ad </a:t>
            </a:r>
            <a:r>
              <a:rPr lang="pt-PT" err="1"/>
              <a:t>minim</a:t>
            </a:r>
            <a:r>
              <a:rPr lang="pt-PT"/>
              <a:t> </a:t>
            </a:r>
            <a:r>
              <a:rPr lang="pt-PT" err="1"/>
              <a:t>veniam</a:t>
            </a:r>
            <a:r>
              <a:rPr lang="pt-PT"/>
              <a:t>, quis </a:t>
            </a:r>
            <a:r>
              <a:rPr lang="pt-PT" err="1"/>
              <a:t>nostrud</a:t>
            </a:r>
            <a:r>
              <a:rPr lang="pt-PT"/>
              <a:t> </a:t>
            </a:r>
            <a:r>
              <a:rPr lang="pt-PT" err="1"/>
              <a:t>exercitation</a:t>
            </a:r>
            <a:r>
              <a:rPr lang="pt-PT"/>
              <a:t> </a:t>
            </a:r>
            <a:r>
              <a:rPr lang="pt-PT" err="1"/>
              <a:t>ullamco</a:t>
            </a:r>
            <a:r>
              <a:rPr lang="pt-PT"/>
              <a:t> </a:t>
            </a:r>
            <a:r>
              <a:rPr lang="pt-PT" err="1"/>
              <a:t>laboris</a:t>
            </a:r>
            <a:r>
              <a:rPr lang="pt-PT"/>
              <a:t> </a:t>
            </a:r>
            <a:r>
              <a:rPr lang="pt-PT" err="1"/>
              <a:t>nisi</a:t>
            </a:r>
            <a:r>
              <a:rPr lang="pt-PT"/>
              <a:t> ut </a:t>
            </a:r>
            <a:r>
              <a:rPr lang="pt-PT" err="1"/>
              <a:t>aliquip</a:t>
            </a:r>
            <a:r>
              <a:rPr lang="pt-PT"/>
              <a:t> </a:t>
            </a:r>
            <a:r>
              <a:rPr lang="pt-PT" err="1"/>
              <a:t>ex</a:t>
            </a:r>
            <a:r>
              <a:rPr lang="pt-PT"/>
              <a:t> </a:t>
            </a:r>
            <a:r>
              <a:rPr lang="pt-PT" err="1"/>
              <a:t>ea</a:t>
            </a:r>
            <a:r>
              <a:rPr lang="pt-PT"/>
              <a:t> </a:t>
            </a:r>
            <a:r>
              <a:rPr lang="pt-PT" err="1"/>
              <a:t>commodo</a:t>
            </a:r>
            <a:r>
              <a:rPr lang="pt-PT"/>
              <a:t> </a:t>
            </a:r>
            <a:r>
              <a:rPr lang="pt-PT" err="1"/>
              <a:t>consequat</a:t>
            </a:r>
            <a:r>
              <a:rPr lang="pt-PT"/>
              <a:t>. </a:t>
            </a:r>
            <a:r>
              <a:rPr lang="pt-PT" err="1"/>
              <a:t>Duis</a:t>
            </a:r>
            <a:r>
              <a:rPr lang="pt-PT"/>
              <a:t> </a:t>
            </a:r>
            <a:r>
              <a:rPr lang="pt-PT" err="1"/>
              <a:t>aute</a:t>
            </a:r>
            <a:r>
              <a:rPr lang="pt-PT"/>
              <a:t> </a:t>
            </a:r>
            <a:r>
              <a:rPr lang="pt-PT" err="1"/>
              <a:t>irure</a:t>
            </a:r>
            <a:r>
              <a:rPr lang="pt-PT"/>
              <a:t> </a:t>
            </a:r>
            <a:r>
              <a:rPr lang="pt-PT" err="1"/>
              <a:t>dolor</a:t>
            </a:r>
            <a:r>
              <a:rPr lang="pt-PT"/>
              <a:t> in </a:t>
            </a:r>
            <a:r>
              <a:rPr lang="pt-PT" err="1"/>
              <a:t>reprehenderit</a:t>
            </a:r>
            <a:r>
              <a:rPr lang="pt-PT"/>
              <a:t> in </a:t>
            </a:r>
            <a:r>
              <a:rPr lang="pt-PT" err="1"/>
              <a:t>voluptate</a:t>
            </a:r>
            <a:r>
              <a:rPr lang="pt-PT"/>
              <a:t> </a:t>
            </a:r>
            <a:r>
              <a:rPr lang="pt-PT" err="1"/>
              <a:t>velit</a:t>
            </a:r>
            <a:r>
              <a:rPr lang="pt-PT"/>
              <a:t> esse </a:t>
            </a:r>
            <a:r>
              <a:rPr lang="pt-PT" err="1"/>
              <a:t>cillum</a:t>
            </a:r>
            <a:r>
              <a:rPr lang="pt-PT"/>
              <a:t> </a:t>
            </a:r>
            <a:r>
              <a:rPr lang="pt-PT" err="1"/>
              <a:t>dolore</a:t>
            </a:r>
            <a:r>
              <a:rPr lang="pt-PT"/>
              <a:t> eu </a:t>
            </a:r>
            <a:r>
              <a:rPr lang="pt-PT" err="1"/>
              <a:t>fugiat</a:t>
            </a:r>
            <a:r>
              <a:rPr lang="pt-PT"/>
              <a:t> </a:t>
            </a:r>
            <a:r>
              <a:rPr lang="pt-PT" err="1"/>
              <a:t>nulla</a:t>
            </a:r>
            <a:r>
              <a:rPr lang="pt-PT"/>
              <a:t> </a:t>
            </a:r>
            <a:r>
              <a:rPr lang="pt-PT" err="1"/>
              <a:t>pariatur</a:t>
            </a:r>
            <a:r>
              <a:rPr lang="pt-PT"/>
              <a:t>. </a:t>
            </a:r>
          </a:p>
        </p:txBody>
      </p:sp>
      <p:sp>
        <p:nvSpPr>
          <p:cNvPr id="43" name="Text Placeholder 25"/>
          <p:cNvSpPr>
            <a:spLocks noGrp="1"/>
          </p:cNvSpPr>
          <p:nvPr>
            <p:ph type="body" sz="quarter" idx="44" hasCustomPrompt="1"/>
          </p:nvPr>
        </p:nvSpPr>
        <p:spPr>
          <a:xfrm>
            <a:off x="1782763" y="5192858"/>
            <a:ext cx="2293937" cy="302475"/>
          </a:xfrm>
        </p:spPr>
        <p:txBody>
          <a:bodyPr>
            <a:noAutofit/>
          </a:bodyPr>
          <a:lstStyle>
            <a:lvl1pPr marL="0" indent="0" algn="l">
              <a:buNone/>
              <a:defRPr sz="1600" b="1" baseline="0">
                <a:solidFill>
                  <a:schemeClr val="accent3"/>
                </a:solidFill>
              </a:defRPr>
            </a:lvl1pPr>
          </a:lstStyle>
          <a:p>
            <a:pPr lvl="0"/>
            <a:r>
              <a:rPr lang="pt-PT" err="1"/>
              <a:t>Text</a:t>
            </a:r>
            <a:endParaRPr lang="pt-PT"/>
          </a:p>
        </p:txBody>
      </p:sp>
      <p:sp>
        <p:nvSpPr>
          <p:cNvPr id="44" name="Text Placeholder 25"/>
          <p:cNvSpPr>
            <a:spLocks noGrp="1"/>
          </p:cNvSpPr>
          <p:nvPr>
            <p:ph type="body" sz="quarter" idx="45" hasCustomPrompt="1"/>
          </p:nvPr>
        </p:nvSpPr>
        <p:spPr>
          <a:xfrm>
            <a:off x="1782763" y="5501767"/>
            <a:ext cx="2293937" cy="584708"/>
          </a:xfrm>
        </p:spPr>
        <p:txBody>
          <a:bodyP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200" baseline="0">
                <a:solidFill>
                  <a:schemeClr val="accent2"/>
                </a:solidFill>
              </a:defRPr>
            </a:lvl1pPr>
          </a:lstStyle>
          <a:p>
            <a:r>
              <a:rPr lang="pt-PT" err="1"/>
              <a:t>Lorem</a:t>
            </a:r>
            <a:r>
              <a:rPr lang="pt-PT"/>
              <a:t> </a:t>
            </a:r>
            <a:r>
              <a:rPr lang="pt-PT" err="1"/>
              <a:t>ipsum</a:t>
            </a:r>
            <a:r>
              <a:rPr lang="pt-PT"/>
              <a:t> </a:t>
            </a:r>
            <a:r>
              <a:rPr lang="pt-PT" err="1"/>
              <a:t>dolor</a:t>
            </a:r>
            <a:r>
              <a:rPr lang="pt-PT"/>
              <a:t> </a:t>
            </a:r>
            <a:r>
              <a:rPr lang="pt-PT" err="1"/>
              <a:t>sit</a:t>
            </a:r>
            <a:r>
              <a:rPr lang="pt-PT"/>
              <a:t> </a:t>
            </a:r>
            <a:r>
              <a:rPr lang="pt-PT" err="1"/>
              <a:t>amet</a:t>
            </a:r>
            <a:r>
              <a:rPr lang="pt-PT"/>
              <a:t>, </a:t>
            </a:r>
            <a:r>
              <a:rPr lang="pt-PT" err="1"/>
              <a:t>consectetur</a:t>
            </a:r>
            <a:r>
              <a:rPr lang="pt-PT"/>
              <a:t> </a:t>
            </a:r>
            <a:r>
              <a:rPr lang="pt-PT" err="1"/>
              <a:t>adipiscing</a:t>
            </a:r>
            <a:r>
              <a:rPr lang="pt-PT"/>
              <a:t> </a:t>
            </a:r>
            <a:r>
              <a:rPr lang="pt-PT" err="1"/>
              <a:t>elit</a:t>
            </a:r>
            <a:r>
              <a:rPr lang="pt-PT"/>
              <a:t>, </a:t>
            </a:r>
            <a:r>
              <a:rPr lang="pt-PT" err="1"/>
              <a:t>sed</a:t>
            </a:r>
            <a:r>
              <a:rPr lang="pt-PT"/>
              <a:t> do </a:t>
            </a:r>
            <a:r>
              <a:rPr lang="pt-PT" err="1"/>
              <a:t>eiusmod</a:t>
            </a:r>
            <a:r>
              <a:rPr lang="pt-PT"/>
              <a:t> </a:t>
            </a:r>
            <a:r>
              <a:rPr lang="pt-PT" err="1"/>
              <a:t>tempor</a:t>
            </a:r>
            <a:r>
              <a:rPr lang="pt-PT"/>
              <a:t> </a:t>
            </a:r>
            <a:r>
              <a:rPr lang="pt-PT" err="1"/>
              <a:t>incididunt</a:t>
            </a:r>
            <a:r>
              <a:rPr lang="pt-PT"/>
              <a:t> ut. </a:t>
            </a:r>
          </a:p>
        </p:txBody>
      </p:sp>
      <p:sp>
        <p:nvSpPr>
          <p:cNvPr id="49" name="Text Placeholder 25"/>
          <p:cNvSpPr>
            <a:spLocks noGrp="1"/>
          </p:cNvSpPr>
          <p:nvPr>
            <p:ph type="body" sz="quarter" idx="46" hasCustomPrompt="1"/>
          </p:nvPr>
        </p:nvSpPr>
        <p:spPr>
          <a:xfrm>
            <a:off x="5707063" y="5192858"/>
            <a:ext cx="2293937" cy="302475"/>
          </a:xfrm>
        </p:spPr>
        <p:txBody>
          <a:bodyPr>
            <a:noAutofit/>
          </a:bodyPr>
          <a:lstStyle>
            <a:lvl1pPr marL="0" indent="0" algn="l">
              <a:buNone/>
              <a:defRPr sz="1600" b="1" baseline="0">
                <a:solidFill>
                  <a:schemeClr val="accent3"/>
                </a:solidFill>
              </a:defRPr>
            </a:lvl1pPr>
          </a:lstStyle>
          <a:p>
            <a:pPr lvl="0"/>
            <a:r>
              <a:rPr lang="pt-PT" err="1"/>
              <a:t>Text</a:t>
            </a:r>
            <a:endParaRPr lang="pt-PT"/>
          </a:p>
        </p:txBody>
      </p:sp>
      <p:sp>
        <p:nvSpPr>
          <p:cNvPr id="50" name="Text Placeholder 25"/>
          <p:cNvSpPr>
            <a:spLocks noGrp="1"/>
          </p:cNvSpPr>
          <p:nvPr>
            <p:ph type="body" sz="quarter" idx="47" hasCustomPrompt="1"/>
          </p:nvPr>
        </p:nvSpPr>
        <p:spPr>
          <a:xfrm>
            <a:off x="5707063" y="5501767"/>
            <a:ext cx="2293937" cy="584708"/>
          </a:xfrm>
        </p:spPr>
        <p:txBody>
          <a:bodyP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200" baseline="0">
                <a:solidFill>
                  <a:schemeClr val="accent2"/>
                </a:solidFill>
              </a:defRPr>
            </a:lvl1pPr>
          </a:lstStyle>
          <a:p>
            <a:r>
              <a:rPr lang="pt-PT" err="1"/>
              <a:t>Lorem</a:t>
            </a:r>
            <a:r>
              <a:rPr lang="pt-PT"/>
              <a:t> </a:t>
            </a:r>
            <a:r>
              <a:rPr lang="pt-PT" err="1"/>
              <a:t>ipsum</a:t>
            </a:r>
            <a:r>
              <a:rPr lang="pt-PT"/>
              <a:t> </a:t>
            </a:r>
            <a:r>
              <a:rPr lang="pt-PT" err="1"/>
              <a:t>dolor</a:t>
            </a:r>
            <a:r>
              <a:rPr lang="pt-PT"/>
              <a:t> </a:t>
            </a:r>
            <a:r>
              <a:rPr lang="pt-PT" err="1"/>
              <a:t>sit</a:t>
            </a:r>
            <a:r>
              <a:rPr lang="pt-PT"/>
              <a:t> </a:t>
            </a:r>
            <a:r>
              <a:rPr lang="pt-PT" err="1"/>
              <a:t>amet</a:t>
            </a:r>
            <a:r>
              <a:rPr lang="pt-PT"/>
              <a:t>, </a:t>
            </a:r>
            <a:r>
              <a:rPr lang="pt-PT" err="1"/>
              <a:t>consectetur</a:t>
            </a:r>
            <a:r>
              <a:rPr lang="pt-PT"/>
              <a:t> </a:t>
            </a:r>
            <a:r>
              <a:rPr lang="pt-PT" err="1"/>
              <a:t>adipiscing</a:t>
            </a:r>
            <a:r>
              <a:rPr lang="pt-PT"/>
              <a:t> </a:t>
            </a:r>
            <a:r>
              <a:rPr lang="pt-PT" err="1"/>
              <a:t>elit</a:t>
            </a:r>
            <a:r>
              <a:rPr lang="pt-PT"/>
              <a:t>, </a:t>
            </a:r>
            <a:r>
              <a:rPr lang="pt-PT" err="1"/>
              <a:t>sed</a:t>
            </a:r>
            <a:r>
              <a:rPr lang="pt-PT"/>
              <a:t> do </a:t>
            </a:r>
            <a:r>
              <a:rPr lang="pt-PT" err="1"/>
              <a:t>eiusmod</a:t>
            </a:r>
            <a:r>
              <a:rPr lang="pt-PT"/>
              <a:t> </a:t>
            </a:r>
            <a:r>
              <a:rPr lang="pt-PT" err="1"/>
              <a:t>tempor</a:t>
            </a:r>
            <a:r>
              <a:rPr lang="pt-PT"/>
              <a:t> </a:t>
            </a:r>
            <a:r>
              <a:rPr lang="pt-PT" err="1"/>
              <a:t>incididunt</a:t>
            </a:r>
            <a:r>
              <a:rPr lang="pt-PT"/>
              <a:t> ut. </a:t>
            </a:r>
          </a:p>
        </p:txBody>
      </p:sp>
      <p:sp>
        <p:nvSpPr>
          <p:cNvPr id="51" name="Text Placeholder 25"/>
          <p:cNvSpPr>
            <a:spLocks noGrp="1"/>
          </p:cNvSpPr>
          <p:nvPr>
            <p:ph type="body" sz="quarter" idx="48" hasCustomPrompt="1"/>
          </p:nvPr>
        </p:nvSpPr>
        <p:spPr>
          <a:xfrm>
            <a:off x="9574213" y="5192858"/>
            <a:ext cx="2293937" cy="302475"/>
          </a:xfrm>
        </p:spPr>
        <p:txBody>
          <a:bodyPr>
            <a:noAutofit/>
          </a:bodyPr>
          <a:lstStyle>
            <a:lvl1pPr marL="0" indent="0" algn="l">
              <a:buNone/>
              <a:defRPr sz="1600" b="1" baseline="0">
                <a:solidFill>
                  <a:schemeClr val="accent3"/>
                </a:solidFill>
              </a:defRPr>
            </a:lvl1pPr>
          </a:lstStyle>
          <a:p>
            <a:pPr lvl="0"/>
            <a:r>
              <a:rPr lang="pt-PT" err="1"/>
              <a:t>Text</a:t>
            </a:r>
            <a:endParaRPr lang="pt-PT"/>
          </a:p>
        </p:txBody>
      </p:sp>
      <p:sp>
        <p:nvSpPr>
          <p:cNvPr id="52" name="Text Placeholder 25"/>
          <p:cNvSpPr>
            <a:spLocks noGrp="1"/>
          </p:cNvSpPr>
          <p:nvPr>
            <p:ph type="body" sz="quarter" idx="49" hasCustomPrompt="1"/>
          </p:nvPr>
        </p:nvSpPr>
        <p:spPr>
          <a:xfrm>
            <a:off x="9574213" y="5501767"/>
            <a:ext cx="2293937" cy="584708"/>
          </a:xfrm>
        </p:spPr>
        <p:txBody>
          <a:bodyP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200" baseline="0">
                <a:solidFill>
                  <a:schemeClr val="accent2"/>
                </a:solidFill>
              </a:defRPr>
            </a:lvl1pPr>
          </a:lstStyle>
          <a:p>
            <a:r>
              <a:rPr lang="pt-PT" err="1"/>
              <a:t>Lorem</a:t>
            </a:r>
            <a:r>
              <a:rPr lang="pt-PT"/>
              <a:t> </a:t>
            </a:r>
            <a:r>
              <a:rPr lang="pt-PT" err="1"/>
              <a:t>ipsum</a:t>
            </a:r>
            <a:r>
              <a:rPr lang="pt-PT"/>
              <a:t> </a:t>
            </a:r>
            <a:r>
              <a:rPr lang="pt-PT" err="1"/>
              <a:t>dolor</a:t>
            </a:r>
            <a:r>
              <a:rPr lang="pt-PT"/>
              <a:t> </a:t>
            </a:r>
            <a:r>
              <a:rPr lang="pt-PT" err="1"/>
              <a:t>sit</a:t>
            </a:r>
            <a:r>
              <a:rPr lang="pt-PT"/>
              <a:t> </a:t>
            </a:r>
            <a:r>
              <a:rPr lang="pt-PT" err="1"/>
              <a:t>amet</a:t>
            </a:r>
            <a:r>
              <a:rPr lang="pt-PT"/>
              <a:t>, </a:t>
            </a:r>
            <a:r>
              <a:rPr lang="pt-PT" err="1"/>
              <a:t>consectetur</a:t>
            </a:r>
            <a:r>
              <a:rPr lang="pt-PT"/>
              <a:t> </a:t>
            </a:r>
            <a:r>
              <a:rPr lang="pt-PT" err="1"/>
              <a:t>adipiscing</a:t>
            </a:r>
            <a:r>
              <a:rPr lang="pt-PT"/>
              <a:t> </a:t>
            </a:r>
            <a:r>
              <a:rPr lang="pt-PT" err="1"/>
              <a:t>elit</a:t>
            </a:r>
            <a:r>
              <a:rPr lang="pt-PT"/>
              <a:t>, </a:t>
            </a:r>
            <a:r>
              <a:rPr lang="pt-PT" err="1"/>
              <a:t>sed</a:t>
            </a:r>
            <a:r>
              <a:rPr lang="pt-PT"/>
              <a:t> do </a:t>
            </a:r>
            <a:r>
              <a:rPr lang="pt-PT" err="1"/>
              <a:t>eiusmod</a:t>
            </a:r>
            <a:r>
              <a:rPr lang="pt-PT"/>
              <a:t> </a:t>
            </a:r>
            <a:r>
              <a:rPr lang="pt-PT" err="1"/>
              <a:t>tempor</a:t>
            </a:r>
            <a:r>
              <a:rPr lang="pt-PT"/>
              <a:t> </a:t>
            </a:r>
            <a:r>
              <a:rPr lang="pt-PT" err="1"/>
              <a:t>incididunt</a:t>
            </a:r>
            <a:r>
              <a:rPr lang="pt-PT"/>
              <a:t> ut. </a:t>
            </a:r>
          </a:p>
        </p:txBody>
      </p:sp>
      <p:sp>
        <p:nvSpPr>
          <p:cNvPr id="53" name="Text Placeholder 12"/>
          <p:cNvSpPr>
            <a:spLocks noGrp="1" noChangeAspect="1"/>
          </p:cNvSpPr>
          <p:nvPr>
            <p:ph type="body" sz="quarter" idx="73" hasCustomPrompt="1"/>
          </p:nvPr>
        </p:nvSpPr>
        <p:spPr>
          <a:xfrm>
            <a:off x="877404" y="5232062"/>
            <a:ext cx="784080" cy="784080"/>
          </a:xfrm>
          <a:prstGeom prst="ellipse">
            <a:avLst/>
          </a:prstGeom>
          <a:noFill/>
        </p:spPr>
        <p:txBody>
          <a:bodyPr anchor="ctr">
            <a:noAutofit/>
          </a:bodyPr>
          <a:lstStyle>
            <a:lvl1pPr marL="0" indent="0" algn="ctr">
              <a:buNone/>
              <a:defRPr sz="1000">
                <a:solidFill>
                  <a:schemeClr val="accent2"/>
                </a:solidFill>
              </a:defRPr>
            </a:lvl1pPr>
          </a:lstStyle>
          <a:p>
            <a:pPr lvl="0"/>
            <a:r>
              <a:rPr lang="en-US"/>
              <a:t>Icon here</a:t>
            </a:r>
            <a:endParaRPr lang="pt-PT"/>
          </a:p>
        </p:txBody>
      </p:sp>
      <p:sp>
        <p:nvSpPr>
          <p:cNvPr id="54" name="Text Placeholder 12"/>
          <p:cNvSpPr>
            <a:spLocks noGrp="1" noChangeAspect="1"/>
          </p:cNvSpPr>
          <p:nvPr>
            <p:ph type="body" sz="quarter" idx="74" hasCustomPrompt="1"/>
          </p:nvPr>
        </p:nvSpPr>
        <p:spPr>
          <a:xfrm>
            <a:off x="4790117" y="5232062"/>
            <a:ext cx="784080" cy="784080"/>
          </a:xfrm>
          <a:prstGeom prst="ellipse">
            <a:avLst/>
          </a:prstGeom>
          <a:noFill/>
        </p:spPr>
        <p:txBody>
          <a:bodyPr anchor="ctr">
            <a:noAutofit/>
          </a:bodyPr>
          <a:lstStyle>
            <a:lvl1pPr marL="0" indent="0" algn="ctr">
              <a:buNone/>
              <a:defRPr sz="1000">
                <a:solidFill>
                  <a:schemeClr val="accent2"/>
                </a:solidFill>
              </a:defRPr>
            </a:lvl1pPr>
          </a:lstStyle>
          <a:p>
            <a:pPr lvl="0"/>
            <a:r>
              <a:rPr lang="en-US"/>
              <a:t>Icon here</a:t>
            </a:r>
            <a:endParaRPr lang="pt-PT"/>
          </a:p>
        </p:txBody>
      </p:sp>
      <p:sp>
        <p:nvSpPr>
          <p:cNvPr id="55" name="Text Placeholder 12"/>
          <p:cNvSpPr>
            <a:spLocks noGrp="1" noChangeAspect="1"/>
          </p:cNvSpPr>
          <p:nvPr>
            <p:ph type="body" sz="quarter" idx="75" hasCustomPrompt="1"/>
          </p:nvPr>
        </p:nvSpPr>
        <p:spPr>
          <a:xfrm>
            <a:off x="8665204" y="5225712"/>
            <a:ext cx="784080" cy="784080"/>
          </a:xfrm>
          <a:prstGeom prst="ellipse">
            <a:avLst/>
          </a:prstGeom>
          <a:noFill/>
        </p:spPr>
        <p:txBody>
          <a:bodyPr anchor="ctr">
            <a:noAutofit/>
          </a:bodyPr>
          <a:lstStyle>
            <a:lvl1pPr marL="0" indent="0" algn="ctr">
              <a:buNone/>
              <a:defRPr sz="1000">
                <a:solidFill>
                  <a:schemeClr val="accent2"/>
                </a:solidFill>
              </a:defRPr>
            </a:lvl1pPr>
          </a:lstStyle>
          <a:p>
            <a:pPr lvl="0"/>
            <a:r>
              <a:rPr lang="en-US"/>
              <a:t>Icon here</a:t>
            </a:r>
            <a:endParaRPr lang="pt-PT"/>
          </a:p>
        </p:txBody>
      </p:sp>
      <p:sp>
        <p:nvSpPr>
          <p:cNvPr id="56" name="Text Placeholder 12"/>
          <p:cNvSpPr>
            <a:spLocks noGrp="1"/>
          </p:cNvSpPr>
          <p:nvPr>
            <p:ph type="body" sz="quarter" idx="15" hasCustomPrompt="1"/>
          </p:nvPr>
        </p:nvSpPr>
        <p:spPr>
          <a:xfrm>
            <a:off x="11213811" y="6165382"/>
            <a:ext cx="701038" cy="486183"/>
          </a:xfrm>
          <a:blipFill>
            <a:blip r:embed="rId2" cstate="email">
              <a:extLst>
                <a:ext uri="{28A0092B-C50C-407E-A947-70E740481C1C}">
                  <a14:useLocalDpi xmlns:a14="http://schemas.microsoft.com/office/drawing/2010/main"/>
                </a:ext>
              </a:extLst>
            </a:blip>
            <a:stretch>
              <a:fillRect/>
            </a:stretch>
          </a:blipFill>
        </p:spPr>
        <p:txBody>
          <a:bodyPr lIns="0" tIns="0" rIns="0" bIns="0" anchor="ct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700" b="0" baseline="0">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a:t> </a:t>
            </a:r>
          </a:p>
        </p:txBody>
      </p:sp>
      <p:pic>
        <p:nvPicPr>
          <p:cNvPr id="21" name="Picture 20"/>
          <p:cNvPicPr>
            <a:picLocks noChangeAspect="1"/>
          </p:cNvPicPr>
          <p:nvPr userDrawn="1"/>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838200" y="1641983"/>
            <a:ext cx="4322439" cy="3176291"/>
          </a:xfrm>
          <a:prstGeom prst="rect">
            <a:avLst/>
          </a:prstGeom>
        </p:spPr>
      </p:pic>
      <p:sp>
        <p:nvSpPr>
          <p:cNvPr id="22" name="Text Placeholder 25"/>
          <p:cNvSpPr>
            <a:spLocks noGrp="1"/>
          </p:cNvSpPr>
          <p:nvPr>
            <p:ph type="body" sz="quarter" idx="76" hasCustomPrompt="1"/>
          </p:nvPr>
        </p:nvSpPr>
        <p:spPr>
          <a:xfrm>
            <a:off x="1852450" y="2536571"/>
            <a:ext cx="2293937" cy="584708"/>
          </a:xfrm>
        </p:spPr>
        <p:txBody>
          <a:bodyPr anchor="ct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200" baseline="0">
                <a:solidFill>
                  <a:schemeClr val="accent2"/>
                </a:solidFill>
              </a:defRPr>
            </a:lvl1pPr>
          </a:lstStyle>
          <a:p>
            <a:r>
              <a:rPr lang="pt-PT" err="1"/>
              <a:t>Fill</a:t>
            </a:r>
            <a:r>
              <a:rPr lang="pt-PT"/>
              <a:t> </a:t>
            </a:r>
            <a:r>
              <a:rPr lang="pt-PT" err="1"/>
              <a:t>the</a:t>
            </a:r>
            <a:r>
              <a:rPr lang="pt-PT"/>
              <a:t> </a:t>
            </a:r>
            <a:r>
              <a:rPr lang="pt-PT" err="1"/>
              <a:t>screen</a:t>
            </a:r>
            <a:endParaRPr lang="pt-PT"/>
          </a:p>
        </p:txBody>
      </p:sp>
      <p:cxnSp>
        <p:nvCxnSpPr>
          <p:cNvPr id="24" name="Straight Connector 23"/>
          <p:cNvCxnSpPr/>
          <p:nvPr userDrawn="1"/>
        </p:nvCxnSpPr>
        <p:spPr>
          <a:xfrm flipH="1">
            <a:off x="685800" y="-16852"/>
            <a:ext cx="0" cy="135829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4533873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36_Custom Layout">
    <p:bg>
      <p:bgPr>
        <a:solidFill>
          <a:schemeClr val="accent5"/>
        </a:solidFill>
        <a:effectLst/>
      </p:bgPr>
    </p:bg>
    <p:spTree>
      <p:nvGrpSpPr>
        <p:cNvPr id="1" name=""/>
        <p:cNvGrpSpPr/>
        <p:nvPr/>
      </p:nvGrpSpPr>
      <p:grpSpPr>
        <a:xfrm>
          <a:off x="0" y="0"/>
          <a:ext cx="0" cy="0"/>
          <a:chOff x="0" y="0"/>
          <a:chExt cx="0" cy="0"/>
        </a:xfrm>
      </p:grpSpPr>
      <p:sp>
        <p:nvSpPr>
          <p:cNvPr id="5" name="Rectangle 4"/>
          <p:cNvSpPr/>
          <p:nvPr userDrawn="1"/>
        </p:nvSpPr>
        <p:spPr>
          <a:xfrm>
            <a:off x="0" y="4514850"/>
            <a:ext cx="12192000" cy="23431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err="1">
              <a:latin typeface="EC Square Sans Pro" panose="020B0506040000020004" pitchFamily="34" charset="0"/>
            </a:endParaRPr>
          </a:p>
        </p:txBody>
      </p:sp>
      <p:sp>
        <p:nvSpPr>
          <p:cNvPr id="22" name="Rounded Rectangle 21"/>
          <p:cNvSpPr/>
          <p:nvPr userDrawn="1"/>
        </p:nvSpPr>
        <p:spPr>
          <a:xfrm>
            <a:off x="917211" y="2010935"/>
            <a:ext cx="2186149" cy="4046965"/>
          </a:xfrm>
          <a:prstGeom prst="roundRect">
            <a:avLst>
              <a:gd name="adj" fmla="val 1097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err="1">
              <a:latin typeface="EC Square Sans Pro" panose="020B0506040000020004" pitchFamily="34" charset="0"/>
            </a:endParaRPr>
          </a:p>
        </p:txBody>
      </p:sp>
      <p:sp>
        <p:nvSpPr>
          <p:cNvPr id="2" name="Title 1"/>
          <p:cNvSpPr>
            <a:spLocks noGrp="1"/>
          </p:cNvSpPr>
          <p:nvPr>
            <p:ph type="title" hasCustomPrompt="1"/>
          </p:nvPr>
        </p:nvSpPr>
        <p:spPr/>
        <p:txBody>
          <a:bodyPr/>
          <a:lstStyle>
            <a:lvl1pPr>
              <a:defRPr>
                <a:solidFill>
                  <a:schemeClr val="bg1"/>
                </a:solidFill>
              </a:defRPr>
            </a:lvl1pPr>
          </a:lstStyle>
          <a:p>
            <a:r>
              <a:rPr lang="en-US"/>
              <a:t>Title</a:t>
            </a:r>
            <a:endParaRPr lang="pt-PT"/>
          </a:p>
        </p:txBody>
      </p:sp>
      <p:sp>
        <p:nvSpPr>
          <p:cNvPr id="3" name="Slide Number Placeholder 2"/>
          <p:cNvSpPr>
            <a:spLocks noGrp="1"/>
          </p:cNvSpPr>
          <p:nvPr>
            <p:ph type="sldNum" sz="quarter" idx="10"/>
          </p:nvPr>
        </p:nvSpPr>
        <p:spPr/>
        <p:txBody>
          <a:bodyPr/>
          <a:lstStyle/>
          <a:p>
            <a:fld id="{9E561190-0011-472E-9FCA-1D7032DB7E1D}" type="slidenum">
              <a:rPr lang="en-US" smtClean="0"/>
              <a:pPr/>
              <a:t>‹#›</a:t>
            </a:fld>
            <a:endParaRPr lang="en-US"/>
          </a:p>
        </p:txBody>
      </p:sp>
      <p:sp>
        <p:nvSpPr>
          <p:cNvPr id="6" name="Text Placeholder 4"/>
          <p:cNvSpPr>
            <a:spLocks noGrp="1"/>
          </p:cNvSpPr>
          <p:nvPr>
            <p:ph type="body" sz="quarter" idx="42" hasCustomPrompt="1"/>
          </p:nvPr>
        </p:nvSpPr>
        <p:spPr>
          <a:xfrm>
            <a:off x="839788" y="1079980"/>
            <a:ext cx="10514012" cy="258055"/>
          </a:xfrm>
        </p:spPr>
        <p:txBody>
          <a:bodyPr lIns="0" tIns="0" rIns="0" bIns="0">
            <a:normAutofit/>
          </a:bodyPr>
          <a:lstStyle>
            <a:lvl1pPr marL="0" indent="0">
              <a:buNone/>
              <a:defRPr sz="1700">
                <a:solidFill>
                  <a:schemeClr val="bg1"/>
                </a:solidFill>
              </a:defRPr>
            </a:lvl1pPr>
          </a:lstStyle>
          <a:p>
            <a:pPr lvl="0"/>
            <a:r>
              <a:rPr lang="pt-PT" err="1"/>
              <a:t>Subtitle</a:t>
            </a:r>
            <a:endParaRPr lang="pt-PT"/>
          </a:p>
        </p:txBody>
      </p:sp>
      <p:sp>
        <p:nvSpPr>
          <p:cNvPr id="41" name="Text Placeholder 25"/>
          <p:cNvSpPr>
            <a:spLocks noGrp="1"/>
          </p:cNvSpPr>
          <p:nvPr>
            <p:ph type="body" sz="quarter" idx="21" hasCustomPrompt="1"/>
          </p:nvPr>
        </p:nvSpPr>
        <p:spPr>
          <a:xfrm>
            <a:off x="3760654" y="1897499"/>
            <a:ext cx="7593146" cy="365995"/>
          </a:xfrm>
        </p:spPr>
        <p:txBody>
          <a:bodyPr>
            <a:noAutofit/>
          </a:bodyPr>
          <a:lstStyle>
            <a:lvl1pPr marL="0" indent="0" algn="l">
              <a:buNone/>
              <a:defRPr sz="1800" b="1" baseline="0">
                <a:solidFill>
                  <a:schemeClr val="accent4"/>
                </a:solidFill>
              </a:defRPr>
            </a:lvl1pPr>
          </a:lstStyle>
          <a:p>
            <a:pPr lvl="0"/>
            <a:r>
              <a:rPr lang="pt-PT" err="1"/>
              <a:t>Text</a:t>
            </a:r>
            <a:endParaRPr lang="pt-PT"/>
          </a:p>
        </p:txBody>
      </p:sp>
      <p:sp>
        <p:nvSpPr>
          <p:cNvPr id="42" name="Text Placeholder 25"/>
          <p:cNvSpPr>
            <a:spLocks noGrp="1"/>
          </p:cNvSpPr>
          <p:nvPr>
            <p:ph type="body" sz="quarter" idx="34" hasCustomPrompt="1"/>
          </p:nvPr>
        </p:nvSpPr>
        <p:spPr>
          <a:xfrm>
            <a:off x="3760654" y="2269189"/>
            <a:ext cx="7593146" cy="864536"/>
          </a:xfrm>
        </p:spPr>
        <p:txBody>
          <a:bodyP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aseline="0">
                <a:solidFill>
                  <a:schemeClr val="accent2"/>
                </a:solidFill>
              </a:defRPr>
            </a:lvl1pPr>
          </a:lstStyle>
          <a:p>
            <a:r>
              <a:rPr lang="pt-PT" err="1"/>
              <a:t>Lorem</a:t>
            </a:r>
            <a:r>
              <a:rPr lang="pt-PT"/>
              <a:t> </a:t>
            </a:r>
            <a:r>
              <a:rPr lang="pt-PT" err="1"/>
              <a:t>ipsum</a:t>
            </a:r>
            <a:r>
              <a:rPr lang="pt-PT"/>
              <a:t> </a:t>
            </a:r>
            <a:r>
              <a:rPr lang="pt-PT" err="1"/>
              <a:t>dolor</a:t>
            </a:r>
            <a:r>
              <a:rPr lang="pt-PT"/>
              <a:t> </a:t>
            </a:r>
            <a:r>
              <a:rPr lang="pt-PT" err="1"/>
              <a:t>sit</a:t>
            </a:r>
            <a:r>
              <a:rPr lang="pt-PT"/>
              <a:t> </a:t>
            </a:r>
            <a:r>
              <a:rPr lang="pt-PT" err="1"/>
              <a:t>amet</a:t>
            </a:r>
            <a:r>
              <a:rPr lang="pt-PT"/>
              <a:t>, </a:t>
            </a:r>
            <a:r>
              <a:rPr lang="pt-PT" err="1"/>
              <a:t>consectetur</a:t>
            </a:r>
            <a:r>
              <a:rPr lang="pt-PT"/>
              <a:t> </a:t>
            </a:r>
            <a:r>
              <a:rPr lang="pt-PT" err="1"/>
              <a:t>adipiscing</a:t>
            </a:r>
            <a:r>
              <a:rPr lang="pt-PT"/>
              <a:t> </a:t>
            </a:r>
            <a:r>
              <a:rPr lang="pt-PT" err="1"/>
              <a:t>elit</a:t>
            </a:r>
            <a:r>
              <a:rPr lang="pt-PT"/>
              <a:t>, </a:t>
            </a:r>
            <a:r>
              <a:rPr lang="pt-PT" err="1"/>
              <a:t>sed</a:t>
            </a:r>
            <a:r>
              <a:rPr lang="pt-PT"/>
              <a:t> do </a:t>
            </a:r>
            <a:r>
              <a:rPr lang="pt-PT" err="1"/>
              <a:t>eiusmod</a:t>
            </a:r>
            <a:r>
              <a:rPr lang="pt-PT"/>
              <a:t> </a:t>
            </a:r>
            <a:r>
              <a:rPr lang="pt-PT" err="1"/>
              <a:t>tempor</a:t>
            </a:r>
            <a:r>
              <a:rPr lang="pt-PT"/>
              <a:t> </a:t>
            </a:r>
            <a:r>
              <a:rPr lang="pt-PT" err="1"/>
              <a:t>incididunt</a:t>
            </a:r>
            <a:r>
              <a:rPr lang="pt-PT"/>
              <a:t> ut labore </a:t>
            </a:r>
            <a:r>
              <a:rPr lang="pt-PT" err="1"/>
              <a:t>et</a:t>
            </a:r>
            <a:r>
              <a:rPr lang="pt-PT"/>
              <a:t> </a:t>
            </a:r>
            <a:r>
              <a:rPr lang="pt-PT" err="1"/>
              <a:t>dolore</a:t>
            </a:r>
            <a:r>
              <a:rPr lang="pt-PT"/>
              <a:t> magna </a:t>
            </a:r>
            <a:r>
              <a:rPr lang="pt-PT" err="1"/>
              <a:t>aliqua</a:t>
            </a:r>
            <a:r>
              <a:rPr lang="pt-PT"/>
              <a:t>. Ut </a:t>
            </a:r>
            <a:r>
              <a:rPr lang="pt-PT" err="1"/>
              <a:t>enim</a:t>
            </a:r>
            <a:r>
              <a:rPr lang="pt-PT"/>
              <a:t> ad </a:t>
            </a:r>
            <a:r>
              <a:rPr lang="pt-PT" err="1"/>
              <a:t>minim</a:t>
            </a:r>
            <a:r>
              <a:rPr lang="pt-PT"/>
              <a:t> </a:t>
            </a:r>
            <a:r>
              <a:rPr lang="pt-PT" err="1"/>
              <a:t>veniam</a:t>
            </a:r>
            <a:r>
              <a:rPr lang="pt-PT"/>
              <a:t>, quis </a:t>
            </a:r>
            <a:r>
              <a:rPr lang="pt-PT" err="1"/>
              <a:t>nostrud</a:t>
            </a:r>
            <a:r>
              <a:rPr lang="pt-PT"/>
              <a:t> </a:t>
            </a:r>
            <a:r>
              <a:rPr lang="pt-PT" err="1"/>
              <a:t>exercitation</a:t>
            </a:r>
            <a:r>
              <a:rPr lang="pt-PT"/>
              <a:t> </a:t>
            </a:r>
            <a:r>
              <a:rPr lang="pt-PT" err="1"/>
              <a:t>ullamco</a:t>
            </a:r>
            <a:r>
              <a:rPr lang="pt-PT"/>
              <a:t> </a:t>
            </a:r>
            <a:r>
              <a:rPr lang="pt-PT" err="1"/>
              <a:t>laboris</a:t>
            </a:r>
            <a:r>
              <a:rPr lang="pt-PT"/>
              <a:t> </a:t>
            </a:r>
            <a:r>
              <a:rPr lang="pt-PT" err="1"/>
              <a:t>nisi</a:t>
            </a:r>
            <a:r>
              <a:rPr lang="pt-PT"/>
              <a:t> ut </a:t>
            </a:r>
            <a:r>
              <a:rPr lang="pt-PT" err="1"/>
              <a:t>aliquip</a:t>
            </a:r>
            <a:r>
              <a:rPr lang="pt-PT"/>
              <a:t> </a:t>
            </a:r>
            <a:r>
              <a:rPr lang="pt-PT" err="1"/>
              <a:t>ex</a:t>
            </a:r>
            <a:r>
              <a:rPr lang="pt-PT"/>
              <a:t> </a:t>
            </a:r>
            <a:r>
              <a:rPr lang="pt-PT" err="1"/>
              <a:t>ea</a:t>
            </a:r>
            <a:r>
              <a:rPr lang="pt-PT"/>
              <a:t> </a:t>
            </a:r>
            <a:r>
              <a:rPr lang="pt-PT" err="1"/>
              <a:t>commodo</a:t>
            </a:r>
            <a:r>
              <a:rPr lang="pt-PT"/>
              <a:t> </a:t>
            </a:r>
            <a:r>
              <a:rPr lang="pt-PT" err="1"/>
              <a:t>consequat</a:t>
            </a:r>
            <a:r>
              <a:rPr lang="pt-PT"/>
              <a:t>. </a:t>
            </a:r>
            <a:r>
              <a:rPr lang="pt-PT" err="1"/>
              <a:t>Duis</a:t>
            </a:r>
            <a:r>
              <a:rPr lang="pt-PT"/>
              <a:t> </a:t>
            </a:r>
            <a:r>
              <a:rPr lang="pt-PT" err="1"/>
              <a:t>aute</a:t>
            </a:r>
            <a:r>
              <a:rPr lang="pt-PT"/>
              <a:t> </a:t>
            </a:r>
            <a:r>
              <a:rPr lang="pt-PT" err="1"/>
              <a:t>irure</a:t>
            </a:r>
            <a:r>
              <a:rPr lang="pt-PT"/>
              <a:t> </a:t>
            </a:r>
            <a:r>
              <a:rPr lang="pt-PT" err="1"/>
              <a:t>dolor</a:t>
            </a:r>
            <a:r>
              <a:rPr lang="pt-PT"/>
              <a:t> in </a:t>
            </a:r>
            <a:r>
              <a:rPr lang="pt-PT" err="1"/>
              <a:t>reprehenderit</a:t>
            </a:r>
            <a:r>
              <a:rPr lang="pt-PT"/>
              <a:t> in </a:t>
            </a:r>
            <a:r>
              <a:rPr lang="pt-PT" err="1"/>
              <a:t>voluptate</a:t>
            </a:r>
            <a:r>
              <a:rPr lang="pt-PT"/>
              <a:t> </a:t>
            </a:r>
            <a:r>
              <a:rPr lang="pt-PT" err="1"/>
              <a:t>velit</a:t>
            </a:r>
            <a:r>
              <a:rPr lang="pt-PT"/>
              <a:t> esse </a:t>
            </a:r>
            <a:r>
              <a:rPr lang="pt-PT" err="1"/>
              <a:t>cillum</a:t>
            </a:r>
            <a:r>
              <a:rPr lang="pt-PT"/>
              <a:t> </a:t>
            </a:r>
            <a:r>
              <a:rPr lang="pt-PT" err="1"/>
              <a:t>dolore</a:t>
            </a:r>
            <a:r>
              <a:rPr lang="pt-PT"/>
              <a:t> eu </a:t>
            </a:r>
            <a:r>
              <a:rPr lang="pt-PT" err="1"/>
              <a:t>fugiat</a:t>
            </a:r>
            <a:r>
              <a:rPr lang="pt-PT"/>
              <a:t> </a:t>
            </a:r>
            <a:r>
              <a:rPr lang="pt-PT" err="1"/>
              <a:t>nulla</a:t>
            </a:r>
            <a:r>
              <a:rPr lang="pt-PT"/>
              <a:t> </a:t>
            </a:r>
            <a:r>
              <a:rPr lang="pt-PT" err="1"/>
              <a:t>pariatur</a:t>
            </a:r>
            <a:r>
              <a:rPr lang="pt-PT"/>
              <a:t>. </a:t>
            </a:r>
          </a:p>
        </p:txBody>
      </p:sp>
      <p:sp>
        <p:nvSpPr>
          <p:cNvPr id="27" name="Text Placeholder 12"/>
          <p:cNvSpPr>
            <a:spLocks noGrp="1" noChangeAspect="1"/>
          </p:cNvSpPr>
          <p:nvPr>
            <p:ph type="body" sz="quarter" idx="73" hasCustomPrompt="1"/>
          </p:nvPr>
        </p:nvSpPr>
        <p:spPr>
          <a:xfrm>
            <a:off x="3835498" y="3322869"/>
            <a:ext cx="712800" cy="712800"/>
          </a:xfrm>
          <a:prstGeom prst="ellipse">
            <a:avLst/>
          </a:prstGeom>
          <a:noFill/>
        </p:spPr>
        <p:txBody>
          <a:bodyPr anchor="ctr">
            <a:noAutofit/>
          </a:bodyPr>
          <a:lstStyle>
            <a:lvl1pPr marL="0" indent="0" algn="ctr">
              <a:buNone/>
              <a:defRPr sz="1000">
                <a:solidFill>
                  <a:schemeClr val="accent2"/>
                </a:solidFill>
              </a:defRPr>
            </a:lvl1pPr>
          </a:lstStyle>
          <a:p>
            <a:pPr lvl="0"/>
            <a:r>
              <a:rPr lang="en-US"/>
              <a:t>Icon here</a:t>
            </a:r>
            <a:endParaRPr lang="pt-PT"/>
          </a:p>
        </p:txBody>
      </p:sp>
      <p:sp>
        <p:nvSpPr>
          <p:cNvPr id="28" name="Text Placeholder 12"/>
          <p:cNvSpPr>
            <a:spLocks noGrp="1" noChangeAspect="1"/>
          </p:cNvSpPr>
          <p:nvPr>
            <p:ph type="body" sz="quarter" idx="74" hasCustomPrompt="1"/>
          </p:nvPr>
        </p:nvSpPr>
        <p:spPr>
          <a:xfrm>
            <a:off x="5519042" y="3322869"/>
            <a:ext cx="712800" cy="712800"/>
          </a:xfrm>
          <a:prstGeom prst="ellipse">
            <a:avLst/>
          </a:prstGeom>
          <a:noFill/>
        </p:spPr>
        <p:txBody>
          <a:bodyPr anchor="ctr">
            <a:noAutofit/>
          </a:bodyPr>
          <a:lstStyle>
            <a:lvl1pPr marL="0" indent="0" algn="ctr">
              <a:buNone/>
              <a:defRPr sz="1000">
                <a:solidFill>
                  <a:schemeClr val="accent2"/>
                </a:solidFill>
              </a:defRPr>
            </a:lvl1pPr>
          </a:lstStyle>
          <a:p>
            <a:pPr lvl="0"/>
            <a:r>
              <a:rPr lang="en-US"/>
              <a:t>Icon here</a:t>
            </a:r>
            <a:endParaRPr lang="pt-PT"/>
          </a:p>
        </p:txBody>
      </p:sp>
      <p:sp>
        <p:nvSpPr>
          <p:cNvPr id="29" name="Text Placeholder 12"/>
          <p:cNvSpPr>
            <a:spLocks noGrp="1" noChangeAspect="1"/>
          </p:cNvSpPr>
          <p:nvPr>
            <p:ph type="body" sz="quarter" idx="75" hasCustomPrompt="1"/>
          </p:nvPr>
        </p:nvSpPr>
        <p:spPr>
          <a:xfrm>
            <a:off x="7202586" y="3322869"/>
            <a:ext cx="712800" cy="712800"/>
          </a:xfrm>
          <a:prstGeom prst="ellipse">
            <a:avLst/>
          </a:prstGeom>
          <a:noFill/>
        </p:spPr>
        <p:txBody>
          <a:bodyPr anchor="ctr">
            <a:noAutofit/>
          </a:bodyPr>
          <a:lstStyle>
            <a:lvl1pPr marL="0" indent="0" algn="ctr">
              <a:buNone/>
              <a:defRPr sz="1000">
                <a:solidFill>
                  <a:schemeClr val="accent2"/>
                </a:solidFill>
              </a:defRPr>
            </a:lvl1pPr>
          </a:lstStyle>
          <a:p>
            <a:pPr lvl="0"/>
            <a:r>
              <a:rPr lang="en-US"/>
              <a:t>Icon here</a:t>
            </a:r>
            <a:endParaRPr lang="pt-PT"/>
          </a:p>
        </p:txBody>
      </p:sp>
      <p:sp>
        <p:nvSpPr>
          <p:cNvPr id="30" name="Text Placeholder 12"/>
          <p:cNvSpPr>
            <a:spLocks noGrp="1" noChangeAspect="1"/>
          </p:cNvSpPr>
          <p:nvPr>
            <p:ph type="body" sz="quarter" idx="76" hasCustomPrompt="1"/>
          </p:nvPr>
        </p:nvSpPr>
        <p:spPr>
          <a:xfrm>
            <a:off x="8886130" y="3322869"/>
            <a:ext cx="712800" cy="712800"/>
          </a:xfrm>
          <a:prstGeom prst="ellipse">
            <a:avLst/>
          </a:prstGeom>
          <a:noFill/>
        </p:spPr>
        <p:txBody>
          <a:bodyPr anchor="ctr">
            <a:noAutofit/>
          </a:bodyPr>
          <a:lstStyle>
            <a:lvl1pPr marL="0" indent="0" algn="ctr">
              <a:buNone/>
              <a:defRPr sz="1000">
                <a:solidFill>
                  <a:schemeClr val="accent2"/>
                </a:solidFill>
              </a:defRPr>
            </a:lvl1pPr>
          </a:lstStyle>
          <a:p>
            <a:pPr lvl="0"/>
            <a:r>
              <a:rPr lang="en-US"/>
              <a:t>Icon here</a:t>
            </a:r>
            <a:endParaRPr lang="pt-PT"/>
          </a:p>
        </p:txBody>
      </p:sp>
      <p:sp>
        <p:nvSpPr>
          <p:cNvPr id="31" name="Text Placeholder 12"/>
          <p:cNvSpPr>
            <a:spLocks noGrp="1" noChangeAspect="1"/>
          </p:cNvSpPr>
          <p:nvPr>
            <p:ph type="body" sz="quarter" idx="77" hasCustomPrompt="1"/>
          </p:nvPr>
        </p:nvSpPr>
        <p:spPr>
          <a:xfrm>
            <a:off x="10569673" y="3322869"/>
            <a:ext cx="712800" cy="712800"/>
          </a:xfrm>
          <a:prstGeom prst="ellipse">
            <a:avLst/>
          </a:prstGeom>
          <a:noFill/>
        </p:spPr>
        <p:txBody>
          <a:bodyPr anchor="ctr">
            <a:noAutofit/>
          </a:bodyPr>
          <a:lstStyle>
            <a:lvl1pPr marL="0" indent="0" algn="ctr">
              <a:buNone/>
              <a:defRPr sz="1000">
                <a:solidFill>
                  <a:schemeClr val="accent2"/>
                </a:solidFill>
              </a:defRPr>
            </a:lvl1pPr>
          </a:lstStyle>
          <a:p>
            <a:pPr lvl="0"/>
            <a:r>
              <a:rPr lang="en-US"/>
              <a:t>Icon here</a:t>
            </a:r>
            <a:endParaRPr lang="pt-PT"/>
          </a:p>
        </p:txBody>
      </p:sp>
      <p:sp>
        <p:nvSpPr>
          <p:cNvPr id="32" name="Text Placeholder 25"/>
          <p:cNvSpPr>
            <a:spLocks noGrp="1"/>
          </p:cNvSpPr>
          <p:nvPr>
            <p:ph type="body" sz="quarter" idx="78" hasCustomPrompt="1"/>
          </p:nvPr>
        </p:nvSpPr>
        <p:spPr>
          <a:xfrm>
            <a:off x="3571127" y="4194364"/>
            <a:ext cx="1241541" cy="274977"/>
          </a:xfrm>
        </p:spPr>
        <p:txBody>
          <a:bodyPr>
            <a:noAutofit/>
          </a:bodyPr>
          <a:lstStyle>
            <a:lvl1pPr marL="0" indent="0" algn="ctr">
              <a:buNone/>
              <a:defRPr sz="1400" b="1" baseline="0">
                <a:solidFill>
                  <a:schemeClr val="bg1"/>
                </a:solidFill>
              </a:defRPr>
            </a:lvl1pPr>
          </a:lstStyle>
          <a:p>
            <a:pPr lvl="0"/>
            <a:r>
              <a:rPr lang="pt-PT" err="1"/>
              <a:t>Text</a:t>
            </a:r>
            <a:endParaRPr lang="pt-PT"/>
          </a:p>
        </p:txBody>
      </p:sp>
      <p:sp>
        <p:nvSpPr>
          <p:cNvPr id="33" name="Text Placeholder 25"/>
          <p:cNvSpPr>
            <a:spLocks noGrp="1"/>
          </p:cNvSpPr>
          <p:nvPr>
            <p:ph type="body" sz="quarter" idx="79" hasCustomPrompt="1"/>
          </p:nvPr>
        </p:nvSpPr>
        <p:spPr>
          <a:xfrm>
            <a:off x="5254671" y="4194364"/>
            <a:ext cx="1241541" cy="274977"/>
          </a:xfrm>
        </p:spPr>
        <p:txBody>
          <a:bodyPr>
            <a:noAutofit/>
          </a:bodyPr>
          <a:lstStyle>
            <a:lvl1pPr marL="0" indent="0" algn="ctr">
              <a:buNone/>
              <a:defRPr sz="1400" b="1" baseline="0">
                <a:solidFill>
                  <a:schemeClr val="bg1"/>
                </a:solidFill>
              </a:defRPr>
            </a:lvl1pPr>
          </a:lstStyle>
          <a:p>
            <a:pPr lvl="0"/>
            <a:r>
              <a:rPr lang="pt-PT" err="1"/>
              <a:t>Text</a:t>
            </a:r>
            <a:endParaRPr lang="pt-PT"/>
          </a:p>
        </p:txBody>
      </p:sp>
      <p:sp>
        <p:nvSpPr>
          <p:cNvPr id="34" name="Text Placeholder 25"/>
          <p:cNvSpPr>
            <a:spLocks noGrp="1"/>
          </p:cNvSpPr>
          <p:nvPr>
            <p:ph type="body" sz="quarter" idx="80" hasCustomPrompt="1"/>
          </p:nvPr>
        </p:nvSpPr>
        <p:spPr>
          <a:xfrm>
            <a:off x="6938215" y="4194364"/>
            <a:ext cx="1241541" cy="274977"/>
          </a:xfrm>
        </p:spPr>
        <p:txBody>
          <a:bodyPr>
            <a:noAutofit/>
          </a:bodyPr>
          <a:lstStyle>
            <a:lvl1pPr marL="0" indent="0" algn="ctr">
              <a:buNone/>
              <a:defRPr sz="1400" b="1" baseline="0">
                <a:solidFill>
                  <a:schemeClr val="bg1"/>
                </a:solidFill>
              </a:defRPr>
            </a:lvl1pPr>
          </a:lstStyle>
          <a:p>
            <a:pPr lvl="0"/>
            <a:r>
              <a:rPr lang="pt-PT" err="1"/>
              <a:t>Text</a:t>
            </a:r>
            <a:endParaRPr lang="pt-PT"/>
          </a:p>
        </p:txBody>
      </p:sp>
      <p:sp>
        <p:nvSpPr>
          <p:cNvPr id="35" name="Text Placeholder 25"/>
          <p:cNvSpPr>
            <a:spLocks noGrp="1"/>
          </p:cNvSpPr>
          <p:nvPr>
            <p:ph type="body" sz="quarter" idx="81" hasCustomPrompt="1"/>
          </p:nvPr>
        </p:nvSpPr>
        <p:spPr>
          <a:xfrm>
            <a:off x="8621759" y="4194364"/>
            <a:ext cx="1241541" cy="274977"/>
          </a:xfrm>
        </p:spPr>
        <p:txBody>
          <a:bodyPr>
            <a:noAutofit/>
          </a:bodyPr>
          <a:lstStyle>
            <a:lvl1pPr marL="0" indent="0" algn="ctr">
              <a:buNone/>
              <a:defRPr sz="1400" b="1" baseline="0">
                <a:solidFill>
                  <a:schemeClr val="bg1"/>
                </a:solidFill>
              </a:defRPr>
            </a:lvl1pPr>
          </a:lstStyle>
          <a:p>
            <a:pPr lvl="0"/>
            <a:r>
              <a:rPr lang="pt-PT" err="1"/>
              <a:t>Text</a:t>
            </a:r>
            <a:endParaRPr lang="pt-PT"/>
          </a:p>
        </p:txBody>
      </p:sp>
      <p:sp>
        <p:nvSpPr>
          <p:cNvPr id="36" name="Text Placeholder 25"/>
          <p:cNvSpPr>
            <a:spLocks noGrp="1"/>
          </p:cNvSpPr>
          <p:nvPr>
            <p:ph type="body" sz="quarter" idx="82" hasCustomPrompt="1"/>
          </p:nvPr>
        </p:nvSpPr>
        <p:spPr>
          <a:xfrm>
            <a:off x="10305302" y="4194364"/>
            <a:ext cx="1241541" cy="274977"/>
          </a:xfrm>
        </p:spPr>
        <p:txBody>
          <a:bodyPr>
            <a:noAutofit/>
          </a:bodyPr>
          <a:lstStyle>
            <a:lvl1pPr marL="0" indent="0" algn="ctr">
              <a:buNone/>
              <a:defRPr sz="1400" b="1" baseline="0">
                <a:solidFill>
                  <a:schemeClr val="bg1"/>
                </a:solidFill>
              </a:defRPr>
            </a:lvl1pPr>
          </a:lstStyle>
          <a:p>
            <a:pPr lvl="0"/>
            <a:r>
              <a:rPr lang="pt-PT" err="1"/>
              <a:t>Text</a:t>
            </a:r>
            <a:endParaRPr lang="pt-PT"/>
          </a:p>
        </p:txBody>
      </p:sp>
      <p:sp>
        <p:nvSpPr>
          <p:cNvPr id="37" name="Text Placeholder 25"/>
          <p:cNvSpPr>
            <a:spLocks noGrp="1"/>
          </p:cNvSpPr>
          <p:nvPr>
            <p:ph type="body" sz="quarter" idx="83" hasCustomPrompt="1"/>
          </p:nvPr>
        </p:nvSpPr>
        <p:spPr>
          <a:xfrm>
            <a:off x="3881009" y="4937398"/>
            <a:ext cx="7593146" cy="864536"/>
          </a:xfrm>
        </p:spPr>
        <p:txBody>
          <a:bodyP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aseline="0">
                <a:solidFill>
                  <a:schemeClr val="accent4"/>
                </a:solidFill>
              </a:defRPr>
            </a:lvl1pPr>
          </a:lstStyle>
          <a:p>
            <a:r>
              <a:rPr lang="pt-PT" err="1"/>
              <a:t>Lorem</a:t>
            </a:r>
            <a:r>
              <a:rPr lang="pt-PT"/>
              <a:t> </a:t>
            </a:r>
            <a:r>
              <a:rPr lang="pt-PT" err="1"/>
              <a:t>ipsum</a:t>
            </a:r>
            <a:r>
              <a:rPr lang="pt-PT"/>
              <a:t> </a:t>
            </a:r>
            <a:r>
              <a:rPr lang="pt-PT" err="1"/>
              <a:t>dolor</a:t>
            </a:r>
            <a:r>
              <a:rPr lang="pt-PT"/>
              <a:t> </a:t>
            </a:r>
            <a:r>
              <a:rPr lang="pt-PT" err="1"/>
              <a:t>sit</a:t>
            </a:r>
            <a:r>
              <a:rPr lang="pt-PT"/>
              <a:t> </a:t>
            </a:r>
            <a:r>
              <a:rPr lang="pt-PT" err="1"/>
              <a:t>amet</a:t>
            </a:r>
            <a:r>
              <a:rPr lang="pt-PT"/>
              <a:t>, </a:t>
            </a:r>
            <a:r>
              <a:rPr lang="pt-PT" err="1"/>
              <a:t>consectetur</a:t>
            </a:r>
            <a:r>
              <a:rPr lang="pt-PT"/>
              <a:t> </a:t>
            </a:r>
            <a:r>
              <a:rPr lang="pt-PT" err="1"/>
              <a:t>adipiscing</a:t>
            </a:r>
            <a:r>
              <a:rPr lang="pt-PT"/>
              <a:t> </a:t>
            </a:r>
            <a:r>
              <a:rPr lang="pt-PT" err="1"/>
              <a:t>elit</a:t>
            </a:r>
            <a:r>
              <a:rPr lang="pt-PT"/>
              <a:t>, </a:t>
            </a:r>
            <a:r>
              <a:rPr lang="pt-PT" err="1"/>
              <a:t>sed</a:t>
            </a:r>
            <a:r>
              <a:rPr lang="pt-PT"/>
              <a:t> do </a:t>
            </a:r>
            <a:r>
              <a:rPr lang="pt-PT" err="1"/>
              <a:t>eiusmod</a:t>
            </a:r>
            <a:r>
              <a:rPr lang="pt-PT"/>
              <a:t> </a:t>
            </a:r>
            <a:r>
              <a:rPr lang="pt-PT" err="1"/>
              <a:t>tempor</a:t>
            </a:r>
            <a:r>
              <a:rPr lang="pt-PT"/>
              <a:t> </a:t>
            </a:r>
            <a:r>
              <a:rPr lang="pt-PT" err="1"/>
              <a:t>incididunt</a:t>
            </a:r>
            <a:r>
              <a:rPr lang="pt-PT"/>
              <a:t> ut labore </a:t>
            </a:r>
            <a:r>
              <a:rPr lang="pt-PT" err="1"/>
              <a:t>et</a:t>
            </a:r>
            <a:r>
              <a:rPr lang="pt-PT"/>
              <a:t> </a:t>
            </a:r>
            <a:r>
              <a:rPr lang="pt-PT" err="1"/>
              <a:t>dolore</a:t>
            </a:r>
            <a:r>
              <a:rPr lang="pt-PT"/>
              <a:t> magna </a:t>
            </a:r>
            <a:r>
              <a:rPr lang="pt-PT" err="1"/>
              <a:t>aliqua</a:t>
            </a:r>
            <a:r>
              <a:rPr lang="pt-PT"/>
              <a:t>. Ut </a:t>
            </a:r>
            <a:r>
              <a:rPr lang="pt-PT" err="1"/>
              <a:t>enim</a:t>
            </a:r>
            <a:r>
              <a:rPr lang="pt-PT"/>
              <a:t> ad </a:t>
            </a:r>
            <a:r>
              <a:rPr lang="pt-PT" err="1"/>
              <a:t>minim</a:t>
            </a:r>
            <a:r>
              <a:rPr lang="pt-PT"/>
              <a:t> </a:t>
            </a:r>
            <a:r>
              <a:rPr lang="pt-PT" err="1"/>
              <a:t>veniam</a:t>
            </a:r>
            <a:r>
              <a:rPr lang="pt-PT"/>
              <a:t>, quis </a:t>
            </a:r>
            <a:r>
              <a:rPr lang="pt-PT" err="1"/>
              <a:t>nostrud</a:t>
            </a:r>
            <a:r>
              <a:rPr lang="pt-PT"/>
              <a:t> </a:t>
            </a:r>
            <a:r>
              <a:rPr lang="pt-PT" err="1"/>
              <a:t>exercitation</a:t>
            </a:r>
            <a:r>
              <a:rPr lang="pt-PT"/>
              <a:t> </a:t>
            </a:r>
            <a:r>
              <a:rPr lang="pt-PT" err="1"/>
              <a:t>ullamco</a:t>
            </a:r>
            <a:r>
              <a:rPr lang="pt-PT"/>
              <a:t> </a:t>
            </a:r>
            <a:r>
              <a:rPr lang="pt-PT" err="1"/>
              <a:t>laboris</a:t>
            </a:r>
            <a:r>
              <a:rPr lang="pt-PT"/>
              <a:t> </a:t>
            </a:r>
            <a:r>
              <a:rPr lang="pt-PT" err="1"/>
              <a:t>nisi</a:t>
            </a:r>
            <a:r>
              <a:rPr lang="pt-PT"/>
              <a:t> ut </a:t>
            </a:r>
            <a:r>
              <a:rPr lang="pt-PT" err="1"/>
              <a:t>aliquip</a:t>
            </a:r>
            <a:r>
              <a:rPr lang="pt-PT"/>
              <a:t> </a:t>
            </a:r>
            <a:r>
              <a:rPr lang="pt-PT" err="1"/>
              <a:t>ex</a:t>
            </a:r>
            <a:r>
              <a:rPr lang="pt-PT"/>
              <a:t> </a:t>
            </a:r>
            <a:r>
              <a:rPr lang="pt-PT" err="1"/>
              <a:t>ea</a:t>
            </a:r>
            <a:r>
              <a:rPr lang="pt-PT"/>
              <a:t> </a:t>
            </a:r>
            <a:r>
              <a:rPr lang="pt-PT" err="1"/>
              <a:t>commodo</a:t>
            </a:r>
            <a:r>
              <a:rPr lang="pt-PT"/>
              <a:t> </a:t>
            </a:r>
            <a:r>
              <a:rPr lang="pt-PT" err="1"/>
              <a:t>consequat</a:t>
            </a:r>
            <a:r>
              <a:rPr lang="pt-PT"/>
              <a:t>. </a:t>
            </a:r>
            <a:r>
              <a:rPr lang="pt-PT" err="1"/>
              <a:t>Duis</a:t>
            </a:r>
            <a:r>
              <a:rPr lang="pt-PT"/>
              <a:t> </a:t>
            </a:r>
            <a:r>
              <a:rPr lang="pt-PT" err="1"/>
              <a:t>aute</a:t>
            </a:r>
            <a:r>
              <a:rPr lang="pt-PT"/>
              <a:t> </a:t>
            </a:r>
            <a:r>
              <a:rPr lang="pt-PT" err="1"/>
              <a:t>irure</a:t>
            </a:r>
            <a:r>
              <a:rPr lang="pt-PT"/>
              <a:t> </a:t>
            </a:r>
            <a:r>
              <a:rPr lang="pt-PT" err="1"/>
              <a:t>dolor</a:t>
            </a:r>
            <a:r>
              <a:rPr lang="pt-PT"/>
              <a:t> in </a:t>
            </a:r>
            <a:r>
              <a:rPr lang="pt-PT" err="1"/>
              <a:t>reprehenderit</a:t>
            </a:r>
            <a:r>
              <a:rPr lang="pt-PT"/>
              <a:t> in </a:t>
            </a:r>
            <a:r>
              <a:rPr lang="pt-PT" err="1"/>
              <a:t>voluptate</a:t>
            </a:r>
            <a:r>
              <a:rPr lang="pt-PT"/>
              <a:t> </a:t>
            </a:r>
            <a:r>
              <a:rPr lang="pt-PT" err="1"/>
              <a:t>velit</a:t>
            </a:r>
            <a:r>
              <a:rPr lang="pt-PT"/>
              <a:t> esse </a:t>
            </a:r>
            <a:r>
              <a:rPr lang="pt-PT" err="1"/>
              <a:t>cillum</a:t>
            </a:r>
            <a:r>
              <a:rPr lang="pt-PT"/>
              <a:t> </a:t>
            </a:r>
            <a:r>
              <a:rPr lang="pt-PT" err="1"/>
              <a:t>dolore</a:t>
            </a:r>
            <a:r>
              <a:rPr lang="pt-PT"/>
              <a:t> eu </a:t>
            </a:r>
            <a:r>
              <a:rPr lang="pt-PT" err="1"/>
              <a:t>fugiat</a:t>
            </a:r>
            <a:r>
              <a:rPr lang="pt-PT"/>
              <a:t> </a:t>
            </a:r>
            <a:r>
              <a:rPr lang="pt-PT" err="1"/>
              <a:t>nulla</a:t>
            </a:r>
            <a:r>
              <a:rPr lang="pt-PT"/>
              <a:t> </a:t>
            </a:r>
            <a:r>
              <a:rPr lang="pt-PT" err="1"/>
              <a:t>pariatur</a:t>
            </a:r>
            <a:r>
              <a:rPr lang="pt-PT"/>
              <a:t>. </a:t>
            </a:r>
          </a:p>
        </p:txBody>
      </p:sp>
      <p:sp>
        <p:nvSpPr>
          <p:cNvPr id="39" name="Text Placeholder 12"/>
          <p:cNvSpPr>
            <a:spLocks noGrp="1"/>
          </p:cNvSpPr>
          <p:nvPr>
            <p:ph type="body" sz="quarter" idx="15" hasCustomPrompt="1"/>
          </p:nvPr>
        </p:nvSpPr>
        <p:spPr>
          <a:xfrm>
            <a:off x="11213811" y="6165382"/>
            <a:ext cx="701038" cy="486183"/>
          </a:xfrm>
          <a:blipFill>
            <a:blip r:embed="rId2" cstate="email">
              <a:extLst>
                <a:ext uri="{28A0092B-C50C-407E-A947-70E740481C1C}">
                  <a14:useLocalDpi xmlns:a14="http://schemas.microsoft.com/office/drawing/2010/main"/>
                </a:ext>
              </a:extLst>
            </a:blip>
            <a:stretch>
              <a:fillRect/>
            </a:stretch>
          </a:blipFill>
        </p:spPr>
        <p:txBody>
          <a:bodyPr lIns="0" tIns="0" rIns="0" bIns="0" anchor="ct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700" b="0" baseline="0">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a:t> </a:t>
            </a:r>
          </a:p>
        </p:txBody>
      </p:sp>
      <p:pic>
        <p:nvPicPr>
          <p:cNvPr id="25" name="Picture 32" descr="Picture 32"/>
          <p:cNvPicPr>
            <a:picLocks noChangeAspect="1"/>
          </p:cNvPicPr>
          <p:nvPr userDrawn="1"/>
        </p:nvPicPr>
        <p:blipFill>
          <a:blip r:embed="rId3" cstate="email">
            <a:clrChange>
              <a:clrFrom>
                <a:srgbClr val="0B4876"/>
              </a:clrFrom>
              <a:clrTo>
                <a:srgbClr val="0B4876">
                  <a:alpha val="0"/>
                </a:srgbClr>
              </a:clrTo>
            </a:clrChange>
            <a:extLst>
              <a:ext uri="{28A0092B-C50C-407E-A947-70E740481C1C}">
                <a14:useLocalDpi xmlns:a14="http://schemas.microsoft.com/office/drawing/2010/main"/>
              </a:ext>
            </a:extLst>
          </a:blip>
          <a:stretch>
            <a:fillRect/>
          </a:stretch>
        </p:blipFill>
        <p:spPr>
          <a:xfrm>
            <a:off x="839788" y="1897499"/>
            <a:ext cx="2323376" cy="4258280"/>
          </a:xfrm>
          <a:prstGeom prst="rect">
            <a:avLst/>
          </a:prstGeom>
          <a:ln w="12700">
            <a:miter lim="400000"/>
          </a:ln>
        </p:spPr>
      </p:pic>
      <p:sp>
        <p:nvSpPr>
          <p:cNvPr id="23" name="Text Placeholder 25"/>
          <p:cNvSpPr>
            <a:spLocks noGrp="1"/>
          </p:cNvSpPr>
          <p:nvPr>
            <p:ph type="body" sz="quarter" idx="84" hasCustomPrompt="1"/>
          </p:nvPr>
        </p:nvSpPr>
        <p:spPr>
          <a:xfrm>
            <a:off x="1354042" y="3747144"/>
            <a:ext cx="1294867" cy="584708"/>
          </a:xfrm>
        </p:spPr>
        <p:txBody>
          <a:bodyPr anchor="ct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200" baseline="0">
                <a:solidFill>
                  <a:schemeClr val="accent2"/>
                </a:solidFill>
              </a:defRPr>
            </a:lvl1pPr>
          </a:lstStyle>
          <a:p>
            <a:r>
              <a:rPr lang="pt-PT" err="1"/>
              <a:t>Fill</a:t>
            </a:r>
            <a:r>
              <a:rPr lang="pt-PT"/>
              <a:t> </a:t>
            </a:r>
            <a:r>
              <a:rPr lang="pt-PT" err="1"/>
              <a:t>the</a:t>
            </a:r>
            <a:r>
              <a:rPr lang="pt-PT"/>
              <a:t> </a:t>
            </a:r>
            <a:r>
              <a:rPr lang="pt-PT" err="1"/>
              <a:t>screen</a:t>
            </a:r>
            <a:endParaRPr lang="pt-PT"/>
          </a:p>
        </p:txBody>
      </p:sp>
      <p:cxnSp>
        <p:nvCxnSpPr>
          <p:cNvPr id="26" name="Straight Connector 25"/>
          <p:cNvCxnSpPr/>
          <p:nvPr userDrawn="1"/>
        </p:nvCxnSpPr>
        <p:spPr>
          <a:xfrm flipH="1">
            <a:off x="685800" y="-16852"/>
            <a:ext cx="0" cy="135829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3146122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eam Slide ">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a:t>Title</a:t>
            </a:r>
            <a:endParaRPr lang="pt-PT"/>
          </a:p>
        </p:txBody>
      </p:sp>
      <p:sp>
        <p:nvSpPr>
          <p:cNvPr id="3" name="Slide Number Placeholder 2"/>
          <p:cNvSpPr>
            <a:spLocks noGrp="1"/>
          </p:cNvSpPr>
          <p:nvPr>
            <p:ph type="sldNum" sz="quarter" idx="10"/>
          </p:nvPr>
        </p:nvSpPr>
        <p:spPr/>
        <p:txBody>
          <a:bodyPr/>
          <a:lstStyle/>
          <a:p>
            <a:fld id="{9E561190-0011-472E-9FCA-1D7032DB7E1D}" type="slidenum">
              <a:rPr lang="en-US" smtClean="0"/>
              <a:pPr/>
              <a:t>‹#›</a:t>
            </a:fld>
            <a:endParaRPr lang="en-US"/>
          </a:p>
        </p:txBody>
      </p:sp>
      <p:sp>
        <p:nvSpPr>
          <p:cNvPr id="11" name="Text Placeholder 25"/>
          <p:cNvSpPr>
            <a:spLocks noGrp="1"/>
          </p:cNvSpPr>
          <p:nvPr>
            <p:ph type="body" sz="quarter" idx="44" hasCustomPrompt="1"/>
          </p:nvPr>
        </p:nvSpPr>
        <p:spPr>
          <a:xfrm>
            <a:off x="838200" y="3954118"/>
            <a:ext cx="2387391" cy="227254"/>
          </a:xfrm>
        </p:spPr>
        <p:txBody>
          <a:bodyPr>
            <a:noAutofit/>
          </a:bodyPr>
          <a:lstStyle>
            <a:lvl1pPr marL="0" indent="0" algn="ctr">
              <a:buNone/>
              <a:defRPr sz="1200" b="1" baseline="0">
                <a:solidFill>
                  <a:schemeClr val="accent2"/>
                </a:solidFill>
              </a:defRPr>
            </a:lvl1pPr>
          </a:lstStyle>
          <a:p>
            <a:pPr lvl="0"/>
            <a:r>
              <a:rPr lang="pt-PT" err="1"/>
              <a:t>Name</a:t>
            </a:r>
            <a:r>
              <a:rPr lang="pt-PT"/>
              <a:t> </a:t>
            </a:r>
            <a:r>
              <a:rPr lang="pt-PT" err="1"/>
              <a:t>Surname</a:t>
            </a:r>
            <a:endParaRPr lang="pt-PT"/>
          </a:p>
        </p:txBody>
      </p:sp>
      <p:sp>
        <p:nvSpPr>
          <p:cNvPr id="13" name="Picture Placeholder 12"/>
          <p:cNvSpPr>
            <a:spLocks noGrp="1" noChangeAspect="1"/>
          </p:cNvSpPr>
          <p:nvPr>
            <p:ph type="pic" sz="quarter" idx="77" hasCustomPrompt="1"/>
          </p:nvPr>
        </p:nvSpPr>
        <p:spPr>
          <a:xfrm>
            <a:off x="1097728" y="1881361"/>
            <a:ext cx="1868334" cy="1868334"/>
          </a:xfrm>
          <a:prstGeom prst="ellipse">
            <a:avLst/>
          </a:prstGeom>
        </p:spPr>
        <p:txBody>
          <a:bodyPr>
            <a:normAutofit/>
          </a:bodyPr>
          <a:lstStyle>
            <a:lvl1pPr marL="0" indent="0">
              <a:buNone/>
              <a:defRPr sz="2000">
                <a:solidFill>
                  <a:schemeClr val="accent6"/>
                </a:solidFill>
              </a:defRPr>
            </a:lvl1pPr>
          </a:lstStyle>
          <a:p>
            <a:r>
              <a:rPr lang="pt-PT"/>
              <a:t>Picture </a:t>
            </a:r>
            <a:r>
              <a:rPr lang="pt-PT" err="1"/>
              <a:t>here</a:t>
            </a:r>
            <a:endParaRPr lang="pt-PT"/>
          </a:p>
        </p:txBody>
      </p:sp>
      <p:sp>
        <p:nvSpPr>
          <p:cNvPr id="14" name="Picture Placeholder 12"/>
          <p:cNvSpPr>
            <a:spLocks noGrp="1" noChangeAspect="1"/>
          </p:cNvSpPr>
          <p:nvPr>
            <p:ph type="pic" sz="quarter" idx="78" hasCustomPrompt="1"/>
          </p:nvPr>
        </p:nvSpPr>
        <p:spPr>
          <a:xfrm>
            <a:off x="9206441" y="1881361"/>
            <a:ext cx="1868334" cy="1868334"/>
          </a:xfrm>
          <a:prstGeom prst="ellipse">
            <a:avLst/>
          </a:prstGeom>
        </p:spPr>
        <p:txBody>
          <a:bodyPr>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000">
                <a:solidFill>
                  <a:schemeClr val="accent6"/>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a:t>Picture </a:t>
            </a:r>
            <a:r>
              <a:rPr lang="pt-PT" err="1"/>
              <a:t>here</a:t>
            </a:r>
            <a:endParaRPr lang="pt-PT"/>
          </a:p>
        </p:txBody>
      </p:sp>
      <p:sp>
        <p:nvSpPr>
          <p:cNvPr id="15" name="Picture Placeholder 12"/>
          <p:cNvSpPr>
            <a:spLocks noGrp="1" noChangeAspect="1"/>
          </p:cNvSpPr>
          <p:nvPr>
            <p:ph type="pic" sz="quarter" idx="79" hasCustomPrompt="1"/>
          </p:nvPr>
        </p:nvSpPr>
        <p:spPr>
          <a:xfrm>
            <a:off x="3800632" y="1881361"/>
            <a:ext cx="1868334" cy="1868334"/>
          </a:xfrm>
          <a:prstGeom prst="ellipse">
            <a:avLst/>
          </a:prstGeom>
        </p:spPr>
        <p:txBody>
          <a:bodyPr>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000">
                <a:solidFill>
                  <a:schemeClr val="accent6"/>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a:t>Picture </a:t>
            </a:r>
            <a:r>
              <a:rPr lang="pt-PT" err="1"/>
              <a:t>here</a:t>
            </a:r>
            <a:endParaRPr lang="pt-PT"/>
          </a:p>
        </p:txBody>
      </p:sp>
      <p:sp>
        <p:nvSpPr>
          <p:cNvPr id="16" name="Picture Placeholder 12"/>
          <p:cNvSpPr>
            <a:spLocks noGrp="1" noChangeAspect="1"/>
          </p:cNvSpPr>
          <p:nvPr>
            <p:ph type="pic" sz="quarter" idx="80" hasCustomPrompt="1"/>
          </p:nvPr>
        </p:nvSpPr>
        <p:spPr>
          <a:xfrm>
            <a:off x="6503536" y="1881361"/>
            <a:ext cx="1868334" cy="1868334"/>
          </a:xfrm>
          <a:prstGeom prst="ellipse">
            <a:avLst/>
          </a:prstGeom>
        </p:spPr>
        <p:txBody>
          <a:bodyPr>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000">
                <a:solidFill>
                  <a:schemeClr val="accent6"/>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a:t>Picture </a:t>
            </a:r>
            <a:r>
              <a:rPr lang="pt-PT" err="1"/>
              <a:t>here</a:t>
            </a:r>
            <a:endParaRPr lang="pt-PT"/>
          </a:p>
        </p:txBody>
      </p:sp>
      <p:sp>
        <p:nvSpPr>
          <p:cNvPr id="17" name="Text Placeholder 25"/>
          <p:cNvSpPr>
            <a:spLocks noGrp="1"/>
          </p:cNvSpPr>
          <p:nvPr>
            <p:ph type="body" sz="quarter" idx="81" hasCustomPrompt="1"/>
          </p:nvPr>
        </p:nvSpPr>
        <p:spPr>
          <a:xfrm>
            <a:off x="838200" y="4199933"/>
            <a:ext cx="2387391" cy="302475"/>
          </a:xfrm>
        </p:spPr>
        <p:txBody>
          <a:bodyPr>
            <a:noAutofit/>
          </a:bodyPr>
          <a:lstStyle>
            <a:lvl1pPr marL="0" indent="0" algn="ctr">
              <a:buNone/>
              <a:defRPr sz="1800" b="1" baseline="0">
                <a:solidFill>
                  <a:schemeClr val="accent3"/>
                </a:solidFill>
              </a:defRPr>
            </a:lvl1pPr>
          </a:lstStyle>
          <a:p>
            <a:pPr lvl="0"/>
            <a:r>
              <a:rPr lang="pt-PT"/>
              <a:t>Role</a:t>
            </a:r>
          </a:p>
        </p:txBody>
      </p:sp>
      <p:sp>
        <p:nvSpPr>
          <p:cNvPr id="18" name="Text Placeholder 25"/>
          <p:cNvSpPr>
            <a:spLocks noGrp="1"/>
          </p:cNvSpPr>
          <p:nvPr>
            <p:ph type="body" sz="quarter" idx="82" hasCustomPrompt="1"/>
          </p:nvPr>
        </p:nvSpPr>
        <p:spPr>
          <a:xfrm>
            <a:off x="3543300" y="3954118"/>
            <a:ext cx="2387391" cy="227254"/>
          </a:xfrm>
        </p:spPr>
        <p:txBody>
          <a:bodyPr>
            <a:noAutofit/>
          </a:bodyPr>
          <a:lstStyle>
            <a:lvl1pPr marL="0" indent="0" algn="ctr">
              <a:buNone/>
              <a:defRPr sz="1200" b="1" baseline="0">
                <a:solidFill>
                  <a:schemeClr val="accent2"/>
                </a:solidFill>
              </a:defRPr>
            </a:lvl1pPr>
          </a:lstStyle>
          <a:p>
            <a:pPr lvl="0"/>
            <a:r>
              <a:rPr lang="pt-PT" err="1"/>
              <a:t>Name</a:t>
            </a:r>
            <a:r>
              <a:rPr lang="pt-PT"/>
              <a:t> </a:t>
            </a:r>
            <a:r>
              <a:rPr lang="pt-PT" err="1"/>
              <a:t>Surname</a:t>
            </a:r>
            <a:endParaRPr lang="pt-PT"/>
          </a:p>
        </p:txBody>
      </p:sp>
      <p:sp>
        <p:nvSpPr>
          <p:cNvPr id="19" name="Text Placeholder 25"/>
          <p:cNvSpPr>
            <a:spLocks noGrp="1"/>
          </p:cNvSpPr>
          <p:nvPr>
            <p:ph type="body" sz="quarter" idx="83" hasCustomPrompt="1"/>
          </p:nvPr>
        </p:nvSpPr>
        <p:spPr>
          <a:xfrm>
            <a:off x="3543300" y="4199933"/>
            <a:ext cx="2387391" cy="302475"/>
          </a:xfrm>
        </p:spPr>
        <p:txBody>
          <a:bodyPr>
            <a:noAutofit/>
          </a:bodyPr>
          <a:lstStyle>
            <a:lvl1pPr marL="0" indent="0" algn="ctr">
              <a:buNone/>
              <a:defRPr sz="1800" b="1" baseline="0">
                <a:solidFill>
                  <a:schemeClr val="accent5"/>
                </a:solidFill>
              </a:defRPr>
            </a:lvl1pPr>
          </a:lstStyle>
          <a:p>
            <a:pPr lvl="0"/>
            <a:r>
              <a:rPr lang="pt-PT"/>
              <a:t>Role</a:t>
            </a:r>
          </a:p>
        </p:txBody>
      </p:sp>
      <p:sp>
        <p:nvSpPr>
          <p:cNvPr id="20" name="Text Placeholder 25"/>
          <p:cNvSpPr>
            <a:spLocks noGrp="1"/>
          </p:cNvSpPr>
          <p:nvPr>
            <p:ph type="body" sz="quarter" idx="84" hasCustomPrompt="1"/>
          </p:nvPr>
        </p:nvSpPr>
        <p:spPr>
          <a:xfrm>
            <a:off x="6217786" y="3954118"/>
            <a:ext cx="2387391" cy="227254"/>
          </a:xfrm>
        </p:spPr>
        <p:txBody>
          <a:bodyPr>
            <a:noAutofit/>
          </a:bodyPr>
          <a:lstStyle>
            <a:lvl1pPr marL="0" indent="0" algn="ctr">
              <a:buNone/>
              <a:defRPr sz="1200" b="1" baseline="0">
                <a:solidFill>
                  <a:schemeClr val="accent2"/>
                </a:solidFill>
              </a:defRPr>
            </a:lvl1pPr>
          </a:lstStyle>
          <a:p>
            <a:pPr lvl="0"/>
            <a:r>
              <a:rPr lang="pt-PT" err="1"/>
              <a:t>Name</a:t>
            </a:r>
            <a:r>
              <a:rPr lang="pt-PT"/>
              <a:t> </a:t>
            </a:r>
            <a:r>
              <a:rPr lang="pt-PT" err="1"/>
              <a:t>Surname</a:t>
            </a:r>
            <a:endParaRPr lang="pt-PT"/>
          </a:p>
        </p:txBody>
      </p:sp>
      <p:sp>
        <p:nvSpPr>
          <p:cNvPr id="21" name="Text Placeholder 25"/>
          <p:cNvSpPr>
            <a:spLocks noGrp="1"/>
          </p:cNvSpPr>
          <p:nvPr>
            <p:ph type="body" sz="quarter" idx="85" hasCustomPrompt="1"/>
          </p:nvPr>
        </p:nvSpPr>
        <p:spPr>
          <a:xfrm>
            <a:off x="6217786" y="4199933"/>
            <a:ext cx="2387391" cy="302475"/>
          </a:xfrm>
        </p:spPr>
        <p:txBody>
          <a:bodyPr>
            <a:noAutofit/>
          </a:bodyPr>
          <a:lstStyle>
            <a:lvl1pPr marL="0" indent="0" algn="ctr">
              <a:buNone/>
              <a:defRPr sz="1800" b="1" baseline="0">
                <a:solidFill>
                  <a:schemeClr val="accent1"/>
                </a:solidFill>
              </a:defRPr>
            </a:lvl1pPr>
          </a:lstStyle>
          <a:p>
            <a:pPr lvl="0"/>
            <a:r>
              <a:rPr lang="pt-PT"/>
              <a:t>Role</a:t>
            </a:r>
          </a:p>
        </p:txBody>
      </p:sp>
      <p:sp>
        <p:nvSpPr>
          <p:cNvPr id="22" name="Text Placeholder 25"/>
          <p:cNvSpPr>
            <a:spLocks noGrp="1"/>
          </p:cNvSpPr>
          <p:nvPr>
            <p:ph type="body" sz="quarter" idx="86" hasCustomPrompt="1"/>
          </p:nvPr>
        </p:nvSpPr>
        <p:spPr>
          <a:xfrm>
            <a:off x="8918784" y="3954118"/>
            <a:ext cx="2387391" cy="227254"/>
          </a:xfrm>
        </p:spPr>
        <p:txBody>
          <a:bodyPr>
            <a:noAutofit/>
          </a:bodyPr>
          <a:lstStyle>
            <a:lvl1pPr marL="0" indent="0" algn="ctr">
              <a:buNone/>
              <a:defRPr sz="1200" b="1" baseline="0">
                <a:solidFill>
                  <a:schemeClr val="accent2"/>
                </a:solidFill>
              </a:defRPr>
            </a:lvl1pPr>
          </a:lstStyle>
          <a:p>
            <a:pPr lvl="0"/>
            <a:r>
              <a:rPr lang="pt-PT" err="1"/>
              <a:t>Name</a:t>
            </a:r>
            <a:r>
              <a:rPr lang="pt-PT"/>
              <a:t> </a:t>
            </a:r>
            <a:r>
              <a:rPr lang="pt-PT" err="1"/>
              <a:t>Surname</a:t>
            </a:r>
            <a:endParaRPr lang="pt-PT"/>
          </a:p>
        </p:txBody>
      </p:sp>
      <p:sp>
        <p:nvSpPr>
          <p:cNvPr id="23" name="Text Placeholder 25"/>
          <p:cNvSpPr>
            <a:spLocks noGrp="1"/>
          </p:cNvSpPr>
          <p:nvPr>
            <p:ph type="body" sz="quarter" idx="87" hasCustomPrompt="1"/>
          </p:nvPr>
        </p:nvSpPr>
        <p:spPr>
          <a:xfrm>
            <a:off x="8918784" y="4199933"/>
            <a:ext cx="2387391" cy="302475"/>
          </a:xfrm>
        </p:spPr>
        <p:txBody>
          <a:bodyPr>
            <a:noAutofit/>
          </a:bodyPr>
          <a:lstStyle>
            <a:lvl1pPr marL="0" indent="0" algn="ctr">
              <a:buNone/>
              <a:defRPr sz="1800" b="1" baseline="0">
                <a:solidFill>
                  <a:schemeClr val="tx2"/>
                </a:solidFill>
              </a:defRPr>
            </a:lvl1pPr>
          </a:lstStyle>
          <a:p>
            <a:pPr lvl="0"/>
            <a:r>
              <a:rPr lang="pt-PT"/>
              <a:t>Role</a:t>
            </a:r>
          </a:p>
        </p:txBody>
      </p:sp>
      <p:sp>
        <p:nvSpPr>
          <p:cNvPr id="24" name="Text Placeholder 25"/>
          <p:cNvSpPr>
            <a:spLocks noGrp="1"/>
          </p:cNvSpPr>
          <p:nvPr>
            <p:ph type="body" sz="quarter" idx="88" hasCustomPrompt="1"/>
          </p:nvPr>
        </p:nvSpPr>
        <p:spPr>
          <a:xfrm>
            <a:off x="838200" y="4618679"/>
            <a:ext cx="2387391" cy="1086796"/>
          </a:xfrm>
        </p:spPr>
        <p:txBody>
          <a:bodyPr>
            <a:noAutofit/>
          </a:bodyPr>
          <a:lstStyle>
            <a:lvl1pPr marL="0" indent="0" algn="ctr">
              <a:buNone/>
              <a:defRPr sz="1400" b="0" baseline="0">
                <a:solidFill>
                  <a:schemeClr val="accent2"/>
                </a:solidFill>
              </a:defRPr>
            </a:lvl1pPr>
          </a:lstStyle>
          <a:p>
            <a:pPr lvl="0"/>
            <a:r>
              <a:rPr lang="pt-PT" err="1"/>
              <a:t>Lorem</a:t>
            </a:r>
            <a:r>
              <a:rPr lang="pt-PT"/>
              <a:t> </a:t>
            </a:r>
            <a:r>
              <a:rPr lang="pt-PT" err="1"/>
              <a:t>ipsum</a:t>
            </a:r>
            <a:r>
              <a:rPr lang="pt-PT"/>
              <a:t> </a:t>
            </a:r>
            <a:r>
              <a:rPr lang="pt-PT" err="1"/>
              <a:t>dolor</a:t>
            </a:r>
            <a:r>
              <a:rPr lang="pt-PT"/>
              <a:t> </a:t>
            </a:r>
            <a:r>
              <a:rPr lang="pt-PT" err="1"/>
              <a:t>sit</a:t>
            </a:r>
            <a:r>
              <a:rPr lang="pt-PT"/>
              <a:t> </a:t>
            </a:r>
            <a:r>
              <a:rPr lang="pt-PT" err="1"/>
              <a:t>amet</a:t>
            </a:r>
            <a:r>
              <a:rPr lang="pt-PT"/>
              <a:t>, </a:t>
            </a:r>
            <a:r>
              <a:rPr lang="pt-PT" err="1"/>
              <a:t>consectetur</a:t>
            </a:r>
            <a:r>
              <a:rPr lang="pt-PT"/>
              <a:t> </a:t>
            </a:r>
            <a:r>
              <a:rPr lang="pt-PT" err="1"/>
              <a:t>adipiscing</a:t>
            </a:r>
            <a:r>
              <a:rPr lang="pt-PT"/>
              <a:t> </a:t>
            </a:r>
            <a:r>
              <a:rPr lang="pt-PT" err="1"/>
              <a:t>elit</a:t>
            </a:r>
            <a:r>
              <a:rPr lang="pt-PT"/>
              <a:t>, </a:t>
            </a:r>
            <a:r>
              <a:rPr lang="pt-PT" err="1"/>
              <a:t>sed</a:t>
            </a:r>
            <a:r>
              <a:rPr lang="pt-PT"/>
              <a:t> do </a:t>
            </a:r>
            <a:r>
              <a:rPr lang="pt-PT" err="1"/>
              <a:t>eiusmod</a:t>
            </a:r>
            <a:r>
              <a:rPr lang="pt-PT"/>
              <a:t> </a:t>
            </a:r>
            <a:r>
              <a:rPr lang="pt-PT" err="1"/>
              <a:t>tempor</a:t>
            </a:r>
            <a:r>
              <a:rPr lang="pt-PT"/>
              <a:t> </a:t>
            </a:r>
            <a:r>
              <a:rPr lang="pt-PT" err="1"/>
              <a:t>incididunt</a:t>
            </a:r>
            <a:r>
              <a:rPr lang="pt-PT"/>
              <a:t> ut labore </a:t>
            </a:r>
            <a:r>
              <a:rPr lang="pt-PT" err="1"/>
              <a:t>et</a:t>
            </a:r>
            <a:r>
              <a:rPr lang="pt-PT"/>
              <a:t> </a:t>
            </a:r>
            <a:r>
              <a:rPr lang="pt-PT" err="1"/>
              <a:t>dolore</a:t>
            </a:r>
            <a:r>
              <a:rPr lang="pt-PT"/>
              <a:t> magna </a:t>
            </a:r>
            <a:r>
              <a:rPr lang="pt-PT" err="1"/>
              <a:t>aliqua</a:t>
            </a:r>
            <a:r>
              <a:rPr lang="pt-PT"/>
              <a:t>.</a:t>
            </a:r>
          </a:p>
        </p:txBody>
      </p:sp>
      <p:sp>
        <p:nvSpPr>
          <p:cNvPr id="25" name="Text Placeholder 25"/>
          <p:cNvSpPr>
            <a:spLocks noGrp="1"/>
          </p:cNvSpPr>
          <p:nvPr>
            <p:ph type="body" sz="quarter" idx="89" hasCustomPrompt="1"/>
          </p:nvPr>
        </p:nvSpPr>
        <p:spPr>
          <a:xfrm>
            <a:off x="3531728" y="4618679"/>
            <a:ext cx="2387391" cy="1086796"/>
          </a:xfrm>
        </p:spPr>
        <p:txBody>
          <a:bodyPr>
            <a:noAutofit/>
          </a:bodyPr>
          <a:lstStyle>
            <a:lvl1pPr marL="0" indent="0" algn="ctr">
              <a:buNone/>
              <a:defRPr sz="1400" b="0" baseline="0">
                <a:solidFill>
                  <a:schemeClr val="accent2"/>
                </a:solidFill>
              </a:defRPr>
            </a:lvl1pPr>
          </a:lstStyle>
          <a:p>
            <a:pPr lvl="0"/>
            <a:r>
              <a:rPr lang="pt-PT" err="1"/>
              <a:t>Lorem</a:t>
            </a:r>
            <a:r>
              <a:rPr lang="pt-PT"/>
              <a:t> </a:t>
            </a:r>
            <a:r>
              <a:rPr lang="pt-PT" err="1"/>
              <a:t>ipsum</a:t>
            </a:r>
            <a:r>
              <a:rPr lang="pt-PT"/>
              <a:t> </a:t>
            </a:r>
            <a:r>
              <a:rPr lang="pt-PT" err="1"/>
              <a:t>dolor</a:t>
            </a:r>
            <a:r>
              <a:rPr lang="pt-PT"/>
              <a:t> </a:t>
            </a:r>
            <a:r>
              <a:rPr lang="pt-PT" err="1"/>
              <a:t>sit</a:t>
            </a:r>
            <a:r>
              <a:rPr lang="pt-PT"/>
              <a:t> </a:t>
            </a:r>
            <a:r>
              <a:rPr lang="pt-PT" err="1"/>
              <a:t>amet</a:t>
            </a:r>
            <a:r>
              <a:rPr lang="pt-PT"/>
              <a:t>, </a:t>
            </a:r>
            <a:r>
              <a:rPr lang="pt-PT" err="1"/>
              <a:t>consectetur</a:t>
            </a:r>
            <a:r>
              <a:rPr lang="pt-PT"/>
              <a:t> </a:t>
            </a:r>
            <a:r>
              <a:rPr lang="pt-PT" err="1"/>
              <a:t>adipiscing</a:t>
            </a:r>
            <a:r>
              <a:rPr lang="pt-PT"/>
              <a:t> </a:t>
            </a:r>
            <a:r>
              <a:rPr lang="pt-PT" err="1"/>
              <a:t>elit</a:t>
            </a:r>
            <a:r>
              <a:rPr lang="pt-PT"/>
              <a:t>, </a:t>
            </a:r>
            <a:r>
              <a:rPr lang="pt-PT" err="1"/>
              <a:t>sed</a:t>
            </a:r>
            <a:r>
              <a:rPr lang="pt-PT"/>
              <a:t> do </a:t>
            </a:r>
            <a:r>
              <a:rPr lang="pt-PT" err="1"/>
              <a:t>eiusmod</a:t>
            </a:r>
            <a:r>
              <a:rPr lang="pt-PT"/>
              <a:t> </a:t>
            </a:r>
            <a:r>
              <a:rPr lang="pt-PT" err="1"/>
              <a:t>tempor</a:t>
            </a:r>
            <a:r>
              <a:rPr lang="pt-PT"/>
              <a:t> </a:t>
            </a:r>
            <a:r>
              <a:rPr lang="pt-PT" err="1"/>
              <a:t>incididunt</a:t>
            </a:r>
            <a:r>
              <a:rPr lang="pt-PT"/>
              <a:t> ut labore </a:t>
            </a:r>
            <a:r>
              <a:rPr lang="pt-PT" err="1"/>
              <a:t>et</a:t>
            </a:r>
            <a:r>
              <a:rPr lang="pt-PT"/>
              <a:t> </a:t>
            </a:r>
            <a:r>
              <a:rPr lang="pt-PT" err="1"/>
              <a:t>dolore</a:t>
            </a:r>
            <a:r>
              <a:rPr lang="pt-PT"/>
              <a:t> magna </a:t>
            </a:r>
            <a:r>
              <a:rPr lang="pt-PT" err="1"/>
              <a:t>aliqua</a:t>
            </a:r>
            <a:r>
              <a:rPr lang="pt-PT"/>
              <a:t>.</a:t>
            </a:r>
          </a:p>
        </p:txBody>
      </p:sp>
      <p:sp>
        <p:nvSpPr>
          <p:cNvPr id="26" name="Text Placeholder 25"/>
          <p:cNvSpPr>
            <a:spLocks noGrp="1"/>
          </p:cNvSpPr>
          <p:nvPr>
            <p:ph type="body" sz="quarter" idx="90" hasCustomPrompt="1"/>
          </p:nvPr>
        </p:nvSpPr>
        <p:spPr>
          <a:xfrm>
            <a:off x="6225256" y="4618679"/>
            <a:ext cx="2387391" cy="1086796"/>
          </a:xfrm>
        </p:spPr>
        <p:txBody>
          <a:bodyPr>
            <a:noAutofit/>
          </a:bodyPr>
          <a:lstStyle>
            <a:lvl1pPr marL="0" indent="0" algn="ctr">
              <a:buNone/>
              <a:defRPr sz="1400" b="0" baseline="0">
                <a:solidFill>
                  <a:schemeClr val="accent2"/>
                </a:solidFill>
              </a:defRPr>
            </a:lvl1pPr>
          </a:lstStyle>
          <a:p>
            <a:pPr lvl="0"/>
            <a:r>
              <a:rPr lang="pt-PT" err="1"/>
              <a:t>Lorem</a:t>
            </a:r>
            <a:r>
              <a:rPr lang="pt-PT"/>
              <a:t> </a:t>
            </a:r>
            <a:r>
              <a:rPr lang="pt-PT" err="1"/>
              <a:t>ipsum</a:t>
            </a:r>
            <a:r>
              <a:rPr lang="pt-PT"/>
              <a:t> </a:t>
            </a:r>
            <a:r>
              <a:rPr lang="pt-PT" err="1"/>
              <a:t>dolor</a:t>
            </a:r>
            <a:r>
              <a:rPr lang="pt-PT"/>
              <a:t> </a:t>
            </a:r>
            <a:r>
              <a:rPr lang="pt-PT" err="1"/>
              <a:t>sit</a:t>
            </a:r>
            <a:r>
              <a:rPr lang="pt-PT"/>
              <a:t> </a:t>
            </a:r>
            <a:r>
              <a:rPr lang="pt-PT" err="1"/>
              <a:t>amet</a:t>
            </a:r>
            <a:r>
              <a:rPr lang="pt-PT"/>
              <a:t>, </a:t>
            </a:r>
            <a:r>
              <a:rPr lang="pt-PT" err="1"/>
              <a:t>consectetur</a:t>
            </a:r>
            <a:r>
              <a:rPr lang="pt-PT"/>
              <a:t> </a:t>
            </a:r>
            <a:r>
              <a:rPr lang="pt-PT" err="1"/>
              <a:t>adipiscing</a:t>
            </a:r>
            <a:r>
              <a:rPr lang="pt-PT"/>
              <a:t> </a:t>
            </a:r>
            <a:r>
              <a:rPr lang="pt-PT" err="1"/>
              <a:t>elit</a:t>
            </a:r>
            <a:r>
              <a:rPr lang="pt-PT"/>
              <a:t>, </a:t>
            </a:r>
            <a:r>
              <a:rPr lang="pt-PT" err="1"/>
              <a:t>sed</a:t>
            </a:r>
            <a:r>
              <a:rPr lang="pt-PT"/>
              <a:t> do </a:t>
            </a:r>
            <a:r>
              <a:rPr lang="pt-PT" err="1"/>
              <a:t>eiusmod</a:t>
            </a:r>
            <a:r>
              <a:rPr lang="pt-PT"/>
              <a:t> </a:t>
            </a:r>
            <a:r>
              <a:rPr lang="pt-PT" err="1"/>
              <a:t>tempor</a:t>
            </a:r>
            <a:r>
              <a:rPr lang="pt-PT"/>
              <a:t> </a:t>
            </a:r>
            <a:r>
              <a:rPr lang="pt-PT" err="1"/>
              <a:t>incididunt</a:t>
            </a:r>
            <a:r>
              <a:rPr lang="pt-PT"/>
              <a:t> ut labore </a:t>
            </a:r>
            <a:r>
              <a:rPr lang="pt-PT" err="1"/>
              <a:t>et</a:t>
            </a:r>
            <a:r>
              <a:rPr lang="pt-PT"/>
              <a:t> </a:t>
            </a:r>
            <a:r>
              <a:rPr lang="pt-PT" err="1"/>
              <a:t>dolore</a:t>
            </a:r>
            <a:r>
              <a:rPr lang="pt-PT"/>
              <a:t> magna </a:t>
            </a:r>
            <a:r>
              <a:rPr lang="pt-PT" err="1"/>
              <a:t>aliqua</a:t>
            </a:r>
            <a:r>
              <a:rPr lang="pt-PT"/>
              <a:t>.</a:t>
            </a:r>
          </a:p>
        </p:txBody>
      </p:sp>
      <p:sp>
        <p:nvSpPr>
          <p:cNvPr id="27" name="Text Placeholder 25"/>
          <p:cNvSpPr>
            <a:spLocks noGrp="1"/>
          </p:cNvSpPr>
          <p:nvPr>
            <p:ph type="body" sz="quarter" idx="91" hasCustomPrompt="1"/>
          </p:nvPr>
        </p:nvSpPr>
        <p:spPr>
          <a:xfrm>
            <a:off x="8918783" y="4618679"/>
            <a:ext cx="2387391" cy="1086796"/>
          </a:xfrm>
        </p:spPr>
        <p:txBody>
          <a:bodyPr>
            <a:noAutofit/>
          </a:bodyPr>
          <a:lstStyle>
            <a:lvl1pPr marL="0" indent="0" algn="ctr">
              <a:buNone/>
              <a:defRPr sz="1400" b="0" baseline="0">
                <a:solidFill>
                  <a:schemeClr val="accent2"/>
                </a:solidFill>
              </a:defRPr>
            </a:lvl1pPr>
          </a:lstStyle>
          <a:p>
            <a:pPr lvl="0"/>
            <a:r>
              <a:rPr lang="pt-PT" err="1"/>
              <a:t>Lorem</a:t>
            </a:r>
            <a:r>
              <a:rPr lang="pt-PT"/>
              <a:t> </a:t>
            </a:r>
            <a:r>
              <a:rPr lang="pt-PT" err="1"/>
              <a:t>ipsum</a:t>
            </a:r>
            <a:r>
              <a:rPr lang="pt-PT"/>
              <a:t> </a:t>
            </a:r>
            <a:r>
              <a:rPr lang="pt-PT" err="1"/>
              <a:t>dolor</a:t>
            </a:r>
            <a:r>
              <a:rPr lang="pt-PT"/>
              <a:t> </a:t>
            </a:r>
            <a:r>
              <a:rPr lang="pt-PT" err="1"/>
              <a:t>sit</a:t>
            </a:r>
            <a:r>
              <a:rPr lang="pt-PT"/>
              <a:t> </a:t>
            </a:r>
            <a:r>
              <a:rPr lang="pt-PT" err="1"/>
              <a:t>amet</a:t>
            </a:r>
            <a:r>
              <a:rPr lang="pt-PT"/>
              <a:t>, </a:t>
            </a:r>
            <a:r>
              <a:rPr lang="pt-PT" err="1"/>
              <a:t>consectetur</a:t>
            </a:r>
            <a:r>
              <a:rPr lang="pt-PT"/>
              <a:t> </a:t>
            </a:r>
            <a:r>
              <a:rPr lang="pt-PT" err="1"/>
              <a:t>adipiscing</a:t>
            </a:r>
            <a:r>
              <a:rPr lang="pt-PT"/>
              <a:t> </a:t>
            </a:r>
            <a:r>
              <a:rPr lang="pt-PT" err="1"/>
              <a:t>elit</a:t>
            </a:r>
            <a:r>
              <a:rPr lang="pt-PT"/>
              <a:t>, </a:t>
            </a:r>
            <a:r>
              <a:rPr lang="pt-PT" err="1"/>
              <a:t>sed</a:t>
            </a:r>
            <a:r>
              <a:rPr lang="pt-PT"/>
              <a:t> do </a:t>
            </a:r>
            <a:r>
              <a:rPr lang="pt-PT" err="1"/>
              <a:t>eiusmod</a:t>
            </a:r>
            <a:r>
              <a:rPr lang="pt-PT"/>
              <a:t> </a:t>
            </a:r>
            <a:r>
              <a:rPr lang="pt-PT" err="1"/>
              <a:t>tempor</a:t>
            </a:r>
            <a:r>
              <a:rPr lang="pt-PT"/>
              <a:t> </a:t>
            </a:r>
            <a:r>
              <a:rPr lang="pt-PT" err="1"/>
              <a:t>incididunt</a:t>
            </a:r>
            <a:r>
              <a:rPr lang="pt-PT"/>
              <a:t> ut labore </a:t>
            </a:r>
            <a:r>
              <a:rPr lang="pt-PT" err="1"/>
              <a:t>et</a:t>
            </a:r>
            <a:r>
              <a:rPr lang="pt-PT"/>
              <a:t> </a:t>
            </a:r>
            <a:r>
              <a:rPr lang="pt-PT" err="1"/>
              <a:t>dolore</a:t>
            </a:r>
            <a:r>
              <a:rPr lang="pt-PT"/>
              <a:t> magna </a:t>
            </a:r>
            <a:r>
              <a:rPr lang="pt-PT" err="1"/>
              <a:t>aliqua</a:t>
            </a:r>
            <a:r>
              <a:rPr lang="pt-PT"/>
              <a:t>.</a:t>
            </a:r>
          </a:p>
        </p:txBody>
      </p:sp>
      <p:sp>
        <p:nvSpPr>
          <p:cNvPr id="28" name="Text Placeholder 4"/>
          <p:cNvSpPr>
            <a:spLocks noGrp="1"/>
          </p:cNvSpPr>
          <p:nvPr>
            <p:ph type="body" sz="quarter" idx="42" hasCustomPrompt="1"/>
          </p:nvPr>
        </p:nvSpPr>
        <p:spPr>
          <a:xfrm>
            <a:off x="839788" y="1079980"/>
            <a:ext cx="10514012" cy="258055"/>
          </a:xfrm>
        </p:spPr>
        <p:txBody>
          <a:bodyPr lIns="0" tIns="0" rIns="0" bIns="0">
            <a:normAutofit/>
          </a:bodyPr>
          <a:lstStyle>
            <a:lvl1pPr marL="0" indent="0">
              <a:buNone/>
              <a:defRPr sz="1700">
                <a:solidFill>
                  <a:schemeClr val="accent2"/>
                </a:solidFill>
              </a:defRPr>
            </a:lvl1pPr>
          </a:lstStyle>
          <a:p>
            <a:pPr lvl="0"/>
            <a:r>
              <a:rPr lang="pt-PT" err="1"/>
              <a:t>Subtitle</a:t>
            </a:r>
            <a:endParaRPr lang="pt-PT"/>
          </a:p>
        </p:txBody>
      </p:sp>
      <p:sp>
        <p:nvSpPr>
          <p:cNvPr id="29" name="Text Placeholder 12"/>
          <p:cNvSpPr>
            <a:spLocks noGrp="1"/>
          </p:cNvSpPr>
          <p:nvPr>
            <p:ph type="body" sz="quarter" idx="15" hasCustomPrompt="1"/>
          </p:nvPr>
        </p:nvSpPr>
        <p:spPr>
          <a:xfrm>
            <a:off x="11213811" y="6165382"/>
            <a:ext cx="701038" cy="486183"/>
          </a:xfrm>
          <a:blipFill>
            <a:blip r:embed="rId2" cstate="email">
              <a:extLst>
                <a:ext uri="{28A0092B-C50C-407E-A947-70E740481C1C}">
                  <a14:useLocalDpi xmlns:a14="http://schemas.microsoft.com/office/drawing/2010/main"/>
                </a:ext>
              </a:extLst>
            </a:blip>
            <a:stretch>
              <a:fillRect/>
            </a:stretch>
          </a:blipFill>
        </p:spPr>
        <p:txBody>
          <a:bodyPr lIns="0" tIns="0" rIns="0" bIns="0" anchor="ct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700" b="0" baseline="0">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a:t> </a:t>
            </a:r>
          </a:p>
        </p:txBody>
      </p:sp>
      <p:cxnSp>
        <p:nvCxnSpPr>
          <p:cNvPr id="30" name="Straight Connector 29"/>
          <p:cNvCxnSpPr/>
          <p:nvPr userDrawn="1"/>
        </p:nvCxnSpPr>
        <p:spPr>
          <a:xfrm flipH="1">
            <a:off x="685800" y="-4152"/>
            <a:ext cx="0" cy="1358290"/>
          </a:xfrm>
          <a:prstGeom prst="line">
            <a:avLst/>
          </a:prstGeom>
          <a:ln w="6350">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986301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ver Slide 1">
    <p:bg>
      <p:bgPr>
        <a:solidFill>
          <a:schemeClr val="accent4"/>
        </a:solidFill>
        <a:effectLst/>
      </p:bgPr>
    </p:bg>
    <p:spTree>
      <p:nvGrpSpPr>
        <p:cNvPr id="1" name=""/>
        <p:cNvGrpSpPr/>
        <p:nvPr/>
      </p:nvGrpSpPr>
      <p:grpSpPr>
        <a:xfrm>
          <a:off x="0" y="0"/>
          <a:ext cx="0" cy="0"/>
          <a:chOff x="0" y="0"/>
          <a:chExt cx="0" cy="0"/>
        </a:xfrm>
      </p:grpSpPr>
      <p:sp>
        <p:nvSpPr>
          <p:cNvPr id="21" name="Text Placeholder 12"/>
          <p:cNvSpPr>
            <a:spLocks noGrp="1"/>
          </p:cNvSpPr>
          <p:nvPr>
            <p:ph type="body" sz="quarter" idx="13" hasCustomPrompt="1"/>
          </p:nvPr>
        </p:nvSpPr>
        <p:spPr>
          <a:xfrm>
            <a:off x="1119188" y="3607143"/>
            <a:ext cx="4692321" cy="602194"/>
          </a:xfrm>
        </p:spPr>
        <p:txBody>
          <a:bodyPr wrap="square" lIns="0" tIns="0" rIns="0" bIns="0" anchor="t">
            <a:noAutofit/>
          </a:bodyPr>
          <a:lstStyle>
            <a:lvl1pPr marL="0" indent="0">
              <a:buNone/>
              <a:defRPr sz="5400" b="1" baseline="0">
                <a:solidFill>
                  <a:schemeClr val="accent5"/>
                </a:solidFill>
              </a:defRPr>
            </a:lvl1pPr>
          </a:lstStyle>
          <a:p>
            <a:pPr lvl="0"/>
            <a:r>
              <a:rPr lang="pt-PT" err="1"/>
              <a:t>Title</a:t>
            </a:r>
            <a:r>
              <a:rPr lang="pt-PT"/>
              <a:t> </a:t>
            </a:r>
          </a:p>
        </p:txBody>
      </p:sp>
      <p:sp>
        <p:nvSpPr>
          <p:cNvPr id="23" name="Text Placeholder 12"/>
          <p:cNvSpPr>
            <a:spLocks noGrp="1"/>
          </p:cNvSpPr>
          <p:nvPr>
            <p:ph type="body" sz="quarter" idx="16" hasCustomPrompt="1"/>
          </p:nvPr>
        </p:nvSpPr>
        <p:spPr>
          <a:xfrm>
            <a:off x="9067467" y="311400"/>
            <a:ext cx="6256800" cy="6235200"/>
          </a:xfrm>
          <a:blipFill dpi="0" rotWithShape="1">
            <a:blip r:embed="rId2" cstate="email">
              <a:extLst>
                <a:ext uri="{28A0092B-C50C-407E-A947-70E740481C1C}">
                  <a14:useLocalDpi xmlns:a14="http://schemas.microsoft.com/office/drawing/2010/main"/>
                </a:ext>
              </a:extLst>
            </a:blip>
            <a:srcRect/>
            <a:stretch>
              <a:fillRect/>
            </a:stretch>
          </a:blipFill>
        </p:spPr>
        <p:txBody>
          <a:bodyPr wrap="square" lIns="0" tIns="0" rIns="0" bIns="0">
            <a:noAutofit/>
          </a:bodyPr>
          <a:lstStyle>
            <a:lvl1pPr marL="0" indent="0">
              <a:buNone/>
              <a:defRPr sz="4400" b="1" baseline="0">
                <a:solidFill>
                  <a:schemeClr val="bg1"/>
                </a:solidFill>
              </a:defRPr>
            </a:lvl1pPr>
          </a:lstStyle>
          <a:p>
            <a:pPr lvl="0"/>
            <a:r>
              <a:rPr lang="pt-PT"/>
              <a:t> </a:t>
            </a:r>
          </a:p>
        </p:txBody>
      </p:sp>
      <p:sp>
        <p:nvSpPr>
          <p:cNvPr id="25" name="Text Placeholder 12"/>
          <p:cNvSpPr>
            <a:spLocks noGrp="1"/>
          </p:cNvSpPr>
          <p:nvPr>
            <p:ph type="body" sz="quarter" idx="18" hasCustomPrompt="1"/>
          </p:nvPr>
        </p:nvSpPr>
        <p:spPr>
          <a:xfrm>
            <a:off x="1119188" y="2042788"/>
            <a:ext cx="4692321" cy="1066822"/>
          </a:xfrm>
          <a:blipFill>
            <a:blip r:embed="rId3" cstate="email">
              <a:extLst>
                <a:ext uri="{28A0092B-C50C-407E-A947-70E740481C1C}">
                  <a14:useLocalDpi xmlns:a14="http://schemas.microsoft.com/office/drawing/2010/main"/>
                </a:ext>
              </a:extLst>
            </a:blip>
            <a:stretch>
              <a:fillRect/>
            </a:stretch>
          </a:blipFill>
        </p:spPr>
        <p:txBody>
          <a:bodyPr wrap="square" lIns="0" tIns="0" rIns="0" bIns="0">
            <a:noAutofit/>
          </a:bodyPr>
          <a:lstStyle>
            <a:lvl1pPr marL="0" indent="0">
              <a:buNone/>
              <a:defRPr sz="4400" b="1" baseline="0">
                <a:solidFill>
                  <a:schemeClr val="bg1"/>
                </a:solidFill>
              </a:defRPr>
            </a:lvl1pPr>
          </a:lstStyle>
          <a:p>
            <a:pPr lvl="0"/>
            <a:r>
              <a:rPr lang="pt-PT"/>
              <a:t> </a:t>
            </a:r>
          </a:p>
        </p:txBody>
      </p:sp>
      <p:sp>
        <p:nvSpPr>
          <p:cNvPr id="26" name="Text Placeholder 12"/>
          <p:cNvSpPr>
            <a:spLocks noGrp="1"/>
          </p:cNvSpPr>
          <p:nvPr>
            <p:ph type="body" sz="quarter" idx="14" hasCustomPrompt="1"/>
          </p:nvPr>
        </p:nvSpPr>
        <p:spPr>
          <a:xfrm>
            <a:off x="1140968" y="4453501"/>
            <a:ext cx="4670541" cy="235449"/>
          </a:xfrm>
        </p:spPr>
        <p:txBody>
          <a:bodyPr lIns="0" tIns="0" rIns="0" bIns="0">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700" b="0" baseline="0">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err="1"/>
              <a:t>Lorem</a:t>
            </a:r>
            <a:r>
              <a:rPr lang="pt-PT"/>
              <a:t> </a:t>
            </a:r>
            <a:r>
              <a:rPr lang="pt-PT" err="1"/>
              <a:t>ipsum</a:t>
            </a:r>
            <a:r>
              <a:rPr lang="pt-PT"/>
              <a:t> </a:t>
            </a:r>
            <a:r>
              <a:rPr lang="pt-PT" err="1"/>
              <a:t>dolor</a:t>
            </a:r>
            <a:r>
              <a:rPr lang="pt-PT"/>
              <a:t> </a:t>
            </a:r>
            <a:r>
              <a:rPr lang="pt-PT" err="1"/>
              <a:t>sit</a:t>
            </a:r>
            <a:r>
              <a:rPr lang="pt-PT"/>
              <a:t> </a:t>
            </a:r>
            <a:r>
              <a:rPr lang="pt-PT" err="1"/>
              <a:t>amet</a:t>
            </a:r>
            <a:r>
              <a:rPr lang="pt-PT"/>
              <a:t>, </a:t>
            </a:r>
            <a:r>
              <a:rPr lang="pt-PT" err="1"/>
              <a:t>consectetur</a:t>
            </a:r>
            <a:r>
              <a:rPr lang="pt-PT"/>
              <a:t> </a:t>
            </a:r>
            <a:r>
              <a:rPr lang="pt-PT" err="1"/>
              <a:t>adipiscing</a:t>
            </a:r>
            <a:r>
              <a:rPr lang="pt-PT"/>
              <a:t>.</a:t>
            </a:r>
          </a:p>
          <a:p>
            <a:endParaRPr lang="pt-PT"/>
          </a:p>
        </p:txBody>
      </p:sp>
      <p:cxnSp>
        <p:nvCxnSpPr>
          <p:cNvPr id="7" name="Straight Connector 6"/>
          <p:cNvCxnSpPr/>
          <p:nvPr userDrawn="1"/>
        </p:nvCxnSpPr>
        <p:spPr>
          <a:xfrm>
            <a:off x="685800" y="-16852"/>
            <a:ext cx="0" cy="4737053"/>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4098918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Business Contact Slide 1">
    <p:spTree>
      <p:nvGrpSpPr>
        <p:cNvPr id="1" name=""/>
        <p:cNvGrpSpPr/>
        <p:nvPr/>
      </p:nvGrpSpPr>
      <p:grpSpPr>
        <a:xfrm>
          <a:off x="0" y="0"/>
          <a:ext cx="0" cy="0"/>
          <a:chOff x="0" y="0"/>
          <a:chExt cx="0" cy="0"/>
        </a:xfrm>
      </p:grpSpPr>
      <p:pic>
        <p:nvPicPr>
          <p:cNvPr id="4" name="get_ready.png" descr="get_ready.png"/>
          <p:cNvPicPr>
            <a:picLocks noChangeAspect="1"/>
          </p:cNvPicPr>
          <p:nvPr userDrawn="1"/>
        </p:nvPicPr>
        <p:blipFill rotWithShape="1">
          <a:blip r:embed="rId2" cstate="email">
            <a:extLst>
              <a:ext uri="{28A0092B-C50C-407E-A947-70E740481C1C}">
                <a14:useLocalDpi xmlns:a14="http://schemas.microsoft.com/office/drawing/2010/main"/>
              </a:ext>
            </a:extLst>
          </a:blip>
          <a:srcRect l="2380" t="33810" r="4707" b="10673"/>
          <a:stretch/>
        </p:blipFill>
        <p:spPr>
          <a:xfrm>
            <a:off x="-14514" y="2757714"/>
            <a:ext cx="12221028" cy="4107544"/>
          </a:xfrm>
          <a:prstGeom prst="rect">
            <a:avLst/>
          </a:prstGeom>
          <a:ln w="12700">
            <a:miter lim="400000"/>
          </a:ln>
        </p:spPr>
      </p:pic>
      <p:sp>
        <p:nvSpPr>
          <p:cNvPr id="3" name="Slide Number Placeholder 2"/>
          <p:cNvSpPr>
            <a:spLocks noGrp="1"/>
          </p:cNvSpPr>
          <p:nvPr>
            <p:ph type="sldNum" sz="quarter" idx="10"/>
          </p:nvPr>
        </p:nvSpPr>
        <p:spPr/>
        <p:txBody>
          <a:bodyPr/>
          <a:lstStyle/>
          <a:p>
            <a:fld id="{9E561190-0011-472E-9FCA-1D7032DB7E1D}" type="slidenum">
              <a:rPr lang="en-US" smtClean="0"/>
              <a:pPr/>
              <a:t>‹#›</a:t>
            </a:fld>
            <a:endParaRPr lang="en-US"/>
          </a:p>
        </p:txBody>
      </p:sp>
      <p:sp>
        <p:nvSpPr>
          <p:cNvPr id="5" name="Text Placeholder 12"/>
          <p:cNvSpPr>
            <a:spLocks noGrp="1"/>
          </p:cNvSpPr>
          <p:nvPr>
            <p:ph type="body" sz="quarter" idx="15" hasCustomPrompt="1"/>
          </p:nvPr>
        </p:nvSpPr>
        <p:spPr>
          <a:xfrm>
            <a:off x="11213811" y="6165382"/>
            <a:ext cx="701038" cy="486183"/>
          </a:xfrm>
          <a:blipFill>
            <a:blip r:embed="rId3" cstate="email">
              <a:extLst>
                <a:ext uri="{28A0092B-C50C-407E-A947-70E740481C1C}">
                  <a14:useLocalDpi xmlns:a14="http://schemas.microsoft.com/office/drawing/2010/main"/>
                </a:ext>
              </a:extLst>
            </a:blip>
            <a:stretch>
              <a:fillRect/>
            </a:stretch>
          </a:blipFill>
        </p:spPr>
        <p:txBody>
          <a:bodyPr lIns="0" tIns="0" rIns="0" bIns="0" anchor="ct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700" b="0" baseline="0">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a:t> </a:t>
            </a:r>
          </a:p>
        </p:txBody>
      </p:sp>
      <p:sp>
        <p:nvSpPr>
          <p:cNvPr id="6" name="Text Placeholder 25"/>
          <p:cNvSpPr>
            <a:spLocks noGrp="1"/>
          </p:cNvSpPr>
          <p:nvPr>
            <p:ph type="body" sz="quarter" idx="21" hasCustomPrompt="1"/>
          </p:nvPr>
        </p:nvSpPr>
        <p:spPr>
          <a:xfrm>
            <a:off x="839788" y="1341439"/>
            <a:ext cx="9052785" cy="698376"/>
          </a:xfrm>
        </p:spPr>
        <p:txBody>
          <a:bodyPr>
            <a:noAutofit/>
          </a:bodyPr>
          <a:lstStyle>
            <a:lvl1pPr marL="0" indent="0" algn="l">
              <a:buNone/>
              <a:defRPr sz="5000" b="1" baseline="0">
                <a:solidFill>
                  <a:schemeClr val="accent5"/>
                </a:solidFill>
              </a:defRPr>
            </a:lvl1pPr>
          </a:lstStyle>
          <a:p>
            <a:pPr lvl="0"/>
            <a:r>
              <a:rPr lang="pt-PT" err="1"/>
              <a:t>Lorem</a:t>
            </a:r>
            <a:r>
              <a:rPr lang="pt-PT"/>
              <a:t> </a:t>
            </a:r>
            <a:r>
              <a:rPr lang="pt-PT" err="1"/>
              <a:t>ipsum</a:t>
            </a:r>
            <a:r>
              <a:rPr lang="pt-PT"/>
              <a:t> </a:t>
            </a:r>
            <a:r>
              <a:rPr lang="pt-PT" err="1"/>
              <a:t>dolor</a:t>
            </a:r>
            <a:r>
              <a:rPr lang="pt-PT"/>
              <a:t> </a:t>
            </a:r>
            <a:r>
              <a:rPr lang="pt-PT" err="1"/>
              <a:t>sit</a:t>
            </a:r>
            <a:r>
              <a:rPr lang="pt-PT"/>
              <a:t> </a:t>
            </a:r>
            <a:r>
              <a:rPr lang="pt-PT" err="1"/>
              <a:t>amet</a:t>
            </a:r>
            <a:endParaRPr lang="pt-PT"/>
          </a:p>
        </p:txBody>
      </p:sp>
      <p:sp>
        <p:nvSpPr>
          <p:cNvPr id="7" name="Text Placeholder 25"/>
          <p:cNvSpPr>
            <a:spLocks noGrp="1"/>
          </p:cNvSpPr>
          <p:nvPr>
            <p:ph type="body" sz="quarter" idx="22" hasCustomPrompt="1"/>
          </p:nvPr>
        </p:nvSpPr>
        <p:spPr>
          <a:xfrm>
            <a:off x="839789" y="2256285"/>
            <a:ext cx="6869306" cy="1172715"/>
          </a:xfrm>
        </p:spPr>
        <p:txBody>
          <a:bodyPr>
            <a:noAutofit/>
          </a:bodyPr>
          <a:lstStyle>
            <a:lvl1pPr marL="0" indent="0" algn="l">
              <a:spcBef>
                <a:spcPts val="0"/>
              </a:spcBef>
              <a:buNone/>
              <a:defRPr sz="2900" b="0" baseline="0">
                <a:solidFill>
                  <a:schemeClr val="accent4"/>
                </a:solidFill>
              </a:defRPr>
            </a:lvl1pPr>
          </a:lstStyle>
          <a:p>
            <a:pPr lvl="0"/>
            <a:r>
              <a:rPr lang="pt-PT" err="1"/>
              <a:t>Lorem</a:t>
            </a:r>
            <a:r>
              <a:rPr lang="pt-PT"/>
              <a:t> </a:t>
            </a:r>
            <a:r>
              <a:rPr lang="pt-PT" err="1"/>
              <a:t>ipsum</a:t>
            </a:r>
            <a:r>
              <a:rPr lang="pt-PT"/>
              <a:t> </a:t>
            </a:r>
            <a:r>
              <a:rPr lang="pt-PT" err="1"/>
              <a:t>dolor</a:t>
            </a:r>
            <a:r>
              <a:rPr lang="pt-PT"/>
              <a:t> </a:t>
            </a:r>
            <a:r>
              <a:rPr lang="pt-PT" err="1"/>
              <a:t>sit</a:t>
            </a:r>
            <a:r>
              <a:rPr lang="pt-PT"/>
              <a:t> </a:t>
            </a:r>
            <a:r>
              <a:rPr lang="pt-PT" err="1"/>
              <a:t>amet</a:t>
            </a:r>
            <a:r>
              <a:rPr lang="pt-PT"/>
              <a:t>!</a:t>
            </a:r>
          </a:p>
          <a:p>
            <a:pPr lvl="0"/>
            <a:r>
              <a:rPr lang="pt-PT" err="1"/>
              <a:t>Consectetur</a:t>
            </a:r>
            <a:r>
              <a:rPr lang="pt-PT"/>
              <a:t> </a:t>
            </a:r>
            <a:r>
              <a:rPr lang="pt-PT" err="1"/>
              <a:t>adipiscing</a:t>
            </a:r>
            <a:r>
              <a:rPr lang="pt-PT"/>
              <a:t> </a:t>
            </a:r>
            <a:r>
              <a:rPr lang="pt-PT" err="1"/>
              <a:t>elit</a:t>
            </a:r>
            <a:r>
              <a:rPr lang="pt-PT"/>
              <a:t>, </a:t>
            </a:r>
            <a:r>
              <a:rPr lang="pt-PT" err="1"/>
              <a:t>sed</a:t>
            </a:r>
            <a:r>
              <a:rPr lang="pt-PT"/>
              <a:t> do </a:t>
            </a:r>
            <a:r>
              <a:rPr lang="pt-PT" err="1"/>
              <a:t>eiusmod</a:t>
            </a:r>
            <a:r>
              <a:rPr lang="pt-PT"/>
              <a:t>. </a:t>
            </a:r>
          </a:p>
        </p:txBody>
      </p:sp>
    </p:spTree>
    <p:extLst>
      <p:ext uri="{BB962C8B-B14F-4D97-AF65-F5344CB8AC3E}">
        <p14:creationId xmlns:p14="http://schemas.microsoft.com/office/powerpoint/2010/main" val="2795449928"/>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Business Contact Slide 2">
    <p:spTree>
      <p:nvGrpSpPr>
        <p:cNvPr id="1" name=""/>
        <p:cNvGrpSpPr/>
        <p:nvPr/>
      </p:nvGrpSpPr>
      <p:grpSpPr>
        <a:xfrm>
          <a:off x="0" y="0"/>
          <a:ext cx="0" cy="0"/>
          <a:chOff x="0" y="0"/>
          <a:chExt cx="0" cy="0"/>
        </a:xfrm>
      </p:grpSpPr>
      <p:pic>
        <p:nvPicPr>
          <p:cNvPr id="4" name="get_ready.png" descr="get_ready.png"/>
          <p:cNvPicPr>
            <a:picLocks noChangeAspect="1"/>
          </p:cNvPicPr>
          <p:nvPr userDrawn="1"/>
        </p:nvPicPr>
        <p:blipFill rotWithShape="1">
          <a:blip r:embed="rId2" cstate="email">
            <a:extLst>
              <a:ext uri="{28A0092B-C50C-407E-A947-70E740481C1C}">
                <a14:useLocalDpi xmlns:a14="http://schemas.microsoft.com/office/drawing/2010/main"/>
              </a:ext>
            </a:extLst>
          </a:blip>
          <a:srcRect l="2380" t="33810" r="4707" b="10673"/>
          <a:stretch/>
        </p:blipFill>
        <p:spPr>
          <a:xfrm>
            <a:off x="-29028" y="2795133"/>
            <a:ext cx="12221028" cy="4107544"/>
          </a:xfrm>
          <a:prstGeom prst="rect">
            <a:avLst/>
          </a:prstGeom>
          <a:ln w="12700">
            <a:miter lim="400000"/>
          </a:ln>
        </p:spPr>
      </p:pic>
      <p:sp>
        <p:nvSpPr>
          <p:cNvPr id="23" name="Rectangle 22"/>
          <p:cNvSpPr/>
          <p:nvPr userDrawn="1"/>
        </p:nvSpPr>
        <p:spPr>
          <a:xfrm>
            <a:off x="956170" y="4348738"/>
            <a:ext cx="1449408" cy="324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err="1">
              <a:latin typeface="EC Square Sans Pro" panose="020B0506040000020004" pitchFamily="34" charset="0"/>
            </a:endParaRPr>
          </a:p>
        </p:txBody>
      </p:sp>
      <p:sp>
        <p:nvSpPr>
          <p:cNvPr id="3" name="Slide Number Placeholder 2"/>
          <p:cNvSpPr>
            <a:spLocks noGrp="1"/>
          </p:cNvSpPr>
          <p:nvPr>
            <p:ph type="sldNum" sz="quarter" idx="10"/>
          </p:nvPr>
        </p:nvSpPr>
        <p:spPr/>
        <p:txBody>
          <a:bodyPr/>
          <a:lstStyle/>
          <a:p>
            <a:fld id="{9E561190-0011-472E-9FCA-1D7032DB7E1D}" type="slidenum">
              <a:rPr lang="en-US" smtClean="0"/>
              <a:pPr/>
              <a:t>‹#›</a:t>
            </a:fld>
            <a:endParaRPr lang="en-US"/>
          </a:p>
        </p:txBody>
      </p:sp>
      <p:sp>
        <p:nvSpPr>
          <p:cNvPr id="5" name="Text Placeholder 12"/>
          <p:cNvSpPr>
            <a:spLocks noGrp="1"/>
          </p:cNvSpPr>
          <p:nvPr>
            <p:ph type="body" sz="quarter" idx="15" hasCustomPrompt="1"/>
          </p:nvPr>
        </p:nvSpPr>
        <p:spPr>
          <a:xfrm>
            <a:off x="11213811" y="6165382"/>
            <a:ext cx="701038" cy="486183"/>
          </a:xfrm>
          <a:blipFill>
            <a:blip r:embed="rId3" cstate="email">
              <a:extLst>
                <a:ext uri="{28A0092B-C50C-407E-A947-70E740481C1C}">
                  <a14:useLocalDpi xmlns:a14="http://schemas.microsoft.com/office/drawing/2010/main"/>
                </a:ext>
              </a:extLst>
            </a:blip>
            <a:stretch>
              <a:fillRect/>
            </a:stretch>
          </a:blipFill>
        </p:spPr>
        <p:txBody>
          <a:bodyPr lIns="0" tIns="0" rIns="0" bIns="0" anchor="ct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700" b="0" baseline="0">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a:t> </a:t>
            </a:r>
          </a:p>
        </p:txBody>
      </p:sp>
      <p:sp>
        <p:nvSpPr>
          <p:cNvPr id="8" name="Rectangle 11"/>
          <p:cNvSpPr txBox="1"/>
          <p:nvPr userDrawn="1"/>
        </p:nvSpPr>
        <p:spPr>
          <a:xfrm>
            <a:off x="892928" y="4077558"/>
            <a:ext cx="4407173" cy="4318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88900" tIns="88900" rIns="88900" bIns="88900" anchor="ctr">
            <a:spAutoFit/>
          </a:bodyPr>
          <a:lstStyle>
            <a:lvl1pPr>
              <a:lnSpc>
                <a:spcPct val="105999"/>
              </a:lnSpc>
              <a:defRPr sz="1600" b="1">
                <a:solidFill>
                  <a:srgbClr val="183A66"/>
                </a:solidFill>
                <a:latin typeface="EC Square Sans Pro"/>
                <a:ea typeface="EC Square Sans Pro"/>
                <a:cs typeface="EC Square Sans Pro"/>
                <a:sym typeface="EC Square Sans Pro"/>
              </a:defRPr>
            </a:lvl1pPr>
          </a:lstStyle>
          <a:p>
            <a:r>
              <a:t>Drop us a line:</a:t>
            </a:r>
          </a:p>
        </p:txBody>
      </p:sp>
      <p:sp>
        <p:nvSpPr>
          <p:cNvPr id="12" name="Rectangle 6"/>
          <p:cNvSpPr txBox="1"/>
          <p:nvPr userDrawn="1"/>
        </p:nvSpPr>
        <p:spPr>
          <a:xfrm>
            <a:off x="847208" y="849642"/>
            <a:ext cx="4407171" cy="4318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88900" tIns="88900" rIns="88900" bIns="88900" anchor="ctr">
            <a:spAutoFit/>
          </a:bodyPr>
          <a:lstStyle>
            <a:lvl1pPr>
              <a:lnSpc>
                <a:spcPct val="105999"/>
              </a:lnSpc>
              <a:defRPr sz="1600" b="1">
                <a:solidFill>
                  <a:srgbClr val="183A66"/>
                </a:solidFill>
                <a:latin typeface="EC Square Sans Pro"/>
                <a:ea typeface="EC Square Sans Pro"/>
                <a:cs typeface="EC Square Sans Pro"/>
                <a:sym typeface="EC Square Sans Pro"/>
              </a:defRPr>
            </a:lvl1pPr>
          </a:lstStyle>
          <a:p>
            <a:r>
              <a:t>Find out more about</a:t>
            </a:r>
          </a:p>
        </p:txBody>
      </p:sp>
      <p:sp>
        <p:nvSpPr>
          <p:cNvPr id="20" name="Text Placeholder 12"/>
          <p:cNvSpPr>
            <a:spLocks noGrp="1"/>
          </p:cNvSpPr>
          <p:nvPr>
            <p:ph type="body" sz="quarter" idx="17" hasCustomPrompt="1"/>
          </p:nvPr>
        </p:nvSpPr>
        <p:spPr>
          <a:xfrm>
            <a:off x="955748" y="1795016"/>
            <a:ext cx="4692332" cy="31374"/>
          </a:xfrm>
          <a:solidFill>
            <a:schemeClr val="accent5"/>
          </a:solidFill>
        </p:spPr>
        <p:txBody>
          <a:bodyPr wrap="square" lIns="0" tIns="0" rIns="0" bIns="0">
            <a:noAutofit/>
          </a:bodyPr>
          <a:lstStyle>
            <a:lvl1pPr marL="0" indent="0">
              <a:buNone/>
              <a:defRPr sz="4400" b="1" baseline="0">
                <a:solidFill>
                  <a:schemeClr val="bg1"/>
                </a:solidFill>
              </a:defRPr>
            </a:lvl1pPr>
          </a:lstStyle>
          <a:p>
            <a:pPr lvl="0"/>
            <a:r>
              <a:rPr lang="en-US" noProof="0"/>
              <a:t>   </a:t>
            </a:r>
          </a:p>
        </p:txBody>
      </p:sp>
      <p:sp>
        <p:nvSpPr>
          <p:cNvPr id="22" name="Rectangle 21"/>
          <p:cNvSpPr/>
          <p:nvPr userDrawn="1"/>
        </p:nvSpPr>
        <p:spPr>
          <a:xfrm>
            <a:off x="955748" y="3070145"/>
            <a:ext cx="1392852" cy="324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err="1">
              <a:latin typeface="EC Square Sans Pro" panose="020B0506040000020004" pitchFamily="34" charset="0"/>
            </a:endParaRPr>
          </a:p>
        </p:txBody>
      </p:sp>
      <p:sp>
        <p:nvSpPr>
          <p:cNvPr id="24" name="Picture Placeholder 12"/>
          <p:cNvSpPr>
            <a:spLocks noGrp="1" noChangeAspect="1"/>
          </p:cNvSpPr>
          <p:nvPr>
            <p:ph type="pic" sz="quarter" idx="77" hasCustomPrompt="1"/>
          </p:nvPr>
        </p:nvSpPr>
        <p:spPr>
          <a:xfrm>
            <a:off x="956170" y="4684377"/>
            <a:ext cx="1160088" cy="1160088"/>
          </a:xfrm>
          <a:prstGeom prst="ellipse">
            <a:avLst/>
          </a:prstGeom>
        </p:spPr>
        <p:txBody>
          <a:bodyPr>
            <a:normAutofit/>
          </a:bodyPr>
          <a:lstStyle>
            <a:lvl1pPr marL="0" indent="0">
              <a:buNone/>
              <a:defRPr sz="1000">
                <a:solidFill>
                  <a:schemeClr val="accent2"/>
                </a:solidFill>
              </a:defRPr>
            </a:lvl1pPr>
          </a:lstStyle>
          <a:p>
            <a:r>
              <a:rPr lang="pt-PT"/>
              <a:t>Picture </a:t>
            </a:r>
            <a:r>
              <a:rPr lang="pt-PT" err="1"/>
              <a:t>here</a:t>
            </a:r>
            <a:endParaRPr lang="pt-PT"/>
          </a:p>
        </p:txBody>
      </p:sp>
      <p:sp>
        <p:nvSpPr>
          <p:cNvPr id="26" name="Text Placeholder 25"/>
          <p:cNvSpPr>
            <a:spLocks noGrp="1"/>
          </p:cNvSpPr>
          <p:nvPr>
            <p:ph type="body" sz="quarter" idx="78" hasCustomPrompt="1"/>
          </p:nvPr>
        </p:nvSpPr>
        <p:spPr>
          <a:xfrm>
            <a:off x="892928" y="3149815"/>
            <a:ext cx="5043487" cy="309434"/>
          </a:xfrm>
        </p:spPr>
        <p:txBody>
          <a:bodyPr>
            <a:noAutofit/>
          </a:bodyPr>
          <a:lstStyle>
            <a:lvl1pPr marL="0" indent="0">
              <a:buNone/>
              <a:defRPr sz="1600" u="sng" baseline="0">
                <a:solidFill>
                  <a:schemeClr val="tx2">
                    <a:lumMod val="60000"/>
                    <a:lumOff val="40000"/>
                  </a:schemeClr>
                </a:solidFill>
              </a:defRPr>
            </a:lvl1pPr>
          </a:lstStyle>
          <a:p>
            <a:pPr lvl="0"/>
            <a:r>
              <a:rPr lang="pt-PT" err="1"/>
              <a:t>Add</a:t>
            </a:r>
            <a:r>
              <a:rPr lang="pt-PT"/>
              <a:t> a link </a:t>
            </a:r>
            <a:r>
              <a:rPr lang="pt-PT" err="1"/>
              <a:t>here</a:t>
            </a:r>
            <a:endParaRPr lang="pt-PT"/>
          </a:p>
        </p:txBody>
      </p:sp>
      <p:sp>
        <p:nvSpPr>
          <p:cNvPr id="27" name="Text Placeholder 25"/>
          <p:cNvSpPr>
            <a:spLocks noGrp="1"/>
          </p:cNvSpPr>
          <p:nvPr>
            <p:ph type="body" sz="quarter" idx="79" hasCustomPrompt="1"/>
          </p:nvPr>
        </p:nvSpPr>
        <p:spPr>
          <a:xfrm>
            <a:off x="2340628" y="4682617"/>
            <a:ext cx="3755372" cy="232484"/>
          </a:xfrm>
        </p:spPr>
        <p:txBody>
          <a:bodyPr>
            <a:noAutofit/>
          </a:bodyPr>
          <a:lstStyle>
            <a:lvl1pPr marL="0" indent="0">
              <a:buNone/>
              <a:defRPr sz="1600" b="1" u="none" baseline="0">
                <a:solidFill>
                  <a:schemeClr val="accent4"/>
                </a:solidFill>
              </a:defRPr>
            </a:lvl1pPr>
          </a:lstStyle>
          <a:p>
            <a:pPr lvl="0"/>
            <a:r>
              <a:rPr lang="pt-PT" err="1"/>
              <a:t>Name</a:t>
            </a:r>
            <a:r>
              <a:rPr lang="pt-PT"/>
              <a:t> </a:t>
            </a:r>
            <a:r>
              <a:rPr lang="pt-PT" err="1"/>
              <a:t>Surname</a:t>
            </a:r>
            <a:endParaRPr lang="pt-PT"/>
          </a:p>
        </p:txBody>
      </p:sp>
      <p:sp>
        <p:nvSpPr>
          <p:cNvPr id="28" name="Text Placeholder 25"/>
          <p:cNvSpPr>
            <a:spLocks noGrp="1"/>
          </p:cNvSpPr>
          <p:nvPr>
            <p:ph type="body" sz="quarter" idx="80" hasCustomPrompt="1"/>
          </p:nvPr>
        </p:nvSpPr>
        <p:spPr>
          <a:xfrm>
            <a:off x="2340628" y="4917379"/>
            <a:ext cx="3755372" cy="232484"/>
          </a:xfrm>
        </p:spPr>
        <p:txBody>
          <a:bodyPr>
            <a:noAutofit/>
          </a:bodyPr>
          <a:lstStyle>
            <a:lvl1pPr marL="0" indent="0">
              <a:buNone/>
              <a:defRPr sz="1600" b="0" u="none" baseline="0">
                <a:solidFill>
                  <a:schemeClr val="accent4"/>
                </a:solidFill>
              </a:defRPr>
            </a:lvl1pPr>
          </a:lstStyle>
          <a:p>
            <a:pPr lvl="0"/>
            <a:r>
              <a:rPr lang="pt-PT" err="1"/>
              <a:t>Position</a:t>
            </a:r>
            <a:endParaRPr lang="pt-PT"/>
          </a:p>
        </p:txBody>
      </p:sp>
      <p:sp>
        <p:nvSpPr>
          <p:cNvPr id="29" name="Text Placeholder 25"/>
          <p:cNvSpPr>
            <a:spLocks noGrp="1"/>
          </p:cNvSpPr>
          <p:nvPr>
            <p:ph type="body" sz="quarter" idx="81" hasCustomPrompt="1"/>
          </p:nvPr>
        </p:nvSpPr>
        <p:spPr>
          <a:xfrm>
            <a:off x="2340628" y="5326235"/>
            <a:ext cx="3755372" cy="232484"/>
          </a:xfrm>
        </p:spPr>
        <p:txBody>
          <a:bodyPr>
            <a:noAutofit/>
          </a:bodyPr>
          <a:lstStyle>
            <a:lvl1pPr marL="0" indent="0">
              <a:buNone/>
              <a:defRPr sz="1600" b="0" u="none" baseline="0">
                <a:solidFill>
                  <a:schemeClr val="accent4"/>
                </a:solidFill>
              </a:defRPr>
            </a:lvl1pPr>
          </a:lstStyle>
          <a:p>
            <a:pPr lvl="0"/>
            <a:r>
              <a:rPr lang="pt-PT"/>
              <a:t>E-mail </a:t>
            </a:r>
            <a:r>
              <a:rPr lang="pt-PT" err="1"/>
              <a:t>adress</a:t>
            </a:r>
            <a:endParaRPr lang="pt-PT"/>
          </a:p>
        </p:txBody>
      </p:sp>
      <p:sp>
        <p:nvSpPr>
          <p:cNvPr id="30" name="Text Placeholder 25"/>
          <p:cNvSpPr>
            <a:spLocks noGrp="1"/>
          </p:cNvSpPr>
          <p:nvPr>
            <p:ph type="body" sz="quarter" idx="82" hasCustomPrompt="1"/>
          </p:nvPr>
        </p:nvSpPr>
        <p:spPr>
          <a:xfrm>
            <a:off x="2340628" y="5580338"/>
            <a:ext cx="3755372" cy="232484"/>
          </a:xfrm>
        </p:spPr>
        <p:txBody>
          <a:bodyPr>
            <a:noAutofit/>
          </a:bodyPr>
          <a:lstStyle>
            <a:lvl1pPr marL="0" indent="0">
              <a:buNone/>
              <a:defRPr sz="1600" b="0" u="none" baseline="0">
                <a:solidFill>
                  <a:schemeClr val="accent4"/>
                </a:solidFill>
              </a:defRPr>
            </a:lvl1pPr>
          </a:lstStyle>
          <a:p>
            <a:pPr lvl="0"/>
            <a:r>
              <a:rPr lang="pt-PT" err="1"/>
              <a:t>Phone</a:t>
            </a:r>
            <a:r>
              <a:rPr lang="pt-PT"/>
              <a:t> </a:t>
            </a:r>
            <a:r>
              <a:rPr lang="pt-PT" err="1"/>
              <a:t>number</a:t>
            </a:r>
            <a:endParaRPr lang="pt-PT"/>
          </a:p>
        </p:txBody>
      </p:sp>
      <p:sp>
        <p:nvSpPr>
          <p:cNvPr id="17" name="Rectangle 8"/>
          <p:cNvSpPr txBox="1"/>
          <p:nvPr userDrawn="1"/>
        </p:nvSpPr>
        <p:spPr>
          <a:xfrm>
            <a:off x="847208" y="2795133"/>
            <a:ext cx="4042801" cy="43685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88900" tIns="88900" rIns="88900" bIns="88900" anchor="ctr">
            <a:spAutoFit/>
          </a:bodyPr>
          <a:lstStyle>
            <a:lvl1pPr>
              <a:lnSpc>
                <a:spcPct val="105999"/>
              </a:lnSpc>
              <a:defRPr sz="1600" b="1">
                <a:solidFill>
                  <a:srgbClr val="183A66"/>
                </a:solidFill>
                <a:latin typeface="EC Square Sans Pro"/>
                <a:ea typeface="EC Square Sans Pro"/>
                <a:cs typeface="EC Square Sans Pro"/>
                <a:sym typeface="EC Square Sans Pro"/>
              </a:defRPr>
            </a:lvl1pPr>
          </a:lstStyle>
          <a:p>
            <a:r>
              <a:rPr lang="pt-PT" err="1"/>
              <a:t>Click</a:t>
            </a:r>
            <a:r>
              <a:rPr lang="pt-PT" baseline="0"/>
              <a:t> </a:t>
            </a:r>
            <a:r>
              <a:rPr lang="pt-PT" baseline="0" err="1"/>
              <a:t>the</a:t>
            </a:r>
            <a:r>
              <a:rPr lang="pt-PT" baseline="0"/>
              <a:t> link:</a:t>
            </a:r>
            <a:endParaRPr/>
          </a:p>
        </p:txBody>
      </p:sp>
      <p:sp>
        <p:nvSpPr>
          <p:cNvPr id="19" name="Text Placeholder 18"/>
          <p:cNvSpPr>
            <a:spLocks noGrp="1"/>
          </p:cNvSpPr>
          <p:nvPr>
            <p:ph type="body" sz="quarter" idx="16" hasCustomPrompt="1"/>
          </p:nvPr>
        </p:nvSpPr>
        <p:spPr>
          <a:xfrm>
            <a:off x="787854" y="1400559"/>
            <a:ext cx="5043487" cy="501867"/>
          </a:xfrm>
        </p:spPr>
        <p:txBody>
          <a:bodyPr>
            <a:noAutofit/>
          </a:bodyPr>
          <a:lstStyle>
            <a:lvl1pPr marL="0" indent="0">
              <a:buNone/>
              <a:defRPr sz="3600" b="1">
                <a:solidFill>
                  <a:schemeClr val="accent4"/>
                </a:solidFill>
              </a:defRPr>
            </a:lvl1pPr>
          </a:lstStyle>
          <a:p>
            <a:pPr lvl="0"/>
            <a:r>
              <a:rPr lang="pt-PT" err="1"/>
              <a:t>The</a:t>
            </a:r>
            <a:r>
              <a:rPr lang="pt-PT"/>
              <a:t> </a:t>
            </a:r>
            <a:r>
              <a:rPr lang="pt-PT" err="1"/>
              <a:t>topic’s</a:t>
            </a:r>
            <a:r>
              <a:rPr lang="pt-PT"/>
              <a:t> </a:t>
            </a:r>
            <a:r>
              <a:rPr lang="pt-PT" err="1"/>
              <a:t>name</a:t>
            </a:r>
            <a:r>
              <a:rPr lang="pt-PT"/>
              <a:t> </a:t>
            </a:r>
            <a:r>
              <a:rPr lang="pt-PT" err="1"/>
              <a:t>here</a:t>
            </a:r>
            <a:endParaRPr lang="pt-PT"/>
          </a:p>
        </p:txBody>
      </p:sp>
    </p:spTree>
    <p:extLst>
      <p:ext uri="{BB962C8B-B14F-4D97-AF65-F5344CB8AC3E}">
        <p14:creationId xmlns:p14="http://schemas.microsoft.com/office/powerpoint/2010/main" val="24160789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ver Slide 2">
    <p:bg>
      <p:bgPr>
        <a:solidFill>
          <a:schemeClr val="accent5"/>
        </a:solidFill>
        <a:effectLst/>
      </p:bgPr>
    </p:bg>
    <p:spTree>
      <p:nvGrpSpPr>
        <p:cNvPr id="1" name=""/>
        <p:cNvGrpSpPr/>
        <p:nvPr/>
      </p:nvGrpSpPr>
      <p:grpSpPr>
        <a:xfrm>
          <a:off x="0" y="0"/>
          <a:ext cx="0" cy="0"/>
          <a:chOff x="0" y="0"/>
          <a:chExt cx="0" cy="0"/>
        </a:xfrm>
      </p:grpSpPr>
      <p:sp>
        <p:nvSpPr>
          <p:cNvPr id="23" name="Text Placeholder 12"/>
          <p:cNvSpPr>
            <a:spLocks noGrp="1"/>
          </p:cNvSpPr>
          <p:nvPr>
            <p:ph type="body" sz="quarter" idx="16" hasCustomPrompt="1"/>
          </p:nvPr>
        </p:nvSpPr>
        <p:spPr>
          <a:xfrm>
            <a:off x="9067467" y="311400"/>
            <a:ext cx="6256800" cy="6235200"/>
          </a:xfrm>
          <a:blipFill dpi="0" rotWithShape="1">
            <a:blip r:embed="rId2" cstate="email">
              <a:extLst>
                <a:ext uri="{28A0092B-C50C-407E-A947-70E740481C1C}">
                  <a14:useLocalDpi xmlns:a14="http://schemas.microsoft.com/office/drawing/2010/main"/>
                </a:ext>
              </a:extLst>
            </a:blip>
            <a:srcRect/>
            <a:stretch>
              <a:fillRect/>
            </a:stretch>
          </a:blipFill>
        </p:spPr>
        <p:txBody>
          <a:bodyPr wrap="square" lIns="0" tIns="0" rIns="0" bIns="0">
            <a:noAutofit/>
          </a:bodyPr>
          <a:lstStyle>
            <a:lvl1pPr marL="0" indent="0">
              <a:buNone/>
              <a:defRPr sz="4400" b="1" baseline="0">
                <a:solidFill>
                  <a:schemeClr val="bg1"/>
                </a:solidFill>
              </a:defRPr>
            </a:lvl1pPr>
          </a:lstStyle>
          <a:p>
            <a:pPr lvl="0"/>
            <a:r>
              <a:rPr lang="pt-PT"/>
              <a:t> </a:t>
            </a:r>
          </a:p>
        </p:txBody>
      </p:sp>
      <p:sp>
        <p:nvSpPr>
          <p:cNvPr id="7" name="Text Placeholder 12"/>
          <p:cNvSpPr>
            <a:spLocks noGrp="1"/>
          </p:cNvSpPr>
          <p:nvPr>
            <p:ph type="body" sz="quarter" idx="13" hasCustomPrompt="1"/>
          </p:nvPr>
        </p:nvSpPr>
        <p:spPr>
          <a:xfrm>
            <a:off x="1119188" y="3607143"/>
            <a:ext cx="4692321" cy="602194"/>
          </a:xfrm>
        </p:spPr>
        <p:txBody>
          <a:bodyPr wrap="square" lIns="0" tIns="0" rIns="0" bIns="0" anchor="t">
            <a:noAutofit/>
          </a:bodyPr>
          <a:lstStyle>
            <a:lvl1pPr marL="0" indent="0">
              <a:buNone/>
              <a:defRPr sz="5400" b="1" baseline="0">
                <a:solidFill>
                  <a:schemeClr val="bg1"/>
                </a:solidFill>
              </a:defRPr>
            </a:lvl1pPr>
          </a:lstStyle>
          <a:p>
            <a:pPr lvl="0"/>
            <a:r>
              <a:rPr lang="pt-PT" err="1"/>
              <a:t>Title</a:t>
            </a:r>
            <a:r>
              <a:rPr lang="pt-PT"/>
              <a:t> </a:t>
            </a:r>
          </a:p>
        </p:txBody>
      </p:sp>
      <p:sp>
        <p:nvSpPr>
          <p:cNvPr id="8" name="Text Placeholder 12"/>
          <p:cNvSpPr>
            <a:spLocks noGrp="1"/>
          </p:cNvSpPr>
          <p:nvPr>
            <p:ph type="body" sz="quarter" idx="18" hasCustomPrompt="1"/>
          </p:nvPr>
        </p:nvSpPr>
        <p:spPr>
          <a:xfrm>
            <a:off x="1119188" y="2042788"/>
            <a:ext cx="4692321" cy="1066822"/>
          </a:xfrm>
          <a:blipFill>
            <a:blip r:embed="rId3" cstate="email">
              <a:extLst>
                <a:ext uri="{28A0092B-C50C-407E-A947-70E740481C1C}">
                  <a14:useLocalDpi xmlns:a14="http://schemas.microsoft.com/office/drawing/2010/main"/>
                </a:ext>
              </a:extLst>
            </a:blip>
            <a:stretch>
              <a:fillRect/>
            </a:stretch>
          </a:blipFill>
        </p:spPr>
        <p:txBody>
          <a:bodyPr wrap="square" lIns="0" tIns="0" rIns="0" bIns="0">
            <a:noAutofit/>
          </a:bodyPr>
          <a:lstStyle>
            <a:lvl1pPr marL="0" indent="0">
              <a:buNone/>
              <a:defRPr sz="4400" b="1" baseline="0">
                <a:solidFill>
                  <a:schemeClr val="bg1"/>
                </a:solidFill>
              </a:defRPr>
            </a:lvl1pPr>
          </a:lstStyle>
          <a:p>
            <a:pPr lvl="0"/>
            <a:r>
              <a:rPr lang="pt-PT"/>
              <a:t> </a:t>
            </a:r>
          </a:p>
        </p:txBody>
      </p:sp>
      <p:sp>
        <p:nvSpPr>
          <p:cNvPr id="11" name="Text Placeholder 12"/>
          <p:cNvSpPr>
            <a:spLocks noGrp="1"/>
          </p:cNvSpPr>
          <p:nvPr>
            <p:ph type="body" sz="quarter" idx="14" hasCustomPrompt="1"/>
          </p:nvPr>
        </p:nvSpPr>
        <p:spPr>
          <a:xfrm>
            <a:off x="1140968" y="4453501"/>
            <a:ext cx="4670541" cy="235449"/>
          </a:xfrm>
        </p:spPr>
        <p:txBody>
          <a:bodyPr lIns="0" tIns="0" rIns="0" bIns="0">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700" b="0" baseline="0">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err="1"/>
              <a:t>Lorem</a:t>
            </a:r>
            <a:r>
              <a:rPr lang="pt-PT"/>
              <a:t> </a:t>
            </a:r>
            <a:r>
              <a:rPr lang="pt-PT" err="1"/>
              <a:t>ipsum</a:t>
            </a:r>
            <a:r>
              <a:rPr lang="pt-PT"/>
              <a:t> </a:t>
            </a:r>
            <a:r>
              <a:rPr lang="pt-PT" err="1"/>
              <a:t>dolor</a:t>
            </a:r>
            <a:r>
              <a:rPr lang="pt-PT"/>
              <a:t> </a:t>
            </a:r>
            <a:r>
              <a:rPr lang="pt-PT" err="1"/>
              <a:t>sit</a:t>
            </a:r>
            <a:r>
              <a:rPr lang="pt-PT"/>
              <a:t> </a:t>
            </a:r>
            <a:r>
              <a:rPr lang="pt-PT" err="1"/>
              <a:t>amet</a:t>
            </a:r>
            <a:r>
              <a:rPr lang="pt-PT"/>
              <a:t>, </a:t>
            </a:r>
            <a:r>
              <a:rPr lang="pt-PT" err="1"/>
              <a:t>consectetur</a:t>
            </a:r>
            <a:r>
              <a:rPr lang="pt-PT"/>
              <a:t> </a:t>
            </a:r>
            <a:r>
              <a:rPr lang="pt-PT" err="1"/>
              <a:t>adipiscing</a:t>
            </a:r>
            <a:r>
              <a:rPr lang="pt-PT"/>
              <a:t>.</a:t>
            </a:r>
          </a:p>
          <a:p>
            <a:endParaRPr lang="pt-PT"/>
          </a:p>
        </p:txBody>
      </p:sp>
      <p:cxnSp>
        <p:nvCxnSpPr>
          <p:cNvPr id="12" name="Straight Connector 11"/>
          <p:cNvCxnSpPr/>
          <p:nvPr userDrawn="1"/>
        </p:nvCxnSpPr>
        <p:spPr>
          <a:xfrm>
            <a:off x="685800" y="-16852"/>
            <a:ext cx="0" cy="4737053"/>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165487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ver Slide 3">
    <p:bg>
      <p:bgPr>
        <a:solidFill>
          <a:schemeClr val="tx1"/>
        </a:solidFill>
        <a:effectLst/>
      </p:bgPr>
    </p:bg>
    <p:spTree>
      <p:nvGrpSpPr>
        <p:cNvPr id="1" name=""/>
        <p:cNvGrpSpPr/>
        <p:nvPr/>
      </p:nvGrpSpPr>
      <p:grpSpPr>
        <a:xfrm>
          <a:off x="0" y="0"/>
          <a:ext cx="0" cy="0"/>
          <a:chOff x="0" y="0"/>
          <a:chExt cx="0" cy="0"/>
        </a:xfrm>
      </p:grpSpPr>
      <p:sp>
        <p:nvSpPr>
          <p:cNvPr id="3" name="Picture Placeholder 2"/>
          <p:cNvSpPr>
            <a:spLocks noGrp="1"/>
          </p:cNvSpPr>
          <p:nvPr>
            <p:ph type="pic" sz="quarter" idx="15"/>
          </p:nvPr>
        </p:nvSpPr>
        <p:spPr>
          <a:xfrm>
            <a:off x="0" y="0"/>
            <a:ext cx="12192000" cy="6858000"/>
          </a:xfrm>
        </p:spPr>
        <p:txBody>
          <a:bodyPr/>
          <a:lstStyle/>
          <a:p>
            <a:endParaRPr lang="en-US" noProof="0"/>
          </a:p>
        </p:txBody>
      </p:sp>
      <p:sp>
        <p:nvSpPr>
          <p:cNvPr id="17" name="Text Placeholder 12"/>
          <p:cNvSpPr>
            <a:spLocks noGrp="1"/>
          </p:cNvSpPr>
          <p:nvPr>
            <p:ph type="body" sz="quarter" idx="16" hasCustomPrompt="1"/>
          </p:nvPr>
        </p:nvSpPr>
        <p:spPr>
          <a:xfrm>
            <a:off x="9067467" y="311400"/>
            <a:ext cx="6256800" cy="6235200"/>
          </a:xfrm>
          <a:blipFill dpi="0" rotWithShape="1">
            <a:blip r:embed="rId2" cstate="email">
              <a:extLst>
                <a:ext uri="{28A0092B-C50C-407E-A947-70E740481C1C}">
                  <a14:useLocalDpi xmlns:a14="http://schemas.microsoft.com/office/drawing/2010/main"/>
                </a:ext>
              </a:extLst>
            </a:blip>
            <a:srcRect/>
            <a:stretch>
              <a:fillRect/>
            </a:stretch>
          </a:blipFill>
        </p:spPr>
        <p:txBody>
          <a:bodyPr wrap="square" lIns="0" tIns="0" rIns="0" bIns="0">
            <a:noAutofit/>
          </a:bodyPr>
          <a:lstStyle>
            <a:lvl1pPr marL="0" indent="0">
              <a:buNone/>
              <a:defRPr sz="4400" b="1" baseline="0">
                <a:solidFill>
                  <a:schemeClr val="bg1"/>
                </a:solidFill>
              </a:defRPr>
            </a:lvl1pPr>
          </a:lstStyle>
          <a:p>
            <a:pPr lvl="0"/>
            <a:r>
              <a:rPr lang="en-US" noProof="0"/>
              <a:t> </a:t>
            </a:r>
          </a:p>
        </p:txBody>
      </p:sp>
      <p:sp>
        <p:nvSpPr>
          <p:cNvPr id="8" name="Text Placeholder 12"/>
          <p:cNvSpPr>
            <a:spLocks noGrp="1"/>
          </p:cNvSpPr>
          <p:nvPr>
            <p:ph type="body" sz="quarter" idx="13" hasCustomPrompt="1"/>
          </p:nvPr>
        </p:nvSpPr>
        <p:spPr>
          <a:xfrm>
            <a:off x="1119188" y="3607143"/>
            <a:ext cx="4692321" cy="602194"/>
          </a:xfrm>
        </p:spPr>
        <p:txBody>
          <a:bodyPr wrap="square" lIns="0" tIns="0" rIns="0" bIns="0" anchor="t">
            <a:noAutofit/>
          </a:bodyPr>
          <a:lstStyle>
            <a:lvl1pPr marL="0" indent="0">
              <a:buNone/>
              <a:defRPr sz="5400" b="1" baseline="0">
                <a:solidFill>
                  <a:schemeClr val="accent5"/>
                </a:solidFill>
              </a:defRPr>
            </a:lvl1pPr>
          </a:lstStyle>
          <a:p>
            <a:pPr lvl="0"/>
            <a:r>
              <a:rPr lang="pt-PT" err="1"/>
              <a:t>Title</a:t>
            </a:r>
            <a:r>
              <a:rPr lang="pt-PT"/>
              <a:t> </a:t>
            </a:r>
          </a:p>
        </p:txBody>
      </p:sp>
      <p:sp>
        <p:nvSpPr>
          <p:cNvPr id="9" name="Text Placeholder 12"/>
          <p:cNvSpPr>
            <a:spLocks noGrp="1"/>
          </p:cNvSpPr>
          <p:nvPr>
            <p:ph type="body" sz="quarter" idx="18" hasCustomPrompt="1"/>
          </p:nvPr>
        </p:nvSpPr>
        <p:spPr>
          <a:xfrm>
            <a:off x="1119188" y="2042788"/>
            <a:ext cx="4692321" cy="1066822"/>
          </a:xfrm>
          <a:blipFill>
            <a:blip r:embed="rId3" cstate="email">
              <a:extLst>
                <a:ext uri="{28A0092B-C50C-407E-A947-70E740481C1C}">
                  <a14:useLocalDpi xmlns:a14="http://schemas.microsoft.com/office/drawing/2010/main"/>
                </a:ext>
              </a:extLst>
            </a:blip>
            <a:stretch>
              <a:fillRect/>
            </a:stretch>
          </a:blipFill>
        </p:spPr>
        <p:txBody>
          <a:bodyPr wrap="square" lIns="0" tIns="0" rIns="0" bIns="0">
            <a:noAutofit/>
          </a:bodyPr>
          <a:lstStyle>
            <a:lvl1pPr marL="0" indent="0">
              <a:buNone/>
              <a:defRPr sz="4400" b="1" baseline="0">
                <a:solidFill>
                  <a:schemeClr val="bg1"/>
                </a:solidFill>
              </a:defRPr>
            </a:lvl1pPr>
          </a:lstStyle>
          <a:p>
            <a:pPr lvl="0"/>
            <a:r>
              <a:rPr lang="pt-PT"/>
              <a:t> </a:t>
            </a:r>
          </a:p>
        </p:txBody>
      </p:sp>
      <p:cxnSp>
        <p:nvCxnSpPr>
          <p:cNvPr id="12" name="Straight Connector 11"/>
          <p:cNvCxnSpPr/>
          <p:nvPr userDrawn="1"/>
        </p:nvCxnSpPr>
        <p:spPr>
          <a:xfrm>
            <a:off x="685800" y="-16852"/>
            <a:ext cx="0" cy="4737053"/>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sp>
        <p:nvSpPr>
          <p:cNvPr id="14" name="Text Placeholder 12"/>
          <p:cNvSpPr>
            <a:spLocks noGrp="1"/>
          </p:cNvSpPr>
          <p:nvPr>
            <p:ph type="body" sz="quarter" idx="14" hasCustomPrompt="1"/>
          </p:nvPr>
        </p:nvSpPr>
        <p:spPr>
          <a:xfrm>
            <a:off x="1140968" y="4453501"/>
            <a:ext cx="4670541" cy="235449"/>
          </a:xfrm>
        </p:spPr>
        <p:txBody>
          <a:bodyPr lIns="0" tIns="0" rIns="0" bIns="0">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700" b="0" baseline="0">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err="1"/>
              <a:t>Lorem</a:t>
            </a:r>
            <a:r>
              <a:rPr lang="pt-PT"/>
              <a:t> </a:t>
            </a:r>
            <a:r>
              <a:rPr lang="pt-PT" err="1"/>
              <a:t>ipsum</a:t>
            </a:r>
            <a:r>
              <a:rPr lang="pt-PT"/>
              <a:t> </a:t>
            </a:r>
            <a:r>
              <a:rPr lang="pt-PT" err="1"/>
              <a:t>dolor</a:t>
            </a:r>
            <a:r>
              <a:rPr lang="pt-PT"/>
              <a:t> </a:t>
            </a:r>
            <a:r>
              <a:rPr lang="pt-PT" err="1"/>
              <a:t>sit</a:t>
            </a:r>
            <a:r>
              <a:rPr lang="pt-PT"/>
              <a:t> </a:t>
            </a:r>
            <a:r>
              <a:rPr lang="pt-PT" err="1"/>
              <a:t>amet</a:t>
            </a:r>
            <a:r>
              <a:rPr lang="pt-PT"/>
              <a:t>, </a:t>
            </a:r>
            <a:r>
              <a:rPr lang="pt-PT" err="1"/>
              <a:t>consectetur</a:t>
            </a:r>
            <a:r>
              <a:rPr lang="pt-PT"/>
              <a:t> </a:t>
            </a:r>
            <a:r>
              <a:rPr lang="pt-PT" err="1"/>
              <a:t>adipiscing</a:t>
            </a:r>
            <a:r>
              <a:rPr lang="pt-PT"/>
              <a:t>.</a:t>
            </a:r>
          </a:p>
          <a:p>
            <a:endParaRPr lang="pt-PT"/>
          </a:p>
        </p:txBody>
      </p:sp>
    </p:spTree>
    <p:extLst>
      <p:ext uri="{BB962C8B-B14F-4D97-AF65-F5344CB8AC3E}">
        <p14:creationId xmlns:p14="http://schemas.microsoft.com/office/powerpoint/2010/main" val="1349456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ver Slide 4">
    <p:bg>
      <p:bgPr>
        <a:solidFill>
          <a:schemeClr val="tx1"/>
        </a:solidFill>
        <a:effectLst/>
      </p:bgPr>
    </p:bg>
    <p:spTree>
      <p:nvGrpSpPr>
        <p:cNvPr id="1" name=""/>
        <p:cNvGrpSpPr/>
        <p:nvPr/>
      </p:nvGrpSpPr>
      <p:grpSpPr>
        <a:xfrm>
          <a:off x="0" y="0"/>
          <a:ext cx="0" cy="0"/>
          <a:chOff x="0" y="0"/>
          <a:chExt cx="0" cy="0"/>
        </a:xfrm>
      </p:grpSpPr>
      <p:sp>
        <p:nvSpPr>
          <p:cNvPr id="3" name="Picture Placeholder 2"/>
          <p:cNvSpPr>
            <a:spLocks noGrp="1"/>
          </p:cNvSpPr>
          <p:nvPr>
            <p:ph type="pic" sz="quarter" idx="15"/>
          </p:nvPr>
        </p:nvSpPr>
        <p:spPr>
          <a:xfrm>
            <a:off x="0" y="0"/>
            <a:ext cx="12192000" cy="6858000"/>
          </a:xfrm>
        </p:spPr>
        <p:txBody>
          <a:bodyPr/>
          <a:lstStyle/>
          <a:p>
            <a:endParaRPr lang="pt-PT"/>
          </a:p>
        </p:txBody>
      </p:sp>
      <p:sp>
        <p:nvSpPr>
          <p:cNvPr id="7" name="Text Placeholder 12"/>
          <p:cNvSpPr>
            <a:spLocks noGrp="1"/>
          </p:cNvSpPr>
          <p:nvPr>
            <p:ph type="body" sz="quarter" idx="13" hasCustomPrompt="1"/>
          </p:nvPr>
        </p:nvSpPr>
        <p:spPr>
          <a:xfrm>
            <a:off x="1939634" y="2900697"/>
            <a:ext cx="8312733" cy="452437"/>
          </a:xfrm>
        </p:spPr>
        <p:txBody>
          <a:bodyPr wrap="square" lIns="0" tIns="0" rIns="0" bIns="0">
            <a:noAutofit/>
          </a:bodyPr>
          <a:lstStyle>
            <a:lvl1pPr marL="0" indent="0" algn="ctr">
              <a:buNone/>
              <a:defRPr sz="4400" b="1" baseline="0">
                <a:solidFill>
                  <a:schemeClr val="bg1"/>
                </a:solidFill>
              </a:defRPr>
            </a:lvl1pPr>
          </a:lstStyle>
          <a:p>
            <a:pPr lvl="0"/>
            <a:r>
              <a:rPr lang="pt-PT" err="1"/>
              <a:t>Title</a:t>
            </a:r>
            <a:r>
              <a:rPr lang="pt-PT"/>
              <a:t> </a:t>
            </a:r>
          </a:p>
        </p:txBody>
      </p:sp>
      <p:sp>
        <p:nvSpPr>
          <p:cNvPr id="9" name="Text Placeholder 12"/>
          <p:cNvSpPr>
            <a:spLocks noGrp="1"/>
          </p:cNvSpPr>
          <p:nvPr>
            <p:ph type="body" sz="quarter" idx="17" hasCustomPrompt="1"/>
          </p:nvPr>
        </p:nvSpPr>
        <p:spPr>
          <a:xfrm flipV="1">
            <a:off x="1939624" y="3700769"/>
            <a:ext cx="8312752" cy="9136"/>
          </a:xfrm>
          <a:solidFill>
            <a:schemeClr val="accent5"/>
          </a:solidFill>
        </p:spPr>
        <p:txBody>
          <a:bodyPr wrap="square" lIns="0" tIns="0" rIns="0" bIns="0">
            <a:noAutofit/>
          </a:bodyPr>
          <a:lstStyle>
            <a:lvl1pPr marL="0" indent="0">
              <a:buNone/>
              <a:defRPr sz="4400" b="1" baseline="0">
                <a:solidFill>
                  <a:schemeClr val="bg1"/>
                </a:solidFill>
              </a:defRPr>
            </a:lvl1pPr>
          </a:lstStyle>
          <a:p>
            <a:pPr lvl="0"/>
            <a:r>
              <a:rPr lang="pt-PT"/>
              <a:t>  </a:t>
            </a:r>
          </a:p>
        </p:txBody>
      </p:sp>
      <p:sp>
        <p:nvSpPr>
          <p:cNvPr id="10" name="Text Placeholder 12"/>
          <p:cNvSpPr>
            <a:spLocks noGrp="1"/>
          </p:cNvSpPr>
          <p:nvPr>
            <p:ph type="body" sz="quarter" idx="18" hasCustomPrompt="1"/>
          </p:nvPr>
        </p:nvSpPr>
        <p:spPr>
          <a:xfrm>
            <a:off x="4493541" y="1005497"/>
            <a:ext cx="3204918" cy="728654"/>
          </a:xfrm>
          <a:blipFill>
            <a:blip r:embed="rId2" cstate="email">
              <a:extLst>
                <a:ext uri="{28A0092B-C50C-407E-A947-70E740481C1C}">
                  <a14:useLocalDpi xmlns:a14="http://schemas.microsoft.com/office/drawing/2010/main"/>
                </a:ext>
              </a:extLst>
            </a:blip>
            <a:stretch>
              <a:fillRect/>
            </a:stretch>
          </a:blipFill>
        </p:spPr>
        <p:txBody>
          <a:bodyPr wrap="square" lIns="0" tIns="0" rIns="0" bIns="0">
            <a:noAutofit/>
          </a:bodyPr>
          <a:lstStyle>
            <a:lvl1pPr marL="0" indent="0">
              <a:buNone/>
              <a:defRPr sz="4400" b="1" baseline="0">
                <a:solidFill>
                  <a:schemeClr val="bg1"/>
                </a:solidFill>
              </a:defRPr>
            </a:lvl1pPr>
          </a:lstStyle>
          <a:p>
            <a:pPr lvl="0"/>
            <a:r>
              <a:rPr lang="pt-PT"/>
              <a:t> </a:t>
            </a:r>
          </a:p>
        </p:txBody>
      </p:sp>
      <p:sp>
        <p:nvSpPr>
          <p:cNvPr id="11" name="Text Placeholder 12"/>
          <p:cNvSpPr>
            <a:spLocks noGrp="1"/>
          </p:cNvSpPr>
          <p:nvPr>
            <p:ph type="body" sz="quarter" idx="19" hasCustomPrompt="1"/>
          </p:nvPr>
        </p:nvSpPr>
        <p:spPr>
          <a:xfrm>
            <a:off x="1939633" y="4013534"/>
            <a:ext cx="8312733" cy="452437"/>
          </a:xfrm>
        </p:spPr>
        <p:txBody>
          <a:bodyPr wrap="square" lIns="0" tIns="0" rIns="0" bIns="0">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2000" b="0" baseline="0">
                <a:solidFill>
                  <a:schemeClr val="bg1"/>
                </a:solidFill>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pt-PT" err="1"/>
              <a:t>Lorem</a:t>
            </a:r>
            <a:r>
              <a:rPr lang="pt-PT"/>
              <a:t> </a:t>
            </a:r>
            <a:r>
              <a:rPr lang="pt-PT" err="1"/>
              <a:t>ipsum</a:t>
            </a:r>
            <a:r>
              <a:rPr lang="pt-PT"/>
              <a:t> </a:t>
            </a:r>
            <a:r>
              <a:rPr lang="pt-PT" err="1"/>
              <a:t>dolor</a:t>
            </a:r>
            <a:r>
              <a:rPr lang="pt-PT"/>
              <a:t> </a:t>
            </a:r>
            <a:r>
              <a:rPr lang="pt-PT" err="1"/>
              <a:t>sit</a:t>
            </a:r>
            <a:r>
              <a:rPr lang="pt-PT"/>
              <a:t> </a:t>
            </a:r>
            <a:r>
              <a:rPr lang="pt-PT" err="1"/>
              <a:t>amet</a:t>
            </a:r>
            <a:r>
              <a:rPr lang="pt-PT"/>
              <a:t>, </a:t>
            </a:r>
            <a:r>
              <a:rPr lang="pt-PT" err="1"/>
              <a:t>consectetur</a:t>
            </a:r>
            <a:r>
              <a:rPr lang="pt-PT"/>
              <a:t> </a:t>
            </a:r>
            <a:r>
              <a:rPr lang="pt-PT" err="1"/>
              <a:t>adipiscing</a:t>
            </a:r>
            <a:r>
              <a:rPr lang="pt-PT"/>
              <a:t>.</a:t>
            </a:r>
          </a:p>
          <a:p>
            <a:pPr lvl="0"/>
            <a:endParaRPr lang="pt-PT"/>
          </a:p>
        </p:txBody>
      </p:sp>
    </p:spTree>
    <p:extLst>
      <p:ext uri="{BB962C8B-B14F-4D97-AF65-F5344CB8AC3E}">
        <p14:creationId xmlns:p14="http://schemas.microsoft.com/office/powerpoint/2010/main" val="1515504762"/>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5" Type="http://schemas.openxmlformats.org/officeDocument/2006/relationships/slideLayout" Target="../slideLayouts/slideLayout5.xml"/><Relationship Id="rId61" Type="http://schemas.openxmlformats.org/officeDocument/2006/relationships/slideLayout" Target="../slideLayouts/slideLayout61.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pt-PT"/>
          </a:p>
        </p:txBody>
      </p:sp>
      <p:sp>
        <p:nvSpPr>
          <p:cNvPr id="6" name="Slide Number Placeholder 5"/>
          <p:cNvSpPr>
            <a:spLocks noGrp="1"/>
          </p:cNvSpPr>
          <p:nvPr>
            <p:ph type="sldNum" sz="quarter" idx="4"/>
          </p:nvPr>
        </p:nvSpPr>
        <p:spPr>
          <a:xfrm>
            <a:off x="10437401" y="6224481"/>
            <a:ext cx="637374" cy="365125"/>
          </a:xfrm>
          <a:prstGeom prst="rect">
            <a:avLst/>
          </a:prstGeom>
        </p:spPr>
        <p:txBody>
          <a:bodyPr vert="horz" lIns="91440" tIns="45720" rIns="91440" bIns="45720" rtlCol="0" anchor="ctr"/>
          <a:lstStyle>
            <a:lvl1pPr algn="r">
              <a:defRPr sz="1600">
                <a:solidFill>
                  <a:schemeClr val="accent4"/>
                </a:solidFill>
                <a:latin typeface="EC Square Sans Pro" panose="020B0506040000020004" pitchFamily="34" charset="0"/>
              </a:defRPr>
            </a:lvl1pPr>
          </a:lstStyle>
          <a:p>
            <a:fld id="{9E561190-0011-472E-9FCA-1D7032DB7E1D}" type="slidenum">
              <a:rPr lang="en-US" smtClean="0"/>
              <a:pPr/>
              <a:t>‹#›</a:t>
            </a:fld>
            <a:endParaRPr lang="en-US"/>
          </a:p>
        </p:txBody>
      </p:sp>
      <p:sp>
        <p:nvSpPr>
          <p:cNvPr id="15" name="Title Placeholder 14"/>
          <p:cNvSpPr>
            <a:spLocks noGrp="1"/>
          </p:cNvSpPr>
          <p:nvPr>
            <p:ph type="title"/>
          </p:nvPr>
        </p:nvSpPr>
        <p:spPr>
          <a:xfrm>
            <a:off x="838200" y="687704"/>
            <a:ext cx="10515600" cy="356432"/>
          </a:xfrm>
          <a:prstGeom prst="rect">
            <a:avLst/>
          </a:prstGeom>
        </p:spPr>
        <p:txBody>
          <a:bodyPr vert="horz" lIns="0" tIns="0" rIns="0" bIns="0" rtlCol="0" anchor="t">
            <a:normAutofit/>
          </a:bodyPr>
          <a:lstStyle/>
          <a:p>
            <a:r>
              <a:rPr lang="en-US"/>
              <a:t>Title</a:t>
            </a:r>
            <a:endParaRPr lang="pt-PT"/>
          </a:p>
        </p:txBody>
      </p:sp>
    </p:spTree>
    <p:extLst>
      <p:ext uri="{BB962C8B-B14F-4D97-AF65-F5344CB8AC3E}">
        <p14:creationId xmlns:p14="http://schemas.microsoft.com/office/powerpoint/2010/main" val="1936495854"/>
      </p:ext>
    </p:extLst>
  </p:cSld>
  <p:clrMap bg1="lt1" tx1="dk1" bg2="lt2" tx2="dk2" accent1="accent1" accent2="accent2" accent3="accent3" accent4="accent4" accent5="accent5" accent6="accent6" hlink="hlink" folHlink="folHlink"/>
  <p:sldLayoutIdLst>
    <p:sldLayoutId id="2147483722" r:id="rId1"/>
    <p:sldLayoutId id="2147483738" r:id="rId2"/>
    <p:sldLayoutId id="2147483737" r:id="rId3"/>
    <p:sldLayoutId id="2147483723" r:id="rId4"/>
    <p:sldLayoutId id="2147483724" r:id="rId5"/>
    <p:sldLayoutId id="2147483672" r:id="rId6"/>
    <p:sldLayoutId id="2147483704" r:id="rId7"/>
    <p:sldLayoutId id="2147483673" r:id="rId8"/>
    <p:sldLayoutId id="2147483674" r:id="rId9"/>
    <p:sldLayoutId id="2147483676" r:id="rId10"/>
    <p:sldLayoutId id="2147483705" r:id="rId11"/>
    <p:sldLayoutId id="2147483677" r:id="rId12"/>
    <p:sldLayoutId id="2147483685" r:id="rId13"/>
    <p:sldLayoutId id="2147483680" r:id="rId14"/>
    <p:sldLayoutId id="2147483678" r:id="rId15"/>
    <p:sldLayoutId id="2147483681" r:id="rId16"/>
    <p:sldLayoutId id="2147483667" r:id="rId17"/>
    <p:sldLayoutId id="2147483682" r:id="rId18"/>
    <p:sldLayoutId id="2147483729" r:id="rId19"/>
    <p:sldLayoutId id="2147483683" r:id="rId20"/>
    <p:sldLayoutId id="2147483684" r:id="rId21"/>
    <p:sldLayoutId id="2147483726" r:id="rId22"/>
    <p:sldLayoutId id="2147483686" r:id="rId23"/>
    <p:sldLayoutId id="2147483687" r:id="rId24"/>
    <p:sldLayoutId id="2147483688" r:id="rId25"/>
    <p:sldLayoutId id="2147483689" r:id="rId26"/>
    <p:sldLayoutId id="2147483690" r:id="rId27"/>
    <p:sldLayoutId id="2147483691" r:id="rId28"/>
    <p:sldLayoutId id="2147483734" r:id="rId29"/>
    <p:sldLayoutId id="2147483692" r:id="rId30"/>
    <p:sldLayoutId id="2147483733" r:id="rId31"/>
    <p:sldLayoutId id="2147483693" r:id="rId32"/>
    <p:sldLayoutId id="2147483694" r:id="rId33"/>
    <p:sldLayoutId id="2147483695" r:id="rId34"/>
    <p:sldLayoutId id="2147483696" r:id="rId35"/>
    <p:sldLayoutId id="2147483727" r:id="rId36"/>
    <p:sldLayoutId id="2147483697" r:id="rId37"/>
    <p:sldLayoutId id="2147483698" r:id="rId38"/>
    <p:sldLayoutId id="2147483699" r:id="rId39"/>
    <p:sldLayoutId id="2147483700" r:id="rId40"/>
    <p:sldLayoutId id="2147483701" r:id="rId41"/>
    <p:sldLayoutId id="2147483732" r:id="rId42"/>
    <p:sldLayoutId id="2147483735" r:id="rId43"/>
    <p:sldLayoutId id="2147483702" r:id="rId44"/>
    <p:sldLayoutId id="2147483703" r:id="rId45"/>
    <p:sldLayoutId id="2147483706" r:id="rId46"/>
    <p:sldLayoutId id="2147483707" r:id="rId47"/>
    <p:sldLayoutId id="2147483708" r:id="rId48"/>
    <p:sldLayoutId id="2147483709" r:id="rId49"/>
    <p:sldLayoutId id="2147483711" r:id="rId50"/>
    <p:sldLayoutId id="2147483712" r:id="rId51"/>
    <p:sldLayoutId id="2147483713" r:id="rId52"/>
    <p:sldLayoutId id="2147483714" r:id="rId53"/>
    <p:sldLayoutId id="2147483715" r:id="rId54"/>
    <p:sldLayoutId id="2147483716" r:id="rId55"/>
    <p:sldLayoutId id="2147483717" r:id="rId56"/>
    <p:sldLayoutId id="2147483718" r:id="rId57"/>
    <p:sldLayoutId id="2147483720" r:id="rId58"/>
    <p:sldLayoutId id="2147483719" r:id="rId59"/>
    <p:sldLayoutId id="2147483721" r:id="rId60"/>
    <p:sldLayoutId id="2147483725" r:id="rId61"/>
  </p:sldLayoutIdLst>
  <p:hf hdr="0" ftr="0" dt="0"/>
  <p:txStyles>
    <p:titleStyle>
      <a:lvl1pPr algn="l" defTabSz="914400" rtl="0" eaLnBrk="1" latinLnBrk="0" hangingPunct="1">
        <a:lnSpc>
          <a:spcPct val="90000"/>
        </a:lnSpc>
        <a:spcBef>
          <a:spcPct val="0"/>
        </a:spcBef>
        <a:buNone/>
        <a:defRPr sz="3000" b="1" kern="1200">
          <a:solidFill>
            <a:schemeClr val="accent5"/>
          </a:solidFill>
          <a:latin typeface="EC Square Sans Pro" panose="020B05060400000200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EC Square Sans Pro" panose="020B05060400000200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EC Square Sans Pro" panose="020B05060400000200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EC Square Sans Pro" panose="020B05060400000200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EC Square Sans Pro" panose="020B05060400000200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EC Square Sans Pro" panose="020B05060400000200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guide id="3" pos="528" userDrawn="1">
          <p15:clr>
            <a:srgbClr val="F26B43"/>
          </p15:clr>
        </p15:guide>
        <p15:guide id="4" orient="horz" pos="3884" userDrawn="1">
          <p15:clr>
            <a:srgbClr val="F26B43"/>
          </p15:clr>
        </p15:guide>
        <p15:guide id="5" orient="horz" pos="663" userDrawn="1">
          <p15:clr>
            <a:srgbClr val="F26B43"/>
          </p15:clr>
        </p15:guide>
        <p15:guide id="6" orient="horz" pos="845" userDrawn="1">
          <p15:clr>
            <a:srgbClr val="F26B43"/>
          </p15:clr>
        </p15:guide>
        <p15:guide id="7" pos="432"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ec.europa.eu/cefdigital/wiki/display/EIDCOMMUNITY/Overview+of+pre-notified+and+notified+eID+schemes+under+eIDAS"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16.xml.rels><?xml version="1.0" encoding="UTF-8" standalone="yes"?>
<Relationships xmlns="http://schemas.openxmlformats.org/package/2006/relationships"><Relationship Id="rId8" Type="http://schemas.openxmlformats.org/officeDocument/2006/relationships/image" Target="../media/image32.svg"/><Relationship Id="rId3" Type="http://schemas.openxmlformats.org/officeDocument/2006/relationships/image" Target="../media/image27.png"/><Relationship Id="rId7" Type="http://schemas.openxmlformats.org/officeDocument/2006/relationships/image" Target="../media/image31.png"/><Relationship Id="rId12" Type="http://schemas.openxmlformats.org/officeDocument/2006/relationships/image" Target="../media/image39.sv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24.svg"/><Relationship Id="rId11" Type="http://schemas.openxmlformats.org/officeDocument/2006/relationships/image" Target="../media/image38.png"/><Relationship Id="rId5" Type="http://schemas.openxmlformats.org/officeDocument/2006/relationships/image" Target="../media/image23.png"/><Relationship Id="rId10" Type="http://schemas.openxmlformats.org/officeDocument/2006/relationships/image" Target="../media/image37.svg"/><Relationship Id="rId4" Type="http://schemas.openxmlformats.org/officeDocument/2006/relationships/image" Target="../media/image28.svg"/><Relationship Id="rId9" Type="http://schemas.openxmlformats.org/officeDocument/2006/relationships/image" Target="../media/image35.png"/></Relationships>
</file>

<file path=ppt/slides/_rels/slide1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46.png"/><Relationship Id="rId4" Type="http://schemas.openxmlformats.org/officeDocument/2006/relationships/image" Target="../media/image34.svg"/></Relationships>
</file>

<file path=ppt/slides/_rels/slide2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comments" Target="../comments/comment1.xml"/><Relationship Id="rId5" Type="http://schemas.openxmlformats.org/officeDocument/2006/relationships/image" Target="../media/image49.svg"/><Relationship Id="rId4" Type="http://schemas.openxmlformats.org/officeDocument/2006/relationships/image" Target="../media/image48.png"/></Relationships>
</file>

<file path=ppt/slides/_rels/slide24.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comments" Target="../comments/comment2.xml"/><Relationship Id="rId5" Type="http://schemas.openxmlformats.org/officeDocument/2006/relationships/image" Target="../media/image34.svg"/><Relationship Id="rId4" Type="http://schemas.openxmlformats.org/officeDocument/2006/relationships/image" Target="../media/image33.png"/></Relationships>
</file>

<file path=ppt/slides/_rels/slide2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49.svg"/><Relationship Id="rId4" Type="http://schemas.openxmlformats.org/officeDocument/2006/relationships/image" Target="../media/image48.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8" Type="http://schemas.openxmlformats.org/officeDocument/2006/relationships/image" Target="../media/image32.svg"/><Relationship Id="rId13" Type="http://schemas.openxmlformats.org/officeDocument/2006/relationships/image" Target="../media/image52.png"/><Relationship Id="rId3" Type="http://schemas.openxmlformats.org/officeDocument/2006/relationships/image" Target="../media/image29.png"/><Relationship Id="rId7" Type="http://schemas.openxmlformats.org/officeDocument/2006/relationships/image" Target="../media/image31.png"/><Relationship Id="rId12" Type="http://schemas.openxmlformats.org/officeDocument/2006/relationships/image" Target="../media/image39.sv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24.svg"/><Relationship Id="rId11" Type="http://schemas.openxmlformats.org/officeDocument/2006/relationships/image" Target="../media/image38.png"/><Relationship Id="rId5" Type="http://schemas.openxmlformats.org/officeDocument/2006/relationships/image" Target="../media/image23.png"/><Relationship Id="rId10" Type="http://schemas.openxmlformats.org/officeDocument/2006/relationships/image" Target="../media/image37.svg"/><Relationship Id="rId4" Type="http://schemas.openxmlformats.org/officeDocument/2006/relationships/image" Target="../media/image30.svg"/><Relationship Id="rId9" Type="http://schemas.openxmlformats.org/officeDocument/2006/relationships/image" Target="../media/image35.png"/><Relationship Id="rId14" Type="http://schemas.openxmlformats.org/officeDocument/2006/relationships/image" Target="../media/image53.sv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55.svg"/><Relationship Id="rId5" Type="http://schemas.openxmlformats.org/officeDocument/2006/relationships/image" Target="../media/image54.png"/><Relationship Id="rId4" Type="http://schemas.openxmlformats.org/officeDocument/2006/relationships/image" Target="../media/image24.sv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8" Type="http://schemas.openxmlformats.org/officeDocument/2006/relationships/image" Target="../media/image32.svg"/><Relationship Id="rId13" Type="http://schemas.openxmlformats.org/officeDocument/2006/relationships/image" Target="../media/image54.png"/><Relationship Id="rId3" Type="http://schemas.openxmlformats.org/officeDocument/2006/relationships/image" Target="../media/image29.png"/><Relationship Id="rId7" Type="http://schemas.openxmlformats.org/officeDocument/2006/relationships/image" Target="../media/image31.png"/><Relationship Id="rId12" Type="http://schemas.openxmlformats.org/officeDocument/2006/relationships/image" Target="../media/image39.sv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24.svg"/><Relationship Id="rId11" Type="http://schemas.openxmlformats.org/officeDocument/2006/relationships/image" Target="../media/image38.png"/><Relationship Id="rId5" Type="http://schemas.openxmlformats.org/officeDocument/2006/relationships/image" Target="../media/image23.png"/><Relationship Id="rId10" Type="http://schemas.openxmlformats.org/officeDocument/2006/relationships/image" Target="../media/image37.svg"/><Relationship Id="rId4" Type="http://schemas.openxmlformats.org/officeDocument/2006/relationships/image" Target="../media/image30.svg"/><Relationship Id="rId9" Type="http://schemas.openxmlformats.org/officeDocument/2006/relationships/image" Target="../media/image35.png"/><Relationship Id="rId14" Type="http://schemas.openxmlformats.org/officeDocument/2006/relationships/image" Target="../media/image55.sv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30.svg"/></Relationships>
</file>

<file path=ppt/slides/_rels/slide36.xml.rels><?xml version="1.0" encoding="UTF-8" standalone="yes"?>
<Relationships xmlns="http://schemas.openxmlformats.org/package/2006/relationships"><Relationship Id="rId2" Type="http://schemas.openxmlformats.org/officeDocument/2006/relationships/comments" Target="../comments/comment3.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image" Target="../media/image39.svg"/><Relationship Id="rId5" Type="http://schemas.openxmlformats.org/officeDocument/2006/relationships/image" Target="../media/image38.png"/><Relationship Id="rId4" Type="http://schemas.openxmlformats.org/officeDocument/2006/relationships/image" Target="../media/image30.svg"/></Relationships>
</file>

<file path=ppt/slides/_rels/slide41.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png"/><Relationship Id="rId7" Type="http://schemas.openxmlformats.org/officeDocument/2006/relationships/image" Target="../media/image22.jpe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21.png"/><Relationship Id="rId5" Type="http://schemas.openxmlformats.org/officeDocument/2006/relationships/image" Target="../media/image20.jpeg"/><Relationship Id="rId4" Type="http://schemas.openxmlformats.org/officeDocument/2006/relationships/image" Target="../media/image19.png"/><Relationship Id="rId9" Type="http://schemas.openxmlformats.org/officeDocument/2006/relationships/image" Target="../media/image24.svg"/></Relationships>
</file>

<file path=ppt/slides/_rels/slide7.xml.rels><?xml version="1.0" encoding="UTF-8" standalone="yes"?>
<Relationships xmlns="http://schemas.openxmlformats.org/package/2006/relationships"><Relationship Id="rId3" Type="http://schemas.openxmlformats.org/officeDocument/2006/relationships/hyperlink" Target="https://xd.adobe.com/view/e036717d-5ef5-4b57-a9b3-4e6794d2389f-b565/" TargetMode="External"/><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26.svg"/><Relationship Id="rId5" Type="http://schemas.openxmlformats.org/officeDocument/2006/relationships/image" Target="../media/image25.png"/><Relationship Id="rId4" Type="http://schemas.openxmlformats.org/officeDocument/2006/relationships/image" Target="../media/image21.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8" Type="http://schemas.openxmlformats.org/officeDocument/2006/relationships/image" Target="../media/image30.svg"/><Relationship Id="rId13" Type="http://schemas.openxmlformats.org/officeDocument/2006/relationships/image" Target="../media/image35.png"/><Relationship Id="rId3" Type="http://schemas.openxmlformats.org/officeDocument/2006/relationships/image" Target="../media/image23.png"/><Relationship Id="rId7" Type="http://schemas.openxmlformats.org/officeDocument/2006/relationships/image" Target="../media/image29.png"/><Relationship Id="rId12" Type="http://schemas.openxmlformats.org/officeDocument/2006/relationships/image" Target="../media/image34.svg"/><Relationship Id="rId17" Type="http://schemas.openxmlformats.org/officeDocument/2006/relationships/image" Target="../media/image39.svg"/><Relationship Id="rId2" Type="http://schemas.openxmlformats.org/officeDocument/2006/relationships/notesSlide" Target="../notesSlides/notesSlide6.xml"/><Relationship Id="rId16" Type="http://schemas.openxmlformats.org/officeDocument/2006/relationships/image" Target="../media/image38.png"/><Relationship Id="rId1" Type="http://schemas.openxmlformats.org/officeDocument/2006/relationships/slideLayout" Target="../slideLayouts/slideLayout1.xml"/><Relationship Id="rId6" Type="http://schemas.openxmlformats.org/officeDocument/2006/relationships/image" Target="../media/image28.svg"/><Relationship Id="rId11" Type="http://schemas.openxmlformats.org/officeDocument/2006/relationships/image" Target="../media/image33.png"/><Relationship Id="rId5" Type="http://schemas.openxmlformats.org/officeDocument/2006/relationships/image" Target="../media/image27.png"/><Relationship Id="rId15" Type="http://schemas.openxmlformats.org/officeDocument/2006/relationships/image" Target="../media/image37.svg"/><Relationship Id="rId10" Type="http://schemas.openxmlformats.org/officeDocument/2006/relationships/image" Target="../media/image32.svg"/><Relationship Id="rId4" Type="http://schemas.openxmlformats.org/officeDocument/2006/relationships/image" Target="../media/image24.svg"/><Relationship Id="rId9" Type="http://schemas.openxmlformats.org/officeDocument/2006/relationships/image" Target="../media/image31.png"/><Relationship Id="rId14" Type="http://schemas.openxmlformats.org/officeDocument/2006/relationships/image" Target="../media/image36.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1063168" y="3344648"/>
            <a:ext cx="6899954" cy="1345763"/>
          </a:xfrm>
        </p:spPr>
        <p:txBody>
          <a:bodyPr/>
          <a:lstStyle/>
          <a:p>
            <a:r>
              <a:rPr lang="en-GB" sz="3400">
                <a:solidFill>
                  <a:schemeClr val="bg1"/>
                </a:solidFill>
              </a:rPr>
              <a:t>A guide for teams across the EU working on </a:t>
            </a:r>
            <a:r>
              <a:rPr lang="en-GB" sz="3400"/>
              <a:t>implementing the Once-Only Principle </a:t>
            </a:r>
          </a:p>
          <a:p>
            <a:endParaRPr lang="en-US" sz="3400">
              <a:solidFill>
                <a:schemeClr val="bg1"/>
              </a:solidFill>
            </a:endParaRPr>
          </a:p>
        </p:txBody>
      </p:sp>
      <p:sp>
        <p:nvSpPr>
          <p:cNvPr id="3" name="Text Placeholder 2"/>
          <p:cNvSpPr>
            <a:spLocks noGrp="1"/>
          </p:cNvSpPr>
          <p:nvPr>
            <p:ph type="body" sz="quarter" idx="16"/>
          </p:nvPr>
        </p:nvSpPr>
        <p:spPr/>
        <p:txBody>
          <a:bodyPr/>
          <a:lstStyle/>
          <a:p>
            <a:endParaRPr lang="en-US"/>
          </a:p>
        </p:txBody>
      </p:sp>
    </p:spTree>
    <p:extLst>
      <p:ext uri="{BB962C8B-B14F-4D97-AF65-F5344CB8AC3E}">
        <p14:creationId xmlns:p14="http://schemas.microsoft.com/office/powerpoint/2010/main" val="5938660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F2E85F7-F79E-F546-8393-D937A2BD2BA2}"/>
              </a:ext>
            </a:extLst>
          </p:cNvPr>
          <p:cNvSpPr>
            <a:spLocks noGrp="1"/>
          </p:cNvSpPr>
          <p:nvPr>
            <p:ph type="body" sz="quarter" idx="14"/>
          </p:nvPr>
        </p:nvSpPr>
        <p:spPr/>
        <p:txBody>
          <a:bodyPr/>
          <a:lstStyle/>
          <a:p>
            <a:r>
              <a:rPr lang="en-US"/>
              <a:t>A screen-by-screen walkthrough of OOP</a:t>
            </a:r>
            <a:endParaRPr lang="en-BE"/>
          </a:p>
        </p:txBody>
      </p:sp>
      <p:sp>
        <p:nvSpPr>
          <p:cNvPr id="3" name="Text Placeholder 2">
            <a:extLst>
              <a:ext uri="{FF2B5EF4-FFF2-40B4-BE49-F238E27FC236}">
                <a16:creationId xmlns:a16="http://schemas.microsoft.com/office/drawing/2014/main" id="{D6E2126E-822B-6B48-847F-A1ADDE82900A}"/>
              </a:ext>
            </a:extLst>
          </p:cNvPr>
          <p:cNvSpPr>
            <a:spLocks noGrp="1"/>
          </p:cNvSpPr>
          <p:nvPr>
            <p:ph type="body" sz="quarter" idx="15"/>
          </p:nvPr>
        </p:nvSpPr>
        <p:spPr/>
        <p:txBody>
          <a:bodyPr/>
          <a:lstStyle/>
          <a:p>
            <a:endParaRPr lang="en-BE"/>
          </a:p>
        </p:txBody>
      </p:sp>
    </p:spTree>
    <p:extLst>
      <p:ext uri="{BB962C8B-B14F-4D97-AF65-F5344CB8AC3E}">
        <p14:creationId xmlns:p14="http://schemas.microsoft.com/office/powerpoint/2010/main" val="23245908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0">
            <a:extLst>
              <a:ext uri="{FF2B5EF4-FFF2-40B4-BE49-F238E27FC236}">
                <a16:creationId xmlns:a16="http://schemas.microsoft.com/office/drawing/2014/main" id="{7F7D5704-8783-4DF8-8786-2D6735679008}"/>
              </a:ext>
            </a:extLst>
          </p:cNvPr>
          <p:cNvSpPr>
            <a:spLocks noGrp="1"/>
          </p:cNvSpPr>
          <p:nvPr>
            <p:ph type="body" sz="quarter" idx="4294967295"/>
          </p:nvPr>
        </p:nvSpPr>
        <p:spPr>
          <a:xfrm>
            <a:off x="2043591" y="2196647"/>
            <a:ext cx="7874846" cy="1777371"/>
          </a:xfrm>
        </p:spPr>
        <p:txBody>
          <a:bodyPr anchor="ctr">
            <a:noAutofit/>
          </a:bodyPr>
          <a:lstStyle/>
          <a:p>
            <a:pPr marL="0" indent="0" algn="ctr">
              <a:lnSpc>
                <a:spcPct val="120000"/>
              </a:lnSpc>
              <a:buNone/>
            </a:pPr>
            <a:r>
              <a:rPr lang="en-US" sz="5400" b="1">
                <a:solidFill>
                  <a:schemeClr val="accent4"/>
                </a:solidFill>
              </a:rPr>
              <a:t>Key Once-Only steps</a:t>
            </a:r>
            <a:endParaRPr lang="en-US" sz="5400">
              <a:solidFill>
                <a:schemeClr val="accent4"/>
              </a:solidFill>
            </a:endParaRPr>
          </a:p>
        </p:txBody>
      </p:sp>
      <p:cxnSp>
        <p:nvCxnSpPr>
          <p:cNvPr id="5" name="Straight Connector 4">
            <a:extLst>
              <a:ext uri="{FF2B5EF4-FFF2-40B4-BE49-F238E27FC236}">
                <a16:creationId xmlns:a16="http://schemas.microsoft.com/office/drawing/2014/main" id="{0C04CBBC-049D-1B44-A523-C4E994846B74}"/>
              </a:ext>
            </a:extLst>
          </p:cNvPr>
          <p:cNvCxnSpPr>
            <a:cxnSpLocks/>
          </p:cNvCxnSpPr>
          <p:nvPr/>
        </p:nvCxnSpPr>
        <p:spPr>
          <a:xfrm>
            <a:off x="2505142" y="3611386"/>
            <a:ext cx="7019347" cy="0"/>
          </a:xfrm>
          <a:prstGeom prst="line">
            <a:avLst/>
          </a:prstGeom>
          <a:ln w="19050">
            <a:solidFill>
              <a:schemeClr val="accent5"/>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34D5F9E2-D635-7E47-B0CC-5910C9802095}"/>
              </a:ext>
            </a:extLst>
          </p:cNvPr>
          <p:cNvSpPr txBox="1"/>
          <p:nvPr/>
        </p:nvSpPr>
        <p:spPr>
          <a:xfrm>
            <a:off x="1917403" y="3858602"/>
            <a:ext cx="8357194" cy="261610"/>
          </a:xfrm>
          <a:prstGeom prst="rect">
            <a:avLst/>
          </a:prstGeom>
          <a:noFill/>
        </p:spPr>
        <p:txBody>
          <a:bodyPr wrap="square" rtlCol="0">
            <a:spAutoFit/>
          </a:bodyPr>
          <a:lstStyle/>
          <a:p>
            <a:pPr algn="ctr"/>
            <a:r>
              <a:rPr lang="en-US" sz="1100">
                <a:solidFill>
                  <a:schemeClr val="accent4"/>
                </a:solidFill>
                <a:latin typeface="EC Square Sans Pro"/>
              </a:rPr>
              <a:t>Authenticate     Locate evidence     User request    Evidence request     </a:t>
            </a:r>
            <a:r>
              <a:rPr lang="en-GB" sz="1100">
                <a:solidFill>
                  <a:schemeClr val="accent4"/>
                </a:solidFill>
                <a:latin typeface="EC Square Sans Pro"/>
              </a:rPr>
              <a:t>ID Matching     Evidence response     </a:t>
            </a:r>
            <a:r>
              <a:rPr lang="en-US" sz="1100">
                <a:solidFill>
                  <a:schemeClr val="accent4"/>
                </a:solidFill>
                <a:latin typeface="EC Square Sans Pro"/>
              </a:rPr>
              <a:t>Preview      Confirm</a:t>
            </a:r>
            <a:endParaRPr lang="nl-BE" sz="1100">
              <a:solidFill>
                <a:schemeClr val="accent4"/>
              </a:solidFill>
              <a:latin typeface="EC Square Sans Pro"/>
            </a:endParaRPr>
          </a:p>
        </p:txBody>
      </p:sp>
    </p:spTree>
    <p:extLst>
      <p:ext uri="{BB962C8B-B14F-4D97-AF65-F5344CB8AC3E}">
        <p14:creationId xmlns:p14="http://schemas.microsoft.com/office/powerpoint/2010/main" val="26261176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0">
            <a:extLst>
              <a:ext uri="{FF2B5EF4-FFF2-40B4-BE49-F238E27FC236}">
                <a16:creationId xmlns:a16="http://schemas.microsoft.com/office/drawing/2014/main" id="{7F7D5704-8783-4DF8-8786-2D6735679008}"/>
              </a:ext>
            </a:extLst>
          </p:cNvPr>
          <p:cNvSpPr>
            <a:spLocks noGrp="1"/>
          </p:cNvSpPr>
          <p:nvPr>
            <p:ph type="body" sz="quarter" idx="4294967295"/>
          </p:nvPr>
        </p:nvSpPr>
        <p:spPr>
          <a:xfrm>
            <a:off x="741593" y="2540314"/>
            <a:ext cx="6442040" cy="1777371"/>
          </a:xfrm>
        </p:spPr>
        <p:txBody>
          <a:bodyPr anchor="ctr">
            <a:noAutofit/>
          </a:bodyPr>
          <a:lstStyle/>
          <a:p>
            <a:pPr marL="0" indent="0">
              <a:lnSpc>
                <a:spcPct val="120000"/>
              </a:lnSpc>
              <a:buNone/>
            </a:pPr>
            <a:r>
              <a:rPr lang="en-US" sz="5400" b="1">
                <a:solidFill>
                  <a:schemeClr val="accent5"/>
                </a:solidFill>
              </a:rPr>
              <a:t>1 </a:t>
            </a:r>
            <a:r>
              <a:rPr lang="en-US" sz="5400" b="1">
                <a:solidFill>
                  <a:schemeClr val="accent4"/>
                </a:solidFill>
              </a:rPr>
              <a:t>Authenticate</a:t>
            </a:r>
            <a:endParaRPr lang="en-US" sz="1700">
              <a:solidFill>
                <a:schemeClr val="accent4"/>
              </a:solidFill>
            </a:endParaRPr>
          </a:p>
          <a:p>
            <a:pPr marL="0" indent="0">
              <a:lnSpc>
                <a:spcPct val="120000"/>
              </a:lnSpc>
              <a:spcBef>
                <a:spcPts val="600"/>
              </a:spcBef>
              <a:buNone/>
            </a:pPr>
            <a:r>
              <a:rPr lang="en-US" sz="1700">
                <a:solidFill>
                  <a:schemeClr val="accent2"/>
                </a:solidFill>
              </a:rPr>
              <a:t>Users must have an </a:t>
            </a:r>
            <a:r>
              <a:rPr lang="en-US" sz="1700" err="1">
                <a:solidFill>
                  <a:schemeClr val="accent2"/>
                </a:solidFill>
              </a:rPr>
              <a:t>eIDAS</a:t>
            </a:r>
            <a:r>
              <a:rPr lang="en-US" sz="1700">
                <a:solidFill>
                  <a:schemeClr val="accent2"/>
                </a:solidFill>
              </a:rPr>
              <a:t> enabled </a:t>
            </a:r>
            <a:r>
              <a:rPr lang="en-US" sz="1700" err="1">
                <a:solidFill>
                  <a:schemeClr val="accent2"/>
                </a:solidFill>
              </a:rPr>
              <a:t>eID</a:t>
            </a:r>
            <a:r>
              <a:rPr lang="en-US" sz="1700">
                <a:solidFill>
                  <a:schemeClr val="accent2"/>
                </a:solidFill>
              </a:rPr>
              <a:t> to exchange data or documents automatically through the OOP system</a:t>
            </a:r>
          </a:p>
        </p:txBody>
      </p:sp>
      <p:cxnSp>
        <p:nvCxnSpPr>
          <p:cNvPr id="5" name="Straight Connector 4">
            <a:extLst>
              <a:ext uri="{FF2B5EF4-FFF2-40B4-BE49-F238E27FC236}">
                <a16:creationId xmlns:a16="http://schemas.microsoft.com/office/drawing/2014/main" id="{0C04CBBC-049D-1B44-A523-C4E994846B74}"/>
              </a:ext>
            </a:extLst>
          </p:cNvPr>
          <p:cNvCxnSpPr>
            <a:cxnSpLocks/>
          </p:cNvCxnSpPr>
          <p:nvPr/>
        </p:nvCxnSpPr>
        <p:spPr>
          <a:xfrm>
            <a:off x="842038" y="3494784"/>
            <a:ext cx="6012673" cy="0"/>
          </a:xfrm>
          <a:prstGeom prst="line">
            <a:avLst/>
          </a:prstGeom>
          <a:ln w="19050">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577421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942E994-F422-5949-A093-F8AE229DBB41}"/>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8005745" y="1526057"/>
            <a:ext cx="1943983" cy="4207266"/>
          </a:xfrm>
          <a:prstGeom prst="rect">
            <a:avLst/>
          </a:prstGeom>
          <a:effectLst>
            <a:outerShdw blurRad="127000" dist="38100" dir="8100000" algn="tr" rotWithShape="0">
              <a:schemeClr val="accent3">
                <a:alpha val="40000"/>
              </a:schemeClr>
            </a:outerShdw>
          </a:effectLst>
        </p:spPr>
      </p:pic>
      <p:sp>
        <p:nvSpPr>
          <p:cNvPr id="18" name="TextBox 17">
            <a:extLst>
              <a:ext uri="{FF2B5EF4-FFF2-40B4-BE49-F238E27FC236}">
                <a16:creationId xmlns:a16="http://schemas.microsoft.com/office/drawing/2014/main" id="{A24AA29D-CDE5-3F45-8430-5DB415D8A576}"/>
              </a:ext>
            </a:extLst>
          </p:cNvPr>
          <p:cNvSpPr txBox="1"/>
          <p:nvPr/>
        </p:nvSpPr>
        <p:spPr>
          <a:xfrm>
            <a:off x="1675199" y="2642400"/>
            <a:ext cx="4811517" cy="353943"/>
          </a:xfrm>
          <a:prstGeom prst="rect">
            <a:avLst/>
          </a:prstGeom>
          <a:noFill/>
        </p:spPr>
        <p:txBody>
          <a:bodyPr wrap="square" rtlCol="0">
            <a:spAutoFit/>
          </a:bodyPr>
          <a:lstStyle/>
          <a:p>
            <a:r>
              <a:rPr lang="en-US" sz="1700" b="1" dirty="0">
                <a:solidFill>
                  <a:schemeClr val="accent2"/>
                </a:solidFill>
                <a:latin typeface="EC Square Sans Pro"/>
              </a:rPr>
              <a:t>Add a page to filter users' pre-authentication</a:t>
            </a:r>
            <a:endParaRPr lang="nl-BE" sz="1700" b="1" dirty="0">
              <a:solidFill>
                <a:schemeClr val="accent2"/>
              </a:solidFill>
              <a:latin typeface="EC Square Sans Pro"/>
            </a:endParaRPr>
          </a:p>
        </p:txBody>
      </p:sp>
      <p:sp>
        <p:nvSpPr>
          <p:cNvPr id="19" name="TextBox 18">
            <a:extLst>
              <a:ext uri="{FF2B5EF4-FFF2-40B4-BE49-F238E27FC236}">
                <a16:creationId xmlns:a16="http://schemas.microsoft.com/office/drawing/2014/main" id="{9C7722C6-FEF9-6741-85A6-C3691EE7DF11}"/>
              </a:ext>
            </a:extLst>
          </p:cNvPr>
          <p:cNvSpPr txBox="1"/>
          <p:nvPr/>
        </p:nvSpPr>
        <p:spPr>
          <a:xfrm>
            <a:off x="1675838" y="2996375"/>
            <a:ext cx="4682004" cy="1029641"/>
          </a:xfrm>
          <a:prstGeom prst="rect">
            <a:avLst/>
          </a:prstGeom>
          <a:noFill/>
        </p:spPr>
        <p:txBody>
          <a:bodyPr wrap="square" rtlCol="0">
            <a:spAutoFit/>
          </a:bodyPr>
          <a:lstStyle/>
          <a:p>
            <a:pPr>
              <a:lnSpc>
                <a:spcPct val="110000"/>
              </a:lnSpc>
            </a:pPr>
            <a:r>
              <a:rPr lang="en-US" sz="1400" dirty="0">
                <a:solidFill>
                  <a:schemeClr val="accent2"/>
                </a:solidFill>
                <a:latin typeface="EC Square Sans Pro" panose="020B0506040000020004"/>
              </a:rPr>
              <a:t>If designers are concerned that adding content for foreign nationals might diminish the experience for national users, consider adding a filter page so that you can tailor the following steps specifically to different user segments.</a:t>
            </a:r>
          </a:p>
        </p:txBody>
      </p:sp>
      <p:sp>
        <p:nvSpPr>
          <p:cNvPr id="6" name="TextBox 5">
            <a:extLst>
              <a:ext uri="{FF2B5EF4-FFF2-40B4-BE49-F238E27FC236}">
                <a16:creationId xmlns:a16="http://schemas.microsoft.com/office/drawing/2014/main" id="{6A62485D-3725-514A-99DC-A41F3DCC9169}"/>
              </a:ext>
            </a:extLst>
          </p:cNvPr>
          <p:cNvSpPr txBox="1"/>
          <p:nvPr/>
        </p:nvSpPr>
        <p:spPr>
          <a:xfrm>
            <a:off x="2354812" y="346084"/>
            <a:ext cx="7482376" cy="230832"/>
          </a:xfrm>
          <a:prstGeom prst="rect">
            <a:avLst/>
          </a:prstGeom>
          <a:noFill/>
        </p:spPr>
        <p:txBody>
          <a:bodyPr wrap="square" rtlCol="0">
            <a:spAutoFit/>
          </a:bodyPr>
          <a:lstStyle/>
          <a:p>
            <a:pPr algn="ctr"/>
            <a:r>
              <a:rPr lang="en-US" sz="900" b="1">
                <a:solidFill>
                  <a:schemeClr val="accent4"/>
                </a:solidFill>
                <a:latin typeface="EC Square Sans Pro"/>
              </a:rPr>
              <a:t>Authenticate</a:t>
            </a:r>
            <a:r>
              <a:rPr lang="en-US" sz="900">
                <a:solidFill>
                  <a:schemeClr val="accent1"/>
                </a:solidFill>
                <a:latin typeface="EC Square Sans Pro"/>
              </a:rPr>
              <a:t>     Locate evidence     User request     Evidence request     </a:t>
            </a:r>
            <a:r>
              <a:rPr lang="en-GB" sz="900">
                <a:solidFill>
                  <a:schemeClr val="accent1"/>
                </a:solidFill>
                <a:latin typeface="EC Square Sans Pro"/>
              </a:rPr>
              <a:t>ID Matching     Evidence response     </a:t>
            </a:r>
            <a:r>
              <a:rPr lang="en-US" sz="900">
                <a:solidFill>
                  <a:schemeClr val="accent1"/>
                </a:solidFill>
                <a:latin typeface="EC Square Sans Pro"/>
              </a:rPr>
              <a:t>Preview      Confirm</a:t>
            </a:r>
            <a:endParaRPr lang="nl-BE" sz="900">
              <a:solidFill>
                <a:schemeClr val="accent1"/>
              </a:solidFill>
              <a:latin typeface="EC Square Sans Pro"/>
            </a:endParaRPr>
          </a:p>
        </p:txBody>
      </p:sp>
    </p:spTree>
    <p:extLst>
      <p:ext uri="{BB962C8B-B14F-4D97-AF65-F5344CB8AC3E}">
        <p14:creationId xmlns:p14="http://schemas.microsoft.com/office/powerpoint/2010/main" val="31769227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a:extLst>
              <a:ext uri="{FF2B5EF4-FFF2-40B4-BE49-F238E27FC236}">
                <a16:creationId xmlns:a16="http://schemas.microsoft.com/office/drawing/2014/main" id="{A24AA29D-CDE5-3F45-8430-5DB415D8A576}"/>
              </a:ext>
            </a:extLst>
          </p:cNvPr>
          <p:cNvSpPr txBox="1"/>
          <p:nvPr/>
        </p:nvSpPr>
        <p:spPr>
          <a:xfrm>
            <a:off x="1675200" y="2340000"/>
            <a:ext cx="4420162" cy="615553"/>
          </a:xfrm>
          <a:prstGeom prst="rect">
            <a:avLst/>
          </a:prstGeom>
          <a:noFill/>
        </p:spPr>
        <p:txBody>
          <a:bodyPr wrap="square" rtlCol="0">
            <a:spAutoFit/>
          </a:bodyPr>
          <a:lstStyle/>
          <a:p>
            <a:r>
              <a:rPr lang="en-US" sz="1700" b="1" dirty="0">
                <a:solidFill>
                  <a:schemeClr val="accent2"/>
                </a:solidFill>
                <a:latin typeface="EC Square Sans Pro"/>
              </a:rPr>
              <a:t>Explain the Once-Only Principle to users' pre-authentication</a:t>
            </a:r>
            <a:endParaRPr lang="nl-BE" sz="1700" b="1" dirty="0">
              <a:solidFill>
                <a:schemeClr val="accent2"/>
              </a:solidFill>
              <a:latin typeface="EC Square Sans Pro"/>
            </a:endParaRPr>
          </a:p>
        </p:txBody>
      </p:sp>
      <p:sp>
        <p:nvSpPr>
          <p:cNvPr id="19" name="TextBox 18">
            <a:extLst>
              <a:ext uri="{FF2B5EF4-FFF2-40B4-BE49-F238E27FC236}">
                <a16:creationId xmlns:a16="http://schemas.microsoft.com/office/drawing/2014/main" id="{9C7722C6-FEF9-6741-85A6-C3691EE7DF11}"/>
              </a:ext>
            </a:extLst>
          </p:cNvPr>
          <p:cNvSpPr txBox="1"/>
          <p:nvPr/>
        </p:nvSpPr>
        <p:spPr>
          <a:xfrm>
            <a:off x="1675200" y="2952439"/>
            <a:ext cx="4420162" cy="2144561"/>
          </a:xfrm>
          <a:prstGeom prst="rect">
            <a:avLst/>
          </a:prstGeom>
          <a:noFill/>
        </p:spPr>
        <p:txBody>
          <a:bodyPr wrap="square" rtlCol="0">
            <a:spAutoFit/>
          </a:bodyPr>
          <a:lstStyle/>
          <a:p>
            <a:pPr>
              <a:lnSpc>
                <a:spcPct val="120000"/>
              </a:lnSpc>
            </a:pPr>
            <a:r>
              <a:rPr lang="en-US" sz="1400" dirty="0">
                <a:solidFill>
                  <a:schemeClr val="accent2"/>
                </a:solidFill>
                <a:latin typeface="EC Square Sans Pro" panose="020B0506040000020004"/>
              </a:rPr>
              <a:t>Users may not start an online procedure if they don’t think they have the document they need to complete it so inform users that your service may be available to retrieve evidence for them using the Once-Only Principle.</a:t>
            </a:r>
          </a:p>
          <a:p>
            <a:pPr>
              <a:lnSpc>
                <a:spcPct val="120000"/>
              </a:lnSpc>
            </a:pPr>
            <a:endParaRPr lang="en-US" sz="1400" dirty="0">
              <a:solidFill>
                <a:schemeClr val="accent2"/>
              </a:solidFill>
              <a:latin typeface="EC Square Sans Pro" panose="020B0506040000020004"/>
            </a:endParaRPr>
          </a:p>
          <a:p>
            <a:pPr>
              <a:lnSpc>
                <a:spcPct val="120000"/>
              </a:lnSpc>
            </a:pPr>
            <a:r>
              <a:rPr lang="en-US" sz="1400" dirty="0">
                <a:solidFill>
                  <a:schemeClr val="accent2"/>
                </a:solidFill>
                <a:latin typeface="EC Square Sans Pro" panose="020B0506040000020004"/>
              </a:rPr>
              <a:t>At this stage, users should also be made aware that evidence can only be retrieved if they authenticate with an </a:t>
            </a:r>
            <a:r>
              <a:rPr lang="en-US" sz="1400" dirty="0" err="1">
                <a:solidFill>
                  <a:schemeClr val="accent2"/>
                </a:solidFill>
                <a:latin typeface="EC Square Sans Pro" panose="020B0506040000020004"/>
              </a:rPr>
              <a:t>eID</a:t>
            </a:r>
            <a:r>
              <a:rPr lang="en-US" sz="1400" dirty="0">
                <a:solidFill>
                  <a:schemeClr val="accent2"/>
                </a:solidFill>
                <a:latin typeface="EC Square Sans Pro" panose="020B0506040000020004"/>
              </a:rPr>
              <a:t>. </a:t>
            </a:r>
          </a:p>
        </p:txBody>
      </p:sp>
      <p:pic>
        <p:nvPicPr>
          <p:cNvPr id="27" name="Picture 26">
            <a:extLst>
              <a:ext uri="{FF2B5EF4-FFF2-40B4-BE49-F238E27FC236}">
                <a16:creationId xmlns:a16="http://schemas.microsoft.com/office/drawing/2014/main" id="{1A45949D-E8AD-A340-98B7-B6B4125823E5}"/>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8005745" y="1526057"/>
            <a:ext cx="1943983" cy="4207266"/>
          </a:xfrm>
          <a:prstGeom prst="rect">
            <a:avLst/>
          </a:prstGeom>
          <a:effectLst>
            <a:outerShdw blurRad="127000" dist="38100" dir="8100000" algn="tr" rotWithShape="0">
              <a:schemeClr val="accent3">
                <a:alpha val="40000"/>
              </a:schemeClr>
            </a:outerShdw>
          </a:effectLst>
        </p:spPr>
      </p:pic>
      <p:sp>
        <p:nvSpPr>
          <p:cNvPr id="7" name="TextBox 6">
            <a:extLst>
              <a:ext uri="{FF2B5EF4-FFF2-40B4-BE49-F238E27FC236}">
                <a16:creationId xmlns:a16="http://schemas.microsoft.com/office/drawing/2014/main" id="{3FCC8DAD-F2E1-9545-A71C-B34466C49692}"/>
              </a:ext>
            </a:extLst>
          </p:cNvPr>
          <p:cNvSpPr txBox="1"/>
          <p:nvPr/>
        </p:nvSpPr>
        <p:spPr>
          <a:xfrm>
            <a:off x="2354812" y="346084"/>
            <a:ext cx="7482376" cy="230832"/>
          </a:xfrm>
          <a:prstGeom prst="rect">
            <a:avLst/>
          </a:prstGeom>
          <a:noFill/>
        </p:spPr>
        <p:txBody>
          <a:bodyPr wrap="square" rtlCol="0">
            <a:spAutoFit/>
          </a:bodyPr>
          <a:lstStyle/>
          <a:p>
            <a:pPr algn="ctr"/>
            <a:r>
              <a:rPr lang="en-US" sz="900" b="1">
                <a:solidFill>
                  <a:schemeClr val="accent4"/>
                </a:solidFill>
                <a:latin typeface="EC Square Sans Pro"/>
              </a:rPr>
              <a:t>Authenticate</a:t>
            </a:r>
            <a:r>
              <a:rPr lang="en-US" sz="900">
                <a:solidFill>
                  <a:schemeClr val="accent1"/>
                </a:solidFill>
                <a:latin typeface="EC Square Sans Pro"/>
              </a:rPr>
              <a:t>     Locate evidence     User request     Evidence request     </a:t>
            </a:r>
            <a:r>
              <a:rPr lang="en-GB" sz="900">
                <a:solidFill>
                  <a:schemeClr val="accent1"/>
                </a:solidFill>
                <a:latin typeface="EC Square Sans Pro"/>
              </a:rPr>
              <a:t>ID Matching     Evidence response     </a:t>
            </a:r>
            <a:r>
              <a:rPr lang="en-US" sz="900">
                <a:solidFill>
                  <a:schemeClr val="accent1"/>
                </a:solidFill>
                <a:latin typeface="EC Square Sans Pro"/>
              </a:rPr>
              <a:t>Preview      Confirm</a:t>
            </a:r>
            <a:endParaRPr lang="nl-BE" sz="900">
              <a:solidFill>
                <a:schemeClr val="accent1"/>
              </a:solidFill>
              <a:latin typeface="EC Square Sans Pro"/>
            </a:endParaRPr>
          </a:p>
        </p:txBody>
      </p:sp>
    </p:spTree>
    <p:extLst>
      <p:ext uri="{BB962C8B-B14F-4D97-AF65-F5344CB8AC3E}">
        <p14:creationId xmlns:p14="http://schemas.microsoft.com/office/powerpoint/2010/main" val="14494188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a:extLst>
              <a:ext uri="{FF2B5EF4-FFF2-40B4-BE49-F238E27FC236}">
                <a16:creationId xmlns:a16="http://schemas.microsoft.com/office/drawing/2014/main" id="{A24AA29D-CDE5-3F45-8430-5DB415D8A576}"/>
              </a:ext>
            </a:extLst>
          </p:cNvPr>
          <p:cNvSpPr txBox="1"/>
          <p:nvPr/>
        </p:nvSpPr>
        <p:spPr>
          <a:xfrm>
            <a:off x="1675201" y="2340000"/>
            <a:ext cx="4420162" cy="353943"/>
          </a:xfrm>
          <a:prstGeom prst="rect">
            <a:avLst/>
          </a:prstGeom>
          <a:noFill/>
        </p:spPr>
        <p:txBody>
          <a:bodyPr wrap="square" rtlCol="0">
            <a:spAutoFit/>
          </a:bodyPr>
          <a:lstStyle/>
          <a:p>
            <a:r>
              <a:rPr lang="en-US" sz="1700" b="1">
                <a:solidFill>
                  <a:schemeClr val="accent2"/>
                </a:solidFill>
                <a:latin typeface="EC Square Sans Pro"/>
              </a:rPr>
              <a:t>User selects country that issued </a:t>
            </a:r>
            <a:r>
              <a:rPr lang="en-US" sz="1700" b="1" err="1">
                <a:solidFill>
                  <a:schemeClr val="accent2"/>
                </a:solidFill>
                <a:latin typeface="EC Square Sans Pro"/>
              </a:rPr>
              <a:t>eID</a:t>
            </a:r>
            <a:endParaRPr lang="nl-BE" sz="1700">
              <a:solidFill>
                <a:schemeClr val="accent2"/>
              </a:solidFill>
              <a:latin typeface="EC Square Sans Pro"/>
            </a:endParaRPr>
          </a:p>
        </p:txBody>
      </p:sp>
      <p:sp>
        <p:nvSpPr>
          <p:cNvPr id="19" name="TextBox 18">
            <a:extLst>
              <a:ext uri="{FF2B5EF4-FFF2-40B4-BE49-F238E27FC236}">
                <a16:creationId xmlns:a16="http://schemas.microsoft.com/office/drawing/2014/main" id="{9C7722C6-FEF9-6741-85A6-C3691EE7DF11}"/>
              </a:ext>
            </a:extLst>
          </p:cNvPr>
          <p:cNvSpPr txBox="1"/>
          <p:nvPr/>
        </p:nvSpPr>
        <p:spPr>
          <a:xfrm>
            <a:off x="1675200" y="2693943"/>
            <a:ext cx="4921981" cy="1627497"/>
          </a:xfrm>
          <a:prstGeom prst="rect">
            <a:avLst/>
          </a:prstGeom>
          <a:noFill/>
        </p:spPr>
        <p:txBody>
          <a:bodyPr wrap="square" rtlCol="0">
            <a:spAutoFit/>
          </a:bodyPr>
          <a:lstStyle/>
          <a:p>
            <a:pPr>
              <a:lnSpc>
                <a:spcPct val="120000"/>
              </a:lnSpc>
            </a:pPr>
            <a:r>
              <a:rPr lang="en-US" sz="1400" dirty="0">
                <a:solidFill>
                  <a:schemeClr val="accent2"/>
                </a:solidFill>
                <a:latin typeface="EC Square Sans Pro" panose="020B0506040000020004"/>
              </a:rPr>
              <a:t>To start the authentication process, users must select the country that issued their </a:t>
            </a:r>
            <a:r>
              <a:rPr lang="en-US" sz="1400" dirty="0" err="1">
                <a:solidFill>
                  <a:schemeClr val="accent2"/>
                </a:solidFill>
                <a:latin typeface="EC Square Sans Pro" panose="020B0506040000020004"/>
              </a:rPr>
              <a:t>eID</a:t>
            </a:r>
            <a:r>
              <a:rPr lang="en-US" sz="1400" dirty="0">
                <a:solidFill>
                  <a:schemeClr val="accent2"/>
                </a:solidFill>
                <a:latin typeface="EC Square Sans Pro" panose="020B0506040000020004"/>
              </a:rPr>
              <a:t> so the procedure portal in MS A can re-direct them to their national authentication page in MS B. </a:t>
            </a:r>
          </a:p>
          <a:p>
            <a:pPr>
              <a:lnSpc>
                <a:spcPct val="120000"/>
              </a:lnSpc>
            </a:pPr>
            <a:endParaRPr lang="en-US" sz="1400" dirty="0">
              <a:solidFill>
                <a:schemeClr val="accent2"/>
              </a:solidFill>
              <a:latin typeface="EC Square Sans Pro" panose="020B0506040000020004"/>
            </a:endParaRPr>
          </a:p>
          <a:p>
            <a:pPr>
              <a:lnSpc>
                <a:spcPct val="120000"/>
              </a:lnSpc>
            </a:pPr>
            <a:r>
              <a:rPr lang="en-US" sz="1400" dirty="0">
                <a:solidFill>
                  <a:schemeClr val="accent2"/>
                </a:solidFill>
                <a:latin typeface="EC Square Sans Pro" panose="020B0506040000020004"/>
              </a:rPr>
              <a:t>Only countries with notified </a:t>
            </a:r>
            <a:r>
              <a:rPr lang="en-US" sz="1400" dirty="0" err="1">
                <a:solidFill>
                  <a:schemeClr val="accent2"/>
                </a:solidFill>
                <a:latin typeface="EC Square Sans Pro" panose="020B0506040000020004"/>
              </a:rPr>
              <a:t>eID</a:t>
            </a:r>
            <a:r>
              <a:rPr lang="en-US" sz="1400" dirty="0">
                <a:solidFill>
                  <a:schemeClr val="accent2"/>
                </a:solidFill>
                <a:latin typeface="EC Square Sans Pro" panose="020B0506040000020004"/>
              </a:rPr>
              <a:t> schemes will appear in the list. Learn about the </a:t>
            </a:r>
            <a:r>
              <a:rPr lang="en-US" sz="1400" dirty="0">
                <a:solidFill>
                  <a:schemeClr val="accent2"/>
                </a:solidFill>
                <a:latin typeface="EC Square Sans Pro" panose="020B0506040000020004"/>
                <a:hlinkClick r:id="rId3"/>
              </a:rPr>
              <a:t>status of national eID schemes</a:t>
            </a:r>
            <a:r>
              <a:rPr lang="en-US" sz="1400" dirty="0">
                <a:solidFill>
                  <a:schemeClr val="accent2"/>
                </a:solidFill>
                <a:latin typeface="EC Square Sans Pro" panose="020B0506040000020004"/>
              </a:rPr>
              <a:t>.</a:t>
            </a:r>
          </a:p>
        </p:txBody>
      </p:sp>
      <p:pic>
        <p:nvPicPr>
          <p:cNvPr id="29" name="Picture 28">
            <a:extLst>
              <a:ext uri="{FF2B5EF4-FFF2-40B4-BE49-F238E27FC236}">
                <a16:creationId xmlns:a16="http://schemas.microsoft.com/office/drawing/2014/main" id="{616F76A3-6250-F343-984B-B18FA2B3E4E3}"/>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8006231" y="1526057"/>
            <a:ext cx="1943010" cy="4207266"/>
          </a:xfrm>
          <a:prstGeom prst="rect">
            <a:avLst/>
          </a:prstGeom>
          <a:effectLst>
            <a:outerShdw blurRad="127000" dist="38100" dir="8100000" algn="tr" rotWithShape="0">
              <a:schemeClr val="accent3">
                <a:alpha val="40000"/>
              </a:schemeClr>
            </a:outerShdw>
          </a:effectLst>
        </p:spPr>
      </p:pic>
      <p:sp>
        <p:nvSpPr>
          <p:cNvPr id="9" name="TextBox 8">
            <a:extLst>
              <a:ext uri="{FF2B5EF4-FFF2-40B4-BE49-F238E27FC236}">
                <a16:creationId xmlns:a16="http://schemas.microsoft.com/office/drawing/2014/main" id="{3B165F24-61FC-F54C-A92D-C71A99C66899}"/>
              </a:ext>
            </a:extLst>
          </p:cNvPr>
          <p:cNvSpPr txBox="1"/>
          <p:nvPr/>
        </p:nvSpPr>
        <p:spPr>
          <a:xfrm>
            <a:off x="2354812" y="346084"/>
            <a:ext cx="7482376" cy="230832"/>
          </a:xfrm>
          <a:prstGeom prst="rect">
            <a:avLst/>
          </a:prstGeom>
          <a:noFill/>
        </p:spPr>
        <p:txBody>
          <a:bodyPr wrap="square" rtlCol="0">
            <a:spAutoFit/>
          </a:bodyPr>
          <a:lstStyle/>
          <a:p>
            <a:pPr algn="ctr"/>
            <a:r>
              <a:rPr lang="en-US" sz="900" b="1">
                <a:solidFill>
                  <a:schemeClr val="accent4"/>
                </a:solidFill>
                <a:latin typeface="EC Square Sans Pro"/>
              </a:rPr>
              <a:t>Authenticate</a:t>
            </a:r>
            <a:r>
              <a:rPr lang="en-US" sz="900">
                <a:solidFill>
                  <a:schemeClr val="accent1"/>
                </a:solidFill>
                <a:latin typeface="EC Square Sans Pro"/>
              </a:rPr>
              <a:t>     Locate evidence     User request     Evidence request     </a:t>
            </a:r>
            <a:r>
              <a:rPr lang="en-GB" sz="900">
                <a:solidFill>
                  <a:schemeClr val="accent1"/>
                </a:solidFill>
                <a:latin typeface="EC Square Sans Pro"/>
              </a:rPr>
              <a:t>ID Matching     Evidence response     </a:t>
            </a:r>
            <a:r>
              <a:rPr lang="en-US" sz="900">
                <a:solidFill>
                  <a:schemeClr val="accent1"/>
                </a:solidFill>
                <a:latin typeface="EC Square Sans Pro"/>
              </a:rPr>
              <a:t>Preview      Confirm</a:t>
            </a:r>
            <a:endParaRPr lang="nl-BE" sz="900">
              <a:solidFill>
                <a:schemeClr val="accent1"/>
              </a:solidFill>
              <a:latin typeface="EC Square Sans Pro"/>
            </a:endParaRPr>
          </a:p>
        </p:txBody>
      </p:sp>
    </p:spTree>
    <p:extLst>
      <p:ext uri="{BB962C8B-B14F-4D97-AF65-F5344CB8AC3E}">
        <p14:creationId xmlns:p14="http://schemas.microsoft.com/office/powerpoint/2010/main" val="28323846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8" name="Elbow Connector 47">
            <a:extLst>
              <a:ext uri="{FF2B5EF4-FFF2-40B4-BE49-F238E27FC236}">
                <a16:creationId xmlns:a16="http://schemas.microsoft.com/office/drawing/2014/main" id="{CB83A17A-6E7D-5C4A-B2E9-247974C0F2A2}"/>
              </a:ext>
            </a:extLst>
          </p:cNvPr>
          <p:cNvCxnSpPr>
            <a:cxnSpLocks/>
          </p:cNvCxnSpPr>
          <p:nvPr/>
        </p:nvCxnSpPr>
        <p:spPr>
          <a:xfrm flipV="1">
            <a:off x="2313433" y="4857240"/>
            <a:ext cx="7501183" cy="24127"/>
          </a:xfrm>
          <a:prstGeom prst="bentConnector3">
            <a:avLst>
              <a:gd name="adj1" fmla="val 50000"/>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49" name="Rectangle 48">
            <a:extLst>
              <a:ext uri="{FF2B5EF4-FFF2-40B4-BE49-F238E27FC236}">
                <a16:creationId xmlns:a16="http://schemas.microsoft.com/office/drawing/2014/main" id="{1FC78E4A-D898-4C4E-A74F-729B532FD0A4}"/>
              </a:ext>
            </a:extLst>
          </p:cNvPr>
          <p:cNvSpPr/>
          <p:nvPr/>
        </p:nvSpPr>
        <p:spPr>
          <a:xfrm>
            <a:off x="5956657" y="4289892"/>
            <a:ext cx="397116" cy="18847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78" name="Rectangle 77">
            <a:extLst>
              <a:ext uri="{FF2B5EF4-FFF2-40B4-BE49-F238E27FC236}">
                <a16:creationId xmlns:a16="http://schemas.microsoft.com/office/drawing/2014/main" id="{43768162-E3A2-304F-B199-9F3BDD410EDB}"/>
              </a:ext>
            </a:extLst>
          </p:cNvPr>
          <p:cNvSpPr/>
          <p:nvPr/>
        </p:nvSpPr>
        <p:spPr>
          <a:xfrm>
            <a:off x="6430988" y="4005557"/>
            <a:ext cx="1229997" cy="17704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79" name="Rectangle 78">
            <a:extLst>
              <a:ext uri="{FF2B5EF4-FFF2-40B4-BE49-F238E27FC236}">
                <a16:creationId xmlns:a16="http://schemas.microsoft.com/office/drawing/2014/main" id="{E21D02FB-38F7-C745-BBA9-43C36BB7373C}"/>
              </a:ext>
            </a:extLst>
          </p:cNvPr>
          <p:cNvSpPr/>
          <p:nvPr/>
        </p:nvSpPr>
        <p:spPr>
          <a:xfrm>
            <a:off x="4545702" y="4062432"/>
            <a:ext cx="1216350" cy="17704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50" name="TextBox 49">
            <a:extLst>
              <a:ext uri="{FF2B5EF4-FFF2-40B4-BE49-F238E27FC236}">
                <a16:creationId xmlns:a16="http://schemas.microsoft.com/office/drawing/2014/main" id="{96E10064-D048-6145-B64E-E93C92FFC87B}"/>
              </a:ext>
            </a:extLst>
          </p:cNvPr>
          <p:cNvSpPr txBox="1"/>
          <p:nvPr/>
        </p:nvSpPr>
        <p:spPr>
          <a:xfrm>
            <a:off x="1353650" y="4320240"/>
            <a:ext cx="1445955" cy="261610"/>
          </a:xfrm>
          <a:prstGeom prst="rect">
            <a:avLst/>
          </a:prstGeom>
          <a:noFill/>
        </p:spPr>
        <p:txBody>
          <a:bodyPr wrap="square" rtlCol="0">
            <a:spAutoFit/>
          </a:bodyPr>
          <a:lstStyle/>
          <a:p>
            <a:pPr algn="ctr"/>
            <a:r>
              <a:rPr lang="en-GB" sz="1100">
                <a:solidFill>
                  <a:schemeClr val="accent2"/>
                </a:solidFill>
                <a:latin typeface="EC Square Sans Pro" panose="020B0506040000020004" pitchFamily="34" charset="0"/>
              </a:rPr>
              <a:t>E</a:t>
            </a:r>
            <a:r>
              <a:rPr lang="en-US" sz="1100">
                <a:solidFill>
                  <a:schemeClr val="accent2"/>
                </a:solidFill>
                <a:latin typeface="EC Square Sans Pro" panose="020B0506040000020004" pitchFamily="34" charset="0"/>
              </a:rPr>
              <a:t>vidence requester</a:t>
            </a:r>
            <a:endParaRPr lang="en-BE" sz="1100">
              <a:solidFill>
                <a:schemeClr val="accent2"/>
              </a:solidFill>
              <a:latin typeface="EC Square Sans Pro" panose="020B0506040000020004" pitchFamily="34" charset="0"/>
            </a:endParaRPr>
          </a:p>
        </p:txBody>
      </p:sp>
      <p:grpSp>
        <p:nvGrpSpPr>
          <p:cNvPr id="51" name="Group 50">
            <a:extLst>
              <a:ext uri="{FF2B5EF4-FFF2-40B4-BE49-F238E27FC236}">
                <a16:creationId xmlns:a16="http://schemas.microsoft.com/office/drawing/2014/main" id="{62AFF4C6-FC35-544A-9DF7-F53EA58BCC3F}"/>
              </a:ext>
            </a:extLst>
          </p:cNvPr>
          <p:cNvGrpSpPr/>
          <p:nvPr/>
        </p:nvGrpSpPr>
        <p:grpSpPr>
          <a:xfrm>
            <a:off x="1929209" y="4632578"/>
            <a:ext cx="289771" cy="507099"/>
            <a:chOff x="2425700" y="5322888"/>
            <a:chExt cx="476250" cy="833438"/>
          </a:xfrm>
          <a:solidFill>
            <a:schemeClr val="accent4"/>
          </a:solidFill>
        </p:grpSpPr>
        <p:sp>
          <p:nvSpPr>
            <p:cNvPr id="52" name="Freeform 134">
              <a:extLst>
                <a:ext uri="{FF2B5EF4-FFF2-40B4-BE49-F238E27FC236}">
                  <a16:creationId xmlns:a16="http://schemas.microsoft.com/office/drawing/2014/main" id="{DCA2B572-F37B-D245-8867-3BC558862498}"/>
                </a:ext>
              </a:extLst>
            </p:cNvPr>
            <p:cNvSpPr>
              <a:spLocks noEditPoints="1"/>
            </p:cNvSpPr>
            <p:nvPr/>
          </p:nvSpPr>
          <p:spPr bwMode="auto">
            <a:xfrm>
              <a:off x="2425700" y="5322888"/>
              <a:ext cx="476250" cy="833438"/>
            </a:xfrm>
            <a:custGeom>
              <a:avLst/>
              <a:gdLst>
                <a:gd name="T0" fmla="*/ 91 w 1282"/>
                <a:gd name="T1" fmla="*/ 21 h 2248"/>
                <a:gd name="T2" fmla="*/ 40 w 1282"/>
                <a:gd name="T3" fmla="*/ 65 h 2248"/>
                <a:gd name="T4" fmla="*/ 25 w 1282"/>
                <a:gd name="T5" fmla="*/ 89 h 2248"/>
                <a:gd name="T6" fmla="*/ 5 w 1282"/>
                <a:gd name="T7" fmla="*/ 475 h 2248"/>
                <a:gd name="T8" fmla="*/ 0 w 1282"/>
                <a:gd name="T9" fmla="*/ 1452 h 2248"/>
                <a:gd name="T10" fmla="*/ 7 w 1282"/>
                <a:gd name="T11" fmla="*/ 2097 h 2248"/>
                <a:gd name="T12" fmla="*/ 32 w 1282"/>
                <a:gd name="T13" fmla="*/ 2174 h 2248"/>
                <a:gd name="T14" fmla="*/ 57 w 1282"/>
                <a:gd name="T15" fmla="*/ 2208 h 2248"/>
                <a:gd name="T16" fmla="*/ 640 w 1282"/>
                <a:gd name="T17" fmla="*/ 2248 h 2248"/>
                <a:gd name="T18" fmla="*/ 1233 w 1282"/>
                <a:gd name="T19" fmla="*/ 2200 h 2248"/>
                <a:gd name="T20" fmla="*/ 1282 w 1282"/>
                <a:gd name="T21" fmla="*/ 1142 h 2248"/>
                <a:gd name="T22" fmla="*/ 1275 w 1282"/>
                <a:gd name="T23" fmla="*/ 235 h 2248"/>
                <a:gd name="T24" fmla="*/ 1262 w 1282"/>
                <a:gd name="T25" fmla="*/ 90 h 2248"/>
                <a:gd name="T26" fmla="*/ 1237 w 1282"/>
                <a:gd name="T27" fmla="*/ 48 h 2248"/>
                <a:gd name="T28" fmla="*/ 1172 w 1282"/>
                <a:gd name="T29" fmla="*/ 16 h 2248"/>
                <a:gd name="T30" fmla="*/ 1024 w 1282"/>
                <a:gd name="T31" fmla="*/ 2 h 2248"/>
                <a:gd name="T32" fmla="*/ 645 w 1282"/>
                <a:gd name="T33" fmla="*/ 0 h 2248"/>
                <a:gd name="T34" fmla="*/ 148 w 1282"/>
                <a:gd name="T35" fmla="*/ 8 h 2248"/>
                <a:gd name="T36" fmla="*/ 1153 w 1282"/>
                <a:gd name="T37" fmla="*/ 83 h 2248"/>
                <a:gd name="T38" fmla="*/ 1195 w 1282"/>
                <a:gd name="T39" fmla="*/ 113 h 2248"/>
                <a:gd name="T40" fmla="*/ 1215 w 1282"/>
                <a:gd name="T41" fmla="*/ 165 h 2248"/>
                <a:gd name="T42" fmla="*/ 1215 w 1282"/>
                <a:gd name="T43" fmla="*/ 232 h 2248"/>
                <a:gd name="T44" fmla="*/ 82 w 1282"/>
                <a:gd name="T45" fmla="*/ 232 h 2248"/>
                <a:gd name="T46" fmla="*/ 82 w 1282"/>
                <a:gd name="T47" fmla="*/ 156 h 2248"/>
                <a:gd name="T48" fmla="*/ 101 w 1282"/>
                <a:gd name="T49" fmla="*/ 102 h 2248"/>
                <a:gd name="T50" fmla="*/ 185 w 1282"/>
                <a:gd name="T51" fmla="*/ 75 h 2248"/>
                <a:gd name="T52" fmla="*/ 450 w 1282"/>
                <a:gd name="T53" fmla="*/ 65 h 2248"/>
                <a:gd name="T54" fmla="*/ 863 w 1282"/>
                <a:gd name="T55" fmla="*/ 66 h 2248"/>
                <a:gd name="T56" fmla="*/ 1140 w 1282"/>
                <a:gd name="T57" fmla="*/ 79 h 2248"/>
                <a:gd name="T58" fmla="*/ 1215 w 1282"/>
                <a:gd name="T59" fmla="*/ 1015 h 2248"/>
                <a:gd name="T60" fmla="*/ 648 w 1282"/>
                <a:gd name="T61" fmla="*/ 1732 h 2248"/>
                <a:gd name="T62" fmla="*/ 82 w 1282"/>
                <a:gd name="T63" fmla="*/ 1015 h 2248"/>
                <a:gd name="T64" fmla="*/ 648 w 1282"/>
                <a:gd name="T65" fmla="*/ 298 h 2248"/>
                <a:gd name="T66" fmla="*/ 1215 w 1282"/>
                <a:gd name="T67" fmla="*/ 1015 h 2248"/>
                <a:gd name="T68" fmla="*/ 1216 w 1282"/>
                <a:gd name="T69" fmla="*/ 2038 h 2248"/>
                <a:gd name="T70" fmla="*/ 1203 w 1282"/>
                <a:gd name="T71" fmla="*/ 2125 h 2248"/>
                <a:gd name="T72" fmla="*/ 1173 w 1282"/>
                <a:gd name="T73" fmla="*/ 2155 h 2248"/>
                <a:gd name="T74" fmla="*/ 1053 w 1282"/>
                <a:gd name="T75" fmla="*/ 2179 h 2248"/>
                <a:gd name="T76" fmla="*/ 648 w 1282"/>
                <a:gd name="T77" fmla="*/ 2182 h 2248"/>
                <a:gd name="T78" fmla="*/ 169 w 1282"/>
                <a:gd name="T79" fmla="*/ 2174 h 2248"/>
                <a:gd name="T80" fmla="*/ 113 w 1282"/>
                <a:gd name="T81" fmla="*/ 2159 h 2248"/>
                <a:gd name="T82" fmla="*/ 101 w 1282"/>
                <a:gd name="T83" fmla="*/ 2147 h 2248"/>
                <a:gd name="T84" fmla="*/ 83 w 1282"/>
                <a:gd name="T85" fmla="*/ 2049 h 2248"/>
                <a:gd name="T86" fmla="*/ 82 w 1282"/>
                <a:gd name="T87" fmla="*/ 1798 h 2248"/>
                <a:gd name="T88" fmla="*/ 1215 w 1282"/>
                <a:gd name="T89" fmla="*/ 1798 h 2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82" h="2248">
                  <a:moveTo>
                    <a:pt x="107" y="13"/>
                  </a:moveTo>
                  <a:lnTo>
                    <a:pt x="91" y="21"/>
                  </a:lnTo>
                  <a:lnTo>
                    <a:pt x="55" y="50"/>
                  </a:lnTo>
                  <a:lnTo>
                    <a:pt x="40" y="65"/>
                  </a:lnTo>
                  <a:lnTo>
                    <a:pt x="34" y="72"/>
                  </a:lnTo>
                  <a:lnTo>
                    <a:pt x="25" y="89"/>
                  </a:lnTo>
                  <a:lnTo>
                    <a:pt x="15" y="144"/>
                  </a:lnTo>
                  <a:lnTo>
                    <a:pt x="5" y="475"/>
                  </a:lnTo>
                  <a:lnTo>
                    <a:pt x="2" y="1063"/>
                  </a:lnTo>
                  <a:lnTo>
                    <a:pt x="0" y="1452"/>
                  </a:lnTo>
                  <a:lnTo>
                    <a:pt x="3" y="2014"/>
                  </a:lnTo>
                  <a:lnTo>
                    <a:pt x="7" y="2097"/>
                  </a:lnTo>
                  <a:lnTo>
                    <a:pt x="13" y="2129"/>
                  </a:lnTo>
                  <a:lnTo>
                    <a:pt x="32" y="2174"/>
                  </a:lnTo>
                  <a:lnTo>
                    <a:pt x="48" y="2199"/>
                  </a:lnTo>
                  <a:lnTo>
                    <a:pt x="57" y="2208"/>
                  </a:lnTo>
                  <a:lnTo>
                    <a:pt x="97" y="2248"/>
                  </a:lnTo>
                  <a:lnTo>
                    <a:pt x="640" y="2248"/>
                  </a:lnTo>
                  <a:lnTo>
                    <a:pt x="1185" y="2248"/>
                  </a:lnTo>
                  <a:lnTo>
                    <a:pt x="1233" y="2200"/>
                  </a:lnTo>
                  <a:lnTo>
                    <a:pt x="1282" y="2152"/>
                  </a:lnTo>
                  <a:lnTo>
                    <a:pt x="1282" y="1142"/>
                  </a:lnTo>
                  <a:lnTo>
                    <a:pt x="1281" y="641"/>
                  </a:lnTo>
                  <a:lnTo>
                    <a:pt x="1275" y="235"/>
                  </a:lnTo>
                  <a:lnTo>
                    <a:pt x="1267" y="109"/>
                  </a:lnTo>
                  <a:lnTo>
                    <a:pt x="1262" y="90"/>
                  </a:lnTo>
                  <a:lnTo>
                    <a:pt x="1254" y="74"/>
                  </a:lnTo>
                  <a:lnTo>
                    <a:pt x="1237" y="48"/>
                  </a:lnTo>
                  <a:lnTo>
                    <a:pt x="1212" y="29"/>
                  </a:lnTo>
                  <a:lnTo>
                    <a:pt x="1172" y="16"/>
                  </a:lnTo>
                  <a:lnTo>
                    <a:pt x="1112" y="7"/>
                  </a:lnTo>
                  <a:lnTo>
                    <a:pt x="1024" y="2"/>
                  </a:lnTo>
                  <a:lnTo>
                    <a:pt x="834" y="0"/>
                  </a:lnTo>
                  <a:lnTo>
                    <a:pt x="645" y="0"/>
                  </a:lnTo>
                  <a:lnTo>
                    <a:pt x="441" y="1"/>
                  </a:lnTo>
                  <a:lnTo>
                    <a:pt x="148" y="8"/>
                  </a:lnTo>
                  <a:lnTo>
                    <a:pt x="107" y="13"/>
                  </a:lnTo>
                  <a:close/>
                  <a:moveTo>
                    <a:pt x="1153" y="83"/>
                  </a:moveTo>
                  <a:lnTo>
                    <a:pt x="1170" y="93"/>
                  </a:lnTo>
                  <a:lnTo>
                    <a:pt x="1195" y="113"/>
                  </a:lnTo>
                  <a:lnTo>
                    <a:pt x="1209" y="135"/>
                  </a:lnTo>
                  <a:lnTo>
                    <a:pt x="1215" y="165"/>
                  </a:lnTo>
                  <a:lnTo>
                    <a:pt x="1215" y="185"/>
                  </a:lnTo>
                  <a:lnTo>
                    <a:pt x="1215" y="232"/>
                  </a:lnTo>
                  <a:lnTo>
                    <a:pt x="648" y="232"/>
                  </a:lnTo>
                  <a:lnTo>
                    <a:pt x="82" y="232"/>
                  </a:lnTo>
                  <a:lnTo>
                    <a:pt x="82" y="175"/>
                  </a:lnTo>
                  <a:lnTo>
                    <a:pt x="82" y="156"/>
                  </a:lnTo>
                  <a:lnTo>
                    <a:pt x="86" y="125"/>
                  </a:lnTo>
                  <a:lnTo>
                    <a:pt x="101" y="102"/>
                  </a:lnTo>
                  <a:lnTo>
                    <a:pt x="132" y="86"/>
                  </a:lnTo>
                  <a:lnTo>
                    <a:pt x="185" y="75"/>
                  </a:lnTo>
                  <a:lnTo>
                    <a:pt x="266" y="69"/>
                  </a:lnTo>
                  <a:lnTo>
                    <a:pt x="450" y="65"/>
                  </a:lnTo>
                  <a:lnTo>
                    <a:pt x="637" y="65"/>
                  </a:lnTo>
                  <a:lnTo>
                    <a:pt x="863" y="66"/>
                  </a:lnTo>
                  <a:lnTo>
                    <a:pt x="1068" y="72"/>
                  </a:lnTo>
                  <a:lnTo>
                    <a:pt x="1140" y="79"/>
                  </a:lnTo>
                  <a:lnTo>
                    <a:pt x="1153" y="83"/>
                  </a:lnTo>
                  <a:close/>
                  <a:moveTo>
                    <a:pt x="1215" y="1015"/>
                  </a:moveTo>
                  <a:lnTo>
                    <a:pt x="1215" y="1732"/>
                  </a:lnTo>
                  <a:lnTo>
                    <a:pt x="648" y="1732"/>
                  </a:lnTo>
                  <a:lnTo>
                    <a:pt x="82" y="1732"/>
                  </a:lnTo>
                  <a:lnTo>
                    <a:pt x="82" y="1015"/>
                  </a:lnTo>
                  <a:lnTo>
                    <a:pt x="82" y="298"/>
                  </a:lnTo>
                  <a:lnTo>
                    <a:pt x="648" y="298"/>
                  </a:lnTo>
                  <a:lnTo>
                    <a:pt x="1215" y="298"/>
                  </a:lnTo>
                  <a:lnTo>
                    <a:pt x="1215" y="1015"/>
                  </a:lnTo>
                  <a:close/>
                  <a:moveTo>
                    <a:pt x="1215" y="1953"/>
                  </a:moveTo>
                  <a:lnTo>
                    <a:pt x="1216" y="2038"/>
                  </a:lnTo>
                  <a:lnTo>
                    <a:pt x="1210" y="2105"/>
                  </a:lnTo>
                  <a:lnTo>
                    <a:pt x="1203" y="2125"/>
                  </a:lnTo>
                  <a:lnTo>
                    <a:pt x="1190" y="2142"/>
                  </a:lnTo>
                  <a:lnTo>
                    <a:pt x="1173" y="2155"/>
                  </a:lnTo>
                  <a:lnTo>
                    <a:pt x="1134" y="2169"/>
                  </a:lnTo>
                  <a:lnTo>
                    <a:pt x="1053" y="2179"/>
                  </a:lnTo>
                  <a:lnTo>
                    <a:pt x="857" y="2182"/>
                  </a:lnTo>
                  <a:lnTo>
                    <a:pt x="648" y="2182"/>
                  </a:lnTo>
                  <a:lnTo>
                    <a:pt x="361" y="2181"/>
                  </a:lnTo>
                  <a:lnTo>
                    <a:pt x="169" y="2174"/>
                  </a:lnTo>
                  <a:lnTo>
                    <a:pt x="128" y="2166"/>
                  </a:lnTo>
                  <a:lnTo>
                    <a:pt x="113" y="2159"/>
                  </a:lnTo>
                  <a:lnTo>
                    <a:pt x="108" y="2155"/>
                  </a:lnTo>
                  <a:lnTo>
                    <a:pt x="101" y="2147"/>
                  </a:lnTo>
                  <a:lnTo>
                    <a:pt x="91" y="2120"/>
                  </a:lnTo>
                  <a:lnTo>
                    <a:pt x="83" y="2049"/>
                  </a:lnTo>
                  <a:lnTo>
                    <a:pt x="82" y="1963"/>
                  </a:lnTo>
                  <a:lnTo>
                    <a:pt x="82" y="1798"/>
                  </a:lnTo>
                  <a:lnTo>
                    <a:pt x="648" y="1798"/>
                  </a:lnTo>
                  <a:lnTo>
                    <a:pt x="1215" y="1798"/>
                  </a:lnTo>
                  <a:lnTo>
                    <a:pt x="1215" y="19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4"/>
                </a:solidFill>
              </a:endParaRPr>
            </a:p>
          </p:txBody>
        </p:sp>
        <p:sp>
          <p:nvSpPr>
            <p:cNvPr id="53" name="Freeform 135">
              <a:extLst>
                <a:ext uri="{FF2B5EF4-FFF2-40B4-BE49-F238E27FC236}">
                  <a16:creationId xmlns:a16="http://schemas.microsoft.com/office/drawing/2014/main" id="{39F8D740-5025-FC44-AB2D-F4B2BE660C71}"/>
                </a:ext>
              </a:extLst>
            </p:cNvPr>
            <p:cNvSpPr>
              <a:spLocks/>
            </p:cNvSpPr>
            <p:nvPr/>
          </p:nvSpPr>
          <p:spPr bwMode="auto">
            <a:xfrm>
              <a:off x="2598738" y="5365750"/>
              <a:ext cx="77788" cy="23813"/>
            </a:xfrm>
            <a:custGeom>
              <a:avLst/>
              <a:gdLst>
                <a:gd name="T0" fmla="*/ 0 w 208"/>
                <a:gd name="T1" fmla="*/ 31 h 63"/>
                <a:gd name="T2" fmla="*/ 0 w 208"/>
                <a:gd name="T3" fmla="*/ 42 h 63"/>
                <a:gd name="T4" fmla="*/ 7 w 208"/>
                <a:gd name="T5" fmla="*/ 56 h 63"/>
                <a:gd name="T6" fmla="*/ 28 w 208"/>
                <a:gd name="T7" fmla="*/ 63 h 63"/>
                <a:gd name="T8" fmla="*/ 72 w 208"/>
                <a:gd name="T9" fmla="*/ 63 h 63"/>
                <a:gd name="T10" fmla="*/ 105 w 208"/>
                <a:gd name="T11" fmla="*/ 61 h 63"/>
                <a:gd name="T12" fmla="*/ 157 w 208"/>
                <a:gd name="T13" fmla="*/ 58 h 63"/>
                <a:gd name="T14" fmla="*/ 197 w 208"/>
                <a:gd name="T15" fmla="*/ 48 h 63"/>
                <a:gd name="T16" fmla="*/ 208 w 208"/>
                <a:gd name="T17" fmla="*/ 38 h 63"/>
                <a:gd name="T18" fmla="*/ 208 w 208"/>
                <a:gd name="T19" fmla="*/ 31 h 63"/>
                <a:gd name="T20" fmla="*/ 208 w 208"/>
                <a:gd name="T21" fmla="*/ 25 h 63"/>
                <a:gd name="T22" fmla="*/ 197 w 208"/>
                <a:gd name="T23" fmla="*/ 15 h 63"/>
                <a:gd name="T24" fmla="*/ 157 w 208"/>
                <a:gd name="T25" fmla="*/ 4 h 63"/>
                <a:gd name="T26" fmla="*/ 105 w 208"/>
                <a:gd name="T27" fmla="*/ 1 h 63"/>
                <a:gd name="T28" fmla="*/ 72 w 208"/>
                <a:gd name="T29" fmla="*/ 0 h 63"/>
                <a:gd name="T30" fmla="*/ 28 w 208"/>
                <a:gd name="T31" fmla="*/ 0 h 63"/>
                <a:gd name="T32" fmla="*/ 7 w 208"/>
                <a:gd name="T33" fmla="*/ 6 h 63"/>
                <a:gd name="T34" fmla="*/ 0 w 208"/>
                <a:gd name="T35" fmla="*/ 20 h 63"/>
                <a:gd name="T36" fmla="*/ 0 w 208"/>
                <a:gd name="T37" fmla="*/ 31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08" h="63">
                  <a:moveTo>
                    <a:pt x="0" y="31"/>
                  </a:moveTo>
                  <a:lnTo>
                    <a:pt x="0" y="42"/>
                  </a:lnTo>
                  <a:lnTo>
                    <a:pt x="7" y="56"/>
                  </a:lnTo>
                  <a:lnTo>
                    <a:pt x="28" y="63"/>
                  </a:lnTo>
                  <a:lnTo>
                    <a:pt x="72" y="63"/>
                  </a:lnTo>
                  <a:lnTo>
                    <a:pt x="105" y="61"/>
                  </a:lnTo>
                  <a:lnTo>
                    <a:pt x="157" y="58"/>
                  </a:lnTo>
                  <a:lnTo>
                    <a:pt x="197" y="48"/>
                  </a:lnTo>
                  <a:lnTo>
                    <a:pt x="208" y="38"/>
                  </a:lnTo>
                  <a:lnTo>
                    <a:pt x="208" y="31"/>
                  </a:lnTo>
                  <a:lnTo>
                    <a:pt x="208" y="25"/>
                  </a:lnTo>
                  <a:lnTo>
                    <a:pt x="197" y="15"/>
                  </a:lnTo>
                  <a:lnTo>
                    <a:pt x="157" y="4"/>
                  </a:lnTo>
                  <a:lnTo>
                    <a:pt x="105" y="1"/>
                  </a:lnTo>
                  <a:lnTo>
                    <a:pt x="72" y="0"/>
                  </a:lnTo>
                  <a:lnTo>
                    <a:pt x="28" y="0"/>
                  </a:lnTo>
                  <a:lnTo>
                    <a:pt x="7" y="6"/>
                  </a:lnTo>
                  <a:lnTo>
                    <a:pt x="0" y="20"/>
                  </a:lnTo>
                  <a:lnTo>
                    <a:pt x="0"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4"/>
                </a:solidFill>
              </a:endParaRPr>
            </a:p>
          </p:txBody>
        </p:sp>
        <p:sp>
          <p:nvSpPr>
            <p:cNvPr id="54" name="Freeform 136">
              <a:extLst>
                <a:ext uri="{FF2B5EF4-FFF2-40B4-BE49-F238E27FC236}">
                  <a16:creationId xmlns:a16="http://schemas.microsoft.com/office/drawing/2014/main" id="{021BE392-F91E-014A-9112-F2F85132987A}"/>
                </a:ext>
              </a:extLst>
            </p:cNvPr>
            <p:cNvSpPr>
              <a:spLocks/>
            </p:cNvSpPr>
            <p:nvPr/>
          </p:nvSpPr>
          <p:spPr bwMode="auto">
            <a:xfrm>
              <a:off x="2692400" y="5365750"/>
              <a:ext cx="39688" cy="23813"/>
            </a:xfrm>
            <a:custGeom>
              <a:avLst/>
              <a:gdLst>
                <a:gd name="T0" fmla="*/ 4 w 104"/>
                <a:gd name="T1" fmla="*/ 15 h 64"/>
                <a:gd name="T2" fmla="*/ 0 w 104"/>
                <a:gd name="T3" fmla="*/ 24 h 64"/>
                <a:gd name="T4" fmla="*/ 3 w 104"/>
                <a:gd name="T5" fmla="*/ 43 h 64"/>
                <a:gd name="T6" fmla="*/ 9 w 104"/>
                <a:gd name="T7" fmla="*/ 51 h 64"/>
                <a:gd name="T8" fmla="*/ 20 w 104"/>
                <a:gd name="T9" fmla="*/ 59 h 64"/>
                <a:gd name="T10" fmla="*/ 50 w 104"/>
                <a:gd name="T11" fmla="*/ 64 h 64"/>
                <a:gd name="T12" fmla="*/ 81 w 104"/>
                <a:gd name="T13" fmla="*/ 57 h 64"/>
                <a:gd name="T14" fmla="*/ 98 w 104"/>
                <a:gd name="T15" fmla="*/ 46 h 64"/>
                <a:gd name="T16" fmla="*/ 104 w 104"/>
                <a:gd name="T17" fmla="*/ 37 h 64"/>
                <a:gd name="T18" fmla="*/ 104 w 104"/>
                <a:gd name="T19" fmla="*/ 31 h 64"/>
                <a:gd name="T20" fmla="*/ 104 w 104"/>
                <a:gd name="T21" fmla="*/ 26 h 64"/>
                <a:gd name="T22" fmla="*/ 97 w 104"/>
                <a:gd name="T23" fmla="*/ 16 h 64"/>
                <a:gd name="T24" fmla="*/ 78 w 104"/>
                <a:gd name="T25" fmla="*/ 5 h 64"/>
                <a:gd name="T26" fmla="*/ 43 w 104"/>
                <a:gd name="T27" fmla="*/ 0 h 64"/>
                <a:gd name="T28" fmla="*/ 20 w 104"/>
                <a:gd name="T29" fmla="*/ 4 h 64"/>
                <a:gd name="T30" fmla="*/ 8 w 104"/>
                <a:gd name="T31" fmla="*/ 10 h 64"/>
                <a:gd name="T32" fmla="*/ 4 w 104"/>
                <a:gd name="T33" fmla="*/ 15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4" h="64">
                  <a:moveTo>
                    <a:pt x="4" y="15"/>
                  </a:moveTo>
                  <a:lnTo>
                    <a:pt x="0" y="24"/>
                  </a:lnTo>
                  <a:lnTo>
                    <a:pt x="3" y="43"/>
                  </a:lnTo>
                  <a:lnTo>
                    <a:pt x="9" y="51"/>
                  </a:lnTo>
                  <a:lnTo>
                    <a:pt x="20" y="59"/>
                  </a:lnTo>
                  <a:lnTo>
                    <a:pt x="50" y="64"/>
                  </a:lnTo>
                  <a:lnTo>
                    <a:pt x="81" y="57"/>
                  </a:lnTo>
                  <a:lnTo>
                    <a:pt x="98" y="46"/>
                  </a:lnTo>
                  <a:lnTo>
                    <a:pt x="104" y="37"/>
                  </a:lnTo>
                  <a:lnTo>
                    <a:pt x="104" y="31"/>
                  </a:lnTo>
                  <a:lnTo>
                    <a:pt x="104" y="26"/>
                  </a:lnTo>
                  <a:lnTo>
                    <a:pt x="97" y="16"/>
                  </a:lnTo>
                  <a:lnTo>
                    <a:pt x="78" y="5"/>
                  </a:lnTo>
                  <a:lnTo>
                    <a:pt x="43" y="0"/>
                  </a:lnTo>
                  <a:lnTo>
                    <a:pt x="20" y="4"/>
                  </a:lnTo>
                  <a:lnTo>
                    <a:pt x="8" y="10"/>
                  </a:lnTo>
                  <a:lnTo>
                    <a:pt x="4"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4"/>
                </a:solidFill>
              </a:endParaRPr>
            </a:p>
          </p:txBody>
        </p:sp>
        <p:sp>
          <p:nvSpPr>
            <p:cNvPr id="55" name="Freeform 137">
              <a:extLst>
                <a:ext uri="{FF2B5EF4-FFF2-40B4-BE49-F238E27FC236}">
                  <a16:creationId xmlns:a16="http://schemas.microsoft.com/office/drawing/2014/main" id="{7320FAD8-33DC-7847-95C2-E824FA8918C3}"/>
                </a:ext>
              </a:extLst>
            </p:cNvPr>
            <p:cNvSpPr>
              <a:spLocks noEditPoints="1"/>
            </p:cNvSpPr>
            <p:nvPr/>
          </p:nvSpPr>
          <p:spPr bwMode="auto">
            <a:xfrm>
              <a:off x="2481263" y="5476875"/>
              <a:ext cx="111125" cy="111125"/>
            </a:xfrm>
            <a:custGeom>
              <a:avLst/>
              <a:gdLst>
                <a:gd name="T0" fmla="*/ 27 w 300"/>
                <a:gd name="T1" fmla="*/ 37 h 300"/>
                <a:gd name="T2" fmla="*/ 21 w 300"/>
                <a:gd name="T3" fmla="*/ 45 h 300"/>
                <a:gd name="T4" fmla="*/ 12 w 300"/>
                <a:gd name="T5" fmla="*/ 70 h 300"/>
                <a:gd name="T6" fmla="*/ 2 w 300"/>
                <a:gd name="T7" fmla="*/ 118 h 300"/>
                <a:gd name="T8" fmla="*/ 0 w 300"/>
                <a:gd name="T9" fmla="*/ 150 h 300"/>
                <a:gd name="T10" fmla="*/ 1 w 300"/>
                <a:gd name="T11" fmla="*/ 191 h 300"/>
                <a:gd name="T12" fmla="*/ 11 w 300"/>
                <a:gd name="T13" fmla="*/ 237 h 300"/>
                <a:gd name="T14" fmla="*/ 23 w 300"/>
                <a:gd name="T15" fmla="*/ 260 h 300"/>
                <a:gd name="T16" fmla="*/ 39 w 300"/>
                <a:gd name="T17" fmla="*/ 277 h 300"/>
                <a:gd name="T18" fmla="*/ 61 w 300"/>
                <a:gd name="T19" fmla="*/ 289 h 300"/>
                <a:gd name="T20" fmla="*/ 105 w 300"/>
                <a:gd name="T21" fmla="*/ 299 h 300"/>
                <a:gd name="T22" fmla="*/ 144 w 300"/>
                <a:gd name="T23" fmla="*/ 300 h 300"/>
                <a:gd name="T24" fmla="*/ 193 w 300"/>
                <a:gd name="T25" fmla="*/ 300 h 300"/>
                <a:gd name="T26" fmla="*/ 243 w 300"/>
                <a:gd name="T27" fmla="*/ 293 h 300"/>
                <a:gd name="T28" fmla="*/ 267 w 300"/>
                <a:gd name="T29" fmla="*/ 284 h 300"/>
                <a:gd name="T30" fmla="*/ 283 w 300"/>
                <a:gd name="T31" fmla="*/ 269 h 300"/>
                <a:gd name="T32" fmla="*/ 293 w 300"/>
                <a:gd name="T33" fmla="*/ 247 h 300"/>
                <a:gd name="T34" fmla="*/ 300 w 300"/>
                <a:gd name="T35" fmla="*/ 200 h 300"/>
                <a:gd name="T36" fmla="*/ 300 w 300"/>
                <a:gd name="T37" fmla="*/ 153 h 300"/>
                <a:gd name="T38" fmla="*/ 299 w 300"/>
                <a:gd name="T39" fmla="*/ 105 h 300"/>
                <a:gd name="T40" fmla="*/ 292 w 300"/>
                <a:gd name="T41" fmla="*/ 49 h 300"/>
                <a:gd name="T42" fmla="*/ 285 w 300"/>
                <a:gd name="T43" fmla="*/ 26 h 300"/>
                <a:gd name="T44" fmla="*/ 280 w 300"/>
                <a:gd name="T45" fmla="*/ 20 h 300"/>
                <a:gd name="T46" fmla="*/ 275 w 300"/>
                <a:gd name="T47" fmla="*/ 16 h 300"/>
                <a:gd name="T48" fmla="*/ 252 w 300"/>
                <a:gd name="T49" fmla="*/ 8 h 300"/>
                <a:gd name="T50" fmla="*/ 200 w 300"/>
                <a:gd name="T51" fmla="*/ 1 h 300"/>
                <a:gd name="T52" fmla="*/ 157 w 300"/>
                <a:gd name="T53" fmla="*/ 0 h 300"/>
                <a:gd name="T54" fmla="*/ 125 w 300"/>
                <a:gd name="T55" fmla="*/ 0 h 300"/>
                <a:gd name="T56" fmla="*/ 81 w 300"/>
                <a:gd name="T57" fmla="*/ 3 h 300"/>
                <a:gd name="T58" fmla="*/ 54 w 300"/>
                <a:gd name="T59" fmla="*/ 11 h 300"/>
                <a:gd name="T60" fmla="*/ 35 w 300"/>
                <a:gd name="T61" fmla="*/ 26 h 300"/>
                <a:gd name="T62" fmla="*/ 27 w 300"/>
                <a:gd name="T63" fmla="*/ 37 h 300"/>
                <a:gd name="T64" fmla="*/ 234 w 300"/>
                <a:gd name="T65" fmla="*/ 150 h 300"/>
                <a:gd name="T66" fmla="*/ 234 w 300"/>
                <a:gd name="T67" fmla="*/ 233 h 300"/>
                <a:gd name="T68" fmla="*/ 159 w 300"/>
                <a:gd name="T69" fmla="*/ 233 h 300"/>
                <a:gd name="T70" fmla="*/ 84 w 300"/>
                <a:gd name="T71" fmla="*/ 233 h 300"/>
                <a:gd name="T72" fmla="*/ 84 w 300"/>
                <a:gd name="T73" fmla="*/ 150 h 300"/>
                <a:gd name="T74" fmla="*/ 84 w 300"/>
                <a:gd name="T75" fmla="*/ 67 h 300"/>
                <a:gd name="T76" fmla="*/ 159 w 300"/>
                <a:gd name="T77" fmla="*/ 67 h 300"/>
                <a:gd name="T78" fmla="*/ 234 w 300"/>
                <a:gd name="T79" fmla="*/ 67 h 300"/>
                <a:gd name="T80" fmla="*/ 234 w 300"/>
                <a:gd name="T81" fmla="*/ 150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00" h="300">
                  <a:moveTo>
                    <a:pt x="27" y="37"/>
                  </a:moveTo>
                  <a:lnTo>
                    <a:pt x="21" y="45"/>
                  </a:lnTo>
                  <a:lnTo>
                    <a:pt x="12" y="70"/>
                  </a:lnTo>
                  <a:lnTo>
                    <a:pt x="2" y="118"/>
                  </a:lnTo>
                  <a:lnTo>
                    <a:pt x="0" y="150"/>
                  </a:lnTo>
                  <a:lnTo>
                    <a:pt x="1" y="191"/>
                  </a:lnTo>
                  <a:lnTo>
                    <a:pt x="11" y="237"/>
                  </a:lnTo>
                  <a:lnTo>
                    <a:pt x="23" y="260"/>
                  </a:lnTo>
                  <a:lnTo>
                    <a:pt x="39" y="277"/>
                  </a:lnTo>
                  <a:lnTo>
                    <a:pt x="61" y="289"/>
                  </a:lnTo>
                  <a:lnTo>
                    <a:pt x="105" y="299"/>
                  </a:lnTo>
                  <a:lnTo>
                    <a:pt x="144" y="300"/>
                  </a:lnTo>
                  <a:lnTo>
                    <a:pt x="193" y="300"/>
                  </a:lnTo>
                  <a:lnTo>
                    <a:pt x="243" y="293"/>
                  </a:lnTo>
                  <a:lnTo>
                    <a:pt x="267" y="284"/>
                  </a:lnTo>
                  <a:lnTo>
                    <a:pt x="283" y="269"/>
                  </a:lnTo>
                  <a:lnTo>
                    <a:pt x="293" y="247"/>
                  </a:lnTo>
                  <a:lnTo>
                    <a:pt x="300" y="200"/>
                  </a:lnTo>
                  <a:lnTo>
                    <a:pt x="300" y="153"/>
                  </a:lnTo>
                  <a:lnTo>
                    <a:pt x="299" y="105"/>
                  </a:lnTo>
                  <a:lnTo>
                    <a:pt x="292" y="49"/>
                  </a:lnTo>
                  <a:lnTo>
                    <a:pt x="285" y="26"/>
                  </a:lnTo>
                  <a:lnTo>
                    <a:pt x="280" y="20"/>
                  </a:lnTo>
                  <a:lnTo>
                    <a:pt x="275" y="16"/>
                  </a:lnTo>
                  <a:lnTo>
                    <a:pt x="252" y="8"/>
                  </a:lnTo>
                  <a:lnTo>
                    <a:pt x="200" y="1"/>
                  </a:lnTo>
                  <a:lnTo>
                    <a:pt x="157" y="0"/>
                  </a:lnTo>
                  <a:lnTo>
                    <a:pt x="125" y="0"/>
                  </a:lnTo>
                  <a:lnTo>
                    <a:pt x="81" y="3"/>
                  </a:lnTo>
                  <a:lnTo>
                    <a:pt x="54" y="11"/>
                  </a:lnTo>
                  <a:lnTo>
                    <a:pt x="35" y="26"/>
                  </a:lnTo>
                  <a:lnTo>
                    <a:pt x="27" y="37"/>
                  </a:lnTo>
                  <a:close/>
                  <a:moveTo>
                    <a:pt x="234" y="150"/>
                  </a:moveTo>
                  <a:lnTo>
                    <a:pt x="234" y="233"/>
                  </a:lnTo>
                  <a:lnTo>
                    <a:pt x="159" y="233"/>
                  </a:lnTo>
                  <a:lnTo>
                    <a:pt x="84" y="233"/>
                  </a:lnTo>
                  <a:lnTo>
                    <a:pt x="84" y="150"/>
                  </a:lnTo>
                  <a:lnTo>
                    <a:pt x="84" y="67"/>
                  </a:lnTo>
                  <a:lnTo>
                    <a:pt x="159" y="67"/>
                  </a:lnTo>
                  <a:lnTo>
                    <a:pt x="234" y="67"/>
                  </a:lnTo>
                  <a:lnTo>
                    <a:pt x="234" y="1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4"/>
                </a:solidFill>
              </a:endParaRPr>
            </a:p>
          </p:txBody>
        </p:sp>
        <p:sp>
          <p:nvSpPr>
            <p:cNvPr id="56" name="Freeform 138">
              <a:extLst>
                <a:ext uri="{FF2B5EF4-FFF2-40B4-BE49-F238E27FC236}">
                  <a16:creationId xmlns:a16="http://schemas.microsoft.com/office/drawing/2014/main" id="{9C6B7C5A-864A-DD40-9FCE-BC0C0195FD37}"/>
                </a:ext>
              </a:extLst>
            </p:cNvPr>
            <p:cNvSpPr>
              <a:spLocks noEditPoints="1"/>
            </p:cNvSpPr>
            <p:nvPr/>
          </p:nvSpPr>
          <p:spPr bwMode="auto">
            <a:xfrm>
              <a:off x="2611438" y="5476875"/>
              <a:ext cx="111125" cy="111125"/>
            </a:xfrm>
            <a:custGeom>
              <a:avLst/>
              <a:gdLst>
                <a:gd name="T0" fmla="*/ 20 w 300"/>
                <a:gd name="T1" fmla="*/ 20 h 300"/>
                <a:gd name="T2" fmla="*/ 16 w 300"/>
                <a:gd name="T3" fmla="*/ 26 h 300"/>
                <a:gd name="T4" fmla="*/ 9 w 300"/>
                <a:gd name="T5" fmla="*/ 49 h 300"/>
                <a:gd name="T6" fmla="*/ 1 w 300"/>
                <a:gd name="T7" fmla="*/ 105 h 300"/>
                <a:gd name="T8" fmla="*/ 0 w 300"/>
                <a:gd name="T9" fmla="*/ 153 h 300"/>
                <a:gd name="T10" fmla="*/ 1 w 300"/>
                <a:gd name="T11" fmla="*/ 200 h 300"/>
                <a:gd name="T12" fmla="*/ 8 w 300"/>
                <a:gd name="T13" fmla="*/ 247 h 300"/>
                <a:gd name="T14" fmla="*/ 18 w 300"/>
                <a:gd name="T15" fmla="*/ 269 h 300"/>
                <a:gd name="T16" fmla="*/ 34 w 300"/>
                <a:gd name="T17" fmla="*/ 284 h 300"/>
                <a:gd name="T18" fmla="*/ 58 w 300"/>
                <a:gd name="T19" fmla="*/ 293 h 300"/>
                <a:gd name="T20" fmla="*/ 108 w 300"/>
                <a:gd name="T21" fmla="*/ 300 h 300"/>
                <a:gd name="T22" fmla="*/ 157 w 300"/>
                <a:gd name="T23" fmla="*/ 300 h 300"/>
                <a:gd name="T24" fmla="*/ 197 w 300"/>
                <a:gd name="T25" fmla="*/ 299 h 300"/>
                <a:gd name="T26" fmla="*/ 241 w 300"/>
                <a:gd name="T27" fmla="*/ 289 h 300"/>
                <a:gd name="T28" fmla="*/ 263 w 300"/>
                <a:gd name="T29" fmla="*/ 276 h 300"/>
                <a:gd name="T30" fmla="*/ 279 w 300"/>
                <a:gd name="T31" fmla="*/ 258 h 300"/>
                <a:gd name="T32" fmla="*/ 290 w 300"/>
                <a:gd name="T33" fmla="*/ 234 h 300"/>
                <a:gd name="T34" fmla="*/ 299 w 300"/>
                <a:gd name="T35" fmla="*/ 185 h 300"/>
                <a:gd name="T36" fmla="*/ 300 w 300"/>
                <a:gd name="T37" fmla="*/ 140 h 300"/>
                <a:gd name="T38" fmla="*/ 299 w 300"/>
                <a:gd name="T39" fmla="*/ 100 h 300"/>
                <a:gd name="T40" fmla="*/ 290 w 300"/>
                <a:gd name="T41" fmla="*/ 57 h 300"/>
                <a:gd name="T42" fmla="*/ 277 w 300"/>
                <a:gd name="T43" fmla="*/ 36 h 300"/>
                <a:gd name="T44" fmla="*/ 260 w 300"/>
                <a:gd name="T45" fmla="*/ 20 h 300"/>
                <a:gd name="T46" fmla="*/ 235 w 300"/>
                <a:gd name="T47" fmla="*/ 9 h 300"/>
                <a:gd name="T48" fmla="*/ 186 w 300"/>
                <a:gd name="T49" fmla="*/ 1 h 300"/>
                <a:gd name="T50" fmla="*/ 140 w 300"/>
                <a:gd name="T51" fmla="*/ 0 h 300"/>
                <a:gd name="T52" fmla="*/ 99 w 300"/>
                <a:gd name="T53" fmla="*/ 1 h 300"/>
                <a:gd name="T54" fmla="*/ 49 w 300"/>
                <a:gd name="T55" fmla="*/ 8 h 300"/>
                <a:gd name="T56" fmla="*/ 26 w 300"/>
                <a:gd name="T57" fmla="*/ 16 h 300"/>
                <a:gd name="T58" fmla="*/ 20 w 300"/>
                <a:gd name="T59" fmla="*/ 20 h 300"/>
                <a:gd name="T60" fmla="*/ 217 w 300"/>
                <a:gd name="T61" fmla="*/ 152 h 300"/>
                <a:gd name="T62" fmla="*/ 217 w 300"/>
                <a:gd name="T63" fmla="*/ 235 h 300"/>
                <a:gd name="T64" fmla="*/ 147 w 300"/>
                <a:gd name="T65" fmla="*/ 230 h 300"/>
                <a:gd name="T66" fmla="*/ 123 w 300"/>
                <a:gd name="T67" fmla="*/ 228 h 300"/>
                <a:gd name="T68" fmla="*/ 93 w 300"/>
                <a:gd name="T69" fmla="*/ 223 h 300"/>
                <a:gd name="T70" fmla="*/ 78 w 300"/>
                <a:gd name="T71" fmla="*/ 211 h 300"/>
                <a:gd name="T72" fmla="*/ 72 w 300"/>
                <a:gd name="T73" fmla="*/ 188 h 300"/>
                <a:gd name="T74" fmla="*/ 70 w 300"/>
                <a:gd name="T75" fmla="*/ 170 h 300"/>
                <a:gd name="T76" fmla="*/ 68 w 300"/>
                <a:gd name="T77" fmla="*/ 140 h 300"/>
                <a:gd name="T78" fmla="*/ 70 w 300"/>
                <a:gd name="T79" fmla="*/ 107 h 300"/>
                <a:gd name="T80" fmla="*/ 75 w 300"/>
                <a:gd name="T81" fmla="*/ 92 h 300"/>
                <a:gd name="T82" fmla="*/ 84 w 300"/>
                <a:gd name="T83" fmla="*/ 81 h 300"/>
                <a:gd name="T84" fmla="*/ 97 w 300"/>
                <a:gd name="T85" fmla="*/ 73 h 300"/>
                <a:gd name="T86" fmla="*/ 124 w 300"/>
                <a:gd name="T87" fmla="*/ 67 h 300"/>
                <a:gd name="T88" fmla="*/ 150 w 300"/>
                <a:gd name="T89" fmla="*/ 67 h 300"/>
                <a:gd name="T90" fmla="*/ 217 w 300"/>
                <a:gd name="T91" fmla="*/ 67 h 300"/>
                <a:gd name="T92" fmla="*/ 217 w 300"/>
                <a:gd name="T93" fmla="*/ 152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00" h="300">
                  <a:moveTo>
                    <a:pt x="20" y="20"/>
                  </a:moveTo>
                  <a:lnTo>
                    <a:pt x="16" y="26"/>
                  </a:lnTo>
                  <a:lnTo>
                    <a:pt x="9" y="49"/>
                  </a:lnTo>
                  <a:lnTo>
                    <a:pt x="1" y="105"/>
                  </a:lnTo>
                  <a:lnTo>
                    <a:pt x="0" y="153"/>
                  </a:lnTo>
                  <a:lnTo>
                    <a:pt x="1" y="200"/>
                  </a:lnTo>
                  <a:lnTo>
                    <a:pt x="8" y="247"/>
                  </a:lnTo>
                  <a:lnTo>
                    <a:pt x="18" y="269"/>
                  </a:lnTo>
                  <a:lnTo>
                    <a:pt x="34" y="284"/>
                  </a:lnTo>
                  <a:lnTo>
                    <a:pt x="58" y="293"/>
                  </a:lnTo>
                  <a:lnTo>
                    <a:pt x="108" y="300"/>
                  </a:lnTo>
                  <a:lnTo>
                    <a:pt x="157" y="300"/>
                  </a:lnTo>
                  <a:lnTo>
                    <a:pt x="197" y="299"/>
                  </a:lnTo>
                  <a:lnTo>
                    <a:pt x="241" y="289"/>
                  </a:lnTo>
                  <a:lnTo>
                    <a:pt x="263" y="276"/>
                  </a:lnTo>
                  <a:lnTo>
                    <a:pt x="279" y="258"/>
                  </a:lnTo>
                  <a:lnTo>
                    <a:pt x="290" y="234"/>
                  </a:lnTo>
                  <a:lnTo>
                    <a:pt x="299" y="185"/>
                  </a:lnTo>
                  <a:lnTo>
                    <a:pt x="300" y="140"/>
                  </a:lnTo>
                  <a:lnTo>
                    <a:pt x="299" y="100"/>
                  </a:lnTo>
                  <a:lnTo>
                    <a:pt x="290" y="57"/>
                  </a:lnTo>
                  <a:lnTo>
                    <a:pt x="277" y="36"/>
                  </a:lnTo>
                  <a:lnTo>
                    <a:pt x="260" y="20"/>
                  </a:lnTo>
                  <a:lnTo>
                    <a:pt x="235" y="9"/>
                  </a:lnTo>
                  <a:lnTo>
                    <a:pt x="186" y="1"/>
                  </a:lnTo>
                  <a:lnTo>
                    <a:pt x="140" y="0"/>
                  </a:lnTo>
                  <a:lnTo>
                    <a:pt x="99" y="1"/>
                  </a:lnTo>
                  <a:lnTo>
                    <a:pt x="49" y="8"/>
                  </a:lnTo>
                  <a:lnTo>
                    <a:pt x="26" y="16"/>
                  </a:lnTo>
                  <a:lnTo>
                    <a:pt x="20" y="20"/>
                  </a:lnTo>
                  <a:close/>
                  <a:moveTo>
                    <a:pt x="217" y="152"/>
                  </a:moveTo>
                  <a:lnTo>
                    <a:pt x="217" y="235"/>
                  </a:lnTo>
                  <a:lnTo>
                    <a:pt x="147" y="230"/>
                  </a:lnTo>
                  <a:lnTo>
                    <a:pt x="123" y="228"/>
                  </a:lnTo>
                  <a:lnTo>
                    <a:pt x="93" y="223"/>
                  </a:lnTo>
                  <a:lnTo>
                    <a:pt x="78" y="211"/>
                  </a:lnTo>
                  <a:lnTo>
                    <a:pt x="72" y="188"/>
                  </a:lnTo>
                  <a:lnTo>
                    <a:pt x="70" y="170"/>
                  </a:lnTo>
                  <a:lnTo>
                    <a:pt x="68" y="140"/>
                  </a:lnTo>
                  <a:lnTo>
                    <a:pt x="70" y="107"/>
                  </a:lnTo>
                  <a:lnTo>
                    <a:pt x="75" y="92"/>
                  </a:lnTo>
                  <a:lnTo>
                    <a:pt x="84" y="81"/>
                  </a:lnTo>
                  <a:lnTo>
                    <a:pt x="97" y="73"/>
                  </a:lnTo>
                  <a:lnTo>
                    <a:pt x="124" y="67"/>
                  </a:lnTo>
                  <a:lnTo>
                    <a:pt x="150" y="67"/>
                  </a:lnTo>
                  <a:lnTo>
                    <a:pt x="217" y="67"/>
                  </a:lnTo>
                  <a:lnTo>
                    <a:pt x="217" y="1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4"/>
                </a:solidFill>
              </a:endParaRPr>
            </a:p>
          </p:txBody>
        </p:sp>
        <p:sp>
          <p:nvSpPr>
            <p:cNvPr id="57" name="Freeform 139">
              <a:extLst>
                <a:ext uri="{FF2B5EF4-FFF2-40B4-BE49-F238E27FC236}">
                  <a16:creationId xmlns:a16="http://schemas.microsoft.com/office/drawing/2014/main" id="{4438D310-A212-2A46-86FF-E360A1B2E999}"/>
                </a:ext>
              </a:extLst>
            </p:cNvPr>
            <p:cNvSpPr>
              <a:spLocks noEditPoints="1"/>
            </p:cNvSpPr>
            <p:nvPr/>
          </p:nvSpPr>
          <p:spPr bwMode="auto">
            <a:xfrm>
              <a:off x="2735263" y="5476875"/>
              <a:ext cx="111125" cy="111125"/>
            </a:xfrm>
            <a:custGeom>
              <a:avLst/>
              <a:gdLst>
                <a:gd name="T0" fmla="*/ 26 w 300"/>
                <a:gd name="T1" fmla="*/ 27 h 300"/>
                <a:gd name="T2" fmla="*/ 20 w 300"/>
                <a:gd name="T3" fmla="*/ 34 h 300"/>
                <a:gd name="T4" fmla="*/ 10 w 300"/>
                <a:gd name="T5" fmla="*/ 55 h 300"/>
                <a:gd name="T6" fmla="*/ 1 w 300"/>
                <a:gd name="T7" fmla="*/ 103 h 300"/>
                <a:gd name="T8" fmla="*/ 0 w 300"/>
                <a:gd name="T9" fmla="*/ 148 h 300"/>
                <a:gd name="T10" fmla="*/ 1 w 300"/>
                <a:gd name="T11" fmla="*/ 192 h 300"/>
                <a:gd name="T12" fmla="*/ 10 w 300"/>
                <a:gd name="T13" fmla="*/ 239 h 300"/>
                <a:gd name="T14" fmla="*/ 21 w 300"/>
                <a:gd name="T15" fmla="*/ 262 h 300"/>
                <a:gd name="T16" fmla="*/ 38 w 300"/>
                <a:gd name="T17" fmla="*/ 279 h 300"/>
                <a:gd name="T18" fmla="*/ 62 w 300"/>
                <a:gd name="T19" fmla="*/ 290 h 300"/>
                <a:gd name="T20" fmla="*/ 110 w 300"/>
                <a:gd name="T21" fmla="*/ 299 h 300"/>
                <a:gd name="T22" fmla="*/ 155 w 300"/>
                <a:gd name="T23" fmla="*/ 300 h 300"/>
                <a:gd name="T24" fmla="*/ 197 w 300"/>
                <a:gd name="T25" fmla="*/ 299 h 300"/>
                <a:gd name="T26" fmla="*/ 243 w 300"/>
                <a:gd name="T27" fmla="*/ 291 h 300"/>
                <a:gd name="T28" fmla="*/ 264 w 300"/>
                <a:gd name="T29" fmla="*/ 281 h 300"/>
                <a:gd name="T30" fmla="*/ 280 w 300"/>
                <a:gd name="T31" fmla="*/ 265 h 300"/>
                <a:gd name="T32" fmla="*/ 291 w 300"/>
                <a:gd name="T33" fmla="*/ 243 h 300"/>
                <a:gd name="T34" fmla="*/ 299 w 300"/>
                <a:gd name="T35" fmla="*/ 199 h 300"/>
                <a:gd name="T36" fmla="*/ 300 w 300"/>
                <a:gd name="T37" fmla="*/ 157 h 300"/>
                <a:gd name="T38" fmla="*/ 299 w 300"/>
                <a:gd name="T39" fmla="*/ 108 h 300"/>
                <a:gd name="T40" fmla="*/ 292 w 300"/>
                <a:gd name="T41" fmla="*/ 58 h 300"/>
                <a:gd name="T42" fmla="*/ 283 w 300"/>
                <a:gd name="T43" fmla="*/ 35 h 300"/>
                <a:gd name="T44" fmla="*/ 268 w 300"/>
                <a:gd name="T45" fmla="*/ 18 h 300"/>
                <a:gd name="T46" fmla="*/ 247 w 300"/>
                <a:gd name="T47" fmla="*/ 8 h 300"/>
                <a:gd name="T48" fmla="*/ 202 w 300"/>
                <a:gd name="T49" fmla="*/ 1 h 300"/>
                <a:gd name="T50" fmla="*/ 158 w 300"/>
                <a:gd name="T51" fmla="*/ 0 h 300"/>
                <a:gd name="T52" fmla="*/ 107 w 300"/>
                <a:gd name="T53" fmla="*/ 1 h 300"/>
                <a:gd name="T54" fmla="*/ 56 w 300"/>
                <a:gd name="T55" fmla="*/ 10 h 300"/>
                <a:gd name="T56" fmla="*/ 34 w 300"/>
                <a:gd name="T57" fmla="*/ 20 h 300"/>
                <a:gd name="T58" fmla="*/ 26 w 300"/>
                <a:gd name="T59" fmla="*/ 27 h 300"/>
                <a:gd name="T60" fmla="*/ 225 w 300"/>
                <a:gd name="T61" fmla="*/ 150 h 300"/>
                <a:gd name="T62" fmla="*/ 225 w 300"/>
                <a:gd name="T63" fmla="*/ 225 h 300"/>
                <a:gd name="T64" fmla="*/ 150 w 300"/>
                <a:gd name="T65" fmla="*/ 225 h 300"/>
                <a:gd name="T66" fmla="*/ 126 w 300"/>
                <a:gd name="T67" fmla="*/ 225 h 300"/>
                <a:gd name="T68" fmla="*/ 96 w 300"/>
                <a:gd name="T69" fmla="*/ 222 h 300"/>
                <a:gd name="T70" fmla="*/ 79 w 300"/>
                <a:gd name="T71" fmla="*/ 213 h 300"/>
                <a:gd name="T72" fmla="*/ 72 w 300"/>
                <a:gd name="T73" fmla="*/ 197 h 300"/>
                <a:gd name="T74" fmla="*/ 70 w 300"/>
                <a:gd name="T75" fmla="*/ 185 h 300"/>
                <a:gd name="T76" fmla="*/ 68 w 300"/>
                <a:gd name="T77" fmla="*/ 168 h 300"/>
                <a:gd name="T78" fmla="*/ 70 w 300"/>
                <a:gd name="T79" fmla="*/ 124 h 300"/>
                <a:gd name="T80" fmla="*/ 75 w 300"/>
                <a:gd name="T81" fmla="*/ 105 h 300"/>
                <a:gd name="T82" fmla="*/ 78 w 300"/>
                <a:gd name="T83" fmla="*/ 93 h 300"/>
                <a:gd name="T84" fmla="*/ 87 w 300"/>
                <a:gd name="T85" fmla="*/ 77 h 300"/>
                <a:gd name="T86" fmla="*/ 103 w 300"/>
                <a:gd name="T87" fmla="*/ 69 h 300"/>
                <a:gd name="T88" fmla="*/ 133 w 300"/>
                <a:gd name="T89" fmla="*/ 68 h 300"/>
                <a:gd name="T90" fmla="*/ 155 w 300"/>
                <a:gd name="T91" fmla="*/ 70 h 300"/>
                <a:gd name="T92" fmla="*/ 225 w 300"/>
                <a:gd name="T93" fmla="*/ 75 h 300"/>
                <a:gd name="T94" fmla="*/ 225 w 300"/>
                <a:gd name="T95" fmla="*/ 150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00" h="300">
                  <a:moveTo>
                    <a:pt x="26" y="27"/>
                  </a:moveTo>
                  <a:lnTo>
                    <a:pt x="20" y="34"/>
                  </a:lnTo>
                  <a:lnTo>
                    <a:pt x="10" y="55"/>
                  </a:lnTo>
                  <a:lnTo>
                    <a:pt x="1" y="103"/>
                  </a:lnTo>
                  <a:lnTo>
                    <a:pt x="0" y="148"/>
                  </a:lnTo>
                  <a:lnTo>
                    <a:pt x="1" y="192"/>
                  </a:lnTo>
                  <a:lnTo>
                    <a:pt x="10" y="239"/>
                  </a:lnTo>
                  <a:lnTo>
                    <a:pt x="21" y="262"/>
                  </a:lnTo>
                  <a:lnTo>
                    <a:pt x="38" y="279"/>
                  </a:lnTo>
                  <a:lnTo>
                    <a:pt x="62" y="290"/>
                  </a:lnTo>
                  <a:lnTo>
                    <a:pt x="110" y="299"/>
                  </a:lnTo>
                  <a:lnTo>
                    <a:pt x="155" y="300"/>
                  </a:lnTo>
                  <a:lnTo>
                    <a:pt x="197" y="299"/>
                  </a:lnTo>
                  <a:lnTo>
                    <a:pt x="243" y="291"/>
                  </a:lnTo>
                  <a:lnTo>
                    <a:pt x="264" y="281"/>
                  </a:lnTo>
                  <a:lnTo>
                    <a:pt x="280" y="265"/>
                  </a:lnTo>
                  <a:lnTo>
                    <a:pt x="291" y="243"/>
                  </a:lnTo>
                  <a:lnTo>
                    <a:pt x="299" y="199"/>
                  </a:lnTo>
                  <a:lnTo>
                    <a:pt x="300" y="157"/>
                  </a:lnTo>
                  <a:lnTo>
                    <a:pt x="299" y="108"/>
                  </a:lnTo>
                  <a:lnTo>
                    <a:pt x="292" y="58"/>
                  </a:lnTo>
                  <a:lnTo>
                    <a:pt x="283" y="35"/>
                  </a:lnTo>
                  <a:lnTo>
                    <a:pt x="268" y="18"/>
                  </a:lnTo>
                  <a:lnTo>
                    <a:pt x="247" y="8"/>
                  </a:lnTo>
                  <a:lnTo>
                    <a:pt x="202" y="1"/>
                  </a:lnTo>
                  <a:lnTo>
                    <a:pt x="158" y="0"/>
                  </a:lnTo>
                  <a:lnTo>
                    <a:pt x="107" y="1"/>
                  </a:lnTo>
                  <a:lnTo>
                    <a:pt x="56" y="10"/>
                  </a:lnTo>
                  <a:lnTo>
                    <a:pt x="34" y="20"/>
                  </a:lnTo>
                  <a:lnTo>
                    <a:pt x="26" y="27"/>
                  </a:lnTo>
                  <a:close/>
                  <a:moveTo>
                    <a:pt x="225" y="150"/>
                  </a:moveTo>
                  <a:lnTo>
                    <a:pt x="225" y="225"/>
                  </a:lnTo>
                  <a:lnTo>
                    <a:pt x="150" y="225"/>
                  </a:lnTo>
                  <a:lnTo>
                    <a:pt x="126" y="225"/>
                  </a:lnTo>
                  <a:lnTo>
                    <a:pt x="96" y="222"/>
                  </a:lnTo>
                  <a:lnTo>
                    <a:pt x="79" y="213"/>
                  </a:lnTo>
                  <a:lnTo>
                    <a:pt x="72" y="197"/>
                  </a:lnTo>
                  <a:lnTo>
                    <a:pt x="70" y="185"/>
                  </a:lnTo>
                  <a:lnTo>
                    <a:pt x="68" y="168"/>
                  </a:lnTo>
                  <a:lnTo>
                    <a:pt x="70" y="124"/>
                  </a:lnTo>
                  <a:lnTo>
                    <a:pt x="75" y="105"/>
                  </a:lnTo>
                  <a:lnTo>
                    <a:pt x="78" y="93"/>
                  </a:lnTo>
                  <a:lnTo>
                    <a:pt x="87" y="77"/>
                  </a:lnTo>
                  <a:lnTo>
                    <a:pt x="103" y="69"/>
                  </a:lnTo>
                  <a:lnTo>
                    <a:pt x="133" y="68"/>
                  </a:lnTo>
                  <a:lnTo>
                    <a:pt x="155" y="70"/>
                  </a:lnTo>
                  <a:lnTo>
                    <a:pt x="225" y="75"/>
                  </a:lnTo>
                  <a:lnTo>
                    <a:pt x="225" y="1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4"/>
                </a:solidFill>
              </a:endParaRPr>
            </a:p>
          </p:txBody>
        </p:sp>
        <p:sp>
          <p:nvSpPr>
            <p:cNvPr id="58" name="Freeform 140">
              <a:extLst>
                <a:ext uri="{FF2B5EF4-FFF2-40B4-BE49-F238E27FC236}">
                  <a16:creationId xmlns:a16="http://schemas.microsoft.com/office/drawing/2014/main" id="{E7E665DA-4F5D-6240-8D05-534DD26C19DE}"/>
                </a:ext>
              </a:extLst>
            </p:cNvPr>
            <p:cNvSpPr>
              <a:spLocks noEditPoints="1"/>
            </p:cNvSpPr>
            <p:nvPr/>
          </p:nvSpPr>
          <p:spPr bwMode="auto">
            <a:xfrm>
              <a:off x="2481263" y="5599113"/>
              <a:ext cx="111125" cy="112713"/>
            </a:xfrm>
            <a:custGeom>
              <a:avLst/>
              <a:gdLst>
                <a:gd name="T0" fmla="*/ 33 w 299"/>
                <a:gd name="T1" fmla="*/ 34 h 300"/>
                <a:gd name="T2" fmla="*/ 25 w 299"/>
                <a:gd name="T3" fmla="*/ 42 h 300"/>
                <a:gd name="T4" fmla="*/ 13 w 299"/>
                <a:gd name="T5" fmla="*/ 65 h 300"/>
                <a:gd name="T6" fmla="*/ 2 w 299"/>
                <a:gd name="T7" fmla="*/ 110 h 300"/>
                <a:gd name="T8" fmla="*/ 0 w 299"/>
                <a:gd name="T9" fmla="*/ 178 h 300"/>
                <a:gd name="T10" fmla="*/ 9 w 299"/>
                <a:gd name="T11" fmla="*/ 226 h 300"/>
                <a:gd name="T12" fmla="*/ 19 w 299"/>
                <a:gd name="T13" fmla="*/ 253 h 300"/>
                <a:gd name="T14" fmla="*/ 26 w 299"/>
                <a:gd name="T15" fmla="*/ 264 h 300"/>
                <a:gd name="T16" fmla="*/ 34 w 299"/>
                <a:gd name="T17" fmla="*/ 275 h 300"/>
                <a:gd name="T18" fmla="*/ 53 w 299"/>
                <a:gd name="T19" fmla="*/ 289 h 300"/>
                <a:gd name="T20" fmla="*/ 80 w 299"/>
                <a:gd name="T21" fmla="*/ 297 h 300"/>
                <a:gd name="T22" fmla="*/ 124 w 299"/>
                <a:gd name="T23" fmla="*/ 300 h 300"/>
                <a:gd name="T24" fmla="*/ 156 w 299"/>
                <a:gd name="T25" fmla="*/ 300 h 300"/>
                <a:gd name="T26" fmla="*/ 199 w 299"/>
                <a:gd name="T27" fmla="*/ 299 h 300"/>
                <a:gd name="T28" fmla="*/ 251 w 299"/>
                <a:gd name="T29" fmla="*/ 292 h 300"/>
                <a:gd name="T30" fmla="*/ 274 w 299"/>
                <a:gd name="T31" fmla="*/ 285 h 300"/>
                <a:gd name="T32" fmla="*/ 279 w 299"/>
                <a:gd name="T33" fmla="*/ 280 h 300"/>
                <a:gd name="T34" fmla="*/ 284 w 299"/>
                <a:gd name="T35" fmla="*/ 275 h 300"/>
                <a:gd name="T36" fmla="*/ 291 w 299"/>
                <a:gd name="T37" fmla="*/ 251 h 300"/>
                <a:gd name="T38" fmla="*/ 298 w 299"/>
                <a:gd name="T39" fmla="*/ 196 h 300"/>
                <a:gd name="T40" fmla="*/ 299 w 299"/>
                <a:gd name="T41" fmla="*/ 147 h 300"/>
                <a:gd name="T42" fmla="*/ 299 w 299"/>
                <a:gd name="T43" fmla="*/ 101 h 300"/>
                <a:gd name="T44" fmla="*/ 292 w 299"/>
                <a:gd name="T45" fmla="*/ 54 h 300"/>
                <a:gd name="T46" fmla="*/ 282 w 299"/>
                <a:gd name="T47" fmla="*/ 32 h 300"/>
                <a:gd name="T48" fmla="*/ 267 w 299"/>
                <a:gd name="T49" fmla="*/ 17 h 300"/>
                <a:gd name="T50" fmla="*/ 245 w 299"/>
                <a:gd name="T51" fmla="*/ 8 h 300"/>
                <a:gd name="T52" fmla="*/ 197 w 299"/>
                <a:gd name="T53" fmla="*/ 1 h 300"/>
                <a:gd name="T54" fmla="*/ 151 w 299"/>
                <a:gd name="T55" fmla="*/ 0 h 300"/>
                <a:gd name="T56" fmla="*/ 128 w 299"/>
                <a:gd name="T57" fmla="*/ 1 h 300"/>
                <a:gd name="T58" fmla="*/ 92 w 299"/>
                <a:gd name="T59" fmla="*/ 4 h 300"/>
                <a:gd name="T60" fmla="*/ 64 w 299"/>
                <a:gd name="T61" fmla="*/ 12 h 300"/>
                <a:gd name="T62" fmla="*/ 42 w 299"/>
                <a:gd name="T63" fmla="*/ 25 h 300"/>
                <a:gd name="T64" fmla="*/ 33 w 299"/>
                <a:gd name="T65" fmla="*/ 34 h 300"/>
                <a:gd name="T66" fmla="*/ 233 w 299"/>
                <a:gd name="T67" fmla="*/ 160 h 300"/>
                <a:gd name="T68" fmla="*/ 233 w 299"/>
                <a:gd name="T69" fmla="*/ 234 h 300"/>
                <a:gd name="T70" fmla="*/ 158 w 299"/>
                <a:gd name="T71" fmla="*/ 234 h 300"/>
                <a:gd name="T72" fmla="*/ 83 w 299"/>
                <a:gd name="T73" fmla="*/ 234 h 300"/>
                <a:gd name="T74" fmla="*/ 83 w 299"/>
                <a:gd name="T75" fmla="*/ 162 h 300"/>
                <a:gd name="T76" fmla="*/ 83 w 299"/>
                <a:gd name="T77" fmla="*/ 132 h 300"/>
                <a:gd name="T78" fmla="*/ 87 w 299"/>
                <a:gd name="T79" fmla="*/ 89 h 300"/>
                <a:gd name="T80" fmla="*/ 89 w 299"/>
                <a:gd name="T81" fmla="*/ 82 h 300"/>
                <a:gd name="T82" fmla="*/ 97 w 299"/>
                <a:gd name="T83" fmla="*/ 79 h 300"/>
                <a:gd name="T84" fmla="*/ 137 w 299"/>
                <a:gd name="T85" fmla="*/ 78 h 300"/>
                <a:gd name="T86" fmla="*/ 164 w 299"/>
                <a:gd name="T87" fmla="*/ 80 h 300"/>
                <a:gd name="T88" fmla="*/ 233 w 299"/>
                <a:gd name="T89" fmla="*/ 87 h 300"/>
                <a:gd name="T90" fmla="*/ 233 w 299"/>
                <a:gd name="T91" fmla="*/ 160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99" h="300">
                  <a:moveTo>
                    <a:pt x="33" y="34"/>
                  </a:moveTo>
                  <a:lnTo>
                    <a:pt x="25" y="42"/>
                  </a:lnTo>
                  <a:lnTo>
                    <a:pt x="13" y="65"/>
                  </a:lnTo>
                  <a:lnTo>
                    <a:pt x="2" y="110"/>
                  </a:lnTo>
                  <a:lnTo>
                    <a:pt x="0" y="178"/>
                  </a:lnTo>
                  <a:lnTo>
                    <a:pt x="9" y="226"/>
                  </a:lnTo>
                  <a:lnTo>
                    <a:pt x="19" y="253"/>
                  </a:lnTo>
                  <a:lnTo>
                    <a:pt x="26" y="264"/>
                  </a:lnTo>
                  <a:lnTo>
                    <a:pt x="34" y="275"/>
                  </a:lnTo>
                  <a:lnTo>
                    <a:pt x="53" y="289"/>
                  </a:lnTo>
                  <a:lnTo>
                    <a:pt x="80" y="297"/>
                  </a:lnTo>
                  <a:lnTo>
                    <a:pt x="124" y="300"/>
                  </a:lnTo>
                  <a:lnTo>
                    <a:pt x="156" y="300"/>
                  </a:lnTo>
                  <a:lnTo>
                    <a:pt x="199" y="299"/>
                  </a:lnTo>
                  <a:lnTo>
                    <a:pt x="251" y="292"/>
                  </a:lnTo>
                  <a:lnTo>
                    <a:pt x="274" y="285"/>
                  </a:lnTo>
                  <a:lnTo>
                    <a:pt x="279" y="280"/>
                  </a:lnTo>
                  <a:lnTo>
                    <a:pt x="284" y="275"/>
                  </a:lnTo>
                  <a:lnTo>
                    <a:pt x="291" y="251"/>
                  </a:lnTo>
                  <a:lnTo>
                    <a:pt x="298" y="196"/>
                  </a:lnTo>
                  <a:lnTo>
                    <a:pt x="299" y="147"/>
                  </a:lnTo>
                  <a:lnTo>
                    <a:pt x="299" y="101"/>
                  </a:lnTo>
                  <a:lnTo>
                    <a:pt x="292" y="54"/>
                  </a:lnTo>
                  <a:lnTo>
                    <a:pt x="282" y="32"/>
                  </a:lnTo>
                  <a:lnTo>
                    <a:pt x="267" y="17"/>
                  </a:lnTo>
                  <a:lnTo>
                    <a:pt x="245" y="8"/>
                  </a:lnTo>
                  <a:lnTo>
                    <a:pt x="197" y="1"/>
                  </a:lnTo>
                  <a:lnTo>
                    <a:pt x="151" y="0"/>
                  </a:lnTo>
                  <a:lnTo>
                    <a:pt x="128" y="1"/>
                  </a:lnTo>
                  <a:lnTo>
                    <a:pt x="92" y="4"/>
                  </a:lnTo>
                  <a:lnTo>
                    <a:pt x="64" y="12"/>
                  </a:lnTo>
                  <a:lnTo>
                    <a:pt x="42" y="25"/>
                  </a:lnTo>
                  <a:lnTo>
                    <a:pt x="33" y="34"/>
                  </a:lnTo>
                  <a:close/>
                  <a:moveTo>
                    <a:pt x="233" y="160"/>
                  </a:moveTo>
                  <a:lnTo>
                    <a:pt x="233" y="234"/>
                  </a:lnTo>
                  <a:lnTo>
                    <a:pt x="158" y="234"/>
                  </a:lnTo>
                  <a:lnTo>
                    <a:pt x="83" y="234"/>
                  </a:lnTo>
                  <a:lnTo>
                    <a:pt x="83" y="162"/>
                  </a:lnTo>
                  <a:lnTo>
                    <a:pt x="83" y="132"/>
                  </a:lnTo>
                  <a:lnTo>
                    <a:pt x="87" y="89"/>
                  </a:lnTo>
                  <a:lnTo>
                    <a:pt x="89" y="82"/>
                  </a:lnTo>
                  <a:lnTo>
                    <a:pt x="97" y="79"/>
                  </a:lnTo>
                  <a:lnTo>
                    <a:pt x="137" y="78"/>
                  </a:lnTo>
                  <a:lnTo>
                    <a:pt x="164" y="80"/>
                  </a:lnTo>
                  <a:lnTo>
                    <a:pt x="233" y="87"/>
                  </a:lnTo>
                  <a:lnTo>
                    <a:pt x="233" y="1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4"/>
                </a:solidFill>
              </a:endParaRPr>
            </a:p>
          </p:txBody>
        </p:sp>
        <p:sp>
          <p:nvSpPr>
            <p:cNvPr id="59" name="Freeform 141">
              <a:extLst>
                <a:ext uri="{FF2B5EF4-FFF2-40B4-BE49-F238E27FC236}">
                  <a16:creationId xmlns:a16="http://schemas.microsoft.com/office/drawing/2014/main" id="{2012D26C-2B03-2B40-B086-7895E01CD800}"/>
                </a:ext>
              </a:extLst>
            </p:cNvPr>
            <p:cNvSpPr>
              <a:spLocks noEditPoints="1"/>
            </p:cNvSpPr>
            <p:nvPr/>
          </p:nvSpPr>
          <p:spPr bwMode="auto">
            <a:xfrm>
              <a:off x="2611438" y="5599113"/>
              <a:ext cx="111125" cy="112713"/>
            </a:xfrm>
            <a:custGeom>
              <a:avLst/>
              <a:gdLst>
                <a:gd name="T0" fmla="*/ 30 w 300"/>
                <a:gd name="T1" fmla="*/ 19 h 300"/>
                <a:gd name="T2" fmla="*/ 22 w 300"/>
                <a:gd name="T3" fmla="*/ 24 h 300"/>
                <a:gd name="T4" fmla="*/ 10 w 300"/>
                <a:gd name="T5" fmla="*/ 41 h 300"/>
                <a:gd name="T6" fmla="*/ 1 w 300"/>
                <a:gd name="T7" fmla="*/ 88 h 300"/>
                <a:gd name="T8" fmla="*/ 0 w 300"/>
                <a:gd name="T9" fmla="*/ 147 h 300"/>
                <a:gd name="T10" fmla="*/ 1 w 300"/>
                <a:gd name="T11" fmla="*/ 196 h 300"/>
                <a:gd name="T12" fmla="*/ 9 w 300"/>
                <a:gd name="T13" fmla="*/ 251 h 300"/>
                <a:gd name="T14" fmla="*/ 16 w 300"/>
                <a:gd name="T15" fmla="*/ 275 h 300"/>
                <a:gd name="T16" fmla="*/ 20 w 300"/>
                <a:gd name="T17" fmla="*/ 280 h 300"/>
                <a:gd name="T18" fmla="*/ 26 w 300"/>
                <a:gd name="T19" fmla="*/ 285 h 300"/>
                <a:gd name="T20" fmla="*/ 49 w 300"/>
                <a:gd name="T21" fmla="*/ 292 h 300"/>
                <a:gd name="T22" fmla="*/ 101 w 300"/>
                <a:gd name="T23" fmla="*/ 299 h 300"/>
                <a:gd name="T24" fmla="*/ 144 w 300"/>
                <a:gd name="T25" fmla="*/ 300 h 300"/>
                <a:gd name="T26" fmla="*/ 190 w 300"/>
                <a:gd name="T27" fmla="*/ 300 h 300"/>
                <a:gd name="T28" fmla="*/ 239 w 300"/>
                <a:gd name="T29" fmla="*/ 292 h 300"/>
                <a:gd name="T30" fmla="*/ 263 w 300"/>
                <a:gd name="T31" fmla="*/ 282 h 300"/>
                <a:gd name="T32" fmla="*/ 280 w 300"/>
                <a:gd name="T33" fmla="*/ 266 h 300"/>
                <a:gd name="T34" fmla="*/ 291 w 300"/>
                <a:gd name="T35" fmla="*/ 244 h 300"/>
                <a:gd name="T36" fmla="*/ 300 w 300"/>
                <a:gd name="T37" fmla="*/ 200 h 300"/>
                <a:gd name="T38" fmla="*/ 300 w 300"/>
                <a:gd name="T39" fmla="*/ 157 h 300"/>
                <a:gd name="T40" fmla="*/ 299 w 300"/>
                <a:gd name="T41" fmla="*/ 114 h 300"/>
                <a:gd name="T42" fmla="*/ 289 w 300"/>
                <a:gd name="T43" fmla="*/ 66 h 300"/>
                <a:gd name="T44" fmla="*/ 276 w 300"/>
                <a:gd name="T45" fmla="*/ 43 h 300"/>
                <a:gd name="T46" fmla="*/ 259 w 300"/>
                <a:gd name="T47" fmla="*/ 25 h 300"/>
                <a:gd name="T48" fmla="*/ 235 w 300"/>
                <a:gd name="T49" fmla="*/ 12 h 300"/>
                <a:gd name="T50" fmla="*/ 189 w 300"/>
                <a:gd name="T51" fmla="*/ 1 h 300"/>
                <a:gd name="T52" fmla="*/ 147 w 300"/>
                <a:gd name="T53" fmla="*/ 0 h 300"/>
                <a:gd name="T54" fmla="*/ 110 w 300"/>
                <a:gd name="T55" fmla="*/ 1 h 300"/>
                <a:gd name="T56" fmla="*/ 46 w 300"/>
                <a:gd name="T57" fmla="*/ 11 h 300"/>
                <a:gd name="T58" fmla="*/ 30 w 300"/>
                <a:gd name="T59" fmla="*/ 19 h 300"/>
                <a:gd name="T60" fmla="*/ 177 w 300"/>
                <a:gd name="T61" fmla="*/ 84 h 300"/>
                <a:gd name="T62" fmla="*/ 190 w 300"/>
                <a:gd name="T63" fmla="*/ 84 h 300"/>
                <a:gd name="T64" fmla="*/ 206 w 300"/>
                <a:gd name="T65" fmla="*/ 89 h 300"/>
                <a:gd name="T66" fmla="*/ 214 w 300"/>
                <a:gd name="T67" fmla="*/ 104 h 300"/>
                <a:gd name="T68" fmla="*/ 217 w 300"/>
                <a:gd name="T69" fmla="*/ 135 h 300"/>
                <a:gd name="T70" fmla="*/ 217 w 300"/>
                <a:gd name="T71" fmla="*/ 159 h 300"/>
                <a:gd name="T72" fmla="*/ 217 w 300"/>
                <a:gd name="T73" fmla="*/ 234 h 300"/>
                <a:gd name="T74" fmla="*/ 142 w 300"/>
                <a:gd name="T75" fmla="*/ 234 h 300"/>
                <a:gd name="T76" fmla="*/ 67 w 300"/>
                <a:gd name="T77" fmla="*/ 234 h 300"/>
                <a:gd name="T78" fmla="*/ 67 w 300"/>
                <a:gd name="T79" fmla="*/ 162 h 300"/>
                <a:gd name="T80" fmla="*/ 67 w 300"/>
                <a:gd name="T81" fmla="*/ 134 h 300"/>
                <a:gd name="T82" fmla="*/ 72 w 300"/>
                <a:gd name="T83" fmla="*/ 95 h 300"/>
                <a:gd name="T84" fmla="*/ 83 w 300"/>
                <a:gd name="T85" fmla="*/ 75 h 300"/>
                <a:gd name="T86" fmla="*/ 101 w 300"/>
                <a:gd name="T87" fmla="*/ 71 h 300"/>
                <a:gd name="T88" fmla="*/ 114 w 300"/>
                <a:gd name="T89" fmla="*/ 75 h 300"/>
                <a:gd name="T90" fmla="*/ 125 w 300"/>
                <a:gd name="T91" fmla="*/ 79 h 300"/>
                <a:gd name="T92" fmla="*/ 160 w 300"/>
                <a:gd name="T93" fmla="*/ 83 h 300"/>
                <a:gd name="T94" fmla="*/ 177 w 300"/>
                <a:gd name="T95" fmla="*/ 84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00" h="300">
                  <a:moveTo>
                    <a:pt x="30" y="19"/>
                  </a:moveTo>
                  <a:lnTo>
                    <a:pt x="22" y="24"/>
                  </a:lnTo>
                  <a:lnTo>
                    <a:pt x="10" y="41"/>
                  </a:lnTo>
                  <a:lnTo>
                    <a:pt x="1" y="88"/>
                  </a:lnTo>
                  <a:lnTo>
                    <a:pt x="0" y="147"/>
                  </a:lnTo>
                  <a:lnTo>
                    <a:pt x="1" y="196"/>
                  </a:lnTo>
                  <a:lnTo>
                    <a:pt x="9" y="251"/>
                  </a:lnTo>
                  <a:lnTo>
                    <a:pt x="16" y="275"/>
                  </a:lnTo>
                  <a:lnTo>
                    <a:pt x="20" y="280"/>
                  </a:lnTo>
                  <a:lnTo>
                    <a:pt x="26" y="285"/>
                  </a:lnTo>
                  <a:lnTo>
                    <a:pt x="49" y="292"/>
                  </a:lnTo>
                  <a:lnTo>
                    <a:pt x="101" y="299"/>
                  </a:lnTo>
                  <a:lnTo>
                    <a:pt x="144" y="300"/>
                  </a:lnTo>
                  <a:lnTo>
                    <a:pt x="190" y="300"/>
                  </a:lnTo>
                  <a:lnTo>
                    <a:pt x="239" y="292"/>
                  </a:lnTo>
                  <a:lnTo>
                    <a:pt x="263" y="282"/>
                  </a:lnTo>
                  <a:lnTo>
                    <a:pt x="280" y="266"/>
                  </a:lnTo>
                  <a:lnTo>
                    <a:pt x="291" y="244"/>
                  </a:lnTo>
                  <a:lnTo>
                    <a:pt x="300" y="200"/>
                  </a:lnTo>
                  <a:lnTo>
                    <a:pt x="300" y="157"/>
                  </a:lnTo>
                  <a:lnTo>
                    <a:pt x="299" y="114"/>
                  </a:lnTo>
                  <a:lnTo>
                    <a:pt x="289" y="66"/>
                  </a:lnTo>
                  <a:lnTo>
                    <a:pt x="276" y="43"/>
                  </a:lnTo>
                  <a:lnTo>
                    <a:pt x="259" y="25"/>
                  </a:lnTo>
                  <a:lnTo>
                    <a:pt x="235" y="12"/>
                  </a:lnTo>
                  <a:lnTo>
                    <a:pt x="189" y="1"/>
                  </a:lnTo>
                  <a:lnTo>
                    <a:pt x="147" y="0"/>
                  </a:lnTo>
                  <a:lnTo>
                    <a:pt x="110" y="1"/>
                  </a:lnTo>
                  <a:lnTo>
                    <a:pt x="46" y="11"/>
                  </a:lnTo>
                  <a:lnTo>
                    <a:pt x="30" y="19"/>
                  </a:lnTo>
                  <a:close/>
                  <a:moveTo>
                    <a:pt x="177" y="84"/>
                  </a:moveTo>
                  <a:lnTo>
                    <a:pt x="190" y="84"/>
                  </a:lnTo>
                  <a:lnTo>
                    <a:pt x="206" y="89"/>
                  </a:lnTo>
                  <a:lnTo>
                    <a:pt x="214" y="104"/>
                  </a:lnTo>
                  <a:lnTo>
                    <a:pt x="217" y="135"/>
                  </a:lnTo>
                  <a:lnTo>
                    <a:pt x="217" y="159"/>
                  </a:lnTo>
                  <a:lnTo>
                    <a:pt x="217" y="234"/>
                  </a:lnTo>
                  <a:lnTo>
                    <a:pt x="142" y="234"/>
                  </a:lnTo>
                  <a:lnTo>
                    <a:pt x="67" y="234"/>
                  </a:lnTo>
                  <a:lnTo>
                    <a:pt x="67" y="162"/>
                  </a:lnTo>
                  <a:lnTo>
                    <a:pt x="67" y="134"/>
                  </a:lnTo>
                  <a:lnTo>
                    <a:pt x="72" y="95"/>
                  </a:lnTo>
                  <a:lnTo>
                    <a:pt x="83" y="75"/>
                  </a:lnTo>
                  <a:lnTo>
                    <a:pt x="101" y="71"/>
                  </a:lnTo>
                  <a:lnTo>
                    <a:pt x="114" y="75"/>
                  </a:lnTo>
                  <a:lnTo>
                    <a:pt x="125" y="79"/>
                  </a:lnTo>
                  <a:lnTo>
                    <a:pt x="160" y="83"/>
                  </a:lnTo>
                  <a:lnTo>
                    <a:pt x="177" y="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4"/>
                </a:solidFill>
              </a:endParaRPr>
            </a:p>
          </p:txBody>
        </p:sp>
        <p:sp>
          <p:nvSpPr>
            <p:cNvPr id="60" name="Freeform 142">
              <a:extLst>
                <a:ext uri="{FF2B5EF4-FFF2-40B4-BE49-F238E27FC236}">
                  <a16:creationId xmlns:a16="http://schemas.microsoft.com/office/drawing/2014/main" id="{9DDA5768-DE2A-064F-A37A-86CD80777EE4}"/>
                </a:ext>
              </a:extLst>
            </p:cNvPr>
            <p:cNvSpPr>
              <a:spLocks noEditPoints="1"/>
            </p:cNvSpPr>
            <p:nvPr/>
          </p:nvSpPr>
          <p:spPr bwMode="auto">
            <a:xfrm>
              <a:off x="2735263" y="5600700"/>
              <a:ext cx="109538" cy="111125"/>
            </a:xfrm>
            <a:custGeom>
              <a:avLst/>
              <a:gdLst>
                <a:gd name="T0" fmla="*/ 38 w 299"/>
                <a:gd name="T1" fmla="*/ 21 h 296"/>
                <a:gd name="T2" fmla="*/ 27 w 299"/>
                <a:gd name="T3" fmla="*/ 30 h 296"/>
                <a:gd name="T4" fmla="*/ 12 w 299"/>
                <a:gd name="T5" fmla="*/ 49 h 296"/>
                <a:gd name="T6" fmla="*/ 3 w 299"/>
                <a:gd name="T7" fmla="*/ 76 h 296"/>
                <a:gd name="T8" fmla="*/ 0 w 299"/>
                <a:gd name="T9" fmla="*/ 117 h 296"/>
                <a:gd name="T10" fmla="*/ 0 w 299"/>
                <a:gd name="T11" fmla="*/ 146 h 296"/>
                <a:gd name="T12" fmla="*/ 0 w 299"/>
                <a:gd name="T13" fmla="*/ 192 h 296"/>
                <a:gd name="T14" fmla="*/ 9 w 299"/>
                <a:gd name="T15" fmla="*/ 239 h 296"/>
                <a:gd name="T16" fmla="*/ 20 w 299"/>
                <a:gd name="T17" fmla="*/ 262 h 296"/>
                <a:gd name="T18" fmla="*/ 36 w 299"/>
                <a:gd name="T19" fmla="*/ 278 h 296"/>
                <a:gd name="T20" fmla="*/ 60 w 299"/>
                <a:gd name="T21" fmla="*/ 288 h 296"/>
                <a:gd name="T22" fmla="*/ 109 w 299"/>
                <a:gd name="T23" fmla="*/ 296 h 296"/>
                <a:gd name="T24" fmla="*/ 156 w 299"/>
                <a:gd name="T25" fmla="*/ 296 h 296"/>
                <a:gd name="T26" fmla="*/ 199 w 299"/>
                <a:gd name="T27" fmla="*/ 295 h 296"/>
                <a:gd name="T28" fmla="*/ 251 w 299"/>
                <a:gd name="T29" fmla="*/ 288 h 296"/>
                <a:gd name="T30" fmla="*/ 274 w 299"/>
                <a:gd name="T31" fmla="*/ 281 h 296"/>
                <a:gd name="T32" fmla="*/ 280 w 299"/>
                <a:gd name="T33" fmla="*/ 276 h 296"/>
                <a:gd name="T34" fmla="*/ 284 w 299"/>
                <a:gd name="T35" fmla="*/ 271 h 296"/>
                <a:gd name="T36" fmla="*/ 291 w 299"/>
                <a:gd name="T37" fmla="*/ 248 h 296"/>
                <a:gd name="T38" fmla="*/ 298 w 299"/>
                <a:gd name="T39" fmla="*/ 198 h 296"/>
                <a:gd name="T40" fmla="*/ 299 w 299"/>
                <a:gd name="T41" fmla="*/ 118 h 296"/>
                <a:gd name="T42" fmla="*/ 292 w 299"/>
                <a:gd name="T43" fmla="*/ 49 h 296"/>
                <a:gd name="T44" fmla="*/ 285 w 299"/>
                <a:gd name="T45" fmla="*/ 31 h 296"/>
                <a:gd name="T46" fmla="*/ 279 w 299"/>
                <a:gd name="T47" fmla="*/ 25 h 296"/>
                <a:gd name="T48" fmla="*/ 258 w 299"/>
                <a:gd name="T49" fmla="*/ 14 h 296"/>
                <a:gd name="T50" fmla="*/ 209 w 299"/>
                <a:gd name="T51" fmla="*/ 3 h 296"/>
                <a:gd name="T52" fmla="*/ 130 w 299"/>
                <a:gd name="T53" fmla="*/ 0 h 296"/>
                <a:gd name="T54" fmla="*/ 76 w 299"/>
                <a:gd name="T55" fmla="*/ 7 h 296"/>
                <a:gd name="T56" fmla="*/ 48 w 299"/>
                <a:gd name="T57" fmla="*/ 15 h 296"/>
                <a:gd name="T58" fmla="*/ 38 w 299"/>
                <a:gd name="T59" fmla="*/ 21 h 296"/>
                <a:gd name="T60" fmla="*/ 185 w 299"/>
                <a:gd name="T61" fmla="*/ 80 h 296"/>
                <a:gd name="T62" fmla="*/ 201 w 299"/>
                <a:gd name="T63" fmla="*/ 80 h 296"/>
                <a:gd name="T64" fmla="*/ 221 w 299"/>
                <a:gd name="T65" fmla="*/ 84 h 296"/>
                <a:gd name="T66" fmla="*/ 230 w 299"/>
                <a:gd name="T67" fmla="*/ 99 h 296"/>
                <a:gd name="T68" fmla="*/ 233 w 299"/>
                <a:gd name="T69" fmla="*/ 130 h 296"/>
                <a:gd name="T70" fmla="*/ 233 w 299"/>
                <a:gd name="T71" fmla="*/ 155 h 296"/>
                <a:gd name="T72" fmla="*/ 233 w 299"/>
                <a:gd name="T73" fmla="*/ 230 h 296"/>
                <a:gd name="T74" fmla="*/ 158 w 299"/>
                <a:gd name="T75" fmla="*/ 230 h 296"/>
                <a:gd name="T76" fmla="*/ 128 w 299"/>
                <a:gd name="T77" fmla="*/ 229 h 296"/>
                <a:gd name="T78" fmla="*/ 96 w 299"/>
                <a:gd name="T79" fmla="*/ 223 h 296"/>
                <a:gd name="T80" fmla="*/ 82 w 299"/>
                <a:gd name="T81" fmla="*/ 215 h 296"/>
                <a:gd name="T82" fmla="*/ 73 w 299"/>
                <a:gd name="T83" fmla="*/ 203 h 296"/>
                <a:gd name="T84" fmla="*/ 68 w 299"/>
                <a:gd name="T85" fmla="*/ 186 h 296"/>
                <a:gd name="T86" fmla="*/ 69 w 299"/>
                <a:gd name="T87" fmla="*/ 152 h 296"/>
                <a:gd name="T88" fmla="*/ 75 w 299"/>
                <a:gd name="T89" fmla="*/ 120 h 296"/>
                <a:gd name="T90" fmla="*/ 80 w 299"/>
                <a:gd name="T91" fmla="*/ 91 h 296"/>
                <a:gd name="T92" fmla="*/ 92 w 299"/>
                <a:gd name="T93" fmla="*/ 71 h 296"/>
                <a:gd name="T94" fmla="*/ 103 w 299"/>
                <a:gd name="T95" fmla="*/ 68 h 296"/>
                <a:gd name="T96" fmla="*/ 110 w 299"/>
                <a:gd name="T97" fmla="*/ 70 h 296"/>
                <a:gd name="T98" fmla="*/ 123 w 299"/>
                <a:gd name="T99" fmla="*/ 73 h 296"/>
                <a:gd name="T100" fmla="*/ 164 w 299"/>
                <a:gd name="T101" fmla="*/ 79 h 296"/>
                <a:gd name="T102" fmla="*/ 185 w 299"/>
                <a:gd name="T103" fmla="*/ 80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99" h="296">
                  <a:moveTo>
                    <a:pt x="38" y="21"/>
                  </a:moveTo>
                  <a:lnTo>
                    <a:pt x="27" y="30"/>
                  </a:lnTo>
                  <a:lnTo>
                    <a:pt x="12" y="49"/>
                  </a:lnTo>
                  <a:lnTo>
                    <a:pt x="3" y="76"/>
                  </a:lnTo>
                  <a:lnTo>
                    <a:pt x="0" y="117"/>
                  </a:lnTo>
                  <a:lnTo>
                    <a:pt x="0" y="146"/>
                  </a:lnTo>
                  <a:lnTo>
                    <a:pt x="0" y="192"/>
                  </a:lnTo>
                  <a:lnTo>
                    <a:pt x="9" y="239"/>
                  </a:lnTo>
                  <a:lnTo>
                    <a:pt x="20" y="262"/>
                  </a:lnTo>
                  <a:lnTo>
                    <a:pt x="36" y="278"/>
                  </a:lnTo>
                  <a:lnTo>
                    <a:pt x="60" y="288"/>
                  </a:lnTo>
                  <a:lnTo>
                    <a:pt x="109" y="296"/>
                  </a:lnTo>
                  <a:lnTo>
                    <a:pt x="156" y="296"/>
                  </a:lnTo>
                  <a:lnTo>
                    <a:pt x="199" y="295"/>
                  </a:lnTo>
                  <a:lnTo>
                    <a:pt x="251" y="288"/>
                  </a:lnTo>
                  <a:lnTo>
                    <a:pt x="274" y="281"/>
                  </a:lnTo>
                  <a:lnTo>
                    <a:pt x="280" y="276"/>
                  </a:lnTo>
                  <a:lnTo>
                    <a:pt x="284" y="271"/>
                  </a:lnTo>
                  <a:lnTo>
                    <a:pt x="291" y="248"/>
                  </a:lnTo>
                  <a:lnTo>
                    <a:pt x="298" y="198"/>
                  </a:lnTo>
                  <a:lnTo>
                    <a:pt x="299" y="118"/>
                  </a:lnTo>
                  <a:lnTo>
                    <a:pt x="292" y="49"/>
                  </a:lnTo>
                  <a:lnTo>
                    <a:pt x="285" y="31"/>
                  </a:lnTo>
                  <a:lnTo>
                    <a:pt x="279" y="25"/>
                  </a:lnTo>
                  <a:lnTo>
                    <a:pt x="258" y="14"/>
                  </a:lnTo>
                  <a:lnTo>
                    <a:pt x="209" y="3"/>
                  </a:lnTo>
                  <a:lnTo>
                    <a:pt x="130" y="0"/>
                  </a:lnTo>
                  <a:lnTo>
                    <a:pt x="76" y="7"/>
                  </a:lnTo>
                  <a:lnTo>
                    <a:pt x="48" y="15"/>
                  </a:lnTo>
                  <a:lnTo>
                    <a:pt x="38" y="21"/>
                  </a:lnTo>
                  <a:close/>
                  <a:moveTo>
                    <a:pt x="185" y="80"/>
                  </a:moveTo>
                  <a:lnTo>
                    <a:pt x="201" y="80"/>
                  </a:lnTo>
                  <a:lnTo>
                    <a:pt x="221" y="84"/>
                  </a:lnTo>
                  <a:lnTo>
                    <a:pt x="230" y="99"/>
                  </a:lnTo>
                  <a:lnTo>
                    <a:pt x="233" y="130"/>
                  </a:lnTo>
                  <a:lnTo>
                    <a:pt x="233" y="155"/>
                  </a:lnTo>
                  <a:lnTo>
                    <a:pt x="233" y="230"/>
                  </a:lnTo>
                  <a:lnTo>
                    <a:pt x="158" y="230"/>
                  </a:lnTo>
                  <a:lnTo>
                    <a:pt x="128" y="229"/>
                  </a:lnTo>
                  <a:lnTo>
                    <a:pt x="96" y="223"/>
                  </a:lnTo>
                  <a:lnTo>
                    <a:pt x="82" y="215"/>
                  </a:lnTo>
                  <a:lnTo>
                    <a:pt x="73" y="203"/>
                  </a:lnTo>
                  <a:lnTo>
                    <a:pt x="68" y="186"/>
                  </a:lnTo>
                  <a:lnTo>
                    <a:pt x="69" y="152"/>
                  </a:lnTo>
                  <a:lnTo>
                    <a:pt x="75" y="120"/>
                  </a:lnTo>
                  <a:lnTo>
                    <a:pt x="80" y="91"/>
                  </a:lnTo>
                  <a:lnTo>
                    <a:pt x="92" y="71"/>
                  </a:lnTo>
                  <a:lnTo>
                    <a:pt x="103" y="68"/>
                  </a:lnTo>
                  <a:lnTo>
                    <a:pt x="110" y="70"/>
                  </a:lnTo>
                  <a:lnTo>
                    <a:pt x="123" y="73"/>
                  </a:lnTo>
                  <a:lnTo>
                    <a:pt x="164" y="79"/>
                  </a:lnTo>
                  <a:lnTo>
                    <a:pt x="185"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4"/>
                </a:solidFill>
              </a:endParaRPr>
            </a:p>
          </p:txBody>
        </p:sp>
        <p:sp>
          <p:nvSpPr>
            <p:cNvPr id="61" name="Freeform 143">
              <a:extLst>
                <a:ext uri="{FF2B5EF4-FFF2-40B4-BE49-F238E27FC236}">
                  <a16:creationId xmlns:a16="http://schemas.microsoft.com/office/drawing/2014/main" id="{712FB47B-755C-CC48-927C-9C3658F4781D}"/>
                </a:ext>
              </a:extLst>
            </p:cNvPr>
            <p:cNvSpPr>
              <a:spLocks noEditPoints="1"/>
            </p:cNvSpPr>
            <p:nvPr/>
          </p:nvSpPr>
          <p:spPr bwMode="auto">
            <a:xfrm>
              <a:off x="2481263" y="5729288"/>
              <a:ext cx="111125" cy="106363"/>
            </a:xfrm>
            <a:custGeom>
              <a:avLst/>
              <a:gdLst>
                <a:gd name="T0" fmla="*/ 17 w 301"/>
                <a:gd name="T1" fmla="*/ 44 h 284"/>
                <a:gd name="T2" fmla="*/ 10 w 301"/>
                <a:gd name="T3" fmla="*/ 64 h 284"/>
                <a:gd name="T4" fmla="*/ 1 w 301"/>
                <a:gd name="T5" fmla="*/ 117 h 284"/>
                <a:gd name="T6" fmla="*/ 0 w 301"/>
                <a:gd name="T7" fmla="*/ 142 h 284"/>
                <a:gd name="T8" fmla="*/ 1 w 301"/>
                <a:gd name="T9" fmla="*/ 167 h 284"/>
                <a:gd name="T10" fmla="*/ 10 w 301"/>
                <a:gd name="T11" fmla="*/ 220 h 284"/>
                <a:gd name="T12" fmla="*/ 17 w 301"/>
                <a:gd name="T13" fmla="*/ 240 h 284"/>
                <a:gd name="T14" fmla="*/ 22 w 301"/>
                <a:gd name="T15" fmla="*/ 255 h 284"/>
                <a:gd name="T16" fmla="*/ 36 w 301"/>
                <a:gd name="T17" fmla="*/ 273 h 284"/>
                <a:gd name="T18" fmla="*/ 64 w 301"/>
                <a:gd name="T19" fmla="*/ 281 h 284"/>
                <a:gd name="T20" fmla="*/ 116 w 301"/>
                <a:gd name="T21" fmla="*/ 284 h 284"/>
                <a:gd name="T22" fmla="*/ 157 w 301"/>
                <a:gd name="T23" fmla="*/ 284 h 284"/>
                <a:gd name="T24" fmla="*/ 221 w 301"/>
                <a:gd name="T25" fmla="*/ 283 h 284"/>
                <a:gd name="T26" fmla="*/ 271 w 301"/>
                <a:gd name="T27" fmla="*/ 275 h 284"/>
                <a:gd name="T28" fmla="*/ 287 w 301"/>
                <a:gd name="T29" fmla="*/ 265 h 284"/>
                <a:gd name="T30" fmla="*/ 290 w 301"/>
                <a:gd name="T31" fmla="*/ 257 h 284"/>
                <a:gd name="T32" fmla="*/ 296 w 301"/>
                <a:gd name="T33" fmla="*/ 236 h 284"/>
                <a:gd name="T34" fmla="*/ 301 w 301"/>
                <a:gd name="T35" fmla="*/ 167 h 284"/>
                <a:gd name="T36" fmla="*/ 297 w 301"/>
                <a:gd name="T37" fmla="*/ 91 h 284"/>
                <a:gd name="T38" fmla="*/ 287 w 301"/>
                <a:gd name="T39" fmla="*/ 33 h 284"/>
                <a:gd name="T40" fmla="*/ 280 w 301"/>
                <a:gd name="T41" fmla="*/ 20 h 284"/>
                <a:gd name="T42" fmla="*/ 275 w 301"/>
                <a:gd name="T43" fmla="*/ 16 h 284"/>
                <a:gd name="T44" fmla="*/ 251 w 301"/>
                <a:gd name="T45" fmla="*/ 9 h 284"/>
                <a:gd name="T46" fmla="*/ 196 w 301"/>
                <a:gd name="T47" fmla="*/ 1 h 284"/>
                <a:gd name="T48" fmla="*/ 147 w 301"/>
                <a:gd name="T49" fmla="*/ 0 h 284"/>
                <a:gd name="T50" fmla="*/ 110 w 301"/>
                <a:gd name="T51" fmla="*/ 0 h 284"/>
                <a:gd name="T52" fmla="*/ 62 w 301"/>
                <a:gd name="T53" fmla="*/ 3 h 284"/>
                <a:gd name="T54" fmla="*/ 36 w 301"/>
                <a:gd name="T55" fmla="*/ 12 h 284"/>
                <a:gd name="T56" fmla="*/ 22 w 301"/>
                <a:gd name="T57" fmla="*/ 30 h 284"/>
                <a:gd name="T58" fmla="*/ 17 w 301"/>
                <a:gd name="T59" fmla="*/ 44 h 284"/>
                <a:gd name="T60" fmla="*/ 234 w 301"/>
                <a:gd name="T61" fmla="*/ 142 h 284"/>
                <a:gd name="T62" fmla="*/ 234 w 301"/>
                <a:gd name="T63" fmla="*/ 217 h 284"/>
                <a:gd name="T64" fmla="*/ 159 w 301"/>
                <a:gd name="T65" fmla="*/ 217 h 284"/>
                <a:gd name="T66" fmla="*/ 84 w 301"/>
                <a:gd name="T67" fmla="*/ 217 h 284"/>
                <a:gd name="T68" fmla="*/ 84 w 301"/>
                <a:gd name="T69" fmla="*/ 142 h 284"/>
                <a:gd name="T70" fmla="*/ 84 w 301"/>
                <a:gd name="T71" fmla="*/ 67 h 284"/>
                <a:gd name="T72" fmla="*/ 159 w 301"/>
                <a:gd name="T73" fmla="*/ 67 h 284"/>
                <a:gd name="T74" fmla="*/ 234 w 301"/>
                <a:gd name="T75" fmla="*/ 67 h 284"/>
                <a:gd name="T76" fmla="*/ 234 w 301"/>
                <a:gd name="T77" fmla="*/ 142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01" h="284">
                  <a:moveTo>
                    <a:pt x="17" y="44"/>
                  </a:moveTo>
                  <a:lnTo>
                    <a:pt x="10" y="64"/>
                  </a:lnTo>
                  <a:lnTo>
                    <a:pt x="1" y="117"/>
                  </a:lnTo>
                  <a:lnTo>
                    <a:pt x="0" y="142"/>
                  </a:lnTo>
                  <a:lnTo>
                    <a:pt x="1" y="167"/>
                  </a:lnTo>
                  <a:lnTo>
                    <a:pt x="10" y="220"/>
                  </a:lnTo>
                  <a:lnTo>
                    <a:pt x="17" y="240"/>
                  </a:lnTo>
                  <a:lnTo>
                    <a:pt x="22" y="255"/>
                  </a:lnTo>
                  <a:lnTo>
                    <a:pt x="36" y="273"/>
                  </a:lnTo>
                  <a:lnTo>
                    <a:pt x="64" y="281"/>
                  </a:lnTo>
                  <a:lnTo>
                    <a:pt x="116" y="284"/>
                  </a:lnTo>
                  <a:lnTo>
                    <a:pt x="157" y="284"/>
                  </a:lnTo>
                  <a:lnTo>
                    <a:pt x="221" y="283"/>
                  </a:lnTo>
                  <a:lnTo>
                    <a:pt x="271" y="275"/>
                  </a:lnTo>
                  <a:lnTo>
                    <a:pt x="287" y="265"/>
                  </a:lnTo>
                  <a:lnTo>
                    <a:pt x="290" y="257"/>
                  </a:lnTo>
                  <a:lnTo>
                    <a:pt x="296" y="236"/>
                  </a:lnTo>
                  <a:lnTo>
                    <a:pt x="301" y="167"/>
                  </a:lnTo>
                  <a:lnTo>
                    <a:pt x="297" y="91"/>
                  </a:lnTo>
                  <a:lnTo>
                    <a:pt x="287" y="33"/>
                  </a:lnTo>
                  <a:lnTo>
                    <a:pt x="280" y="20"/>
                  </a:lnTo>
                  <a:lnTo>
                    <a:pt x="275" y="16"/>
                  </a:lnTo>
                  <a:lnTo>
                    <a:pt x="251" y="9"/>
                  </a:lnTo>
                  <a:lnTo>
                    <a:pt x="196" y="1"/>
                  </a:lnTo>
                  <a:lnTo>
                    <a:pt x="147" y="0"/>
                  </a:lnTo>
                  <a:lnTo>
                    <a:pt x="110" y="0"/>
                  </a:lnTo>
                  <a:lnTo>
                    <a:pt x="62" y="3"/>
                  </a:lnTo>
                  <a:lnTo>
                    <a:pt x="36" y="12"/>
                  </a:lnTo>
                  <a:lnTo>
                    <a:pt x="22" y="30"/>
                  </a:lnTo>
                  <a:lnTo>
                    <a:pt x="17" y="44"/>
                  </a:lnTo>
                  <a:close/>
                  <a:moveTo>
                    <a:pt x="234" y="142"/>
                  </a:moveTo>
                  <a:lnTo>
                    <a:pt x="234" y="217"/>
                  </a:lnTo>
                  <a:lnTo>
                    <a:pt x="159" y="217"/>
                  </a:lnTo>
                  <a:lnTo>
                    <a:pt x="84" y="217"/>
                  </a:lnTo>
                  <a:lnTo>
                    <a:pt x="84" y="142"/>
                  </a:lnTo>
                  <a:lnTo>
                    <a:pt x="84" y="67"/>
                  </a:lnTo>
                  <a:lnTo>
                    <a:pt x="159" y="67"/>
                  </a:lnTo>
                  <a:lnTo>
                    <a:pt x="234" y="67"/>
                  </a:lnTo>
                  <a:lnTo>
                    <a:pt x="234" y="1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4"/>
                </a:solidFill>
              </a:endParaRPr>
            </a:p>
          </p:txBody>
        </p:sp>
        <p:sp>
          <p:nvSpPr>
            <p:cNvPr id="62" name="Freeform 144">
              <a:extLst>
                <a:ext uri="{FF2B5EF4-FFF2-40B4-BE49-F238E27FC236}">
                  <a16:creationId xmlns:a16="http://schemas.microsoft.com/office/drawing/2014/main" id="{0E6ADCF3-81C6-0941-8BDB-A2B1AA2DF303}"/>
                </a:ext>
              </a:extLst>
            </p:cNvPr>
            <p:cNvSpPr>
              <a:spLocks noEditPoints="1"/>
            </p:cNvSpPr>
            <p:nvPr/>
          </p:nvSpPr>
          <p:spPr bwMode="auto">
            <a:xfrm>
              <a:off x="2611438" y="5729288"/>
              <a:ext cx="111125" cy="106363"/>
            </a:xfrm>
            <a:custGeom>
              <a:avLst/>
              <a:gdLst>
                <a:gd name="T0" fmla="*/ 19 w 299"/>
                <a:gd name="T1" fmla="*/ 20 h 284"/>
                <a:gd name="T2" fmla="*/ 15 w 299"/>
                <a:gd name="T3" fmla="*/ 27 h 284"/>
                <a:gd name="T4" fmla="*/ 7 w 299"/>
                <a:gd name="T5" fmla="*/ 50 h 284"/>
                <a:gd name="T6" fmla="*/ 0 w 299"/>
                <a:gd name="T7" fmla="*/ 101 h 284"/>
                <a:gd name="T8" fmla="*/ 0 w 299"/>
                <a:gd name="T9" fmla="*/ 183 h 284"/>
                <a:gd name="T10" fmla="*/ 7 w 299"/>
                <a:gd name="T11" fmla="*/ 234 h 284"/>
                <a:gd name="T12" fmla="*/ 15 w 299"/>
                <a:gd name="T13" fmla="*/ 257 h 284"/>
                <a:gd name="T14" fmla="*/ 19 w 299"/>
                <a:gd name="T15" fmla="*/ 264 h 284"/>
                <a:gd name="T16" fmla="*/ 25 w 299"/>
                <a:gd name="T17" fmla="*/ 268 h 284"/>
                <a:gd name="T18" fmla="*/ 49 w 299"/>
                <a:gd name="T19" fmla="*/ 275 h 284"/>
                <a:gd name="T20" fmla="*/ 104 w 299"/>
                <a:gd name="T21" fmla="*/ 283 h 284"/>
                <a:gd name="T22" fmla="*/ 153 w 299"/>
                <a:gd name="T23" fmla="*/ 284 h 284"/>
                <a:gd name="T24" fmla="*/ 198 w 299"/>
                <a:gd name="T25" fmla="*/ 283 h 284"/>
                <a:gd name="T26" fmla="*/ 245 w 299"/>
                <a:gd name="T27" fmla="*/ 276 h 284"/>
                <a:gd name="T28" fmla="*/ 267 w 299"/>
                <a:gd name="T29" fmla="*/ 267 h 284"/>
                <a:gd name="T30" fmla="*/ 282 w 299"/>
                <a:gd name="T31" fmla="*/ 252 h 284"/>
                <a:gd name="T32" fmla="*/ 292 w 299"/>
                <a:gd name="T33" fmla="*/ 231 h 284"/>
                <a:gd name="T34" fmla="*/ 299 w 299"/>
                <a:gd name="T35" fmla="*/ 186 h 284"/>
                <a:gd name="T36" fmla="*/ 299 w 299"/>
                <a:gd name="T37" fmla="*/ 142 h 284"/>
                <a:gd name="T38" fmla="*/ 299 w 299"/>
                <a:gd name="T39" fmla="*/ 98 h 284"/>
                <a:gd name="T40" fmla="*/ 292 w 299"/>
                <a:gd name="T41" fmla="*/ 53 h 284"/>
                <a:gd name="T42" fmla="*/ 282 w 299"/>
                <a:gd name="T43" fmla="*/ 32 h 284"/>
                <a:gd name="T44" fmla="*/ 267 w 299"/>
                <a:gd name="T45" fmla="*/ 17 h 284"/>
                <a:gd name="T46" fmla="*/ 245 w 299"/>
                <a:gd name="T47" fmla="*/ 8 h 284"/>
                <a:gd name="T48" fmla="*/ 198 w 299"/>
                <a:gd name="T49" fmla="*/ 1 h 284"/>
                <a:gd name="T50" fmla="*/ 153 w 299"/>
                <a:gd name="T51" fmla="*/ 0 h 284"/>
                <a:gd name="T52" fmla="*/ 104 w 299"/>
                <a:gd name="T53" fmla="*/ 1 h 284"/>
                <a:gd name="T54" fmla="*/ 49 w 299"/>
                <a:gd name="T55" fmla="*/ 9 h 284"/>
                <a:gd name="T56" fmla="*/ 25 w 299"/>
                <a:gd name="T57" fmla="*/ 16 h 284"/>
                <a:gd name="T58" fmla="*/ 19 w 299"/>
                <a:gd name="T59" fmla="*/ 20 h 284"/>
                <a:gd name="T60" fmla="*/ 216 w 299"/>
                <a:gd name="T61" fmla="*/ 142 h 284"/>
                <a:gd name="T62" fmla="*/ 216 w 299"/>
                <a:gd name="T63" fmla="*/ 217 h 284"/>
                <a:gd name="T64" fmla="*/ 141 w 299"/>
                <a:gd name="T65" fmla="*/ 217 h 284"/>
                <a:gd name="T66" fmla="*/ 66 w 299"/>
                <a:gd name="T67" fmla="*/ 217 h 284"/>
                <a:gd name="T68" fmla="*/ 66 w 299"/>
                <a:gd name="T69" fmla="*/ 142 h 284"/>
                <a:gd name="T70" fmla="*/ 66 w 299"/>
                <a:gd name="T71" fmla="*/ 67 h 284"/>
                <a:gd name="T72" fmla="*/ 141 w 299"/>
                <a:gd name="T73" fmla="*/ 67 h 284"/>
                <a:gd name="T74" fmla="*/ 216 w 299"/>
                <a:gd name="T75" fmla="*/ 67 h 284"/>
                <a:gd name="T76" fmla="*/ 216 w 299"/>
                <a:gd name="T77" fmla="*/ 142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99" h="284">
                  <a:moveTo>
                    <a:pt x="19" y="20"/>
                  </a:moveTo>
                  <a:lnTo>
                    <a:pt x="15" y="27"/>
                  </a:lnTo>
                  <a:lnTo>
                    <a:pt x="7" y="50"/>
                  </a:lnTo>
                  <a:lnTo>
                    <a:pt x="0" y="101"/>
                  </a:lnTo>
                  <a:lnTo>
                    <a:pt x="0" y="183"/>
                  </a:lnTo>
                  <a:lnTo>
                    <a:pt x="7" y="234"/>
                  </a:lnTo>
                  <a:lnTo>
                    <a:pt x="15" y="257"/>
                  </a:lnTo>
                  <a:lnTo>
                    <a:pt x="19" y="264"/>
                  </a:lnTo>
                  <a:lnTo>
                    <a:pt x="25" y="268"/>
                  </a:lnTo>
                  <a:lnTo>
                    <a:pt x="49" y="275"/>
                  </a:lnTo>
                  <a:lnTo>
                    <a:pt x="104" y="283"/>
                  </a:lnTo>
                  <a:lnTo>
                    <a:pt x="153" y="284"/>
                  </a:lnTo>
                  <a:lnTo>
                    <a:pt x="198" y="283"/>
                  </a:lnTo>
                  <a:lnTo>
                    <a:pt x="245" y="276"/>
                  </a:lnTo>
                  <a:lnTo>
                    <a:pt x="267" y="267"/>
                  </a:lnTo>
                  <a:lnTo>
                    <a:pt x="282" y="252"/>
                  </a:lnTo>
                  <a:lnTo>
                    <a:pt x="292" y="231"/>
                  </a:lnTo>
                  <a:lnTo>
                    <a:pt x="299" y="186"/>
                  </a:lnTo>
                  <a:lnTo>
                    <a:pt x="299" y="142"/>
                  </a:lnTo>
                  <a:lnTo>
                    <a:pt x="299" y="98"/>
                  </a:lnTo>
                  <a:lnTo>
                    <a:pt x="292" y="53"/>
                  </a:lnTo>
                  <a:lnTo>
                    <a:pt x="282" y="32"/>
                  </a:lnTo>
                  <a:lnTo>
                    <a:pt x="267" y="17"/>
                  </a:lnTo>
                  <a:lnTo>
                    <a:pt x="245" y="8"/>
                  </a:lnTo>
                  <a:lnTo>
                    <a:pt x="198" y="1"/>
                  </a:lnTo>
                  <a:lnTo>
                    <a:pt x="153" y="0"/>
                  </a:lnTo>
                  <a:lnTo>
                    <a:pt x="104" y="1"/>
                  </a:lnTo>
                  <a:lnTo>
                    <a:pt x="49" y="9"/>
                  </a:lnTo>
                  <a:lnTo>
                    <a:pt x="25" y="16"/>
                  </a:lnTo>
                  <a:lnTo>
                    <a:pt x="19" y="20"/>
                  </a:lnTo>
                  <a:close/>
                  <a:moveTo>
                    <a:pt x="216" y="142"/>
                  </a:moveTo>
                  <a:lnTo>
                    <a:pt x="216" y="217"/>
                  </a:lnTo>
                  <a:lnTo>
                    <a:pt x="141" y="217"/>
                  </a:lnTo>
                  <a:lnTo>
                    <a:pt x="66" y="217"/>
                  </a:lnTo>
                  <a:lnTo>
                    <a:pt x="66" y="142"/>
                  </a:lnTo>
                  <a:lnTo>
                    <a:pt x="66" y="67"/>
                  </a:lnTo>
                  <a:lnTo>
                    <a:pt x="141" y="67"/>
                  </a:lnTo>
                  <a:lnTo>
                    <a:pt x="216" y="67"/>
                  </a:lnTo>
                  <a:lnTo>
                    <a:pt x="216" y="1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4"/>
                </a:solidFill>
              </a:endParaRPr>
            </a:p>
          </p:txBody>
        </p:sp>
        <p:sp>
          <p:nvSpPr>
            <p:cNvPr id="63" name="Freeform 145">
              <a:extLst>
                <a:ext uri="{FF2B5EF4-FFF2-40B4-BE49-F238E27FC236}">
                  <a16:creationId xmlns:a16="http://schemas.microsoft.com/office/drawing/2014/main" id="{5B290419-2FEA-344C-A49F-97DA33B29DF8}"/>
                </a:ext>
              </a:extLst>
            </p:cNvPr>
            <p:cNvSpPr>
              <a:spLocks noEditPoints="1"/>
            </p:cNvSpPr>
            <p:nvPr/>
          </p:nvSpPr>
          <p:spPr bwMode="auto">
            <a:xfrm>
              <a:off x="2735263" y="5729288"/>
              <a:ext cx="111125" cy="106363"/>
            </a:xfrm>
            <a:custGeom>
              <a:avLst/>
              <a:gdLst>
                <a:gd name="T0" fmla="*/ 19 w 299"/>
                <a:gd name="T1" fmla="*/ 20 h 284"/>
                <a:gd name="T2" fmla="*/ 14 w 299"/>
                <a:gd name="T3" fmla="*/ 27 h 284"/>
                <a:gd name="T4" fmla="*/ 6 w 299"/>
                <a:gd name="T5" fmla="*/ 50 h 284"/>
                <a:gd name="T6" fmla="*/ 0 w 299"/>
                <a:gd name="T7" fmla="*/ 101 h 284"/>
                <a:gd name="T8" fmla="*/ 0 w 299"/>
                <a:gd name="T9" fmla="*/ 183 h 284"/>
                <a:gd name="T10" fmla="*/ 6 w 299"/>
                <a:gd name="T11" fmla="*/ 234 h 284"/>
                <a:gd name="T12" fmla="*/ 14 w 299"/>
                <a:gd name="T13" fmla="*/ 257 h 284"/>
                <a:gd name="T14" fmla="*/ 19 w 299"/>
                <a:gd name="T15" fmla="*/ 264 h 284"/>
                <a:gd name="T16" fmla="*/ 24 w 299"/>
                <a:gd name="T17" fmla="*/ 268 h 284"/>
                <a:gd name="T18" fmla="*/ 48 w 299"/>
                <a:gd name="T19" fmla="*/ 275 h 284"/>
                <a:gd name="T20" fmla="*/ 102 w 299"/>
                <a:gd name="T21" fmla="*/ 283 h 284"/>
                <a:gd name="T22" fmla="*/ 149 w 299"/>
                <a:gd name="T23" fmla="*/ 284 h 284"/>
                <a:gd name="T24" fmla="*/ 195 w 299"/>
                <a:gd name="T25" fmla="*/ 283 h 284"/>
                <a:gd name="T26" fmla="*/ 250 w 299"/>
                <a:gd name="T27" fmla="*/ 275 h 284"/>
                <a:gd name="T28" fmla="*/ 273 w 299"/>
                <a:gd name="T29" fmla="*/ 268 h 284"/>
                <a:gd name="T30" fmla="*/ 279 w 299"/>
                <a:gd name="T31" fmla="*/ 264 h 284"/>
                <a:gd name="T32" fmla="*/ 283 w 299"/>
                <a:gd name="T33" fmla="*/ 258 h 284"/>
                <a:gd name="T34" fmla="*/ 290 w 299"/>
                <a:gd name="T35" fmla="*/ 235 h 284"/>
                <a:gd name="T36" fmla="*/ 298 w 299"/>
                <a:gd name="T37" fmla="*/ 184 h 284"/>
                <a:gd name="T38" fmla="*/ 299 w 299"/>
                <a:gd name="T39" fmla="*/ 142 h 284"/>
                <a:gd name="T40" fmla="*/ 298 w 299"/>
                <a:gd name="T41" fmla="*/ 100 h 284"/>
                <a:gd name="T42" fmla="*/ 290 w 299"/>
                <a:gd name="T43" fmla="*/ 49 h 284"/>
                <a:gd name="T44" fmla="*/ 283 w 299"/>
                <a:gd name="T45" fmla="*/ 26 h 284"/>
                <a:gd name="T46" fmla="*/ 279 w 299"/>
                <a:gd name="T47" fmla="*/ 20 h 284"/>
                <a:gd name="T48" fmla="*/ 273 w 299"/>
                <a:gd name="T49" fmla="*/ 16 h 284"/>
                <a:gd name="T50" fmla="*/ 250 w 299"/>
                <a:gd name="T51" fmla="*/ 9 h 284"/>
                <a:gd name="T52" fmla="*/ 195 w 299"/>
                <a:gd name="T53" fmla="*/ 1 h 284"/>
                <a:gd name="T54" fmla="*/ 149 w 299"/>
                <a:gd name="T55" fmla="*/ 0 h 284"/>
                <a:gd name="T56" fmla="*/ 102 w 299"/>
                <a:gd name="T57" fmla="*/ 1 h 284"/>
                <a:gd name="T58" fmla="*/ 48 w 299"/>
                <a:gd name="T59" fmla="*/ 9 h 284"/>
                <a:gd name="T60" fmla="*/ 24 w 299"/>
                <a:gd name="T61" fmla="*/ 16 h 284"/>
                <a:gd name="T62" fmla="*/ 19 w 299"/>
                <a:gd name="T63" fmla="*/ 20 h 284"/>
                <a:gd name="T64" fmla="*/ 232 w 299"/>
                <a:gd name="T65" fmla="*/ 142 h 284"/>
                <a:gd name="T66" fmla="*/ 232 w 299"/>
                <a:gd name="T67" fmla="*/ 217 h 284"/>
                <a:gd name="T68" fmla="*/ 149 w 299"/>
                <a:gd name="T69" fmla="*/ 217 h 284"/>
                <a:gd name="T70" fmla="*/ 121 w 299"/>
                <a:gd name="T71" fmla="*/ 217 h 284"/>
                <a:gd name="T72" fmla="*/ 86 w 299"/>
                <a:gd name="T73" fmla="*/ 214 h 284"/>
                <a:gd name="T74" fmla="*/ 70 w 299"/>
                <a:gd name="T75" fmla="*/ 205 h 284"/>
                <a:gd name="T76" fmla="*/ 65 w 299"/>
                <a:gd name="T77" fmla="*/ 185 h 284"/>
                <a:gd name="T78" fmla="*/ 65 w 299"/>
                <a:gd name="T79" fmla="*/ 169 h 284"/>
                <a:gd name="T80" fmla="*/ 66 w 299"/>
                <a:gd name="T81" fmla="*/ 138 h 284"/>
                <a:gd name="T82" fmla="*/ 71 w 299"/>
                <a:gd name="T83" fmla="*/ 106 h 284"/>
                <a:gd name="T84" fmla="*/ 77 w 299"/>
                <a:gd name="T85" fmla="*/ 91 h 284"/>
                <a:gd name="T86" fmla="*/ 87 w 299"/>
                <a:gd name="T87" fmla="*/ 80 h 284"/>
                <a:gd name="T88" fmla="*/ 101 w 299"/>
                <a:gd name="T89" fmla="*/ 73 h 284"/>
                <a:gd name="T90" fmla="*/ 131 w 299"/>
                <a:gd name="T91" fmla="*/ 67 h 284"/>
                <a:gd name="T92" fmla="*/ 159 w 299"/>
                <a:gd name="T93" fmla="*/ 67 h 284"/>
                <a:gd name="T94" fmla="*/ 232 w 299"/>
                <a:gd name="T95" fmla="*/ 67 h 284"/>
                <a:gd name="T96" fmla="*/ 232 w 299"/>
                <a:gd name="T97" fmla="*/ 142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9" h="284">
                  <a:moveTo>
                    <a:pt x="19" y="20"/>
                  </a:moveTo>
                  <a:lnTo>
                    <a:pt x="14" y="27"/>
                  </a:lnTo>
                  <a:lnTo>
                    <a:pt x="6" y="50"/>
                  </a:lnTo>
                  <a:lnTo>
                    <a:pt x="0" y="101"/>
                  </a:lnTo>
                  <a:lnTo>
                    <a:pt x="0" y="183"/>
                  </a:lnTo>
                  <a:lnTo>
                    <a:pt x="6" y="234"/>
                  </a:lnTo>
                  <a:lnTo>
                    <a:pt x="14" y="257"/>
                  </a:lnTo>
                  <a:lnTo>
                    <a:pt x="19" y="264"/>
                  </a:lnTo>
                  <a:lnTo>
                    <a:pt x="24" y="268"/>
                  </a:lnTo>
                  <a:lnTo>
                    <a:pt x="48" y="275"/>
                  </a:lnTo>
                  <a:lnTo>
                    <a:pt x="102" y="283"/>
                  </a:lnTo>
                  <a:lnTo>
                    <a:pt x="149" y="284"/>
                  </a:lnTo>
                  <a:lnTo>
                    <a:pt x="195" y="283"/>
                  </a:lnTo>
                  <a:lnTo>
                    <a:pt x="250" y="275"/>
                  </a:lnTo>
                  <a:lnTo>
                    <a:pt x="273" y="268"/>
                  </a:lnTo>
                  <a:lnTo>
                    <a:pt x="279" y="264"/>
                  </a:lnTo>
                  <a:lnTo>
                    <a:pt x="283" y="258"/>
                  </a:lnTo>
                  <a:lnTo>
                    <a:pt x="290" y="235"/>
                  </a:lnTo>
                  <a:lnTo>
                    <a:pt x="298" y="184"/>
                  </a:lnTo>
                  <a:lnTo>
                    <a:pt x="299" y="142"/>
                  </a:lnTo>
                  <a:lnTo>
                    <a:pt x="298" y="100"/>
                  </a:lnTo>
                  <a:lnTo>
                    <a:pt x="290" y="49"/>
                  </a:lnTo>
                  <a:lnTo>
                    <a:pt x="283" y="26"/>
                  </a:lnTo>
                  <a:lnTo>
                    <a:pt x="279" y="20"/>
                  </a:lnTo>
                  <a:lnTo>
                    <a:pt x="273" y="16"/>
                  </a:lnTo>
                  <a:lnTo>
                    <a:pt x="250" y="9"/>
                  </a:lnTo>
                  <a:lnTo>
                    <a:pt x="195" y="1"/>
                  </a:lnTo>
                  <a:lnTo>
                    <a:pt x="149" y="0"/>
                  </a:lnTo>
                  <a:lnTo>
                    <a:pt x="102" y="1"/>
                  </a:lnTo>
                  <a:lnTo>
                    <a:pt x="48" y="9"/>
                  </a:lnTo>
                  <a:lnTo>
                    <a:pt x="24" y="16"/>
                  </a:lnTo>
                  <a:lnTo>
                    <a:pt x="19" y="20"/>
                  </a:lnTo>
                  <a:close/>
                  <a:moveTo>
                    <a:pt x="232" y="142"/>
                  </a:moveTo>
                  <a:lnTo>
                    <a:pt x="232" y="217"/>
                  </a:lnTo>
                  <a:lnTo>
                    <a:pt x="149" y="217"/>
                  </a:lnTo>
                  <a:lnTo>
                    <a:pt x="121" y="217"/>
                  </a:lnTo>
                  <a:lnTo>
                    <a:pt x="86" y="214"/>
                  </a:lnTo>
                  <a:lnTo>
                    <a:pt x="70" y="205"/>
                  </a:lnTo>
                  <a:lnTo>
                    <a:pt x="65" y="185"/>
                  </a:lnTo>
                  <a:lnTo>
                    <a:pt x="65" y="169"/>
                  </a:lnTo>
                  <a:lnTo>
                    <a:pt x="66" y="138"/>
                  </a:lnTo>
                  <a:lnTo>
                    <a:pt x="71" y="106"/>
                  </a:lnTo>
                  <a:lnTo>
                    <a:pt x="77" y="91"/>
                  </a:lnTo>
                  <a:lnTo>
                    <a:pt x="87" y="80"/>
                  </a:lnTo>
                  <a:lnTo>
                    <a:pt x="101" y="73"/>
                  </a:lnTo>
                  <a:lnTo>
                    <a:pt x="131" y="67"/>
                  </a:lnTo>
                  <a:lnTo>
                    <a:pt x="159" y="67"/>
                  </a:lnTo>
                  <a:lnTo>
                    <a:pt x="232" y="67"/>
                  </a:lnTo>
                  <a:lnTo>
                    <a:pt x="232" y="1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4"/>
                </a:solidFill>
              </a:endParaRPr>
            </a:p>
          </p:txBody>
        </p:sp>
        <p:sp>
          <p:nvSpPr>
            <p:cNvPr id="64" name="Freeform 146">
              <a:extLst>
                <a:ext uri="{FF2B5EF4-FFF2-40B4-BE49-F238E27FC236}">
                  <a16:creationId xmlns:a16="http://schemas.microsoft.com/office/drawing/2014/main" id="{3E4E6F47-EC9B-E74D-B08A-2D56A4741DDA}"/>
                </a:ext>
              </a:extLst>
            </p:cNvPr>
            <p:cNvSpPr>
              <a:spLocks noEditPoints="1"/>
            </p:cNvSpPr>
            <p:nvPr/>
          </p:nvSpPr>
          <p:spPr bwMode="auto">
            <a:xfrm>
              <a:off x="2611438" y="6008688"/>
              <a:ext cx="107950" cy="106363"/>
            </a:xfrm>
            <a:custGeom>
              <a:avLst/>
              <a:gdLst>
                <a:gd name="T0" fmla="*/ 44 w 293"/>
                <a:gd name="T1" fmla="*/ 44 h 290"/>
                <a:gd name="T2" fmla="*/ 33 w 293"/>
                <a:gd name="T3" fmla="*/ 55 h 290"/>
                <a:gd name="T4" fmla="*/ 17 w 293"/>
                <a:gd name="T5" fmla="*/ 78 h 290"/>
                <a:gd name="T6" fmla="*/ 6 w 293"/>
                <a:gd name="T7" fmla="*/ 103 h 290"/>
                <a:gd name="T8" fmla="*/ 1 w 293"/>
                <a:gd name="T9" fmla="*/ 130 h 290"/>
                <a:gd name="T10" fmla="*/ 0 w 293"/>
                <a:gd name="T11" fmla="*/ 144 h 290"/>
                <a:gd name="T12" fmla="*/ 1 w 293"/>
                <a:gd name="T13" fmla="*/ 158 h 290"/>
                <a:gd name="T14" fmla="*/ 5 w 293"/>
                <a:gd name="T15" fmla="*/ 184 h 290"/>
                <a:gd name="T16" fmla="*/ 19 w 293"/>
                <a:gd name="T17" fmla="*/ 219 h 290"/>
                <a:gd name="T18" fmla="*/ 50 w 293"/>
                <a:gd name="T19" fmla="*/ 255 h 290"/>
                <a:gd name="T20" fmla="*/ 90 w 293"/>
                <a:gd name="T21" fmla="*/ 279 h 290"/>
                <a:gd name="T22" fmla="*/ 135 w 293"/>
                <a:gd name="T23" fmla="*/ 290 h 290"/>
                <a:gd name="T24" fmla="*/ 182 w 293"/>
                <a:gd name="T25" fmla="*/ 286 h 290"/>
                <a:gd name="T26" fmla="*/ 225 w 293"/>
                <a:gd name="T27" fmla="*/ 268 h 290"/>
                <a:gd name="T28" fmla="*/ 252 w 293"/>
                <a:gd name="T29" fmla="*/ 243 h 290"/>
                <a:gd name="T30" fmla="*/ 267 w 293"/>
                <a:gd name="T31" fmla="*/ 221 h 290"/>
                <a:gd name="T32" fmla="*/ 274 w 293"/>
                <a:gd name="T33" fmla="*/ 209 h 290"/>
                <a:gd name="T34" fmla="*/ 285 w 293"/>
                <a:gd name="T35" fmla="*/ 183 h 290"/>
                <a:gd name="T36" fmla="*/ 293 w 293"/>
                <a:gd name="T37" fmla="*/ 134 h 290"/>
                <a:gd name="T38" fmla="*/ 284 w 293"/>
                <a:gd name="T39" fmla="*/ 90 h 290"/>
                <a:gd name="T40" fmla="*/ 259 w 293"/>
                <a:gd name="T41" fmla="*/ 51 h 290"/>
                <a:gd name="T42" fmla="*/ 239 w 293"/>
                <a:gd name="T43" fmla="*/ 34 h 290"/>
                <a:gd name="T44" fmla="*/ 227 w 293"/>
                <a:gd name="T45" fmla="*/ 25 h 290"/>
                <a:gd name="T46" fmla="*/ 203 w 293"/>
                <a:gd name="T47" fmla="*/ 12 h 290"/>
                <a:gd name="T48" fmla="*/ 177 w 293"/>
                <a:gd name="T49" fmla="*/ 4 h 290"/>
                <a:gd name="T50" fmla="*/ 152 w 293"/>
                <a:gd name="T51" fmla="*/ 0 h 290"/>
                <a:gd name="T52" fmla="*/ 126 w 293"/>
                <a:gd name="T53" fmla="*/ 2 h 290"/>
                <a:gd name="T54" fmla="*/ 101 w 293"/>
                <a:gd name="T55" fmla="*/ 8 h 290"/>
                <a:gd name="T56" fmla="*/ 77 w 293"/>
                <a:gd name="T57" fmla="*/ 19 h 290"/>
                <a:gd name="T58" fmla="*/ 54 w 293"/>
                <a:gd name="T59" fmla="*/ 34 h 290"/>
                <a:gd name="T60" fmla="*/ 44 w 293"/>
                <a:gd name="T61" fmla="*/ 44 h 290"/>
                <a:gd name="T62" fmla="*/ 197 w 293"/>
                <a:gd name="T63" fmla="*/ 87 h 290"/>
                <a:gd name="T64" fmla="*/ 205 w 293"/>
                <a:gd name="T65" fmla="*/ 96 h 290"/>
                <a:gd name="T66" fmla="*/ 215 w 293"/>
                <a:gd name="T67" fmla="*/ 116 h 290"/>
                <a:gd name="T68" fmla="*/ 219 w 293"/>
                <a:gd name="T69" fmla="*/ 138 h 290"/>
                <a:gd name="T70" fmla="*/ 216 w 293"/>
                <a:gd name="T71" fmla="*/ 159 h 290"/>
                <a:gd name="T72" fmla="*/ 207 w 293"/>
                <a:gd name="T73" fmla="*/ 179 h 290"/>
                <a:gd name="T74" fmla="*/ 194 w 293"/>
                <a:gd name="T75" fmla="*/ 196 h 290"/>
                <a:gd name="T76" fmla="*/ 176 w 293"/>
                <a:gd name="T77" fmla="*/ 209 h 290"/>
                <a:gd name="T78" fmla="*/ 154 w 293"/>
                <a:gd name="T79" fmla="*/ 216 h 290"/>
                <a:gd name="T80" fmla="*/ 142 w 293"/>
                <a:gd name="T81" fmla="*/ 217 h 290"/>
                <a:gd name="T82" fmla="*/ 129 w 293"/>
                <a:gd name="T83" fmla="*/ 216 h 290"/>
                <a:gd name="T84" fmla="*/ 107 w 293"/>
                <a:gd name="T85" fmla="*/ 210 h 290"/>
                <a:gd name="T86" fmla="*/ 89 w 293"/>
                <a:gd name="T87" fmla="*/ 199 h 290"/>
                <a:gd name="T88" fmla="*/ 77 w 293"/>
                <a:gd name="T89" fmla="*/ 183 h 290"/>
                <a:gd name="T90" fmla="*/ 70 w 293"/>
                <a:gd name="T91" fmla="*/ 165 h 290"/>
                <a:gd name="T92" fmla="*/ 68 w 293"/>
                <a:gd name="T93" fmla="*/ 144 h 290"/>
                <a:gd name="T94" fmla="*/ 73 w 293"/>
                <a:gd name="T95" fmla="*/ 124 h 290"/>
                <a:gd name="T96" fmla="*/ 85 w 293"/>
                <a:gd name="T97" fmla="*/ 103 h 290"/>
                <a:gd name="T98" fmla="*/ 94 w 293"/>
                <a:gd name="T99" fmla="*/ 94 h 290"/>
                <a:gd name="T100" fmla="*/ 105 w 293"/>
                <a:gd name="T101" fmla="*/ 83 h 290"/>
                <a:gd name="T102" fmla="*/ 132 w 293"/>
                <a:gd name="T103" fmla="*/ 70 h 290"/>
                <a:gd name="T104" fmla="*/ 160 w 293"/>
                <a:gd name="T105" fmla="*/ 68 h 290"/>
                <a:gd name="T106" fmla="*/ 186 w 293"/>
                <a:gd name="T107" fmla="*/ 77 h 290"/>
                <a:gd name="T108" fmla="*/ 197 w 293"/>
                <a:gd name="T109" fmla="*/ 87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93" h="290">
                  <a:moveTo>
                    <a:pt x="44" y="44"/>
                  </a:moveTo>
                  <a:lnTo>
                    <a:pt x="33" y="55"/>
                  </a:lnTo>
                  <a:lnTo>
                    <a:pt x="17" y="78"/>
                  </a:lnTo>
                  <a:lnTo>
                    <a:pt x="6" y="103"/>
                  </a:lnTo>
                  <a:lnTo>
                    <a:pt x="1" y="130"/>
                  </a:lnTo>
                  <a:lnTo>
                    <a:pt x="0" y="144"/>
                  </a:lnTo>
                  <a:lnTo>
                    <a:pt x="1" y="158"/>
                  </a:lnTo>
                  <a:lnTo>
                    <a:pt x="5" y="184"/>
                  </a:lnTo>
                  <a:lnTo>
                    <a:pt x="19" y="219"/>
                  </a:lnTo>
                  <a:lnTo>
                    <a:pt x="50" y="255"/>
                  </a:lnTo>
                  <a:lnTo>
                    <a:pt x="90" y="279"/>
                  </a:lnTo>
                  <a:lnTo>
                    <a:pt x="135" y="290"/>
                  </a:lnTo>
                  <a:lnTo>
                    <a:pt x="182" y="286"/>
                  </a:lnTo>
                  <a:lnTo>
                    <a:pt x="225" y="268"/>
                  </a:lnTo>
                  <a:lnTo>
                    <a:pt x="252" y="243"/>
                  </a:lnTo>
                  <a:lnTo>
                    <a:pt x="267" y="221"/>
                  </a:lnTo>
                  <a:lnTo>
                    <a:pt x="274" y="209"/>
                  </a:lnTo>
                  <a:lnTo>
                    <a:pt x="285" y="183"/>
                  </a:lnTo>
                  <a:lnTo>
                    <a:pt x="293" y="134"/>
                  </a:lnTo>
                  <a:lnTo>
                    <a:pt x="284" y="90"/>
                  </a:lnTo>
                  <a:lnTo>
                    <a:pt x="259" y="51"/>
                  </a:lnTo>
                  <a:lnTo>
                    <a:pt x="239" y="34"/>
                  </a:lnTo>
                  <a:lnTo>
                    <a:pt x="227" y="25"/>
                  </a:lnTo>
                  <a:lnTo>
                    <a:pt x="203" y="12"/>
                  </a:lnTo>
                  <a:lnTo>
                    <a:pt x="177" y="4"/>
                  </a:lnTo>
                  <a:lnTo>
                    <a:pt x="152" y="0"/>
                  </a:lnTo>
                  <a:lnTo>
                    <a:pt x="126" y="2"/>
                  </a:lnTo>
                  <a:lnTo>
                    <a:pt x="101" y="8"/>
                  </a:lnTo>
                  <a:lnTo>
                    <a:pt x="77" y="19"/>
                  </a:lnTo>
                  <a:lnTo>
                    <a:pt x="54" y="34"/>
                  </a:lnTo>
                  <a:lnTo>
                    <a:pt x="44" y="44"/>
                  </a:lnTo>
                  <a:close/>
                  <a:moveTo>
                    <a:pt x="197" y="87"/>
                  </a:moveTo>
                  <a:lnTo>
                    <a:pt x="205" y="96"/>
                  </a:lnTo>
                  <a:lnTo>
                    <a:pt x="215" y="116"/>
                  </a:lnTo>
                  <a:lnTo>
                    <a:pt x="219" y="138"/>
                  </a:lnTo>
                  <a:lnTo>
                    <a:pt x="216" y="159"/>
                  </a:lnTo>
                  <a:lnTo>
                    <a:pt x="207" y="179"/>
                  </a:lnTo>
                  <a:lnTo>
                    <a:pt x="194" y="196"/>
                  </a:lnTo>
                  <a:lnTo>
                    <a:pt x="176" y="209"/>
                  </a:lnTo>
                  <a:lnTo>
                    <a:pt x="154" y="216"/>
                  </a:lnTo>
                  <a:lnTo>
                    <a:pt x="142" y="217"/>
                  </a:lnTo>
                  <a:lnTo>
                    <a:pt x="129" y="216"/>
                  </a:lnTo>
                  <a:lnTo>
                    <a:pt x="107" y="210"/>
                  </a:lnTo>
                  <a:lnTo>
                    <a:pt x="89" y="199"/>
                  </a:lnTo>
                  <a:lnTo>
                    <a:pt x="77" y="183"/>
                  </a:lnTo>
                  <a:lnTo>
                    <a:pt x="70" y="165"/>
                  </a:lnTo>
                  <a:lnTo>
                    <a:pt x="68" y="144"/>
                  </a:lnTo>
                  <a:lnTo>
                    <a:pt x="73" y="124"/>
                  </a:lnTo>
                  <a:lnTo>
                    <a:pt x="85" y="103"/>
                  </a:lnTo>
                  <a:lnTo>
                    <a:pt x="94" y="94"/>
                  </a:lnTo>
                  <a:lnTo>
                    <a:pt x="105" y="83"/>
                  </a:lnTo>
                  <a:lnTo>
                    <a:pt x="132" y="70"/>
                  </a:lnTo>
                  <a:lnTo>
                    <a:pt x="160" y="68"/>
                  </a:lnTo>
                  <a:lnTo>
                    <a:pt x="186" y="77"/>
                  </a:lnTo>
                  <a:lnTo>
                    <a:pt x="197" y="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4"/>
                </a:solidFill>
              </a:endParaRPr>
            </a:p>
          </p:txBody>
        </p:sp>
      </p:grpSp>
      <p:grpSp>
        <p:nvGrpSpPr>
          <p:cNvPr id="65" name="Group 64">
            <a:extLst>
              <a:ext uri="{FF2B5EF4-FFF2-40B4-BE49-F238E27FC236}">
                <a16:creationId xmlns:a16="http://schemas.microsoft.com/office/drawing/2014/main" id="{630A8A65-5845-8142-B1C0-71BC37867518}"/>
              </a:ext>
            </a:extLst>
          </p:cNvPr>
          <p:cNvGrpSpPr/>
          <p:nvPr/>
        </p:nvGrpSpPr>
        <p:grpSpPr>
          <a:xfrm>
            <a:off x="9925102" y="4289892"/>
            <a:ext cx="1445955" cy="850384"/>
            <a:chOff x="10161140" y="2171923"/>
            <a:chExt cx="1445955" cy="850384"/>
          </a:xfrm>
        </p:grpSpPr>
        <p:pic>
          <p:nvPicPr>
            <p:cNvPr id="66" name="Graphic 65">
              <a:extLst>
                <a:ext uri="{FF2B5EF4-FFF2-40B4-BE49-F238E27FC236}">
                  <a16:creationId xmlns:a16="http://schemas.microsoft.com/office/drawing/2014/main" id="{093DFFBB-E117-4547-A206-6CE6618C414F}"/>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611612" y="2477297"/>
              <a:ext cx="545010" cy="545010"/>
            </a:xfrm>
            <a:prstGeom prst="rect">
              <a:avLst/>
            </a:prstGeom>
          </p:spPr>
        </p:pic>
        <p:sp>
          <p:nvSpPr>
            <p:cNvPr id="67" name="TextBox 66">
              <a:extLst>
                <a:ext uri="{FF2B5EF4-FFF2-40B4-BE49-F238E27FC236}">
                  <a16:creationId xmlns:a16="http://schemas.microsoft.com/office/drawing/2014/main" id="{9A5B2482-DA4C-3545-9F4F-00DCEA02D4BB}"/>
                </a:ext>
              </a:extLst>
            </p:cNvPr>
            <p:cNvSpPr txBox="1"/>
            <p:nvPr/>
          </p:nvSpPr>
          <p:spPr>
            <a:xfrm>
              <a:off x="10161140" y="2171923"/>
              <a:ext cx="1445955" cy="261610"/>
            </a:xfrm>
            <a:prstGeom prst="rect">
              <a:avLst/>
            </a:prstGeom>
            <a:noFill/>
          </p:spPr>
          <p:txBody>
            <a:bodyPr wrap="square" rtlCol="0">
              <a:spAutoFit/>
            </a:bodyPr>
            <a:lstStyle/>
            <a:p>
              <a:pPr algn="ctr"/>
              <a:r>
                <a:rPr lang="en-US" sz="1100">
                  <a:solidFill>
                    <a:schemeClr val="accent2"/>
                  </a:solidFill>
                  <a:latin typeface="EC Square Sans Pro" panose="020B0506040000020004" pitchFamily="34" charset="0"/>
                </a:rPr>
                <a:t>Identity provider</a:t>
              </a:r>
              <a:endParaRPr lang="en-BE" sz="1100">
                <a:solidFill>
                  <a:schemeClr val="accent2"/>
                </a:solidFill>
                <a:latin typeface="EC Square Sans Pro" panose="020B0506040000020004" pitchFamily="34" charset="0"/>
              </a:endParaRPr>
            </a:p>
          </p:txBody>
        </p:sp>
      </p:grpSp>
      <p:grpSp>
        <p:nvGrpSpPr>
          <p:cNvPr id="68" name="Group 67">
            <a:extLst>
              <a:ext uri="{FF2B5EF4-FFF2-40B4-BE49-F238E27FC236}">
                <a16:creationId xmlns:a16="http://schemas.microsoft.com/office/drawing/2014/main" id="{287ACD37-EDF6-154C-A8A8-1AEE7F5E22E8}"/>
              </a:ext>
            </a:extLst>
          </p:cNvPr>
          <p:cNvGrpSpPr/>
          <p:nvPr/>
        </p:nvGrpSpPr>
        <p:grpSpPr>
          <a:xfrm>
            <a:off x="6323010" y="4293272"/>
            <a:ext cx="1445955" cy="942361"/>
            <a:chOff x="6559048" y="1880418"/>
            <a:chExt cx="1445955" cy="942361"/>
          </a:xfrm>
        </p:grpSpPr>
        <p:sp>
          <p:nvSpPr>
            <p:cNvPr id="69" name="TextBox 68">
              <a:extLst>
                <a:ext uri="{FF2B5EF4-FFF2-40B4-BE49-F238E27FC236}">
                  <a16:creationId xmlns:a16="http://schemas.microsoft.com/office/drawing/2014/main" id="{C0A26209-117F-304B-A9E8-E83B59305D7E}"/>
                </a:ext>
              </a:extLst>
            </p:cNvPr>
            <p:cNvSpPr txBox="1"/>
            <p:nvPr/>
          </p:nvSpPr>
          <p:spPr>
            <a:xfrm>
              <a:off x="6559048" y="1880418"/>
              <a:ext cx="1445955" cy="261610"/>
            </a:xfrm>
            <a:prstGeom prst="rect">
              <a:avLst/>
            </a:prstGeom>
            <a:noFill/>
          </p:spPr>
          <p:txBody>
            <a:bodyPr wrap="square" rtlCol="0">
              <a:spAutoFit/>
            </a:bodyPr>
            <a:lstStyle/>
            <a:p>
              <a:pPr algn="ctr"/>
              <a:r>
                <a:rPr lang="en-US" sz="1100">
                  <a:solidFill>
                    <a:schemeClr val="accent2"/>
                  </a:solidFill>
                  <a:latin typeface="EC Square Sans Pro" panose="020B0506040000020004" pitchFamily="34" charset="0"/>
                </a:rPr>
                <a:t>eIDAS Node</a:t>
              </a:r>
              <a:endParaRPr lang="en-BE" sz="1100">
                <a:solidFill>
                  <a:schemeClr val="accent2"/>
                </a:solidFill>
                <a:latin typeface="EC Square Sans Pro" panose="020B0506040000020004" pitchFamily="34" charset="0"/>
              </a:endParaRPr>
            </a:p>
          </p:txBody>
        </p:sp>
        <p:pic>
          <p:nvPicPr>
            <p:cNvPr id="70" name="Graphic 69">
              <a:extLst>
                <a:ext uri="{FF2B5EF4-FFF2-40B4-BE49-F238E27FC236}">
                  <a16:creationId xmlns:a16="http://schemas.microsoft.com/office/drawing/2014/main" id="{46F696B9-DB4A-A440-8024-D376B43DA26F}"/>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936543" y="2131814"/>
              <a:ext cx="690965" cy="690965"/>
            </a:xfrm>
            <a:prstGeom prst="rect">
              <a:avLst/>
            </a:prstGeom>
          </p:spPr>
        </p:pic>
      </p:grpSp>
      <p:grpSp>
        <p:nvGrpSpPr>
          <p:cNvPr id="71" name="Group 70">
            <a:extLst>
              <a:ext uri="{FF2B5EF4-FFF2-40B4-BE49-F238E27FC236}">
                <a16:creationId xmlns:a16="http://schemas.microsoft.com/office/drawing/2014/main" id="{AEF442CF-3B36-544B-976C-0BD693B5FB03}"/>
              </a:ext>
            </a:extLst>
          </p:cNvPr>
          <p:cNvGrpSpPr/>
          <p:nvPr/>
        </p:nvGrpSpPr>
        <p:grpSpPr>
          <a:xfrm>
            <a:off x="4437724" y="4293272"/>
            <a:ext cx="1445955" cy="942361"/>
            <a:chOff x="6559048" y="1880418"/>
            <a:chExt cx="1445955" cy="942361"/>
          </a:xfrm>
        </p:grpSpPr>
        <p:sp>
          <p:nvSpPr>
            <p:cNvPr id="72" name="TextBox 71">
              <a:extLst>
                <a:ext uri="{FF2B5EF4-FFF2-40B4-BE49-F238E27FC236}">
                  <a16:creationId xmlns:a16="http://schemas.microsoft.com/office/drawing/2014/main" id="{52ED8A4B-4D77-E44B-848E-82062FD3613F}"/>
                </a:ext>
              </a:extLst>
            </p:cNvPr>
            <p:cNvSpPr txBox="1"/>
            <p:nvPr/>
          </p:nvSpPr>
          <p:spPr>
            <a:xfrm>
              <a:off x="6559048" y="1880418"/>
              <a:ext cx="1445955" cy="261610"/>
            </a:xfrm>
            <a:prstGeom prst="rect">
              <a:avLst/>
            </a:prstGeom>
            <a:noFill/>
          </p:spPr>
          <p:txBody>
            <a:bodyPr wrap="square" rtlCol="0">
              <a:spAutoFit/>
            </a:bodyPr>
            <a:lstStyle/>
            <a:p>
              <a:pPr algn="ctr"/>
              <a:r>
                <a:rPr lang="en-US" sz="1100">
                  <a:solidFill>
                    <a:schemeClr val="accent2"/>
                  </a:solidFill>
                  <a:latin typeface="EC Square Sans Pro" panose="020B0506040000020004" pitchFamily="34" charset="0"/>
                </a:rPr>
                <a:t>eIDAS Node</a:t>
              </a:r>
              <a:endParaRPr lang="en-BE" sz="1100">
                <a:solidFill>
                  <a:schemeClr val="accent2"/>
                </a:solidFill>
                <a:latin typeface="EC Square Sans Pro" panose="020B0506040000020004" pitchFamily="34" charset="0"/>
              </a:endParaRPr>
            </a:p>
          </p:txBody>
        </p:sp>
        <p:pic>
          <p:nvPicPr>
            <p:cNvPr id="73" name="Graphic 72">
              <a:extLst>
                <a:ext uri="{FF2B5EF4-FFF2-40B4-BE49-F238E27FC236}">
                  <a16:creationId xmlns:a16="http://schemas.microsoft.com/office/drawing/2014/main" id="{862F7A6A-5429-9848-8D44-7CCED8F2280D}"/>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6936543" y="2131814"/>
              <a:ext cx="690965" cy="690965"/>
            </a:xfrm>
            <a:prstGeom prst="rect">
              <a:avLst/>
            </a:prstGeom>
          </p:spPr>
        </p:pic>
      </p:grpSp>
      <p:pic>
        <p:nvPicPr>
          <p:cNvPr id="75" name="Graphic 74">
            <a:extLst>
              <a:ext uri="{FF2B5EF4-FFF2-40B4-BE49-F238E27FC236}">
                <a16:creationId xmlns:a16="http://schemas.microsoft.com/office/drawing/2014/main" id="{6E40B082-6C85-864E-B05C-F9FF4AF9833A}"/>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5960021" y="4653871"/>
            <a:ext cx="331586" cy="331586"/>
          </a:xfrm>
          <a:prstGeom prst="rect">
            <a:avLst/>
          </a:prstGeom>
        </p:spPr>
      </p:pic>
      <p:pic>
        <p:nvPicPr>
          <p:cNvPr id="76" name="Graphic 75">
            <a:extLst>
              <a:ext uri="{FF2B5EF4-FFF2-40B4-BE49-F238E27FC236}">
                <a16:creationId xmlns:a16="http://schemas.microsoft.com/office/drawing/2014/main" id="{D705F84F-B439-2746-B70C-3A3271F32224}"/>
              </a:ext>
            </a:extLst>
          </p:cNvPr>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1344954" y="4663241"/>
            <a:ext cx="409060" cy="409060"/>
          </a:xfrm>
          <a:prstGeom prst="rect">
            <a:avLst/>
          </a:prstGeom>
        </p:spPr>
      </p:pic>
      <p:pic>
        <p:nvPicPr>
          <p:cNvPr id="77" name="Graphic 76">
            <a:extLst>
              <a:ext uri="{FF2B5EF4-FFF2-40B4-BE49-F238E27FC236}">
                <a16:creationId xmlns:a16="http://schemas.microsoft.com/office/drawing/2014/main" id="{FB4BEE41-F896-AA4B-85BC-17578F4A2378}"/>
              </a:ext>
            </a:extLst>
          </p:cNvPr>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10964928" y="4635377"/>
            <a:ext cx="409060" cy="409060"/>
          </a:xfrm>
          <a:prstGeom prst="rect">
            <a:avLst/>
          </a:prstGeom>
        </p:spPr>
      </p:pic>
      <p:grpSp>
        <p:nvGrpSpPr>
          <p:cNvPr id="6" name="Group 5">
            <a:extLst>
              <a:ext uri="{FF2B5EF4-FFF2-40B4-BE49-F238E27FC236}">
                <a16:creationId xmlns:a16="http://schemas.microsoft.com/office/drawing/2014/main" id="{12708ABC-7637-A445-96A9-D72D93DF6EA2}"/>
              </a:ext>
            </a:extLst>
          </p:cNvPr>
          <p:cNvGrpSpPr/>
          <p:nvPr/>
        </p:nvGrpSpPr>
        <p:grpSpPr>
          <a:xfrm>
            <a:off x="3692974" y="1720434"/>
            <a:ext cx="4806053" cy="1480719"/>
            <a:chOff x="3595063" y="1395894"/>
            <a:chExt cx="4806053" cy="1480719"/>
          </a:xfrm>
        </p:grpSpPr>
        <p:sp>
          <p:nvSpPr>
            <p:cNvPr id="80" name="TextBox 79">
              <a:extLst>
                <a:ext uri="{FF2B5EF4-FFF2-40B4-BE49-F238E27FC236}">
                  <a16:creationId xmlns:a16="http://schemas.microsoft.com/office/drawing/2014/main" id="{BCFFB288-599B-8143-85BD-2D278CB925CD}"/>
                </a:ext>
              </a:extLst>
            </p:cNvPr>
            <p:cNvSpPr txBox="1"/>
            <p:nvPr/>
          </p:nvSpPr>
          <p:spPr>
            <a:xfrm>
              <a:off x="3788008" y="1395894"/>
              <a:ext cx="4420162" cy="353943"/>
            </a:xfrm>
            <a:prstGeom prst="rect">
              <a:avLst/>
            </a:prstGeom>
            <a:noFill/>
          </p:spPr>
          <p:txBody>
            <a:bodyPr wrap="square" rtlCol="0">
              <a:spAutoFit/>
            </a:bodyPr>
            <a:lstStyle/>
            <a:p>
              <a:pPr algn="ctr"/>
              <a:r>
                <a:rPr lang="en-US" sz="1700" b="1">
                  <a:solidFill>
                    <a:schemeClr val="accent2"/>
                  </a:solidFill>
                  <a:latin typeface="EC Square Sans Pro"/>
                </a:rPr>
                <a:t>Portal redirects users to eIDAS node</a:t>
              </a:r>
              <a:endParaRPr lang="nl-BE" sz="1700">
                <a:solidFill>
                  <a:schemeClr val="accent2"/>
                </a:solidFill>
                <a:latin typeface="EC Square Sans Pro"/>
              </a:endParaRPr>
            </a:p>
          </p:txBody>
        </p:sp>
        <p:sp>
          <p:nvSpPr>
            <p:cNvPr id="81" name="TextBox 80">
              <a:extLst>
                <a:ext uri="{FF2B5EF4-FFF2-40B4-BE49-F238E27FC236}">
                  <a16:creationId xmlns:a16="http://schemas.microsoft.com/office/drawing/2014/main" id="{7DE0F784-4EED-9345-841C-A3C9BF55738C}"/>
                </a:ext>
              </a:extLst>
            </p:cNvPr>
            <p:cNvSpPr txBox="1"/>
            <p:nvPr/>
          </p:nvSpPr>
          <p:spPr>
            <a:xfrm>
              <a:off x="3595063" y="1766181"/>
              <a:ext cx="4806053" cy="1110432"/>
            </a:xfrm>
            <a:prstGeom prst="rect">
              <a:avLst/>
            </a:prstGeom>
            <a:noFill/>
          </p:spPr>
          <p:txBody>
            <a:bodyPr wrap="square" rtlCol="0">
              <a:spAutoFit/>
            </a:bodyPr>
            <a:lstStyle/>
            <a:p>
              <a:pPr algn="ctr">
                <a:lnSpc>
                  <a:spcPct val="120000"/>
                </a:lnSpc>
              </a:pPr>
              <a:r>
                <a:rPr lang="en-US" sz="1400">
                  <a:solidFill>
                    <a:schemeClr val="accent2"/>
                  </a:solidFill>
                  <a:latin typeface="EC Square Sans Pro" panose="020B0506040000020004"/>
                </a:rPr>
                <a:t>To retrieve this URL, the procedure portal service needs to send a request to its national </a:t>
              </a:r>
              <a:r>
                <a:rPr lang="en-US" sz="1400" err="1">
                  <a:solidFill>
                    <a:schemeClr val="accent2"/>
                  </a:solidFill>
                  <a:latin typeface="EC Square Sans Pro" panose="020B0506040000020004"/>
                </a:rPr>
                <a:t>eIDAS</a:t>
              </a:r>
              <a:r>
                <a:rPr lang="en-US" sz="1400">
                  <a:solidFill>
                    <a:schemeClr val="accent2"/>
                  </a:solidFill>
                  <a:latin typeface="EC Square Sans Pro" panose="020B0506040000020004"/>
                </a:rPr>
                <a:t> node in MS A, which will then forward the request to the </a:t>
              </a:r>
              <a:r>
                <a:rPr lang="en-US" sz="1400" err="1">
                  <a:solidFill>
                    <a:schemeClr val="accent2"/>
                  </a:solidFill>
                  <a:latin typeface="EC Square Sans Pro" panose="020B0506040000020004"/>
                </a:rPr>
                <a:t>eIDAS</a:t>
              </a:r>
              <a:r>
                <a:rPr lang="en-US" sz="1400">
                  <a:solidFill>
                    <a:schemeClr val="accent2"/>
                  </a:solidFill>
                  <a:latin typeface="EC Square Sans Pro" panose="020B0506040000020004"/>
                </a:rPr>
                <a:t> node in MS B and return its response (the correct URL) to the portal.</a:t>
              </a:r>
            </a:p>
          </p:txBody>
        </p:sp>
      </p:grpSp>
      <p:sp>
        <p:nvSpPr>
          <p:cNvPr id="38" name="TextBox 37">
            <a:extLst>
              <a:ext uri="{FF2B5EF4-FFF2-40B4-BE49-F238E27FC236}">
                <a16:creationId xmlns:a16="http://schemas.microsoft.com/office/drawing/2014/main" id="{480A473A-7A4B-A84B-8720-388E1D1B7F46}"/>
              </a:ext>
            </a:extLst>
          </p:cNvPr>
          <p:cNvSpPr txBox="1"/>
          <p:nvPr/>
        </p:nvSpPr>
        <p:spPr>
          <a:xfrm>
            <a:off x="2354812" y="346084"/>
            <a:ext cx="7482376" cy="230832"/>
          </a:xfrm>
          <a:prstGeom prst="rect">
            <a:avLst/>
          </a:prstGeom>
          <a:noFill/>
        </p:spPr>
        <p:txBody>
          <a:bodyPr wrap="square" rtlCol="0">
            <a:spAutoFit/>
          </a:bodyPr>
          <a:lstStyle/>
          <a:p>
            <a:pPr algn="ctr"/>
            <a:r>
              <a:rPr lang="en-US" sz="900" b="1">
                <a:solidFill>
                  <a:schemeClr val="accent4"/>
                </a:solidFill>
                <a:latin typeface="EC Square Sans Pro"/>
              </a:rPr>
              <a:t>Authenticate</a:t>
            </a:r>
            <a:r>
              <a:rPr lang="en-US" sz="900">
                <a:solidFill>
                  <a:schemeClr val="accent1"/>
                </a:solidFill>
                <a:latin typeface="EC Square Sans Pro"/>
              </a:rPr>
              <a:t>     Locate evidence     User request     Evidence request     </a:t>
            </a:r>
            <a:r>
              <a:rPr lang="en-GB" sz="900">
                <a:solidFill>
                  <a:schemeClr val="accent1"/>
                </a:solidFill>
                <a:latin typeface="EC Square Sans Pro"/>
              </a:rPr>
              <a:t>ID Matching     Evidence response     </a:t>
            </a:r>
            <a:r>
              <a:rPr lang="en-US" sz="900">
                <a:solidFill>
                  <a:schemeClr val="accent1"/>
                </a:solidFill>
                <a:latin typeface="EC Square Sans Pro"/>
              </a:rPr>
              <a:t>Preview      Confirm</a:t>
            </a:r>
            <a:endParaRPr lang="nl-BE" sz="900">
              <a:solidFill>
                <a:schemeClr val="accent1"/>
              </a:solidFill>
              <a:latin typeface="EC Square Sans Pro"/>
            </a:endParaRPr>
          </a:p>
        </p:txBody>
      </p:sp>
    </p:spTree>
    <p:extLst>
      <p:ext uri="{BB962C8B-B14F-4D97-AF65-F5344CB8AC3E}">
        <p14:creationId xmlns:p14="http://schemas.microsoft.com/office/powerpoint/2010/main" val="11417844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942E994-F422-5949-A093-F8AE229DBB4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14005"/>
          <a:stretch/>
        </p:blipFill>
        <p:spPr>
          <a:xfrm>
            <a:off x="8006231" y="1728865"/>
            <a:ext cx="1958873" cy="3439820"/>
          </a:xfrm>
          <a:prstGeom prst="rect">
            <a:avLst/>
          </a:prstGeom>
          <a:effectLst>
            <a:outerShdw blurRad="127000" dist="38100" dir="8100000" algn="tr" rotWithShape="0">
              <a:schemeClr val="accent3">
                <a:alpha val="40000"/>
              </a:schemeClr>
            </a:outerShdw>
          </a:effectLst>
        </p:spPr>
      </p:pic>
      <p:grpSp>
        <p:nvGrpSpPr>
          <p:cNvPr id="3" name="Group 2">
            <a:extLst>
              <a:ext uri="{FF2B5EF4-FFF2-40B4-BE49-F238E27FC236}">
                <a16:creationId xmlns:a16="http://schemas.microsoft.com/office/drawing/2014/main" id="{0A5A7BA1-2BD5-914D-885A-415BB08929A6}"/>
              </a:ext>
            </a:extLst>
          </p:cNvPr>
          <p:cNvGrpSpPr/>
          <p:nvPr/>
        </p:nvGrpSpPr>
        <p:grpSpPr>
          <a:xfrm>
            <a:off x="1675201" y="2340000"/>
            <a:ext cx="4420162" cy="2600712"/>
            <a:chOff x="885299" y="2471952"/>
            <a:chExt cx="4420162" cy="2600712"/>
          </a:xfrm>
        </p:grpSpPr>
        <p:sp>
          <p:nvSpPr>
            <p:cNvPr id="18" name="TextBox 17">
              <a:extLst>
                <a:ext uri="{FF2B5EF4-FFF2-40B4-BE49-F238E27FC236}">
                  <a16:creationId xmlns:a16="http://schemas.microsoft.com/office/drawing/2014/main" id="{A24AA29D-CDE5-3F45-8430-5DB415D8A576}"/>
                </a:ext>
              </a:extLst>
            </p:cNvPr>
            <p:cNvSpPr txBox="1"/>
            <p:nvPr/>
          </p:nvSpPr>
          <p:spPr>
            <a:xfrm>
              <a:off x="885299" y="2471952"/>
              <a:ext cx="4420162" cy="353943"/>
            </a:xfrm>
            <a:prstGeom prst="rect">
              <a:avLst/>
            </a:prstGeom>
            <a:noFill/>
          </p:spPr>
          <p:txBody>
            <a:bodyPr wrap="square" rtlCol="0">
              <a:spAutoFit/>
            </a:bodyPr>
            <a:lstStyle/>
            <a:p>
              <a:r>
                <a:rPr lang="en-US" sz="1700" b="1">
                  <a:solidFill>
                    <a:schemeClr val="accent2"/>
                  </a:solidFill>
                  <a:latin typeface="EC Square Sans Pro"/>
                </a:rPr>
                <a:t>Identity provider selector</a:t>
              </a:r>
              <a:endParaRPr lang="nl-BE" sz="1700" b="1">
                <a:solidFill>
                  <a:schemeClr val="accent2"/>
                </a:solidFill>
                <a:latin typeface="EC Square Sans Pro"/>
              </a:endParaRPr>
            </a:p>
          </p:txBody>
        </p:sp>
        <p:sp>
          <p:nvSpPr>
            <p:cNvPr id="19" name="TextBox 18">
              <a:extLst>
                <a:ext uri="{FF2B5EF4-FFF2-40B4-BE49-F238E27FC236}">
                  <a16:creationId xmlns:a16="http://schemas.microsoft.com/office/drawing/2014/main" id="{9C7722C6-FEF9-6741-85A6-C3691EE7DF11}"/>
                </a:ext>
              </a:extLst>
            </p:cNvPr>
            <p:cNvSpPr txBox="1"/>
            <p:nvPr/>
          </p:nvSpPr>
          <p:spPr>
            <a:xfrm>
              <a:off x="885299" y="2825895"/>
              <a:ext cx="4420162" cy="2246769"/>
            </a:xfrm>
            <a:prstGeom prst="rect">
              <a:avLst/>
            </a:prstGeom>
            <a:noFill/>
          </p:spPr>
          <p:txBody>
            <a:bodyPr wrap="square" rtlCol="0">
              <a:spAutoFit/>
            </a:bodyPr>
            <a:lstStyle/>
            <a:p>
              <a:r>
                <a:rPr lang="en-US" sz="1400" dirty="0">
                  <a:solidFill>
                    <a:schemeClr val="accent2"/>
                  </a:solidFill>
                  <a:latin typeface="EC Square Sans Pro" panose="020B0506040000020004"/>
                </a:rPr>
                <a:t>Users are re-directed to their national authentication sites where they may be more than one way they can authenticate themselves. If mobile authentication is not available, they’ll have to stop and restart the process on another device. </a:t>
              </a:r>
            </a:p>
            <a:p>
              <a:endParaRPr lang="en-US" sz="1400" dirty="0">
                <a:solidFill>
                  <a:schemeClr val="accent2"/>
                </a:solidFill>
                <a:latin typeface="EC Square Sans Pro" panose="020B0506040000020004"/>
              </a:endParaRPr>
            </a:p>
            <a:p>
              <a:r>
                <a:rPr lang="en-US" sz="1400" dirty="0">
                  <a:solidFill>
                    <a:schemeClr val="accent2"/>
                  </a:solidFill>
                  <a:latin typeface="EC Square Sans Pro" panose="020B0506040000020004"/>
                </a:rPr>
                <a:t>If they’ve never used their </a:t>
              </a:r>
              <a:r>
                <a:rPr lang="en-US" sz="1400" dirty="0" err="1">
                  <a:solidFill>
                    <a:schemeClr val="accent2"/>
                  </a:solidFill>
                  <a:latin typeface="EC Square Sans Pro" panose="020B0506040000020004"/>
                </a:rPr>
                <a:t>eID</a:t>
              </a:r>
              <a:r>
                <a:rPr lang="en-US" sz="1400" dirty="0">
                  <a:solidFill>
                    <a:schemeClr val="accent2"/>
                  </a:solidFill>
                  <a:latin typeface="EC Square Sans Pro" panose="020B0506040000020004"/>
                </a:rPr>
                <a:t> before, they’ll need to enroll with a specific </a:t>
              </a:r>
              <a:r>
                <a:rPr lang="en-US" sz="1400" dirty="0" err="1">
                  <a:solidFill>
                    <a:schemeClr val="accent2"/>
                  </a:solidFill>
                  <a:latin typeface="EC Square Sans Pro" panose="020B0506040000020004"/>
                </a:rPr>
                <a:t>eID</a:t>
              </a:r>
              <a:r>
                <a:rPr lang="en-US" sz="1400" dirty="0">
                  <a:solidFill>
                    <a:schemeClr val="accent2"/>
                  </a:solidFill>
                  <a:latin typeface="EC Square Sans Pro" panose="020B0506040000020004"/>
                </a:rPr>
                <a:t> provider to activate it. This can sometimes require a laptop and card-reader, or other means. </a:t>
              </a:r>
            </a:p>
          </p:txBody>
        </p:sp>
      </p:grpSp>
      <p:sp>
        <p:nvSpPr>
          <p:cNvPr id="8" name="TextBox 7">
            <a:extLst>
              <a:ext uri="{FF2B5EF4-FFF2-40B4-BE49-F238E27FC236}">
                <a16:creationId xmlns:a16="http://schemas.microsoft.com/office/drawing/2014/main" id="{5B2EC53D-10AE-B947-B1A0-42D47511C36D}"/>
              </a:ext>
            </a:extLst>
          </p:cNvPr>
          <p:cNvSpPr txBox="1"/>
          <p:nvPr/>
        </p:nvSpPr>
        <p:spPr>
          <a:xfrm>
            <a:off x="2354812" y="346084"/>
            <a:ext cx="7482376" cy="230832"/>
          </a:xfrm>
          <a:prstGeom prst="rect">
            <a:avLst/>
          </a:prstGeom>
          <a:noFill/>
        </p:spPr>
        <p:txBody>
          <a:bodyPr wrap="square" rtlCol="0">
            <a:spAutoFit/>
          </a:bodyPr>
          <a:lstStyle/>
          <a:p>
            <a:pPr algn="ctr"/>
            <a:r>
              <a:rPr lang="en-US" sz="900" b="1">
                <a:solidFill>
                  <a:schemeClr val="accent4"/>
                </a:solidFill>
                <a:latin typeface="EC Square Sans Pro"/>
              </a:rPr>
              <a:t>Authenticate</a:t>
            </a:r>
            <a:r>
              <a:rPr lang="en-US" sz="900">
                <a:solidFill>
                  <a:schemeClr val="accent1"/>
                </a:solidFill>
                <a:latin typeface="EC Square Sans Pro"/>
              </a:rPr>
              <a:t>     Locate evidence     User request     Evidence request     </a:t>
            </a:r>
            <a:r>
              <a:rPr lang="en-GB" sz="900">
                <a:solidFill>
                  <a:schemeClr val="accent1"/>
                </a:solidFill>
                <a:latin typeface="EC Square Sans Pro"/>
              </a:rPr>
              <a:t>ID Matching     Evidence response     </a:t>
            </a:r>
            <a:r>
              <a:rPr lang="en-US" sz="900">
                <a:solidFill>
                  <a:schemeClr val="accent1"/>
                </a:solidFill>
                <a:latin typeface="EC Square Sans Pro"/>
              </a:rPr>
              <a:t>Preview      Confirm</a:t>
            </a:r>
            <a:endParaRPr lang="nl-BE" sz="900">
              <a:solidFill>
                <a:schemeClr val="accent1"/>
              </a:solidFill>
              <a:latin typeface="EC Square Sans Pro"/>
            </a:endParaRPr>
          </a:p>
        </p:txBody>
      </p:sp>
    </p:spTree>
    <p:extLst>
      <p:ext uri="{BB962C8B-B14F-4D97-AF65-F5344CB8AC3E}">
        <p14:creationId xmlns:p14="http://schemas.microsoft.com/office/powerpoint/2010/main" val="4144815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a:extLst>
              <a:ext uri="{FF2B5EF4-FFF2-40B4-BE49-F238E27FC236}">
                <a16:creationId xmlns:a16="http://schemas.microsoft.com/office/drawing/2014/main" id="{A24AA29D-CDE5-3F45-8430-5DB415D8A576}"/>
              </a:ext>
            </a:extLst>
          </p:cNvPr>
          <p:cNvSpPr txBox="1"/>
          <p:nvPr/>
        </p:nvSpPr>
        <p:spPr>
          <a:xfrm>
            <a:off x="1675201" y="2340000"/>
            <a:ext cx="4420162" cy="353943"/>
          </a:xfrm>
          <a:prstGeom prst="rect">
            <a:avLst/>
          </a:prstGeom>
          <a:noFill/>
        </p:spPr>
        <p:txBody>
          <a:bodyPr wrap="square" rtlCol="0">
            <a:spAutoFit/>
          </a:bodyPr>
          <a:lstStyle/>
          <a:p>
            <a:r>
              <a:rPr lang="en-US" sz="1700" b="1">
                <a:solidFill>
                  <a:schemeClr val="accent2"/>
                </a:solidFill>
                <a:latin typeface="EC Square Sans Pro"/>
              </a:rPr>
              <a:t>Authenticating with their identity provider</a:t>
            </a:r>
            <a:endParaRPr lang="nl-BE" sz="1700" b="1">
              <a:solidFill>
                <a:schemeClr val="accent2"/>
              </a:solidFill>
              <a:latin typeface="EC Square Sans Pro"/>
            </a:endParaRPr>
          </a:p>
        </p:txBody>
      </p:sp>
      <p:sp>
        <p:nvSpPr>
          <p:cNvPr id="19" name="TextBox 18">
            <a:extLst>
              <a:ext uri="{FF2B5EF4-FFF2-40B4-BE49-F238E27FC236}">
                <a16:creationId xmlns:a16="http://schemas.microsoft.com/office/drawing/2014/main" id="{9C7722C6-FEF9-6741-85A6-C3691EE7DF11}"/>
              </a:ext>
            </a:extLst>
          </p:cNvPr>
          <p:cNvSpPr txBox="1"/>
          <p:nvPr/>
        </p:nvSpPr>
        <p:spPr>
          <a:xfrm>
            <a:off x="1675201" y="2810025"/>
            <a:ext cx="4420162" cy="1368965"/>
          </a:xfrm>
          <a:prstGeom prst="rect">
            <a:avLst/>
          </a:prstGeom>
          <a:noFill/>
        </p:spPr>
        <p:txBody>
          <a:bodyPr wrap="square" rtlCol="0">
            <a:spAutoFit/>
          </a:bodyPr>
          <a:lstStyle/>
          <a:p>
            <a:pPr>
              <a:lnSpc>
                <a:spcPct val="120000"/>
              </a:lnSpc>
            </a:pPr>
            <a:r>
              <a:rPr lang="en-US" sz="1400">
                <a:solidFill>
                  <a:schemeClr val="accent2"/>
                </a:solidFill>
                <a:latin typeface="EC Square Sans Pro" panose="020B0506040000020004"/>
              </a:rPr>
              <a:t>Users are redirected to their identity provider in MS B. Once they have authenticated, they will be asked to consent to share their identity attributes with the portal in MS B to complete the authentication process. The user is then redirected back to the procedure portal. </a:t>
            </a:r>
          </a:p>
        </p:txBody>
      </p:sp>
      <p:pic>
        <p:nvPicPr>
          <p:cNvPr id="31" name="Picture 30">
            <a:extLst>
              <a:ext uri="{FF2B5EF4-FFF2-40B4-BE49-F238E27FC236}">
                <a16:creationId xmlns:a16="http://schemas.microsoft.com/office/drawing/2014/main" id="{9350ABC4-7643-5A46-A7B9-3DEC66E9B86E}"/>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8006231" y="1526058"/>
            <a:ext cx="1943010" cy="4207264"/>
          </a:xfrm>
          <a:prstGeom prst="rect">
            <a:avLst/>
          </a:prstGeom>
          <a:effectLst>
            <a:outerShdw blurRad="127000" dist="38100" dir="8100000" algn="tr" rotWithShape="0">
              <a:schemeClr val="accent3">
                <a:alpha val="40000"/>
              </a:schemeClr>
            </a:outerShdw>
          </a:effectLst>
        </p:spPr>
      </p:pic>
      <p:sp>
        <p:nvSpPr>
          <p:cNvPr id="6" name="TextBox 5">
            <a:extLst>
              <a:ext uri="{FF2B5EF4-FFF2-40B4-BE49-F238E27FC236}">
                <a16:creationId xmlns:a16="http://schemas.microsoft.com/office/drawing/2014/main" id="{60396DA8-251B-0A47-8C03-F9496AA945D3}"/>
              </a:ext>
            </a:extLst>
          </p:cNvPr>
          <p:cNvSpPr txBox="1"/>
          <p:nvPr/>
        </p:nvSpPr>
        <p:spPr>
          <a:xfrm>
            <a:off x="2354812" y="346084"/>
            <a:ext cx="7482376" cy="230832"/>
          </a:xfrm>
          <a:prstGeom prst="rect">
            <a:avLst/>
          </a:prstGeom>
          <a:noFill/>
        </p:spPr>
        <p:txBody>
          <a:bodyPr wrap="square" rtlCol="0">
            <a:spAutoFit/>
          </a:bodyPr>
          <a:lstStyle/>
          <a:p>
            <a:pPr algn="ctr"/>
            <a:r>
              <a:rPr lang="en-US" sz="900" b="1">
                <a:solidFill>
                  <a:schemeClr val="accent4"/>
                </a:solidFill>
                <a:latin typeface="EC Square Sans Pro"/>
              </a:rPr>
              <a:t>Authenticate</a:t>
            </a:r>
            <a:r>
              <a:rPr lang="en-US" sz="900">
                <a:solidFill>
                  <a:schemeClr val="accent1"/>
                </a:solidFill>
                <a:latin typeface="EC Square Sans Pro"/>
              </a:rPr>
              <a:t>     Locate evidence     User request     Evidence request     </a:t>
            </a:r>
            <a:r>
              <a:rPr lang="en-GB" sz="900">
                <a:solidFill>
                  <a:schemeClr val="accent1"/>
                </a:solidFill>
                <a:latin typeface="EC Square Sans Pro"/>
              </a:rPr>
              <a:t>ID Matching     Evidence response     </a:t>
            </a:r>
            <a:r>
              <a:rPr lang="en-US" sz="900">
                <a:solidFill>
                  <a:schemeClr val="accent1"/>
                </a:solidFill>
                <a:latin typeface="EC Square Sans Pro"/>
              </a:rPr>
              <a:t>Preview      Confirm</a:t>
            </a:r>
            <a:endParaRPr lang="nl-BE" sz="900">
              <a:solidFill>
                <a:schemeClr val="accent1"/>
              </a:solidFill>
              <a:latin typeface="EC Square Sans Pro"/>
            </a:endParaRPr>
          </a:p>
        </p:txBody>
      </p:sp>
    </p:spTree>
    <p:extLst>
      <p:ext uri="{BB962C8B-B14F-4D97-AF65-F5344CB8AC3E}">
        <p14:creationId xmlns:p14="http://schemas.microsoft.com/office/powerpoint/2010/main" val="21813953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0">
            <a:extLst>
              <a:ext uri="{FF2B5EF4-FFF2-40B4-BE49-F238E27FC236}">
                <a16:creationId xmlns:a16="http://schemas.microsoft.com/office/drawing/2014/main" id="{7F7D5704-8783-4DF8-8786-2D6735679008}"/>
              </a:ext>
            </a:extLst>
          </p:cNvPr>
          <p:cNvSpPr>
            <a:spLocks noGrp="1"/>
          </p:cNvSpPr>
          <p:nvPr>
            <p:ph type="body" sz="quarter" idx="4294967295"/>
          </p:nvPr>
        </p:nvSpPr>
        <p:spPr>
          <a:xfrm>
            <a:off x="748171" y="2665305"/>
            <a:ext cx="6442040" cy="1777371"/>
          </a:xfrm>
        </p:spPr>
        <p:txBody>
          <a:bodyPr anchor="ctr">
            <a:noAutofit/>
          </a:bodyPr>
          <a:lstStyle/>
          <a:p>
            <a:pPr marL="0" indent="0">
              <a:lnSpc>
                <a:spcPct val="120000"/>
              </a:lnSpc>
              <a:buNone/>
            </a:pPr>
            <a:r>
              <a:rPr lang="en-US" sz="5400" b="1" dirty="0">
                <a:solidFill>
                  <a:schemeClr val="accent5"/>
                </a:solidFill>
              </a:rPr>
              <a:t>2 </a:t>
            </a:r>
            <a:r>
              <a:rPr lang="en-US" sz="5400" b="1" dirty="0">
                <a:solidFill>
                  <a:schemeClr val="accent4"/>
                </a:solidFill>
              </a:rPr>
              <a:t>Locate evidence</a:t>
            </a:r>
            <a:endParaRPr lang="en-US" sz="5400" dirty="0">
              <a:solidFill>
                <a:schemeClr val="accent4"/>
              </a:solidFill>
            </a:endParaRPr>
          </a:p>
          <a:p>
            <a:pPr marL="0" indent="0">
              <a:lnSpc>
                <a:spcPct val="120000"/>
              </a:lnSpc>
              <a:spcBef>
                <a:spcPts val="600"/>
              </a:spcBef>
              <a:buNone/>
            </a:pPr>
            <a:r>
              <a:rPr lang="en-US" sz="1700" dirty="0">
                <a:solidFill>
                  <a:schemeClr val="accent2"/>
                </a:solidFill>
              </a:rPr>
              <a:t>The procedure portal must identify what to ask for (</a:t>
            </a:r>
            <a:r>
              <a:rPr lang="en-US" sz="1700" i="1" dirty="0">
                <a:solidFill>
                  <a:schemeClr val="accent2"/>
                </a:solidFill>
              </a:rPr>
              <a:t>evidence type</a:t>
            </a:r>
            <a:r>
              <a:rPr lang="en-US" sz="1700" dirty="0">
                <a:solidFill>
                  <a:schemeClr val="accent2"/>
                </a:solidFill>
              </a:rPr>
              <a:t>), and who to ask it from (</a:t>
            </a:r>
            <a:r>
              <a:rPr lang="en-US" sz="1700" i="1" dirty="0">
                <a:solidFill>
                  <a:schemeClr val="accent2"/>
                </a:solidFill>
              </a:rPr>
              <a:t>evidence provider</a:t>
            </a:r>
            <a:r>
              <a:rPr lang="en-US" sz="1700" dirty="0">
                <a:solidFill>
                  <a:schemeClr val="accent2"/>
                </a:solidFill>
              </a:rPr>
              <a:t>).</a:t>
            </a:r>
          </a:p>
        </p:txBody>
      </p:sp>
      <p:cxnSp>
        <p:nvCxnSpPr>
          <p:cNvPr id="5" name="Straight Connector 4">
            <a:extLst>
              <a:ext uri="{FF2B5EF4-FFF2-40B4-BE49-F238E27FC236}">
                <a16:creationId xmlns:a16="http://schemas.microsoft.com/office/drawing/2014/main" id="{0C04CBBC-049D-1B44-A523-C4E994846B74}"/>
              </a:ext>
            </a:extLst>
          </p:cNvPr>
          <p:cNvCxnSpPr>
            <a:cxnSpLocks/>
          </p:cNvCxnSpPr>
          <p:nvPr/>
        </p:nvCxnSpPr>
        <p:spPr>
          <a:xfrm>
            <a:off x="829764" y="3648207"/>
            <a:ext cx="6012673" cy="0"/>
          </a:xfrm>
          <a:prstGeom prst="line">
            <a:avLst/>
          </a:prstGeom>
          <a:ln w="19050">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501344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074CEA1-B981-4FC9-951F-8309BB1239B7}"/>
              </a:ext>
            </a:extLst>
          </p:cNvPr>
          <p:cNvSpPr>
            <a:spLocks noGrp="1"/>
          </p:cNvSpPr>
          <p:nvPr>
            <p:ph type="title"/>
          </p:nvPr>
        </p:nvSpPr>
        <p:spPr/>
        <p:txBody>
          <a:bodyPr>
            <a:normAutofit fontScale="90000"/>
          </a:bodyPr>
          <a:lstStyle/>
          <a:p>
            <a:r>
              <a:rPr lang="en-US"/>
              <a:t>Who is this guidance for?</a:t>
            </a:r>
            <a:endParaRPr lang="nl-BE"/>
          </a:p>
        </p:txBody>
      </p:sp>
      <p:sp>
        <p:nvSpPr>
          <p:cNvPr id="10" name="Text Placeholder 9">
            <a:extLst>
              <a:ext uri="{FF2B5EF4-FFF2-40B4-BE49-F238E27FC236}">
                <a16:creationId xmlns:a16="http://schemas.microsoft.com/office/drawing/2014/main" id="{C1D1CCF6-19FC-4E53-923A-342EF810962E}"/>
              </a:ext>
            </a:extLst>
          </p:cNvPr>
          <p:cNvSpPr>
            <a:spLocks noGrp="1"/>
          </p:cNvSpPr>
          <p:nvPr>
            <p:ph type="body" sz="quarter" idx="38"/>
          </p:nvPr>
        </p:nvSpPr>
        <p:spPr>
          <a:xfrm>
            <a:off x="838200" y="1830866"/>
            <a:ext cx="8133966" cy="4533935"/>
          </a:xfrm>
        </p:spPr>
        <p:txBody>
          <a:bodyPr>
            <a:noAutofit/>
          </a:bodyPr>
          <a:lstStyle/>
          <a:p>
            <a:pPr marL="342900" indent="-342900">
              <a:lnSpc>
                <a:spcPct val="120000"/>
              </a:lnSpc>
              <a:buFont typeface="+mj-lt"/>
              <a:buAutoNum type="arabicPeriod"/>
            </a:pPr>
            <a:r>
              <a:rPr lang="en-US" dirty="0"/>
              <a:t>Teams responsible for the online public procedures in scope of the SDGR* (</a:t>
            </a:r>
            <a:r>
              <a:rPr lang="en-US" i="1" dirty="0"/>
              <a:t>see next slide</a:t>
            </a:r>
            <a:r>
              <a:rPr lang="en-US" dirty="0"/>
              <a:t>) that need to make updates to those procedures to enable the once-only steps of the user journey.</a:t>
            </a:r>
          </a:p>
          <a:p>
            <a:pPr marL="342900" indent="-342900">
              <a:lnSpc>
                <a:spcPct val="120000"/>
              </a:lnSpc>
              <a:buFont typeface="+mj-lt"/>
              <a:buAutoNum type="arabicPeriod"/>
            </a:pPr>
            <a:r>
              <a:rPr lang="en-US" dirty="0"/>
              <a:t>This guidance is also for teams responsible for the systems that will provide the evidence citizens and businesses need to complete these online procedures (via automated exchange thanks to the Once-Only Principle). </a:t>
            </a:r>
          </a:p>
          <a:p>
            <a:pPr>
              <a:lnSpc>
                <a:spcPct val="120000"/>
              </a:lnSpc>
            </a:pPr>
            <a:endParaRPr lang="en-US" b="1" dirty="0"/>
          </a:p>
        </p:txBody>
      </p:sp>
      <p:sp>
        <p:nvSpPr>
          <p:cNvPr id="4" name="Text Placeholder 3">
            <a:extLst>
              <a:ext uri="{FF2B5EF4-FFF2-40B4-BE49-F238E27FC236}">
                <a16:creationId xmlns:a16="http://schemas.microsoft.com/office/drawing/2014/main" id="{9E8CCF34-EA79-124E-82B2-4AA740EF893B}"/>
              </a:ext>
            </a:extLst>
          </p:cNvPr>
          <p:cNvSpPr>
            <a:spLocks noGrp="1"/>
          </p:cNvSpPr>
          <p:nvPr>
            <p:ph type="body" sz="quarter" idx="15"/>
          </p:nvPr>
        </p:nvSpPr>
        <p:spPr/>
        <p:txBody>
          <a:bodyPr/>
          <a:lstStyle/>
          <a:p>
            <a:endParaRPr lang="en-BE"/>
          </a:p>
        </p:txBody>
      </p:sp>
    </p:spTree>
    <p:extLst>
      <p:ext uri="{BB962C8B-B14F-4D97-AF65-F5344CB8AC3E}">
        <p14:creationId xmlns:p14="http://schemas.microsoft.com/office/powerpoint/2010/main" val="172256120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a:extLst>
              <a:ext uri="{FF2B5EF4-FFF2-40B4-BE49-F238E27FC236}">
                <a16:creationId xmlns:a16="http://schemas.microsoft.com/office/drawing/2014/main" id="{A24AA29D-CDE5-3F45-8430-5DB415D8A576}"/>
              </a:ext>
            </a:extLst>
          </p:cNvPr>
          <p:cNvSpPr txBox="1"/>
          <p:nvPr/>
        </p:nvSpPr>
        <p:spPr>
          <a:xfrm>
            <a:off x="1405176" y="2108021"/>
            <a:ext cx="4609362" cy="353943"/>
          </a:xfrm>
          <a:prstGeom prst="rect">
            <a:avLst/>
          </a:prstGeom>
          <a:noFill/>
        </p:spPr>
        <p:txBody>
          <a:bodyPr wrap="square" rtlCol="0">
            <a:spAutoFit/>
          </a:bodyPr>
          <a:lstStyle/>
          <a:p>
            <a:r>
              <a:rPr lang="en-US" sz="1700" b="1" dirty="0">
                <a:solidFill>
                  <a:schemeClr val="accent2"/>
                </a:solidFill>
                <a:latin typeface="EC Square Sans Pro"/>
              </a:rPr>
              <a:t>Choose to use Once-Only</a:t>
            </a:r>
            <a:endParaRPr lang="nl-BE" sz="1700" b="1" dirty="0">
              <a:solidFill>
                <a:schemeClr val="accent2"/>
              </a:solidFill>
              <a:latin typeface="EC Square Sans Pro"/>
            </a:endParaRPr>
          </a:p>
        </p:txBody>
      </p:sp>
      <p:sp>
        <p:nvSpPr>
          <p:cNvPr id="19" name="TextBox 18">
            <a:extLst>
              <a:ext uri="{FF2B5EF4-FFF2-40B4-BE49-F238E27FC236}">
                <a16:creationId xmlns:a16="http://schemas.microsoft.com/office/drawing/2014/main" id="{9C7722C6-FEF9-6741-85A6-C3691EE7DF11}"/>
              </a:ext>
            </a:extLst>
          </p:cNvPr>
          <p:cNvSpPr txBox="1"/>
          <p:nvPr/>
        </p:nvSpPr>
        <p:spPr>
          <a:xfrm>
            <a:off x="1405812" y="2554631"/>
            <a:ext cx="4608725" cy="1110432"/>
          </a:xfrm>
          <a:prstGeom prst="rect">
            <a:avLst/>
          </a:prstGeom>
          <a:noFill/>
        </p:spPr>
        <p:txBody>
          <a:bodyPr wrap="square" rtlCol="0">
            <a:spAutoFit/>
          </a:bodyPr>
          <a:lstStyle/>
          <a:p>
            <a:pPr>
              <a:lnSpc>
                <a:spcPct val="120000"/>
              </a:lnSpc>
            </a:pPr>
            <a:r>
              <a:rPr lang="en-US" sz="1400" dirty="0">
                <a:solidFill>
                  <a:schemeClr val="accent2"/>
                </a:solidFill>
                <a:latin typeface="EC Square Sans Pro" panose="020B0506040000020004"/>
              </a:rPr>
              <a:t>Using the Once-Only technical system is not obligatory – users can still choose to upload the required documents and data manually or choose to retrieve evidence through the Once-Only technical system.</a:t>
            </a:r>
          </a:p>
        </p:txBody>
      </p:sp>
      <p:pic>
        <p:nvPicPr>
          <p:cNvPr id="30" name="Picture 29">
            <a:extLst>
              <a:ext uri="{FF2B5EF4-FFF2-40B4-BE49-F238E27FC236}">
                <a16:creationId xmlns:a16="http://schemas.microsoft.com/office/drawing/2014/main" id="{75E6CD8E-55C6-4149-8907-BB459DF3FF19}"/>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8007426" y="1526058"/>
            <a:ext cx="1940619" cy="4207264"/>
          </a:xfrm>
          <a:prstGeom prst="rect">
            <a:avLst/>
          </a:prstGeom>
          <a:effectLst>
            <a:outerShdw blurRad="127000" dist="38100" dir="8100000" algn="tr" rotWithShape="0">
              <a:schemeClr val="accent3">
                <a:alpha val="40000"/>
              </a:schemeClr>
            </a:outerShdw>
          </a:effectLst>
        </p:spPr>
      </p:pic>
      <p:sp>
        <p:nvSpPr>
          <p:cNvPr id="6" name="TextBox 5">
            <a:extLst>
              <a:ext uri="{FF2B5EF4-FFF2-40B4-BE49-F238E27FC236}">
                <a16:creationId xmlns:a16="http://schemas.microsoft.com/office/drawing/2014/main" id="{9593BD1A-4EE8-114F-A4CD-EAD88A5246C0}"/>
              </a:ext>
            </a:extLst>
          </p:cNvPr>
          <p:cNvSpPr txBox="1"/>
          <p:nvPr/>
        </p:nvSpPr>
        <p:spPr>
          <a:xfrm>
            <a:off x="2793602" y="346084"/>
            <a:ext cx="6604797" cy="230832"/>
          </a:xfrm>
          <a:prstGeom prst="rect">
            <a:avLst/>
          </a:prstGeom>
          <a:noFill/>
        </p:spPr>
        <p:txBody>
          <a:bodyPr wrap="square" rtlCol="0">
            <a:spAutoFit/>
          </a:bodyPr>
          <a:lstStyle/>
          <a:p>
            <a:pPr algn="ctr"/>
            <a:r>
              <a:rPr lang="en-US" sz="900">
                <a:solidFill>
                  <a:schemeClr val="accent1"/>
                </a:solidFill>
                <a:latin typeface="EC Square Sans Pro"/>
              </a:rPr>
              <a:t>Authenticate     </a:t>
            </a:r>
            <a:r>
              <a:rPr lang="en-US" sz="900" b="1">
                <a:solidFill>
                  <a:schemeClr val="accent4"/>
                </a:solidFill>
                <a:latin typeface="EC Square Sans Pro"/>
              </a:rPr>
              <a:t>Locate evidence     </a:t>
            </a:r>
            <a:r>
              <a:rPr lang="en-US" sz="900">
                <a:solidFill>
                  <a:schemeClr val="accent1"/>
                </a:solidFill>
                <a:latin typeface="EC Square Sans Pro"/>
              </a:rPr>
              <a:t>User request     Evidence request     </a:t>
            </a:r>
            <a:r>
              <a:rPr lang="en-GB" sz="900">
                <a:solidFill>
                  <a:schemeClr val="accent1"/>
                </a:solidFill>
                <a:latin typeface="EC Square Sans Pro"/>
              </a:rPr>
              <a:t>ID Matching     Evidence response     </a:t>
            </a:r>
            <a:r>
              <a:rPr lang="en-US" sz="900">
                <a:solidFill>
                  <a:schemeClr val="accent1"/>
                </a:solidFill>
                <a:latin typeface="EC Square Sans Pro"/>
              </a:rPr>
              <a:t>Preview      Confirm</a:t>
            </a:r>
            <a:endParaRPr lang="nl-BE" sz="900">
              <a:solidFill>
                <a:schemeClr val="accent1"/>
              </a:solidFill>
              <a:latin typeface="EC Square Sans Pro"/>
            </a:endParaRPr>
          </a:p>
        </p:txBody>
      </p:sp>
    </p:spTree>
    <p:extLst>
      <p:ext uri="{BB962C8B-B14F-4D97-AF65-F5344CB8AC3E}">
        <p14:creationId xmlns:p14="http://schemas.microsoft.com/office/powerpoint/2010/main" val="14699773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575E5D35-BE04-9F43-B0B6-2E045F082DB1}"/>
              </a:ext>
            </a:extLst>
          </p:cNvPr>
          <p:cNvGrpSpPr/>
          <p:nvPr/>
        </p:nvGrpSpPr>
        <p:grpSpPr>
          <a:xfrm>
            <a:off x="1276302" y="2115129"/>
            <a:ext cx="4444755" cy="2627742"/>
            <a:chOff x="885299" y="2590364"/>
            <a:chExt cx="4444755" cy="2627742"/>
          </a:xfrm>
        </p:grpSpPr>
        <p:sp>
          <p:nvSpPr>
            <p:cNvPr id="18" name="TextBox 17">
              <a:extLst>
                <a:ext uri="{FF2B5EF4-FFF2-40B4-BE49-F238E27FC236}">
                  <a16:creationId xmlns:a16="http://schemas.microsoft.com/office/drawing/2014/main" id="{A24AA29D-CDE5-3F45-8430-5DB415D8A576}"/>
                </a:ext>
              </a:extLst>
            </p:cNvPr>
            <p:cNvSpPr txBox="1"/>
            <p:nvPr/>
          </p:nvSpPr>
          <p:spPr>
            <a:xfrm>
              <a:off x="909892" y="2590364"/>
              <a:ext cx="4420162" cy="353943"/>
            </a:xfrm>
            <a:prstGeom prst="rect">
              <a:avLst/>
            </a:prstGeom>
            <a:noFill/>
          </p:spPr>
          <p:txBody>
            <a:bodyPr wrap="square" rtlCol="0">
              <a:spAutoFit/>
            </a:bodyPr>
            <a:lstStyle/>
            <a:p>
              <a:r>
                <a:rPr lang="en-US" sz="1700" b="1" dirty="0">
                  <a:solidFill>
                    <a:schemeClr val="accent2"/>
                  </a:solidFill>
                  <a:latin typeface="EC Square Sans Pro"/>
                </a:rPr>
                <a:t>Selecting evidence for retrieval via OOP</a:t>
              </a:r>
              <a:endParaRPr lang="nl-BE" sz="1700" b="1" dirty="0">
                <a:solidFill>
                  <a:schemeClr val="accent2"/>
                </a:solidFill>
                <a:latin typeface="EC Square Sans Pro"/>
              </a:endParaRPr>
            </a:p>
          </p:txBody>
        </p:sp>
        <p:sp>
          <p:nvSpPr>
            <p:cNvPr id="19" name="TextBox 18">
              <a:extLst>
                <a:ext uri="{FF2B5EF4-FFF2-40B4-BE49-F238E27FC236}">
                  <a16:creationId xmlns:a16="http://schemas.microsoft.com/office/drawing/2014/main" id="{9C7722C6-FEF9-6741-85A6-C3691EE7DF11}"/>
                </a:ext>
              </a:extLst>
            </p:cNvPr>
            <p:cNvSpPr txBox="1"/>
            <p:nvPr/>
          </p:nvSpPr>
          <p:spPr>
            <a:xfrm>
              <a:off x="885299" y="3073545"/>
              <a:ext cx="4420162" cy="2144561"/>
            </a:xfrm>
            <a:prstGeom prst="rect">
              <a:avLst/>
            </a:prstGeom>
            <a:noFill/>
          </p:spPr>
          <p:txBody>
            <a:bodyPr wrap="square" rtlCol="0">
              <a:spAutoFit/>
            </a:bodyPr>
            <a:lstStyle/>
            <a:p>
              <a:pPr>
                <a:lnSpc>
                  <a:spcPct val="120000"/>
                </a:lnSpc>
              </a:pPr>
              <a:r>
                <a:rPr lang="en-US" sz="1400" dirty="0">
                  <a:solidFill>
                    <a:schemeClr val="accent2"/>
                  </a:solidFill>
                  <a:latin typeface="EC Square Sans Pro" panose="020B0506040000020004"/>
                </a:rPr>
                <a:t>The user needs to specify which evidence they would like the procedure portal to find for them. This does not necessarily guarantee successful retrieval, but it initiates the search. </a:t>
              </a:r>
            </a:p>
            <a:p>
              <a:pPr>
                <a:lnSpc>
                  <a:spcPct val="120000"/>
                </a:lnSpc>
              </a:pPr>
              <a:endParaRPr lang="en-US" sz="1400" dirty="0">
                <a:solidFill>
                  <a:schemeClr val="accent2"/>
                </a:solidFill>
                <a:latin typeface="EC Square Sans Pro" panose="020B0506040000020004"/>
              </a:endParaRPr>
            </a:p>
            <a:p>
              <a:pPr>
                <a:lnSpc>
                  <a:spcPct val="120000"/>
                </a:lnSpc>
              </a:pPr>
              <a:r>
                <a:rPr lang="en-US" sz="1400" dirty="0">
                  <a:solidFill>
                    <a:schemeClr val="accent2"/>
                  </a:solidFill>
                  <a:latin typeface="EC Square Sans Pro" panose="020B0506040000020004"/>
                </a:rPr>
                <a:t>With further user input, the procedure portal will find the equivalent of these evidences in the country where the evidence is located.</a:t>
              </a:r>
            </a:p>
          </p:txBody>
        </p:sp>
      </p:grpSp>
      <p:pic>
        <p:nvPicPr>
          <p:cNvPr id="30" name="Picture 29">
            <a:extLst>
              <a:ext uri="{FF2B5EF4-FFF2-40B4-BE49-F238E27FC236}">
                <a16:creationId xmlns:a16="http://schemas.microsoft.com/office/drawing/2014/main" id="{7ABB32F2-0863-E948-A1DA-47D9C0C70C5E}"/>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8006231" y="1526058"/>
            <a:ext cx="1943009" cy="4207264"/>
          </a:xfrm>
          <a:prstGeom prst="rect">
            <a:avLst/>
          </a:prstGeom>
          <a:effectLst>
            <a:outerShdw blurRad="127000" dist="38100" dir="8100000" algn="tr" rotWithShape="0">
              <a:schemeClr val="accent3">
                <a:alpha val="40000"/>
              </a:schemeClr>
            </a:outerShdw>
          </a:effectLst>
        </p:spPr>
      </p:pic>
      <p:sp>
        <p:nvSpPr>
          <p:cNvPr id="9" name="TextBox 8">
            <a:extLst>
              <a:ext uri="{FF2B5EF4-FFF2-40B4-BE49-F238E27FC236}">
                <a16:creationId xmlns:a16="http://schemas.microsoft.com/office/drawing/2014/main" id="{EAE56522-30D1-FC49-9FDB-B231884224F5}"/>
              </a:ext>
            </a:extLst>
          </p:cNvPr>
          <p:cNvSpPr txBox="1"/>
          <p:nvPr/>
        </p:nvSpPr>
        <p:spPr>
          <a:xfrm>
            <a:off x="2793602" y="346084"/>
            <a:ext cx="6604797" cy="230832"/>
          </a:xfrm>
          <a:prstGeom prst="rect">
            <a:avLst/>
          </a:prstGeom>
          <a:noFill/>
        </p:spPr>
        <p:txBody>
          <a:bodyPr wrap="square" rtlCol="0">
            <a:spAutoFit/>
          </a:bodyPr>
          <a:lstStyle/>
          <a:p>
            <a:pPr algn="ctr"/>
            <a:r>
              <a:rPr lang="en-US" sz="900">
                <a:solidFill>
                  <a:schemeClr val="accent1"/>
                </a:solidFill>
                <a:latin typeface="EC Square Sans Pro"/>
              </a:rPr>
              <a:t>Authenticate     </a:t>
            </a:r>
            <a:r>
              <a:rPr lang="en-US" sz="900" b="1">
                <a:solidFill>
                  <a:schemeClr val="accent4"/>
                </a:solidFill>
                <a:latin typeface="EC Square Sans Pro"/>
              </a:rPr>
              <a:t>Locate evidence     </a:t>
            </a:r>
            <a:r>
              <a:rPr lang="en-US" sz="900">
                <a:solidFill>
                  <a:schemeClr val="accent1"/>
                </a:solidFill>
                <a:latin typeface="EC Square Sans Pro"/>
              </a:rPr>
              <a:t>User request     Evidence request     </a:t>
            </a:r>
            <a:r>
              <a:rPr lang="en-GB" sz="900">
                <a:solidFill>
                  <a:schemeClr val="accent1"/>
                </a:solidFill>
                <a:latin typeface="EC Square Sans Pro"/>
              </a:rPr>
              <a:t>ID Matching     Evidence response     </a:t>
            </a:r>
            <a:r>
              <a:rPr lang="en-US" sz="900">
                <a:solidFill>
                  <a:schemeClr val="accent1"/>
                </a:solidFill>
                <a:latin typeface="EC Square Sans Pro"/>
              </a:rPr>
              <a:t>Preview      Confirm</a:t>
            </a:r>
            <a:endParaRPr lang="nl-BE" sz="900">
              <a:solidFill>
                <a:schemeClr val="accent1"/>
              </a:solidFill>
              <a:latin typeface="EC Square Sans Pro"/>
            </a:endParaRPr>
          </a:p>
        </p:txBody>
      </p:sp>
    </p:spTree>
    <p:extLst>
      <p:ext uri="{BB962C8B-B14F-4D97-AF65-F5344CB8AC3E}">
        <p14:creationId xmlns:p14="http://schemas.microsoft.com/office/powerpoint/2010/main" val="14479907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855BBB1D-89C5-7B47-BACC-D9F4C0A9B95E}"/>
              </a:ext>
            </a:extLst>
          </p:cNvPr>
          <p:cNvGrpSpPr/>
          <p:nvPr/>
        </p:nvGrpSpPr>
        <p:grpSpPr>
          <a:xfrm>
            <a:off x="1300895" y="2100760"/>
            <a:ext cx="4444755" cy="2859962"/>
            <a:chOff x="885299" y="2471952"/>
            <a:chExt cx="4444755" cy="2859962"/>
          </a:xfrm>
        </p:grpSpPr>
        <p:sp>
          <p:nvSpPr>
            <p:cNvPr id="18" name="TextBox 17">
              <a:extLst>
                <a:ext uri="{FF2B5EF4-FFF2-40B4-BE49-F238E27FC236}">
                  <a16:creationId xmlns:a16="http://schemas.microsoft.com/office/drawing/2014/main" id="{A24AA29D-CDE5-3F45-8430-5DB415D8A576}"/>
                </a:ext>
              </a:extLst>
            </p:cNvPr>
            <p:cNvSpPr txBox="1"/>
            <p:nvPr/>
          </p:nvSpPr>
          <p:spPr>
            <a:xfrm>
              <a:off x="885299" y="2471952"/>
              <a:ext cx="4420162" cy="353943"/>
            </a:xfrm>
            <a:prstGeom prst="rect">
              <a:avLst/>
            </a:prstGeom>
            <a:noFill/>
          </p:spPr>
          <p:txBody>
            <a:bodyPr wrap="square" rtlCol="0">
              <a:spAutoFit/>
            </a:bodyPr>
            <a:lstStyle/>
            <a:p>
              <a:r>
                <a:rPr lang="en-US" sz="1700" b="1" dirty="0">
                  <a:solidFill>
                    <a:schemeClr val="accent2"/>
                  </a:solidFill>
                  <a:latin typeface="EC Square Sans Pro"/>
                </a:rPr>
                <a:t>Select the MS holding the evidence</a:t>
              </a:r>
              <a:endParaRPr lang="nl-BE" sz="1700" b="1" dirty="0">
                <a:solidFill>
                  <a:schemeClr val="accent2"/>
                </a:solidFill>
                <a:latin typeface="EC Square Sans Pro"/>
              </a:endParaRPr>
            </a:p>
          </p:txBody>
        </p:sp>
        <p:sp>
          <p:nvSpPr>
            <p:cNvPr id="19" name="TextBox 18">
              <a:extLst>
                <a:ext uri="{FF2B5EF4-FFF2-40B4-BE49-F238E27FC236}">
                  <a16:creationId xmlns:a16="http://schemas.microsoft.com/office/drawing/2014/main" id="{9C7722C6-FEF9-6741-85A6-C3691EE7DF11}"/>
                </a:ext>
              </a:extLst>
            </p:cNvPr>
            <p:cNvSpPr txBox="1"/>
            <p:nvPr/>
          </p:nvSpPr>
          <p:spPr>
            <a:xfrm>
              <a:off x="909892" y="2928820"/>
              <a:ext cx="4420162" cy="2403094"/>
            </a:xfrm>
            <a:prstGeom prst="rect">
              <a:avLst/>
            </a:prstGeom>
            <a:noFill/>
          </p:spPr>
          <p:txBody>
            <a:bodyPr wrap="square" rtlCol="0">
              <a:spAutoFit/>
            </a:bodyPr>
            <a:lstStyle/>
            <a:p>
              <a:pPr>
                <a:lnSpc>
                  <a:spcPct val="120000"/>
                </a:lnSpc>
              </a:pPr>
              <a:r>
                <a:rPr lang="en-US" sz="1400" dirty="0">
                  <a:solidFill>
                    <a:schemeClr val="accent2"/>
                  </a:solidFill>
                  <a:latin typeface="EC Square Sans Pro" panose="020B0506040000020004"/>
                </a:rPr>
                <a:t>The user needs to input the MS where their evidence is located. For example, if they need proof of birth, they will say where they were born (MS B). If they need proof of higher education, they will say where they studied (this may be a third country, MS C).</a:t>
              </a:r>
            </a:p>
            <a:p>
              <a:pPr>
                <a:lnSpc>
                  <a:spcPct val="120000"/>
                </a:lnSpc>
              </a:pPr>
              <a:endParaRPr lang="en-US" sz="1400" dirty="0">
                <a:solidFill>
                  <a:schemeClr val="accent2"/>
                </a:solidFill>
                <a:latin typeface="EC Square Sans Pro" panose="020B0506040000020004"/>
              </a:endParaRPr>
            </a:p>
            <a:p>
              <a:pPr>
                <a:lnSpc>
                  <a:spcPct val="120000"/>
                </a:lnSpc>
              </a:pPr>
              <a:r>
                <a:rPr lang="en-US" sz="1400" dirty="0">
                  <a:solidFill>
                    <a:schemeClr val="accent2"/>
                  </a:solidFill>
                  <a:latin typeface="EC Square Sans Pro" panose="020B0506040000020004"/>
                </a:rPr>
                <a:t>The procedure portal in MS A then sends a query to the </a:t>
              </a:r>
              <a:r>
                <a:rPr lang="en-US" sz="1400" b="1" u="sng" dirty="0">
                  <a:solidFill>
                    <a:schemeClr val="accent4"/>
                  </a:solidFill>
                  <a:latin typeface="EC Square Sans Pro" panose="020B0506040000020004"/>
                </a:rPr>
                <a:t>Evidence Broker</a:t>
              </a:r>
              <a:r>
                <a:rPr lang="en-US" sz="1400" dirty="0">
                  <a:solidFill>
                    <a:schemeClr val="accent4"/>
                  </a:solidFill>
                  <a:latin typeface="EC Square Sans Pro" panose="020B0506040000020004"/>
                </a:rPr>
                <a:t> to </a:t>
              </a:r>
              <a:r>
                <a:rPr lang="en-US" sz="1400" dirty="0">
                  <a:solidFill>
                    <a:schemeClr val="accent2"/>
                  </a:solidFill>
                  <a:latin typeface="EC Square Sans Pro" panose="020B0506040000020004"/>
                </a:rPr>
                <a:t>determine the evidence type in MS B and/or C.</a:t>
              </a:r>
            </a:p>
          </p:txBody>
        </p:sp>
      </p:grpSp>
      <p:cxnSp>
        <p:nvCxnSpPr>
          <p:cNvPr id="22" name="Straight Connector 21">
            <a:extLst>
              <a:ext uri="{FF2B5EF4-FFF2-40B4-BE49-F238E27FC236}">
                <a16:creationId xmlns:a16="http://schemas.microsoft.com/office/drawing/2014/main" id="{F0BE2AF1-F74B-6F45-B54D-A3F30F34867B}"/>
              </a:ext>
            </a:extLst>
          </p:cNvPr>
          <p:cNvCxnSpPr>
            <a:cxnSpLocks/>
          </p:cNvCxnSpPr>
          <p:nvPr/>
        </p:nvCxnSpPr>
        <p:spPr>
          <a:xfrm>
            <a:off x="10128089" y="3541436"/>
            <a:ext cx="519247" cy="0"/>
          </a:xfrm>
          <a:prstGeom prst="line">
            <a:avLst/>
          </a:prstGeom>
          <a:ln>
            <a:headEnd type="triangle"/>
            <a:tailEnd type="triangle"/>
          </a:ln>
        </p:spPr>
        <p:style>
          <a:lnRef idx="1">
            <a:schemeClr val="accent1"/>
          </a:lnRef>
          <a:fillRef idx="0">
            <a:schemeClr val="accent1"/>
          </a:fillRef>
          <a:effectRef idx="0">
            <a:schemeClr val="accent1"/>
          </a:effectRef>
          <a:fontRef idx="minor">
            <a:schemeClr val="tx1"/>
          </a:fontRef>
        </p:style>
      </p:cxnSp>
      <p:grpSp>
        <p:nvGrpSpPr>
          <p:cNvPr id="46" name="Group 45">
            <a:extLst>
              <a:ext uri="{FF2B5EF4-FFF2-40B4-BE49-F238E27FC236}">
                <a16:creationId xmlns:a16="http://schemas.microsoft.com/office/drawing/2014/main" id="{B358F782-0786-B34A-9A55-820A70363249}"/>
              </a:ext>
            </a:extLst>
          </p:cNvPr>
          <p:cNvGrpSpPr/>
          <p:nvPr/>
        </p:nvGrpSpPr>
        <p:grpSpPr>
          <a:xfrm>
            <a:off x="10461356" y="2957819"/>
            <a:ext cx="1445955" cy="942361"/>
            <a:chOff x="6559048" y="1880418"/>
            <a:chExt cx="1445955" cy="942361"/>
          </a:xfrm>
        </p:grpSpPr>
        <p:sp>
          <p:nvSpPr>
            <p:cNvPr id="47" name="TextBox 46">
              <a:extLst>
                <a:ext uri="{FF2B5EF4-FFF2-40B4-BE49-F238E27FC236}">
                  <a16:creationId xmlns:a16="http://schemas.microsoft.com/office/drawing/2014/main" id="{D534E403-3991-5B41-9480-B2D4F07B638F}"/>
                </a:ext>
              </a:extLst>
            </p:cNvPr>
            <p:cNvSpPr txBox="1"/>
            <p:nvPr/>
          </p:nvSpPr>
          <p:spPr>
            <a:xfrm>
              <a:off x="6559048" y="1880418"/>
              <a:ext cx="1445955" cy="261610"/>
            </a:xfrm>
            <a:prstGeom prst="rect">
              <a:avLst/>
            </a:prstGeom>
            <a:noFill/>
          </p:spPr>
          <p:txBody>
            <a:bodyPr wrap="square" rtlCol="0">
              <a:spAutoFit/>
            </a:bodyPr>
            <a:lstStyle/>
            <a:p>
              <a:pPr algn="ctr"/>
              <a:r>
                <a:rPr lang="en-US" sz="1100">
                  <a:solidFill>
                    <a:schemeClr val="accent2"/>
                  </a:solidFill>
                  <a:latin typeface="EC Square Sans Pro" panose="020B0506040000020004" pitchFamily="34" charset="0"/>
                </a:rPr>
                <a:t>Evidence Broker</a:t>
              </a:r>
              <a:endParaRPr lang="en-BE" sz="1100">
                <a:solidFill>
                  <a:schemeClr val="accent2"/>
                </a:solidFill>
                <a:latin typeface="EC Square Sans Pro" panose="020B0506040000020004" pitchFamily="34" charset="0"/>
              </a:endParaRPr>
            </a:p>
          </p:txBody>
        </p:sp>
        <p:pic>
          <p:nvPicPr>
            <p:cNvPr id="48" name="Graphic 47">
              <a:extLst>
                <a:ext uri="{FF2B5EF4-FFF2-40B4-BE49-F238E27FC236}">
                  <a16:creationId xmlns:a16="http://schemas.microsoft.com/office/drawing/2014/main" id="{9B9414F4-4BB3-9E47-831C-733A8C965EA4}"/>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936543" y="2131814"/>
              <a:ext cx="690965" cy="690965"/>
            </a:xfrm>
            <a:prstGeom prst="rect">
              <a:avLst/>
            </a:prstGeom>
          </p:spPr>
        </p:pic>
      </p:grpSp>
      <p:pic>
        <p:nvPicPr>
          <p:cNvPr id="49" name="Picture 48">
            <a:extLst>
              <a:ext uri="{FF2B5EF4-FFF2-40B4-BE49-F238E27FC236}">
                <a16:creationId xmlns:a16="http://schemas.microsoft.com/office/drawing/2014/main" id="{B5025162-3E24-E541-AAE6-D488FDD595E7}"/>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8006231" y="1534937"/>
            <a:ext cx="1943008" cy="4207262"/>
          </a:xfrm>
          <a:prstGeom prst="rect">
            <a:avLst/>
          </a:prstGeom>
          <a:effectLst>
            <a:outerShdw blurRad="127000" dist="38100" dir="8100000" algn="tr" rotWithShape="0">
              <a:schemeClr val="accent3">
                <a:alpha val="40000"/>
              </a:schemeClr>
            </a:outerShdw>
          </a:effectLst>
        </p:spPr>
      </p:pic>
      <p:sp>
        <p:nvSpPr>
          <p:cNvPr id="11" name="TextBox 10">
            <a:extLst>
              <a:ext uri="{FF2B5EF4-FFF2-40B4-BE49-F238E27FC236}">
                <a16:creationId xmlns:a16="http://schemas.microsoft.com/office/drawing/2014/main" id="{6E6C4F20-9FCF-1C44-941B-9F3C009EE4AC}"/>
              </a:ext>
            </a:extLst>
          </p:cNvPr>
          <p:cNvSpPr txBox="1"/>
          <p:nvPr/>
        </p:nvSpPr>
        <p:spPr>
          <a:xfrm>
            <a:off x="2793602" y="346084"/>
            <a:ext cx="6604797" cy="230832"/>
          </a:xfrm>
          <a:prstGeom prst="rect">
            <a:avLst/>
          </a:prstGeom>
          <a:noFill/>
        </p:spPr>
        <p:txBody>
          <a:bodyPr wrap="square" rtlCol="0">
            <a:spAutoFit/>
          </a:bodyPr>
          <a:lstStyle/>
          <a:p>
            <a:pPr algn="ctr"/>
            <a:r>
              <a:rPr lang="en-US" sz="900">
                <a:solidFill>
                  <a:schemeClr val="accent1"/>
                </a:solidFill>
                <a:latin typeface="EC Square Sans Pro"/>
              </a:rPr>
              <a:t>Authenticate     </a:t>
            </a:r>
            <a:r>
              <a:rPr lang="en-US" sz="900" b="1">
                <a:solidFill>
                  <a:schemeClr val="accent4"/>
                </a:solidFill>
                <a:latin typeface="EC Square Sans Pro"/>
              </a:rPr>
              <a:t>Locate evidence     </a:t>
            </a:r>
            <a:r>
              <a:rPr lang="en-US" sz="900">
                <a:solidFill>
                  <a:schemeClr val="accent1"/>
                </a:solidFill>
                <a:latin typeface="EC Square Sans Pro"/>
              </a:rPr>
              <a:t>User request     Evidence request     </a:t>
            </a:r>
            <a:r>
              <a:rPr lang="en-GB" sz="900">
                <a:solidFill>
                  <a:schemeClr val="accent1"/>
                </a:solidFill>
                <a:latin typeface="EC Square Sans Pro"/>
              </a:rPr>
              <a:t>ID Matching     Response     </a:t>
            </a:r>
            <a:r>
              <a:rPr lang="en-US" sz="900">
                <a:solidFill>
                  <a:schemeClr val="accent1"/>
                </a:solidFill>
                <a:latin typeface="EC Square Sans Pro"/>
              </a:rPr>
              <a:t>Preview      Confirm</a:t>
            </a:r>
            <a:endParaRPr lang="nl-BE" sz="900">
              <a:solidFill>
                <a:schemeClr val="accent1"/>
              </a:solidFill>
              <a:latin typeface="EC Square Sans Pro"/>
            </a:endParaRPr>
          </a:p>
        </p:txBody>
      </p:sp>
    </p:spTree>
    <p:extLst>
      <p:ext uri="{BB962C8B-B14F-4D97-AF65-F5344CB8AC3E}">
        <p14:creationId xmlns:p14="http://schemas.microsoft.com/office/powerpoint/2010/main" val="121626587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942E994-F422-5949-A093-F8AE229DBB41}"/>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7969418" y="1529540"/>
            <a:ext cx="1943979" cy="4207262"/>
          </a:xfrm>
          <a:prstGeom prst="rect">
            <a:avLst/>
          </a:prstGeom>
          <a:effectLst>
            <a:outerShdw blurRad="127000" dist="38100" dir="8100000" algn="tr" rotWithShape="0">
              <a:schemeClr val="accent3">
                <a:alpha val="40000"/>
              </a:schemeClr>
            </a:outerShdw>
          </a:effectLst>
        </p:spPr>
      </p:pic>
      <p:grpSp>
        <p:nvGrpSpPr>
          <p:cNvPr id="3" name="Group 2">
            <a:extLst>
              <a:ext uri="{FF2B5EF4-FFF2-40B4-BE49-F238E27FC236}">
                <a16:creationId xmlns:a16="http://schemas.microsoft.com/office/drawing/2014/main" id="{F4192A61-000B-9F40-8767-68660F6DE8F0}"/>
              </a:ext>
            </a:extLst>
          </p:cNvPr>
          <p:cNvGrpSpPr/>
          <p:nvPr/>
        </p:nvGrpSpPr>
        <p:grpSpPr>
          <a:xfrm>
            <a:off x="1325487" y="2097904"/>
            <a:ext cx="4651865" cy="1981440"/>
            <a:chOff x="885298" y="2471952"/>
            <a:chExt cx="4651865" cy="1981440"/>
          </a:xfrm>
        </p:grpSpPr>
        <p:sp>
          <p:nvSpPr>
            <p:cNvPr id="18" name="TextBox 17">
              <a:extLst>
                <a:ext uri="{FF2B5EF4-FFF2-40B4-BE49-F238E27FC236}">
                  <a16:creationId xmlns:a16="http://schemas.microsoft.com/office/drawing/2014/main" id="{A24AA29D-CDE5-3F45-8430-5DB415D8A576}"/>
                </a:ext>
              </a:extLst>
            </p:cNvPr>
            <p:cNvSpPr txBox="1"/>
            <p:nvPr/>
          </p:nvSpPr>
          <p:spPr>
            <a:xfrm>
              <a:off x="885298" y="2471952"/>
              <a:ext cx="4651865" cy="353943"/>
            </a:xfrm>
            <a:prstGeom prst="rect">
              <a:avLst/>
            </a:prstGeom>
            <a:noFill/>
          </p:spPr>
          <p:txBody>
            <a:bodyPr wrap="square" rtlCol="0">
              <a:spAutoFit/>
            </a:bodyPr>
            <a:lstStyle/>
            <a:p>
              <a:r>
                <a:rPr lang="en-US" sz="1700" b="1" dirty="0">
                  <a:solidFill>
                    <a:schemeClr val="accent2"/>
                  </a:solidFill>
                  <a:latin typeface="EC Square Sans Pro"/>
                </a:rPr>
                <a:t>More user input needed for Evidence Broker</a:t>
              </a:r>
            </a:p>
          </p:txBody>
        </p:sp>
        <p:sp>
          <p:nvSpPr>
            <p:cNvPr id="19" name="TextBox 18">
              <a:extLst>
                <a:ext uri="{FF2B5EF4-FFF2-40B4-BE49-F238E27FC236}">
                  <a16:creationId xmlns:a16="http://schemas.microsoft.com/office/drawing/2014/main" id="{9C7722C6-FEF9-6741-85A6-C3691EE7DF11}"/>
                </a:ext>
              </a:extLst>
            </p:cNvPr>
            <p:cNvSpPr txBox="1"/>
            <p:nvPr/>
          </p:nvSpPr>
          <p:spPr>
            <a:xfrm>
              <a:off x="885299" y="2825895"/>
              <a:ext cx="4420162" cy="1627497"/>
            </a:xfrm>
            <a:prstGeom prst="rect">
              <a:avLst/>
            </a:prstGeom>
            <a:noFill/>
          </p:spPr>
          <p:txBody>
            <a:bodyPr wrap="square" lIns="91440" tIns="45720" rIns="91440" bIns="45720" rtlCol="0" anchor="t">
              <a:spAutoFit/>
            </a:bodyPr>
            <a:lstStyle/>
            <a:p>
              <a:pPr>
                <a:lnSpc>
                  <a:spcPct val="120000"/>
                </a:lnSpc>
              </a:pPr>
              <a:r>
                <a:rPr lang="en-US" sz="1400">
                  <a:solidFill>
                    <a:schemeClr val="accent2"/>
                  </a:solidFill>
                  <a:latin typeface="EC Square Sans Pro" panose="020B0506040000020004"/>
                </a:rPr>
                <a:t>Sometimes, the type of evidence used isn’t the same throughout a whole country. For example, different regions might use a different type of document to prove somebody’s marital status. In these cases, the user will be asked for more input, such as the region, city, post code, etc.</a:t>
              </a:r>
            </a:p>
          </p:txBody>
        </p:sp>
      </p:grpSp>
      <p:sp>
        <p:nvSpPr>
          <p:cNvPr id="12" name="TextBox 11">
            <a:extLst>
              <a:ext uri="{FF2B5EF4-FFF2-40B4-BE49-F238E27FC236}">
                <a16:creationId xmlns:a16="http://schemas.microsoft.com/office/drawing/2014/main" id="{C809BB0F-E90A-1341-B588-A8CE2AFA7B69}"/>
              </a:ext>
            </a:extLst>
          </p:cNvPr>
          <p:cNvSpPr txBox="1"/>
          <p:nvPr/>
        </p:nvSpPr>
        <p:spPr>
          <a:xfrm>
            <a:off x="2793602" y="346084"/>
            <a:ext cx="6604797" cy="230832"/>
          </a:xfrm>
          <a:prstGeom prst="rect">
            <a:avLst/>
          </a:prstGeom>
          <a:noFill/>
        </p:spPr>
        <p:txBody>
          <a:bodyPr wrap="square" rtlCol="0">
            <a:spAutoFit/>
          </a:bodyPr>
          <a:lstStyle/>
          <a:p>
            <a:pPr algn="ctr"/>
            <a:r>
              <a:rPr lang="en-US" sz="900">
                <a:solidFill>
                  <a:schemeClr val="accent1"/>
                </a:solidFill>
                <a:latin typeface="EC Square Sans Pro"/>
              </a:rPr>
              <a:t>Authenticate     </a:t>
            </a:r>
            <a:r>
              <a:rPr lang="en-US" sz="900" b="1">
                <a:solidFill>
                  <a:schemeClr val="accent4"/>
                </a:solidFill>
                <a:latin typeface="EC Square Sans Pro"/>
              </a:rPr>
              <a:t>Locate evidence     </a:t>
            </a:r>
            <a:r>
              <a:rPr lang="en-US" sz="900">
                <a:solidFill>
                  <a:schemeClr val="accent1"/>
                </a:solidFill>
                <a:latin typeface="EC Square Sans Pro"/>
              </a:rPr>
              <a:t>User request     Evidence request     </a:t>
            </a:r>
            <a:r>
              <a:rPr lang="en-GB" sz="900">
                <a:solidFill>
                  <a:schemeClr val="accent1"/>
                </a:solidFill>
                <a:latin typeface="EC Square Sans Pro"/>
              </a:rPr>
              <a:t>ID Matching     Evidence response     </a:t>
            </a:r>
            <a:r>
              <a:rPr lang="en-US" sz="900">
                <a:solidFill>
                  <a:schemeClr val="accent1"/>
                </a:solidFill>
                <a:latin typeface="EC Square Sans Pro"/>
              </a:rPr>
              <a:t>Preview      Confirm</a:t>
            </a:r>
            <a:endParaRPr lang="nl-BE" sz="900">
              <a:solidFill>
                <a:schemeClr val="accent1"/>
              </a:solidFill>
              <a:latin typeface="EC Square Sans Pro"/>
            </a:endParaRPr>
          </a:p>
        </p:txBody>
      </p:sp>
      <p:cxnSp>
        <p:nvCxnSpPr>
          <p:cNvPr id="23" name="Straight Connector 22">
            <a:extLst>
              <a:ext uri="{FF2B5EF4-FFF2-40B4-BE49-F238E27FC236}">
                <a16:creationId xmlns:a16="http://schemas.microsoft.com/office/drawing/2014/main" id="{D5012ECB-0508-4EC3-904C-38AC6C103F17}"/>
              </a:ext>
            </a:extLst>
          </p:cNvPr>
          <p:cNvCxnSpPr>
            <a:cxnSpLocks/>
          </p:cNvCxnSpPr>
          <p:nvPr/>
        </p:nvCxnSpPr>
        <p:spPr>
          <a:xfrm>
            <a:off x="10128089" y="3541436"/>
            <a:ext cx="519247" cy="0"/>
          </a:xfrm>
          <a:prstGeom prst="line">
            <a:avLst/>
          </a:prstGeom>
          <a:ln>
            <a:headEnd type="triangle"/>
            <a:tailEnd type="triangle"/>
          </a:ln>
        </p:spPr>
        <p:style>
          <a:lnRef idx="1">
            <a:schemeClr val="accent1"/>
          </a:lnRef>
          <a:fillRef idx="0">
            <a:schemeClr val="accent1"/>
          </a:fillRef>
          <a:effectRef idx="0">
            <a:schemeClr val="accent1"/>
          </a:effectRef>
          <a:fontRef idx="minor">
            <a:schemeClr val="tx1"/>
          </a:fontRef>
        </p:style>
      </p:cxnSp>
      <p:grpSp>
        <p:nvGrpSpPr>
          <p:cNvPr id="24" name="Group 23">
            <a:extLst>
              <a:ext uri="{FF2B5EF4-FFF2-40B4-BE49-F238E27FC236}">
                <a16:creationId xmlns:a16="http://schemas.microsoft.com/office/drawing/2014/main" id="{18E372EC-B9CF-475B-B15C-FDB13812F911}"/>
              </a:ext>
            </a:extLst>
          </p:cNvPr>
          <p:cNvGrpSpPr/>
          <p:nvPr/>
        </p:nvGrpSpPr>
        <p:grpSpPr>
          <a:xfrm>
            <a:off x="10461356" y="2957819"/>
            <a:ext cx="1445955" cy="942361"/>
            <a:chOff x="6559048" y="1880418"/>
            <a:chExt cx="1445955" cy="942361"/>
          </a:xfrm>
        </p:grpSpPr>
        <p:sp>
          <p:nvSpPr>
            <p:cNvPr id="25" name="TextBox 24">
              <a:extLst>
                <a:ext uri="{FF2B5EF4-FFF2-40B4-BE49-F238E27FC236}">
                  <a16:creationId xmlns:a16="http://schemas.microsoft.com/office/drawing/2014/main" id="{A0AD6FE4-29A9-43D4-847F-F75EA724C91A}"/>
                </a:ext>
              </a:extLst>
            </p:cNvPr>
            <p:cNvSpPr txBox="1"/>
            <p:nvPr/>
          </p:nvSpPr>
          <p:spPr>
            <a:xfrm>
              <a:off x="6559048" y="1880418"/>
              <a:ext cx="1445955" cy="261610"/>
            </a:xfrm>
            <a:prstGeom prst="rect">
              <a:avLst/>
            </a:prstGeom>
            <a:noFill/>
            <a:ln>
              <a:solidFill>
                <a:schemeClr val="bg1"/>
              </a:solidFill>
            </a:ln>
          </p:spPr>
          <p:txBody>
            <a:bodyPr wrap="square" rtlCol="0">
              <a:spAutoFit/>
            </a:bodyPr>
            <a:lstStyle/>
            <a:p>
              <a:pPr algn="ctr"/>
              <a:r>
                <a:rPr lang="en-US" sz="1100">
                  <a:solidFill>
                    <a:schemeClr val="accent2"/>
                  </a:solidFill>
                  <a:latin typeface="EC Square Sans Pro" panose="020B0506040000020004" pitchFamily="34" charset="0"/>
                </a:rPr>
                <a:t>Evidence Broker</a:t>
              </a:r>
              <a:endParaRPr lang="en-BE" sz="1100">
                <a:solidFill>
                  <a:schemeClr val="accent2"/>
                </a:solidFill>
                <a:latin typeface="EC Square Sans Pro" panose="020B0506040000020004" pitchFamily="34" charset="0"/>
              </a:endParaRPr>
            </a:p>
          </p:txBody>
        </p:sp>
        <p:pic>
          <p:nvPicPr>
            <p:cNvPr id="26" name="Graphic 25">
              <a:extLst>
                <a:ext uri="{FF2B5EF4-FFF2-40B4-BE49-F238E27FC236}">
                  <a16:creationId xmlns:a16="http://schemas.microsoft.com/office/drawing/2014/main" id="{39D04A66-6964-4C26-B93B-AB53EC34848E}"/>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936543" y="2131814"/>
              <a:ext cx="690965" cy="690965"/>
            </a:xfrm>
            <a:prstGeom prst="rect">
              <a:avLst/>
            </a:prstGeom>
          </p:spPr>
        </p:pic>
      </p:grpSp>
    </p:spTree>
    <p:extLst>
      <p:ext uri="{BB962C8B-B14F-4D97-AF65-F5344CB8AC3E}">
        <p14:creationId xmlns:p14="http://schemas.microsoft.com/office/powerpoint/2010/main" val="232714815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D6DD4700-52CB-ED4C-82D9-FDB437F684C8}"/>
              </a:ext>
            </a:extLst>
          </p:cNvPr>
          <p:cNvGrpSpPr/>
          <p:nvPr/>
        </p:nvGrpSpPr>
        <p:grpSpPr>
          <a:xfrm>
            <a:off x="1356172" y="1903901"/>
            <a:ext cx="4420162" cy="3344134"/>
            <a:chOff x="885299" y="2471952"/>
            <a:chExt cx="4420162" cy="3344134"/>
          </a:xfrm>
        </p:grpSpPr>
        <p:sp>
          <p:nvSpPr>
            <p:cNvPr id="18" name="TextBox 17">
              <a:extLst>
                <a:ext uri="{FF2B5EF4-FFF2-40B4-BE49-F238E27FC236}">
                  <a16:creationId xmlns:a16="http://schemas.microsoft.com/office/drawing/2014/main" id="{A24AA29D-CDE5-3F45-8430-5DB415D8A576}"/>
                </a:ext>
              </a:extLst>
            </p:cNvPr>
            <p:cNvSpPr txBox="1"/>
            <p:nvPr/>
          </p:nvSpPr>
          <p:spPr>
            <a:xfrm>
              <a:off x="885299" y="2471952"/>
              <a:ext cx="4420162" cy="353943"/>
            </a:xfrm>
            <a:prstGeom prst="rect">
              <a:avLst/>
            </a:prstGeom>
            <a:noFill/>
          </p:spPr>
          <p:txBody>
            <a:bodyPr wrap="square" rtlCol="0">
              <a:spAutoFit/>
            </a:bodyPr>
            <a:lstStyle/>
            <a:p>
              <a:r>
                <a:rPr lang="en-US" sz="1700" b="1">
                  <a:solidFill>
                    <a:schemeClr val="accent2"/>
                  </a:solidFill>
                  <a:latin typeface="EC Square Sans Pro"/>
                </a:rPr>
                <a:t>Locating the evidence provider</a:t>
              </a:r>
              <a:endParaRPr lang="nl-BE" sz="1700" b="1">
                <a:solidFill>
                  <a:schemeClr val="accent2"/>
                </a:solidFill>
                <a:latin typeface="EC Square Sans Pro"/>
              </a:endParaRPr>
            </a:p>
          </p:txBody>
        </p:sp>
        <p:sp>
          <p:nvSpPr>
            <p:cNvPr id="19" name="TextBox 18">
              <a:extLst>
                <a:ext uri="{FF2B5EF4-FFF2-40B4-BE49-F238E27FC236}">
                  <a16:creationId xmlns:a16="http://schemas.microsoft.com/office/drawing/2014/main" id="{9C7722C6-FEF9-6741-85A6-C3691EE7DF11}"/>
                </a:ext>
              </a:extLst>
            </p:cNvPr>
            <p:cNvSpPr txBox="1"/>
            <p:nvPr/>
          </p:nvSpPr>
          <p:spPr>
            <a:xfrm>
              <a:off x="885299" y="2895928"/>
              <a:ext cx="4420162" cy="2920158"/>
            </a:xfrm>
            <a:prstGeom prst="rect">
              <a:avLst/>
            </a:prstGeom>
            <a:noFill/>
          </p:spPr>
          <p:txBody>
            <a:bodyPr wrap="square" lIns="91440" tIns="45720" rIns="91440" bIns="45720" rtlCol="0" anchor="t">
              <a:spAutoFit/>
            </a:bodyPr>
            <a:lstStyle/>
            <a:p>
              <a:pPr>
                <a:lnSpc>
                  <a:spcPct val="120000"/>
                </a:lnSpc>
              </a:pPr>
              <a:r>
                <a:rPr lang="en-US" sz="1400" dirty="0">
                  <a:solidFill>
                    <a:schemeClr val="accent2"/>
                  </a:solidFill>
                  <a:latin typeface="EC Square Sans Pro" panose="020B0506040000020004"/>
                </a:rPr>
                <a:t>To find out where to send the request for evidence the portal sends a query to the </a:t>
              </a:r>
              <a:r>
                <a:rPr lang="en-US" sz="1400" b="1" u="sng" dirty="0">
                  <a:solidFill>
                    <a:schemeClr val="accent4"/>
                  </a:solidFill>
                  <a:latin typeface="EC Square Sans Pro" panose="020B0506040000020004"/>
                </a:rPr>
                <a:t>Data Services Directory</a:t>
              </a:r>
              <a:r>
                <a:rPr lang="en-US" sz="1400" dirty="0">
                  <a:solidFill>
                    <a:schemeClr val="accent2"/>
                  </a:solidFill>
                  <a:latin typeface="EC Square Sans Pro" panose="020B0506040000020004"/>
                </a:rPr>
                <a:t> with the evidence type (provided by the Evidence Broker) and Member State (plus any additional user given at the Evidence Broker stage). </a:t>
              </a:r>
            </a:p>
            <a:p>
              <a:pPr>
                <a:lnSpc>
                  <a:spcPct val="120000"/>
                </a:lnSpc>
              </a:pPr>
              <a:endParaRPr lang="en-US" sz="1400" dirty="0">
                <a:solidFill>
                  <a:schemeClr val="accent2"/>
                </a:solidFill>
                <a:latin typeface="EC Square Sans Pro" panose="020B0506040000020004"/>
              </a:endParaRPr>
            </a:p>
            <a:p>
              <a:pPr>
                <a:lnSpc>
                  <a:spcPct val="120000"/>
                </a:lnSpc>
              </a:pPr>
              <a:r>
                <a:rPr lang="en-US" sz="1400" dirty="0">
                  <a:solidFill>
                    <a:schemeClr val="accent2"/>
                  </a:solidFill>
                  <a:latin typeface="EC Square Sans Pro" panose="020B0506040000020004"/>
                </a:rPr>
                <a:t>If the evidence type is stored centrally in the Member State in question, the DSD returns the name of the evidence provider. Extra input may be required from the user if there are multiple providers of one evidence type in the evidence provider MS.</a:t>
              </a:r>
            </a:p>
          </p:txBody>
        </p:sp>
      </p:grpSp>
      <p:pic>
        <p:nvPicPr>
          <p:cNvPr id="6" name="Picture 5" descr="Graphical user interface, text, application&#10;&#10;Description automatically generated">
            <a:extLst>
              <a:ext uri="{FF2B5EF4-FFF2-40B4-BE49-F238E27FC236}">
                <a16:creationId xmlns:a16="http://schemas.microsoft.com/office/drawing/2014/main" id="{1C765A9D-AE0E-6740-ACCB-B2989143555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47558" y="1472341"/>
            <a:ext cx="1970685" cy="4207255"/>
          </a:xfrm>
          <a:prstGeom prst="rect">
            <a:avLst/>
          </a:prstGeom>
          <a:effectLst>
            <a:outerShdw blurRad="127000" dist="38100" dir="2700000" algn="tl" rotWithShape="0">
              <a:schemeClr val="accent3">
                <a:alpha val="40000"/>
              </a:schemeClr>
            </a:outerShdw>
          </a:effectLst>
        </p:spPr>
      </p:pic>
      <p:cxnSp>
        <p:nvCxnSpPr>
          <p:cNvPr id="32" name="Straight Connector 31">
            <a:extLst>
              <a:ext uri="{FF2B5EF4-FFF2-40B4-BE49-F238E27FC236}">
                <a16:creationId xmlns:a16="http://schemas.microsoft.com/office/drawing/2014/main" id="{8589F300-6A57-EB40-964C-CA91E7BE83AB}"/>
              </a:ext>
            </a:extLst>
          </p:cNvPr>
          <p:cNvCxnSpPr>
            <a:cxnSpLocks/>
          </p:cNvCxnSpPr>
          <p:nvPr/>
        </p:nvCxnSpPr>
        <p:spPr>
          <a:xfrm>
            <a:off x="10128089" y="3541436"/>
            <a:ext cx="519247" cy="0"/>
          </a:xfrm>
          <a:prstGeom prst="line">
            <a:avLst/>
          </a:prstGeom>
          <a:ln>
            <a:headEnd type="triangle"/>
            <a:tailEnd type="triangle"/>
          </a:ln>
        </p:spPr>
        <p:style>
          <a:lnRef idx="1">
            <a:schemeClr val="accent1"/>
          </a:lnRef>
          <a:fillRef idx="0">
            <a:schemeClr val="accent1"/>
          </a:fillRef>
          <a:effectRef idx="0">
            <a:schemeClr val="accent1"/>
          </a:effectRef>
          <a:fontRef idx="minor">
            <a:schemeClr val="tx1"/>
          </a:fontRef>
        </p:style>
      </p:cxnSp>
      <p:grpSp>
        <p:nvGrpSpPr>
          <p:cNvPr id="33" name="Group 32">
            <a:extLst>
              <a:ext uri="{FF2B5EF4-FFF2-40B4-BE49-F238E27FC236}">
                <a16:creationId xmlns:a16="http://schemas.microsoft.com/office/drawing/2014/main" id="{E9FFD1AE-CFF2-CB4C-A6ED-CD47A7A13A37}"/>
              </a:ext>
            </a:extLst>
          </p:cNvPr>
          <p:cNvGrpSpPr/>
          <p:nvPr/>
        </p:nvGrpSpPr>
        <p:grpSpPr>
          <a:xfrm>
            <a:off x="10387712" y="2947605"/>
            <a:ext cx="1549830" cy="952575"/>
            <a:chOff x="6485404" y="1870204"/>
            <a:chExt cx="1549830" cy="952575"/>
          </a:xfrm>
        </p:grpSpPr>
        <p:sp>
          <p:nvSpPr>
            <p:cNvPr id="34" name="TextBox 33">
              <a:extLst>
                <a:ext uri="{FF2B5EF4-FFF2-40B4-BE49-F238E27FC236}">
                  <a16:creationId xmlns:a16="http://schemas.microsoft.com/office/drawing/2014/main" id="{A9E179A3-3BAC-FD42-B421-588DDA7EF238}"/>
                </a:ext>
              </a:extLst>
            </p:cNvPr>
            <p:cNvSpPr txBox="1"/>
            <p:nvPr/>
          </p:nvSpPr>
          <p:spPr>
            <a:xfrm>
              <a:off x="6485404" y="1870204"/>
              <a:ext cx="1549830" cy="261610"/>
            </a:xfrm>
            <a:prstGeom prst="rect">
              <a:avLst/>
            </a:prstGeom>
            <a:noFill/>
          </p:spPr>
          <p:txBody>
            <a:bodyPr wrap="square" rtlCol="0">
              <a:spAutoFit/>
            </a:bodyPr>
            <a:lstStyle/>
            <a:p>
              <a:pPr algn="ctr"/>
              <a:r>
                <a:rPr lang="en-US" sz="1100">
                  <a:solidFill>
                    <a:schemeClr val="accent2"/>
                  </a:solidFill>
                  <a:latin typeface="EC Square Sans Pro" panose="020B0506040000020004" pitchFamily="34" charset="0"/>
                </a:rPr>
                <a:t>Data Service Directory</a:t>
              </a:r>
              <a:endParaRPr lang="en-BE" sz="1100">
                <a:solidFill>
                  <a:schemeClr val="accent2"/>
                </a:solidFill>
                <a:latin typeface="EC Square Sans Pro" panose="020B0506040000020004" pitchFamily="34" charset="0"/>
              </a:endParaRPr>
            </a:p>
          </p:txBody>
        </p:sp>
        <p:pic>
          <p:nvPicPr>
            <p:cNvPr id="35" name="Graphic 34">
              <a:extLst>
                <a:ext uri="{FF2B5EF4-FFF2-40B4-BE49-F238E27FC236}">
                  <a16:creationId xmlns:a16="http://schemas.microsoft.com/office/drawing/2014/main" id="{9463EA76-DB23-3F4C-B679-59BA3608B473}"/>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936543" y="2131814"/>
              <a:ext cx="690965" cy="690965"/>
            </a:xfrm>
            <a:prstGeom prst="rect">
              <a:avLst/>
            </a:prstGeom>
          </p:spPr>
        </p:pic>
      </p:grpSp>
      <p:sp>
        <p:nvSpPr>
          <p:cNvPr id="11" name="TextBox 10">
            <a:extLst>
              <a:ext uri="{FF2B5EF4-FFF2-40B4-BE49-F238E27FC236}">
                <a16:creationId xmlns:a16="http://schemas.microsoft.com/office/drawing/2014/main" id="{B3FAED93-9BB8-494E-A025-75AE80D49839}"/>
              </a:ext>
            </a:extLst>
          </p:cNvPr>
          <p:cNvSpPr txBox="1"/>
          <p:nvPr/>
        </p:nvSpPr>
        <p:spPr>
          <a:xfrm>
            <a:off x="2793602" y="346084"/>
            <a:ext cx="6604797" cy="230832"/>
          </a:xfrm>
          <a:prstGeom prst="rect">
            <a:avLst/>
          </a:prstGeom>
          <a:noFill/>
        </p:spPr>
        <p:txBody>
          <a:bodyPr wrap="square" rtlCol="0">
            <a:spAutoFit/>
          </a:bodyPr>
          <a:lstStyle/>
          <a:p>
            <a:pPr algn="ctr"/>
            <a:r>
              <a:rPr lang="en-US" sz="900">
                <a:solidFill>
                  <a:schemeClr val="accent1"/>
                </a:solidFill>
                <a:latin typeface="EC Square Sans Pro"/>
              </a:rPr>
              <a:t>Authenticate     </a:t>
            </a:r>
            <a:r>
              <a:rPr lang="en-US" sz="900" b="1">
                <a:solidFill>
                  <a:schemeClr val="accent4"/>
                </a:solidFill>
                <a:latin typeface="EC Square Sans Pro"/>
              </a:rPr>
              <a:t>Locate evidence     </a:t>
            </a:r>
            <a:r>
              <a:rPr lang="en-US" sz="900">
                <a:solidFill>
                  <a:schemeClr val="accent1"/>
                </a:solidFill>
                <a:latin typeface="EC Square Sans Pro"/>
              </a:rPr>
              <a:t>User request     Evidence request     </a:t>
            </a:r>
            <a:r>
              <a:rPr lang="en-GB" sz="900">
                <a:solidFill>
                  <a:schemeClr val="accent1"/>
                </a:solidFill>
                <a:latin typeface="EC Square Sans Pro"/>
              </a:rPr>
              <a:t>ID Matching     Evidence response     </a:t>
            </a:r>
            <a:r>
              <a:rPr lang="en-US" sz="900">
                <a:solidFill>
                  <a:schemeClr val="accent1"/>
                </a:solidFill>
                <a:latin typeface="EC Square Sans Pro"/>
              </a:rPr>
              <a:t>Preview      Confirm</a:t>
            </a:r>
            <a:endParaRPr lang="nl-BE" sz="900">
              <a:solidFill>
                <a:schemeClr val="accent1"/>
              </a:solidFill>
              <a:latin typeface="EC Square Sans Pro"/>
            </a:endParaRPr>
          </a:p>
        </p:txBody>
      </p:sp>
    </p:spTree>
    <p:extLst>
      <p:ext uri="{BB962C8B-B14F-4D97-AF65-F5344CB8AC3E}">
        <p14:creationId xmlns:p14="http://schemas.microsoft.com/office/powerpoint/2010/main" val="308552509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942E994-F422-5949-A093-F8AE229DBB41}"/>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7932254" y="1535677"/>
            <a:ext cx="1943979" cy="4207262"/>
          </a:xfrm>
          <a:prstGeom prst="rect">
            <a:avLst/>
          </a:prstGeom>
          <a:effectLst>
            <a:outerShdw blurRad="127000" dist="38100" dir="8100000" algn="tr" rotWithShape="0">
              <a:schemeClr val="accent3">
                <a:alpha val="40000"/>
              </a:schemeClr>
            </a:outerShdw>
          </a:effectLst>
        </p:spPr>
      </p:pic>
      <p:grpSp>
        <p:nvGrpSpPr>
          <p:cNvPr id="3" name="Group 2">
            <a:extLst>
              <a:ext uri="{FF2B5EF4-FFF2-40B4-BE49-F238E27FC236}">
                <a16:creationId xmlns:a16="http://schemas.microsoft.com/office/drawing/2014/main" id="{F4192A61-000B-9F40-8767-68660F6DE8F0}"/>
              </a:ext>
            </a:extLst>
          </p:cNvPr>
          <p:cNvGrpSpPr/>
          <p:nvPr/>
        </p:nvGrpSpPr>
        <p:grpSpPr>
          <a:xfrm>
            <a:off x="1374581" y="1948155"/>
            <a:ext cx="5216462" cy="3382305"/>
            <a:chOff x="885299" y="2471952"/>
            <a:chExt cx="5216462" cy="3382305"/>
          </a:xfrm>
        </p:grpSpPr>
        <p:sp>
          <p:nvSpPr>
            <p:cNvPr id="18" name="TextBox 17">
              <a:extLst>
                <a:ext uri="{FF2B5EF4-FFF2-40B4-BE49-F238E27FC236}">
                  <a16:creationId xmlns:a16="http://schemas.microsoft.com/office/drawing/2014/main" id="{A24AA29D-CDE5-3F45-8430-5DB415D8A576}"/>
                </a:ext>
              </a:extLst>
            </p:cNvPr>
            <p:cNvSpPr txBox="1"/>
            <p:nvPr/>
          </p:nvSpPr>
          <p:spPr>
            <a:xfrm>
              <a:off x="885299" y="2471952"/>
              <a:ext cx="5216462" cy="353943"/>
            </a:xfrm>
            <a:prstGeom prst="rect">
              <a:avLst/>
            </a:prstGeom>
            <a:noFill/>
          </p:spPr>
          <p:txBody>
            <a:bodyPr wrap="square" rtlCol="0">
              <a:spAutoFit/>
            </a:bodyPr>
            <a:lstStyle/>
            <a:p>
              <a:r>
                <a:rPr lang="en-US" sz="1700" b="1" dirty="0">
                  <a:solidFill>
                    <a:schemeClr val="accent2"/>
                  </a:solidFill>
                  <a:latin typeface="EC Square Sans Pro"/>
                </a:rPr>
                <a:t>More user input to identify evidence provider</a:t>
              </a:r>
            </a:p>
          </p:txBody>
        </p:sp>
        <p:sp>
          <p:nvSpPr>
            <p:cNvPr id="19" name="TextBox 18">
              <a:extLst>
                <a:ext uri="{FF2B5EF4-FFF2-40B4-BE49-F238E27FC236}">
                  <a16:creationId xmlns:a16="http://schemas.microsoft.com/office/drawing/2014/main" id="{9C7722C6-FEF9-6741-85A6-C3691EE7DF11}"/>
                </a:ext>
              </a:extLst>
            </p:cNvPr>
            <p:cNvSpPr txBox="1"/>
            <p:nvPr/>
          </p:nvSpPr>
          <p:spPr>
            <a:xfrm>
              <a:off x="885299" y="2934099"/>
              <a:ext cx="4420162" cy="2920158"/>
            </a:xfrm>
            <a:prstGeom prst="rect">
              <a:avLst/>
            </a:prstGeom>
            <a:noFill/>
          </p:spPr>
          <p:txBody>
            <a:bodyPr wrap="square" lIns="91440" tIns="45720" rIns="91440" bIns="45720" rtlCol="0" anchor="t">
              <a:spAutoFit/>
            </a:bodyPr>
            <a:lstStyle/>
            <a:p>
              <a:pPr>
                <a:lnSpc>
                  <a:spcPct val="120000"/>
                </a:lnSpc>
              </a:pPr>
              <a:r>
                <a:rPr lang="en-US" sz="1400" dirty="0">
                  <a:solidFill>
                    <a:schemeClr val="accent2"/>
                  </a:solidFill>
                  <a:latin typeface="EC Square Sans Pro" panose="020B0506040000020004"/>
                </a:rPr>
                <a:t>If the Data Service Directory returns a list of potential evidence providers for an evidence type, depending on the length of this list the user will have:</a:t>
              </a:r>
            </a:p>
            <a:p>
              <a:pPr>
                <a:lnSpc>
                  <a:spcPct val="120000"/>
                </a:lnSpc>
              </a:pPr>
              <a:endParaRPr lang="en-US" sz="1400" dirty="0">
                <a:solidFill>
                  <a:schemeClr val="accent2"/>
                </a:solidFill>
                <a:latin typeface="EC Square Sans Pro" panose="020B0506040000020004"/>
              </a:endParaRPr>
            </a:p>
            <a:p>
              <a:pPr marL="285750" indent="-285750">
                <a:lnSpc>
                  <a:spcPct val="120000"/>
                </a:lnSpc>
                <a:buFont typeface="Arial" panose="020B0604020202020204" pitchFamily="34" charset="0"/>
                <a:buChar char="•"/>
              </a:pPr>
              <a:r>
                <a:rPr lang="en-US" sz="1400" dirty="0">
                  <a:solidFill>
                    <a:schemeClr val="accent2"/>
                  </a:solidFill>
                  <a:latin typeface="EC Square Sans Pro" panose="020B0506040000020004"/>
                </a:rPr>
                <a:t>Relatively short list: the user selects the relevant evidence provider (e.g., from a dropdown list)</a:t>
              </a:r>
            </a:p>
            <a:p>
              <a:pPr marL="285750" indent="-285750">
                <a:lnSpc>
                  <a:spcPct val="120000"/>
                </a:lnSpc>
                <a:buFont typeface="Arial" panose="020B0604020202020204" pitchFamily="34" charset="0"/>
                <a:buChar char="•"/>
              </a:pPr>
              <a:endParaRPr lang="en-US" sz="1400" dirty="0">
                <a:solidFill>
                  <a:schemeClr val="accent2"/>
                </a:solidFill>
                <a:latin typeface="EC Square Sans Pro" panose="020B0506040000020004"/>
              </a:endParaRPr>
            </a:p>
            <a:p>
              <a:pPr marL="285750" indent="-285750">
                <a:lnSpc>
                  <a:spcPct val="120000"/>
                </a:lnSpc>
                <a:buFont typeface="Arial" panose="020B0604020202020204" pitchFamily="34" charset="0"/>
                <a:buChar char="•"/>
              </a:pPr>
              <a:r>
                <a:rPr lang="en-US" sz="1400" dirty="0">
                  <a:solidFill>
                    <a:schemeClr val="accent2"/>
                  </a:solidFill>
                  <a:latin typeface="EC Square Sans Pro" panose="020B0506040000020004"/>
                </a:rPr>
                <a:t>Long list: based on the metadata in the DSD’s list, the user is asked for more input to narrow down the list so they can then select from a shorter list in a dropdown menu</a:t>
              </a:r>
            </a:p>
          </p:txBody>
        </p:sp>
      </p:grpSp>
      <p:sp>
        <p:nvSpPr>
          <p:cNvPr id="12" name="TextBox 11">
            <a:extLst>
              <a:ext uri="{FF2B5EF4-FFF2-40B4-BE49-F238E27FC236}">
                <a16:creationId xmlns:a16="http://schemas.microsoft.com/office/drawing/2014/main" id="{C809BB0F-E90A-1341-B588-A8CE2AFA7B69}"/>
              </a:ext>
            </a:extLst>
          </p:cNvPr>
          <p:cNvSpPr txBox="1"/>
          <p:nvPr/>
        </p:nvSpPr>
        <p:spPr>
          <a:xfrm>
            <a:off x="2793602" y="346084"/>
            <a:ext cx="6604797" cy="230832"/>
          </a:xfrm>
          <a:prstGeom prst="rect">
            <a:avLst/>
          </a:prstGeom>
          <a:noFill/>
        </p:spPr>
        <p:txBody>
          <a:bodyPr wrap="square" rtlCol="0">
            <a:spAutoFit/>
          </a:bodyPr>
          <a:lstStyle/>
          <a:p>
            <a:pPr algn="ctr"/>
            <a:r>
              <a:rPr lang="en-US" sz="900">
                <a:solidFill>
                  <a:schemeClr val="accent1"/>
                </a:solidFill>
                <a:latin typeface="EC Square Sans Pro"/>
              </a:rPr>
              <a:t>Authenticate     </a:t>
            </a:r>
            <a:r>
              <a:rPr lang="en-US" sz="900" b="1">
                <a:solidFill>
                  <a:schemeClr val="accent4"/>
                </a:solidFill>
                <a:latin typeface="EC Square Sans Pro"/>
              </a:rPr>
              <a:t>Locate evidence     </a:t>
            </a:r>
            <a:r>
              <a:rPr lang="en-US" sz="900">
                <a:solidFill>
                  <a:schemeClr val="accent1"/>
                </a:solidFill>
                <a:latin typeface="EC Square Sans Pro"/>
              </a:rPr>
              <a:t>User request     Evidence request     </a:t>
            </a:r>
            <a:r>
              <a:rPr lang="en-GB" sz="900">
                <a:solidFill>
                  <a:schemeClr val="accent1"/>
                </a:solidFill>
                <a:latin typeface="EC Square Sans Pro"/>
              </a:rPr>
              <a:t>ID Matching     Evidence response     </a:t>
            </a:r>
            <a:r>
              <a:rPr lang="en-US" sz="900">
                <a:solidFill>
                  <a:schemeClr val="accent1"/>
                </a:solidFill>
                <a:latin typeface="EC Square Sans Pro"/>
              </a:rPr>
              <a:t>Preview      Confirm</a:t>
            </a:r>
            <a:endParaRPr lang="nl-BE" sz="900">
              <a:solidFill>
                <a:schemeClr val="accent1"/>
              </a:solidFill>
              <a:latin typeface="EC Square Sans Pro"/>
            </a:endParaRPr>
          </a:p>
        </p:txBody>
      </p:sp>
      <p:cxnSp>
        <p:nvCxnSpPr>
          <p:cNvPr id="23" name="Straight Connector 22">
            <a:extLst>
              <a:ext uri="{FF2B5EF4-FFF2-40B4-BE49-F238E27FC236}">
                <a16:creationId xmlns:a16="http://schemas.microsoft.com/office/drawing/2014/main" id="{D5012ECB-0508-4EC3-904C-38AC6C103F17}"/>
              </a:ext>
            </a:extLst>
          </p:cNvPr>
          <p:cNvCxnSpPr>
            <a:cxnSpLocks/>
          </p:cNvCxnSpPr>
          <p:nvPr/>
        </p:nvCxnSpPr>
        <p:spPr>
          <a:xfrm>
            <a:off x="10128089" y="3541436"/>
            <a:ext cx="519247" cy="0"/>
          </a:xfrm>
          <a:prstGeom prst="line">
            <a:avLst/>
          </a:prstGeom>
          <a:ln>
            <a:headEnd type="triangle"/>
            <a:tailEnd type="triangle"/>
          </a:ln>
        </p:spPr>
        <p:style>
          <a:lnRef idx="1">
            <a:schemeClr val="accent1"/>
          </a:lnRef>
          <a:fillRef idx="0">
            <a:schemeClr val="accent1"/>
          </a:fillRef>
          <a:effectRef idx="0">
            <a:schemeClr val="accent1"/>
          </a:effectRef>
          <a:fontRef idx="minor">
            <a:schemeClr val="tx1"/>
          </a:fontRef>
        </p:style>
      </p:cxnSp>
      <p:grpSp>
        <p:nvGrpSpPr>
          <p:cNvPr id="24" name="Group 23">
            <a:extLst>
              <a:ext uri="{FF2B5EF4-FFF2-40B4-BE49-F238E27FC236}">
                <a16:creationId xmlns:a16="http://schemas.microsoft.com/office/drawing/2014/main" id="{18E372EC-B9CF-475B-B15C-FDB13812F911}"/>
              </a:ext>
            </a:extLst>
          </p:cNvPr>
          <p:cNvGrpSpPr/>
          <p:nvPr/>
        </p:nvGrpSpPr>
        <p:grpSpPr>
          <a:xfrm>
            <a:off x="10461356" y="2957819"/>
            <a:ext cx="1470232" cy="942361"/>
            <a:chOff x="6559048" y="1880418"/>
            <a:chExt cx="1470232" cy="942361"/>
          </a:xfrm>
        </p:grpSpPr>
        <p:sp>
          <p:nvSpPr>
            <p:cNvPr id="25" name="TextBox 24">
              <a:extLst>
                <a:ext uri="{FF2B5EF4-FFF2-40B4-BE49-F238E27FC236}">
                  <a16:creationId xmlns:a16="http://schemas.microsoft.com/office/drawing/2014/main" id="{A0AD6FE4-29A9-43D4-847F-F75EA724C91A}"/>
                </a:ext>
              </a:extLst>
            </p:cNvPr>
            <p:cNvSpPr txBox="1"/>
            <p:nvPr/>
          </p:nvSpPr>
          <p:spPr>
            <a:xfrm>
              <a:off x="6559048" y="1880418"/>
              <a:ext cx="1470232" cy="261610"/>
            </a:xfrm>
            <a:prstGeom prst="rect">
              <a:avLst/>
            </a:prstGeom>
            <a:noFill/>
            <a:ln>
              <a:solidFill>
                <a:schemeClr val="bg1"/>
              </a:solidFill>
            </a:ln>
          </p:spPr>
          <p:txBody>
            <a:bodyPr wrap="square" rtlCol="0">
              <a:spAutoFit/>
            </a:bodyPr>
            <a:lstStyle/>
            <a:p>
              <a:pPr algn="ctr"/>
              <a:r>
                <a:rPr lang="en-US" sz="1100">
                  <a:solidFill>
                    <a:schemeClr val="accent2"/>
                  </a:solidFill>
                  <a:latin typeface="EC Square Sans Pro" panose="020B0506040000020004" pitchFamily="34" charset="0"/>
                </a:rPr>
                <a:t>Data Service Directory</a:t>
              </a:r>
              <a:endParaRPr lang="en-BE" sz="1100">
                <a:solidFill>
                  <a:schemeClr val="accent2"/>
                </a:solidFill>
                <a:latin typeface="EC Square Sans Pro" panose="020B0506040000020004" pitchFamily="34" charset="0"/>
              </a:endParaRPr>
            </a:p>
          </p:txBody>
        </p:sp>
        <p:pic>
          <p:nvPicPr>
            <p:cNvPr id="26" name="Graphic 25">
              <a:extLst>
                <a:ext uri="{FF2B5EF4-FFF2-40B4-BE49-F238E27FC236}">
                  <a16:creationId xmlns:a16="http://schemas.microsoft.com/office/drawing/2014/main" id="{39D04A66-6964-4C26-B93B-AB53EC34848E}"/>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936543" y="2131814"/>
              <a:ext cx="690965" cy="690965"/>
            </a:xfrm>
            <a:prstGeom prst="rect">
              <a:avLst/>
            </a:prstGeom>
          </p:spPr>
        </p:pic>
      </p:grpSp>
    </p:spTree>
    <p:extLst>
      <p:ext uri="{BB962C8B-B14F-4D97-AF65-F5344CB8AC3E}">
        <p14:creationId xmlns:p14="http://schemas.microsoft.com/office/powerpoint/2010/main" val="182246928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0">
            <a:extLst>
              <a:ext uri="{FF2B5EF4-FFF2-40B4-BE49-F238E27FC236}">
                <a16:creationId xmlns:a16="http://schemas.microsoft.com/office/drawing/2014/main" id="{7F7D5704-8783-4DF8-8786-2D6735679008}"/>
              </a:ext>
            </a:extLst>
          </p:cNvPr>
          <p:cNvSpPr>
            <a:spLocks noGrp="1"/>
          </p:cNvSpPr>
          <p:nvPr>
            <p:ph type="body" sz="quarter" idx="4294967295"/>
          </p:nvPr>
        </p:nvSpPr>
        <p:spPr>
          <a:xfrm>
            <a:off x="735014" y="2472243"/>
            <a:ext cx="6119697" cy="1777371"/>
          </a:xfrm>
        </p:spPr>
        <p:txBody>
          <a:bodyPr anchor="ctr">
            <a:noAutofit/>
          </a:bodyPr>
          <a:lstStyle/>
          <a:p>
            <a:pPr marL="0" indent="0">
              <a:lnSpc>
                <a:spcPct val="120000"/>
              </a:lnSpc>
              <a:buNone/>
            </a:pPr>
            <a:r>
              <a:rPr lang="en-US" sz="5400" b="1">
                <a:solidFill>
                  <a:schemeClr val="accent5"/>
                </a:solidFill>
              </a:rPr>
              <a:t>3 </a:t>
            </a:r>
            <a:r>
              <a:rPr lang="en-US" sz="5400" b="1">
                <a:solidFill>
                  <a:schemeClr val="accent4"/>
                </a:solidFill>
              </a:rPr>
              <a:t>User Request</a:t>
            </a:r>
          </a:p>
          <a:p>
            <a:pPr marL="0" indent="0">
              <a:lnSpc>
                <a:spcPct val="120000"/>
              </a:lnSpc>
              <a:buNone/>
            </a:pPr>
            <a:r>
              <a:rPr lang="en-US" sz="1700">
                <a:solidFill>
                  <a:schemeClr val="accent2"/>
                </a:solidFill>
              </a:rPr>
              <a:t>The user explicitly requests the portal to retrieve their evidence from another MS</a:t>
            </a:r>
          </a:p>
        </p:txBody>
      </p:sp>
      <p:cxnSp>
        <p:nvCxnSpPr>
          <p:cNvPr id="5" name="Straight Connector 4">
            <a:extLst>
              <a:ext uri="{FF2B5EF4-FFF2-40B4-BE49-F238E27FC236}">
                <a16:creationId xmlns:a16="http://schemas.microsoft.com/office/drawing/2014/main" id="{0C04CBBC-049D-1B44-A523-C4E994846B74}"/>
              </a:ext>
            </a:extLst>
          </p:cNvPr>
          <p:cNvCxnSpPr>
            <a:cxnSpLocks/>
          </p:cNvCxnSpPr>
          <p:nvPr/>
        </p:nvCxnSpPr>
        <p:spPr>
          <a:xfrm>
            <a:off x="842038" y="3494784"/>
            <a:ext cx="6012673" cy="0"/>
          </a:xfrm>
          <a:prstGeom prst="line">
            <a:avLst/>
          </a:prstGeom>
          <a:ln w="19050">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2467268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CA5072D4-2453-AC46-9FE2-631E1FABF5E6}"/>
              </a:ext>
            </a:extLst>
          </p:cNvPr>
          <p:cNvGrpSpPr/>
          <p:nvPr/>
        </p:nvGrpSpPr>
        <p:grpSpPr>
          <a:xfrm>
            <a:off x="1246254" y="2540366"/>
            <a:ext cx="4420162" cy="2035800"/>
            <a:chOff x="885299" y="2471952"/>
            <a:chExt cx="4420162" cy="2035800"/>
          </a:xfrm>
        </p:grpSpPr>
        <p:sp>
          <p:nvSpPr>
            <p:cNvPr id="18" name="TextBox 17">
              <a:extLst>
                <a:ext uri="{FF2B5EF4-FFF2-40B4-BE49-F238E27FC236}">
                  <a16:creationId xmlns:a16="http://schemas.microsoft.com/office/drawing/2014/main" id="{A24AA29D-CDE5-3F45-8430-5DB415D8A576}"/>
                </a:ext>
              </a:extLst>
            </p:cNvPr>
            <p:cNvSpPr txBox="1"/>
            <p:nvPr/>
          </p:nvSpPr>
          <p:spPr>
            <a:xfrm>
              <a:off x="885299" y="2471952"/>
              <a:ext cx="4420162" cy="353943"/>
            </a:xfrm>
            <a:prstGeom prst="rect">
              <a:avLst/>
            </a:prstGeom>
            <a:noFill/>
          </p:spPr>
          <p:txBody>
            <a:bodyPr wrap="square" rtlCol="0">
              <a:spAutoFit/>
            </a:bodyPr>
            <a:lstStyle/>
            <a:p>
              <a:r>
                <a:rPr lang="en-US" sz="1700" b="1">
                  <a:solidFill>
                    <a:schemeClr val="accent2"/>
                  </a:solidFill>
                  <a:latin typeface="EC Square Sans Pro"/>
                </a:rPr>
                <a:t>User request for evidence retrieval</a:t>
              </a:r>
              <a:endParaRPr lang="nl-BE" sz="1700" b="1">
                <a:solidFill>
                  <a:schemeClr val="accent2"/>
                </a:solidFill>
                <a:latin typeface="EC Square Sans Pro"/>
              </a:endParaRPr>
            </a:p>
          </p:txBody>
        </p:sp>
        <p:sp>
          <p:nvSpPr>
            <p:cNvPr id="19" name="TextBox 18">
              <a:extLst>
                <a:ext uri="{FF2B5EF4-FFF2-40B4-BE49-F238E27FC236}">
                  <a16:creationId xmlns:a16="http://schemas.microsoft.com/office/drawing/2014/main" id="{9C7722C6-FEF9-6741-85A6-C3691EE7DF11}"/>
                </a:ext>
              </a:extLst>
            </p:cNvPr>
            <p:cNvSpPr txBox="1"/>
            <p:nvPr/>
          </p:nvSpPr>
          <p:spPr>
            <a:xfrm>
              <a:off x="885299" y="2880255"/>
              <a:ext cx="4420162" cy="1627497"/>
            </a:xfrm>
            <a:prstGeom prst="rect">
              <a:avLst/>
            </a:prstGeom>
            <a:noFill/>
          </p:spPr>
          <p:txBody>
            <a:bodyPr wrap="square" rtlCol="0">
              <a:spAutoFit/>
            </a:bodyPr>
            <a:lstStyle/>
            <a:p>
              <a:pPr>
                <a:lnSpc>
                  <a:spcPct val="120000"/>
                </a:lnSpc>
              </a:pPr>
              <a:r>
                <a:rPr lang="en-US" sz="1400" dirty="0">
                  <a:solidFill>
                    <a:schemeClr val="accent2"/>
                  </a:solidFill>
                  <a:latin typeface="EC Square Sans Pro" panose="020B0506040000020004"/>
                </a:rPr>
                <a:t>The portal now knows what evidence to request and who to request it from. But the user still needs to explicitly request for the portal to do this. Once the portal has collected and logged the explicit request of the user the portal will then send the request for evidence to the relevant evidence provider. </a:t>
              </a:r>
            </a:p>
          </p:txBody>
        </p:sp>
      </p:grpSp>
      <p:pic>
        <p:nvPicPr>
          <p:cNvPr id="29" name="Picture 28">
            <a:extLst>
              <a:ext uri="{FF2B5EF4-FFF2-40B4-BE49-F238E27FC236}">
                <a16:creationId xmlns:a16="http://schemas.microsoft.com/office/drawing/2014/main" id="{6B014E67-8240-6C49-9E8E-4EE2A381E7A5}"/>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8006231" y="1526060"/>
            <a:ext cx="1943008" cy="4207259"/>
          </a:xfrm>
          <a:prstGeom prst="rect">
            <a:avLst/>
          </a:prstGeom>
          <a:effectLst>
            <a:outerShdw blurRad="127000" dist="38100" dir="8100000" algn="tr" rotWithShape="0">
              <a:schemeClr val="accent3">
                <a:alpha val="40000"/>
              </a:schemeClr>
            </a:outerShdw>
          </a:effectLst>
        </p:spPr>
      </p:pic>
      <p:sp>
        <p:nvSpPr>
          <p:cNvPr id="33" name="TextBox 32">
            <a:extLst>
              <a:ext uri="{FF2B5EF4-FFF2-40B4-BE49-F238E27FC236}">
                <a16:creationId xmlns:a16="http://schemas.microsoft.com/office/drawing/2014/main" id="{F5B896DF-FD2D-244A-850E-F7720685E186}"/>
              </a:ext>
            </a:extLst>
          </p:cNvPr>
          <p:cNvSpPr txBox="1"/>
          <p:nvPr/>
        </p:nvSpPr>
        <p:spPr>
          <a:xfrm>
            <a:off x="1010687" y="346084"/>
            <a:ext cx="10170627" cy="230832"/>
          </a:xfrm>
          <a:prstGeom prst="rect">
            <a:avLst/>
          </a:prstGeom>
          <a:noFill/>
        </p:spPr>
        <p:txBody>
          <a:bodyPr wrap="square" rtlCol="0">
            <a:spAutoFit/>
          </a:bodyPr>
          <a:lstStyle/>
          <a:p>
            <a:pPr algn="ctr"/>
            <a:r>
              <a:rPr lang="en-US" sz="900">
                <a:solidFill>
                  <a:schemeClr val="accent1"/>
                </a:solidFill>
                <a:latin typeface="EC Square Sans Pro"/>
              </a:rPr>
              <a:t>Authenticate     Locate evidence     </a:t>
            </a:r>
            <a:r>
              <a:rPr lang="en-US" sz="900" b="1">
                <a:solidFill>
                  <a:schemeClr val="accent4"/>
                </a:solidFill>
                <a:latin typeface="EC Square Sans Pro"/>
              </a:rPr>
              <a:t>User request     </a:t>
            </a:r>
            <a:r>
              <a:rPr lang="en-US" sz="900">
                <a:solidFill>
                  <a:schemeClr val="accent1"/>
                </a:solidFill>
                <a:latin typeface="EC Square Sans Pro"/>
              </a:rPr>
              <a:t>Evidence request     </a:t>
            </a:r>
            <a:r>
              <a:rPr lang="en-GB" sz="900">
                <a:solidFill>
                  <a:schemeClr val="accent1"/>
                </a:solidFill>
                <a:latin typeface="EC Square Sans Pro"/>
              </a:rPr>
              <a:t>ID Matching    Evidence response     </a:t>
            </a:r>
            <a:r>
              <a:rPr lang="en-US" sz="900">
                <a:solidFill>
                  <a:schemeClr val="accent1"/>
                </a:solidFill>
                <a:latin typeface="EC Square Sans Pro"/>
              </a:rPr>
              <a:t>Preview      Confirm</a:t>
            </a:r>
            <a:endParaRPr lang="nl-BE" sz="900">
              <a:solidFill>
                <a:schemeClr val="accent1"/>
              </a:solidFill>
              <a:latin typeface="EC Square Sans Pro"/>
            </a:endParaRPr>
          </a:p>
        </p:txBody>
      </p:sp>
    </p:spTree>
    <p:extLst>
      <p:ext uri="{BB962C8B-B14F-4D97-AF65-F5344CB8AC3E}">
        <p14:creationId xmlns:p14="http://schemas.microsoft.com/office/powerpoint/2010/main" val="234320971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0">
            <a:extLst>
              <a:ext uri="{FF2B5EF4-FFF2-40B4-BE49-F238E27FC236}">
                <a16:creationId xmlns:a16="http://schemas.microsoft.com/office/drawing/2014/main" id="{7F7D5704-8783-4DF8-8786-2D6735679008}"/>
              </a:ext>
            </a:extLst>
          </p:cNvPr>
          <p:cNvSpPr>
            <a:spLocks noGrp="1"/>
          </p:cNvSpPr>
          <p:nvPr>
            <p:ph type="body" sz="quarter" idx="4294967295"/>
          </p:nvPr>
        </p:nvSpPr>
        <p:spPr>
          <a:xfrm>
            <a:off x="735014" y="2346588"/>
            <a:ext cx="6442040" cy="1777371"/>
          </a:xfrm>
        </p:spPr>
        <p:txBody>
          <a:bodyPr anchor="ctr">
            <a:noAutofit/>
          </a:bodyPr>
          <a:lstStyle/>
          <a:p>
            <a:pPr marL="0" indent="0">
              <a:lnSpc>
                <a:spcPct val="120000"/>
              </a:lnSpc>
              <a:buNone/>
            </a:pPr>
            <a:r>
              <a:rPr lang="en-US" sz="5400" b="1">
                <a:solidFill>
                  <a:schemeClr val="accent5"/>
                </a:solidFill>
              </a:rPr>
              <a:t>4 </a:t>
            </a:r>
            <a:r>
              <a:rPr lang="en-US" sz="5400" b="1">
                <a:solidFill>
                  <a:schemeClr val="accent4"/>
                </a:solidFill>
              </a:rPr>
              <a:t>Evidence request</a:t>
            </a:r>
          </a:p>
          <a:p>
            <a:pPr marL="0" indent="0">
              <a:lnSpc>
                <a:spcPct val="120000"/>
              </a:lnSpc>
              <a:buNone/>
            </a:pPr>
            <a:r>
              <a:rPr lang="en-US" sz="1700">
                <a:solidFill>
                  <a:schemeClr val="accent2"/>
                </a:solidFill>
              </a:rPr>
              <a:t>The request for evidence is sent to the evidence provider</a:t>
            </a:r>
          </a:p>
        </p:txBody>
      </p:sp>
      <p:cxnSp>
        <p:nvCxnSpPr>
          <p:cNvPr id="5" name="Straight Connector 4">
            <a:extLst>
              <a:ext uri="{FF2B5EF4-FFF2-40B4-BE49-F238E27FC236}">
                <a16:creationId xmlns:a16="http://schemas.microsoft.com/office/drawing/2014/main" id="{0C04CBBC-049D-1B44-A523-C4E994846B74}"/>
              </a:ext>
            </a:extLst>
          </p:cNvPr>
          <p:cNvCxnSpPr>
            <a:cxnSpLocks/>
          </p:cNvCxnSpPr>
          <p:nvPr/>
        </p:nvCxnSpPr>
        <p:spPr>
          <a:xfrm>
            <a:off x="842038" y="3494784"/>
            <a:ext cx="6012673" cy="0"/>
          </a:xfrm>
          <a:prstGeom prst="line">
            <a:avLst/>
          </a:prstGeom>
          <a:ln w="19050">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6560467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8" name="Straight Connector 37">
            <a:extLst>
              <a:ext uri="{FF2B5EF4-FFF2-40B4-BE49-F238E27FC236}">
                <a16:creationId xmlns:a16="http://schemas.microsoft.com/office/drawing/2014/main" id="{0D2CB717-CFA9-1048-8AB1-45670D9268AA}"/>
              </a:ext>
            </a:extLst>
          </p:cNvPr>
          <p:cNvCxnSpPr>
            <a:cxnSpLocks/>
          </p:cNvCxnSpPr>
          <p:nvPr/>
        </p:nvCxnSpPr>
        <p:spPr>
          <a:xfrm>
            <a:off x="1836553" y="4229271"/>
            <a:ext cx="8321107" cy="0"/>
          </a:xfrm>
          <a:prstGeom prst="line">
            <a:avLst/>
          </a:prstGeom>
          <a:ln>
            <a:solidFill>
              <a:schemeClr val="accent4"/>
            </a:solidFill>
            <a:headEnd type="oval"/>
            <a:tailEnd type="triangle"/>
          </a:ln>
        </p:spPr>
        <p:style>
          <a:lnRef idx="1">
            <a:schemeClr val="accent1"/>
          </a:lnRef>
          <a:fillRef idx="0">
            <a:schemeClr val="accent1"/>
          </a:fillRef>
          <a:effectRef idx="0">
            <a:schemeClr val="accent1"/>
          </a:effectRef>
          <a:fontRef idx="minor">
            <a:schemeClr val="tx1"/>
          </a:fontRef>
        </p:style>
      </p:cxnSp>
      <p:sp>
        <p:nvSpPr>
          <p:cNvPr id="111" name="Rectangle 110">
            <a:extLst>
              <a:ext uri="{FF2B5EF4-FFF2-40B4-BE49-F238E27FC236}">
                <a16:creationId xmlns:a16="http://schemas.microsoft.com/office/drawing/2014/main" id="{34EA330D-9993-234B-A14E-A8095529DEEF}"/>
              </a:ext>
            </a:extLst>
          </p:cNvPr>
          <p:cNvSpPr/>
          <p:nvPr/>
        </p:nvSpPr>
        <p:spPr>
          <a:xfrm>
            <a:off x="2877621" y="3870537"/>
            <a:ext cx="744603" cy="18847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grpSp>
        <p:nvGrpSpPr>
          <p:cNvPr id="95" name="Group 94">
            <a:extLst>
              <a:ext uri="{FF2B5EF4-FFF2-40B4-BE49-F238E27FC236}">
                <a16:creationId xmlns:a16="http://schemas.microsoft.com/office/drawing/2014/main" id="{D1212C4C-99B1-5D45-9825-C5DB9419965B}"/>
              </a:ext>
            </a:extLst>
          </p:cNvPr>
          <p:cNvGrpSpPr/>
          <p:nvPr/>
        </p:nvGrpSpPr>
        <p:grpSpPr>
          <a:xfrm>
            <a:off x="2535929" y="3631179"/>
            <a:ext cx="1445955" cy="942361"/>
            <a:chOff x="6559048" y="1880418"/>
            <a:chExt cx="1445955" cy="942361"/>
          </a:xfrm>
        </p:grpSpPr>
        <p:sp>
          <p:nvSpPr>
            <p:cNvPr id="96" name="TextBox 95">
              <a:extLst>
                <a:ext uri="{FF2B5EF4-FFF2-40B4-BE49-F238E27FC236}">
                  <a16:creationId xmlns:a16="http://schemas.microsoft.com/office/drawing/2014/main" id="{39DB9B99-2D0E-CE4C-8B08-C52A28B1FAA0}"/>
                </a:ext>
              </a:extLst>
            </p:cNvPr>
            <p:cNvSpPr txBox="1"/>
            <p:nvPr/>
          </p:nvSpPr>
          <p:spPr>
            <a:xfrm>
              <a:off x="6559048" y="1880418"/>
              <a:ext cx="1445955" cy="261610"/>
            </a:xfrm>
            <a:prstGeom prst="rect">
              <a:avLst/>
            </a:prstGeom>
            <a:noFill/>
          </p:spPr>
          <p:txBody>
            <a:bodyPr wrap="square" rtlCol="0">
              <a:spAutoFit/>
            </a:bodyPr>
            <a:lstStyle/>
            <a:p>
              <a:pPr algn="ctr"/>
              <a:r>
                <a:rPr lang="en-US" sz="1100">
                  <a:solidFill>
                    <a:schemeClr val="accent2"/>
                  </a:solidFill>
                  <a:latin typeface="EC Square Sans Pro" panose="020B0506040000020004" pitchFamily="34" charset="0"/>
                </a:rPr>
                <a:t>preview space</a:t>
              </a:r>
              <a:endParaRPr lang="en-BE" sz="1100">
                <a:solidFill>
                  <a:schemeClr val="accent2"/>
                </a:solidFill>
                <a:latin typeface="EC Square Sans Pro" panose="020B0506040000020004" pitchFamily="34" charset="0"/>
              </a:endParaRPr>
            </a:p>
          </p:txBody>
        </p:sp>
        <p:pic>
          <p:nvPicPr>
            <p:cNvPr id="97" name="Graphic 96">
              <a:extLst>
                <a:ext uri="{FF2B5EF4-FFF2-40B4-BE49-F238E27FC236}">
                  <a16:creationId xmlns:a16="http://schemas.microsoft.com/office/drawing/2014/main" id="{1F8D779F-20D5-1B49-A427-D8CCDCF07D08}"/>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a:off x="6936543" y="2131814"/>
              <a:ext cx="690965" cy="690965"/>
            </a:xfrm>
            <a:prstGeom prst="rect">
              <a:avLst/>
            </a:prstGeom>
          </p:spPr>
        </p:pic>
      </p:grpSp>
      <p:sp>
        <p:nvSpPr>
          <p:cNvPr id="40" name="Rectangle 39">
            <a:extLst>
              <a:ext uri="{FF2B5EF4-FFF2-40B4-BE49-F238E27FC236}">
                <a16:creationId xmlns:a16="http://schemas.microsoft.com/office/drawing/2014/main" id="{FA73CDF0-B18B-ED43-AA09-A8F4A061EDEE}"/>
              </a:ext>
            </a:extLst>
          </p:cNvPr>
          <p:cNvSpPr/>
          <p:nvPr/>
        </p:nvSpPr>
        <p:spPr>
          <a:xfrm>
            <a:off x="6158667" y="2674748"/>
            <a:ext cx="397116" cy="18847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41" name="Rectangle 40">
            <a:extLst>
              <a:ext uri="{FF2B5EF4-FFF2-40B4-BE49-F238E27FC236}">
                <a16:creationId xmlns:a16="http://schemas.microsoft.com/office/drawing/2014/main" id="{09D15714-D748-464B-9BB0-F0524E2E3D55}"/>
              </a:ext>
            </a:extLst>
          </p:cNvPr>
          <p:cNvSpPr/>
          <p:nvPr/>
        </p:nvSpPr>
        <p:spPr>
          <a:xfrm>
            <a:off x="6667026" y="2104139"/>
            <a:ext cx="1229997" cy="3774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42" name="Rectangle 41">
            <a:extLst>
              <a:ext uri="{FF2B5EF4-FFF2-40B4-BE49-F238E27FC236}">
                <a16:creationId xmlns:a16="http://schemas.microsoft.com/office/drawing/2014/main" id="{8ECC306D-6F60-154A-BDC8-614EA26830C3}"/>
              </a:ext>
            </a:extLst>
          </p:cNvPr>
          <p:cNvSpPr/>
          <p:nvPr/>
        </p:nvSpPr>
        <p:spPr>
          <a:xfrm>
            <a:off x="4781740" y="2161014"/>
            <a:ext cx="1216350" cy="3774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43" name="TextBox 42">
            <a:extLst>
              <a:ext uri="{FF2B5EF4-FFF2-40B4-BE49-F238E27FC236}">
                <a16:creationId xmlns:a16="http://schemas.microsoft.com/office/drawing/2014/main" id="{9E9179C4-413B-1A44-AFAE-CB414883D91A}"/>
              </a:ext>
            </a:extLst>
          </p:cNvPr>
          <p:cNvSpPr txBox="1"/>
          <p:nvPr/>
        </p:nvSpPr>
        <p:spPr>
          <a:xfrm>
            <a:off x="723246" y="3624127"/>
            <a:ext cx="1445955" cy="261610"/>
          </a:xfrm>
          <a:prstGeom prst="rect">
            <a:avLst/>
          </a:prstGeom>
          <a:noFill/>
        </p:spPr>
        <p:txBody>
          <a:bodyPr wrap="square" rtlCol="0">
            <a:spAutoFit/>
          </a:bodyPr>
          <a:lstStyle/>
          <a:p>
            <a:pPr algn="ctr"/>
            <a:r>
              <a:rPr lang="en-GB" sz="1100">
                <a:solidFill>
                  <a:schemeClr val="accent2"/>
                </a:solidFill>
                <a:latin typeface="EC Square Sans Pro" panose="020B0506040000020004" pitchFamily="34" charset="0"/>
              </a:rPr>
              <a:t>E</a:t>
            </a:r>
            <a:r>
              <a:rPr lang="en-US" sz="1100">
                <a:solidFill>
                  <a:schemeClr val="accent2"/>
                </a:solidFill>
                <a:latin typeface="EC Square Sans Pro" panose="020B0506040000020004" pitchFamily="34" charset="0"/>
              </a:rPr>
              <a:t>vidence requester</a:t>
            </a:r>
            <a:endParaRPr lang="en-BE" sz="1100">
              <a:solidFill>
                <a:schemeClr val="accent2"/>
              </a:solidFill>
              <a:latin typeface="EC Square Sans Pro" panose="020B0506040000020004" pitchFamily="34" charset="0"/>
            </a:endParaRPr>
          </a:p>
        </p:txBody>
      </p:sp>
      <p:grpSp>
        <p:nvGrpSpPr>
          <p:cNvPr id="44" name="Group 43">
            <a:extLst>
              <a:ext uri="{FF2B5EF4-FFF2-40B4-BE49-F238E27FC236}">
                <a16:creationId xmlns:a16="http://schemas.microsoft.com/office/drawing/2014/main" id="{257A1CBB-A17F-B546-967E-701853E799A9}"/>
              </a:ext>
            </a:extLst>
          </p:cNvPr>
          <p:cNvGrpSpPr/>
          <p:nvPr/>
        </p:nvGrpSpPr>
        <p:grpSpPr>
          <a:xfrm>
            <a:off x="1298805" y="3936465"/>
            <a:ext cx="289771" cy="507099"/>
            <a:chOff x="2425700" y="5322888"/>
            <a:chExt cx="476250" cy="833438"/>
          </a:xfrm>
          <a:solidFill>
            <a:schemeClr val="accent4"/>
          </a:solidFill>
        </p:grpSpPr>
        <p:sp>
          <p:nvSpPr>
            <p:cNvPr id="45" name="Freeform 134">
              <a:extLst>
                <a:ext uri="{FF2B5EF4-FFF2-40B4-BE49-F238E27FC236}">
                  <a16:creationId xmlns:a16="http://schemas.microsoft.com/office/drawing/2014/main" id="{E7269C5B-3656-F24E-BED8-B13F0574E5FC}"/>
                </a:ext>
              </a:extLst>
            </p:cNvPr>
            <p:cNvSpPr>
              <a:spLocks noEditPoints="1"/>
            </p:cNvSpPr>
            <p:nvPr/>
          </p:nvSpPr>
          <p:spPr bwMode="auto">
            <a:xfrm>
              <a:off x="2425700" y="5322888"/>
              <a:ext cx="476250" cy="833438"/>
            </a:xfrm>
            <a:custGeom>
              <a:avLst/>
              <a:gdLst>
                <a:gd name="T0" fmla="*/ 91 w 1282"/>
                <a:gd name="T1" fmla="*/ 21 h 2248"/>
                <a:gd name="T2" fmla="*/ 40 w 1282"/>
                <a:gd name="T3" fmla="*/ 65 h 2248"/>
                <a:gd name="T4" fmla="*/ 25 w 1282"/>
                <a:gd name="T5" fmla="*/ 89 h 2248"/>
                <a:gd name="T6" fmla="*/ 5 w 1282"/>
                <a:gd name="T7" fmla="*/ 475 h 2248"/>
                <a:gd name="T8" fmla="*/ 0 w 1282"/>
                <a:gd name="T9" fmla="*/ 1452 h 2248"/>
                <a:gd name="T10" fmla="*/ 7 w 1282"/>
                <a:gd name="T11" fmla="*/ 2097 h 2248"/>
                <a:gd name="T12" fmla="*/ 32 w 1282"/>
                <a:gd name="T13" fmla="*/ 2174 h 2248"/>
                <a:gd name="T14" fmla="*/ 57 w 1282"/>
                <a:gd name="T15" fmla="*/ 2208 h 2248"/>
                <a:gd name="T16" fmla="*/ 640 w 1282"/>
                <a:gd name="T17" fmla="*/ 2248 h 2248"/>
                <a:gd name="T18" fmla="*/ 1233 w 1282"/>
                <a:gd name="T19" fmla="*/ 2200 h 2248"/>
                <a:gd name="T20" fmla="*/ 1282 w 1282"/>
                <a:gd name="T21" fmla="*/ 1142 h 2248"/>
                <a:gd name="T22" fmla="*/ 1275 w 1282"/>
                <a:gd name="T23" fmla="*/ 235 h 2248"/>
                <a:gd name="T24" fmla="*/ 1262 w 1282"/>
                <a:gd name="T25" fmla="*/ 90 h 2248"/>
                <a:gd name="T26" fmla="*/ 1237 w 1282"/>
                <a:gd name="T27" fmla="*/ 48 h 2248"/>
                <a:gd name="T28" fmla="*/ 1172 w 1282"/>
                <a:gd name="T29" fmla="*/ 16 h 2248"/>
                <a:gd name="T30" fmla="*/ 1024 w 1282"/>
                <a:gd name="T31" fmla="*/ 2 h 2248"/>
                <a:gd name="T32" fmla="*/ 645 w 1282"/>
                <a:gd name="T33" fmla="*/ 0 h 2248"/>
                <a:gd name="T34" fmla="*/ 148 w 1282"/>
                <a:gd name="T35" fmla="*/ 8 h 2248"/>
                <a:gd name="T36" fmla="*/ 1153 w 1282"/>
                <a:gd name="T37" fmla="*/ 83 h 2248"/>
                <a:gd name="T38" fmla="*/ 1195 w 1282"/>
                <a:gd name="T39" fmla="*/ 113 h 2248"/>
                <a:gd name="T40" fmla="*/ 1215 w 1282"/>
                <a:gd name="T41" fmla="*/ 165 h 2248"/>
                <a:gd name="T42" fmla="*/ 1215 w 1282"/>
                <a:gd name="T43" fmla="*/ 232 h 2248"/>
                <a:gd name="T44" fmla="*/ 82 w 1282"/>
                <a:gd name="T45" fmla="*/ 232 h 2248"/>
                <a:gd name="T46" fmla="*/ 82 w 1282"/>
                <a:gd name="T47" fmla="*/ 156 h 2248"/>
                <a:gd name="T48" fmla="*/ 101 w 1282"/>
                <a:gd name="T49" fmla="*/ 102 h 2248"/>
                <a:gd name="T50" fmla="*/ 185 w 1282"/>
                <a:gd name="T51" fmla="*/ 75 h 2248"/>
                <a:gd name="T52" fmla="*/ 450 w 1282"/>
                <a:gd name="T53" fmla="*/ 65 h 2248"/>
                <a:gd name="T54" fmla="*/ 863 w 1282"/>
                <a:gd name="T55" fmla="*/ 66 h 2248"/>
                <a:gd name="T56" fmla="*/ 1140 w 1282"/>
                <a:gd name="T57" fmla="*/ 79 h 2248"/>
                <a:gd name="T58" fmla="*/ 1215 w 1282"/>
                <a:gd name="T59" fmla="*/ 1015 h 2248"/>
                <a:gd name="T60" fmla="*/ 648 w 1282"/>
                <a:gd name="T61" fmla="*/ 1732 h 2248"/>
                <a:gd name="T62" fmla="*/ 82 w 1282"/>
                <a:gd name="T63" fmla="*/ 1015 h 2248"/>
                <a:gd name="T64" fmla="*/ 648 w 1282"/>
                <a:gd name="T65" fmla="*/ 298 h 2248"/>
                <a:gd name="T66" fmla="*/ 1215 w 1282"/>
                <a:gd name="T67" fmla="*/ 1015 h 2248"/>
                <a:gd name="T68" fmla="*/ 1216 w 1282"/>
                <a:gd name="T69" fmla="*/ 2038 h 2248"/>
                <a:gd name="T70" fmla="*/ 1203 w 1282"/>
                <a:gd name="T71" fmla="*/ 2125 h 2248"/>
                <a:gd name="T72" fmla="*/ 1173 w 1282"/>
                <a:gd name="T73" fmla="*/ 2155 h 2248"/>
                <a:gd name="T74" fmla="*/ 1053 w 1282"/>
                <a:gd name="T75" fmla="*/ 2179 h 2248"/>
                <a:gd name="T76" fmla="*/ 648 w 1282"/>
                <a:gd name="T77" fmla="*/ 2182 h 2248"/>
                <a:gd name="T78" fmla="*/ 169 w 1282"/>
                <a:gd name="T79" fmla="*/ 2174 h 2248"/>
                <a:gd name="T80" fmla="*/ 113 w 1282"/>
                <a:gd name="T81" fmla="*/ 2159 h 2248"/>
                <a:gd name="T82" fmla="*/ 101 w 1282"/>
                <a:gd name="T83" fmla="*/ 2147 h 2248"/>
                <a:gd name="T84" fmla="*/ 83 w 1282"/>
                <a:gd name="T85" fmla="*/ 2049 h 2248"/>
                <a:gd name="T86" fmla="*/ 82 w 1282"/>
                <a:gd name="T87" fmla="*/ 1798 h 2248"/>
                <a:gd name="T88" fmla="*/ 1215 w 1282"/>
                <a:gd name="T89" fmla="*/ 1798 h 2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82" h="2248">
                  <a:moveTo>
                    <a:pt x="107" y="13"/>
                  </a:moveTo>
                  <a:lnTo>
                    <a:pt x="91" y="21"/>
                  </a:lnTo>
                  <a:lnTo>
                    <a:pt x="55" y="50"/>
                  </a:lnTo>
                  <a:lnTo>
                    <a:pt x="40" y="65"/>
                  </a:lnTo>
                  <a:lnTo>
                    <a:pt x="34" y="72"/>
                  </a:lnTo>
                  <a:lnTo>
                    <a:pt x="25" y="89"/>
                  </a:lnTo>
                  <a:lnTo>
                    <a:pt x="15" y="144"/>
                  </a:lnTo>
                  <a:lnTo>
                    <a:pt x="5" y="475"/>
                  </a:lnTo>
                  <a:lnTo>
                    <a:pt x="2" y="1063"/>
                  </a:lnTo>
                  <a:lnTo>
                    <a:pt x="0" y="1452"/>
                  </a:lnTo>
                  <a:lnTo>
                    <a:pt x="3" y="2014"/>
                  </a:lnTo>
                  <a:lnTo>
                    <a:pt x="7" y="2097"/>
                  </a:lnTo>
                  <a:lnTo>
                    <a:pt x="13" y="2129"/>
                  </a:lnTo>
                  <a:lnTo>
                    <a:pt x="32" y="2174"/>
                  </a:lnTo>
                  <a:lnTo>
                    <a:pt x="48" y="2199"/>
                  </a:lnTo>
                  <a:lnTo>
                    <a:pt x="57" y="2208"/>
                  </a:lnTo>
                  <a:lnTo>
                    <a:pt x="97" y="2248"/>
                  </a:lnTo>
                  <a:lnTo>
                    <a:pt x="640" y="2248"/>
                  </a:lnTo>
                  <a:lnTo>
                    <a:pt x="1185" y="2248"/>
                  </a:lnTo>
                  <a:lnTo>
                    <a:pt x="1233" y="2200"/>
                  </a:lnTo>
                  <a:lnTo>
                    <a:pt x="1282" y="2152"/>
                  </a:lnTo>
                  <a:lnTo>
                    <a:pt x="1282" y="1142"/>
                  </a:lnTo>
                  <a:lnTo>
                    <a:pt x="1281" y="641"/>
                  </a:lnTo>
                  <a:lnTo>
                    <a:pt x="1275" y="235"/>
                  </a:lnTo>
                  <a:lnTo>
                    <a:pt x="1267" y="109"/>
                  </a:lnTo>
                  <a:lnTo>
                    <a:pt x="1262" y="90"/>
                  </a:lnTo>
                  <a:lnTo>
                    <a:pt x="1254" y="74"/>
                  </a:lnTo>
                  <a:lnTo>
                    <a:pt x="1237" y="48"/>
                  </a:lnTo>
                  <a:lnTo>
                    <a:pt x="1212" y="29"/>
                  </a:lnTo>
                  <a:lnTo>
                    <a:pt x="1172" y="16"/>
                  </a:lnTo>
                  <a:lnTo>
                    <a:pt x="1112" y="7"/>
                  </a:lnTo>
                  <a:lnTo>
                    <a:pt x="1024" y="2"/>
                  </a:lnTo>
                  <a:lnTo>
                    <a:pt x="834" y="0"/>
                  </a:lnTo>
                  <a:lnTo>
                    <a:pt x="645" y="0"/>
                  </a:lnTo>
                  <a:lnTo>
                    <a:pt x="441" y="1"/>
                  </a:lnTo>
                  <a:lnTo>
                    <a:pt x="148" y="8"/>
                  </a:lnTo>
                  <a:lnTo>
                    <a:pt x="107" y="13"/>
                  </a:lnTo>
                  <a:close/>
                  <a:moveTo>
                    <a:pt x="1153" y="83"/>
                  </a:moveTo>
                  <a:lnTo>
                    <a:pt x="1170" y="93"/>
                  </a:lnTo>
                  <a:lnTo>
                    <a:pt x="1195" y="113"/>
                  </a:lnTo>
                  <a:lnTo>
                    <a:pt x="1209" y="135"/>
                  </a:lnTo>
                  <a:lnTo>
                    <a:pt x="1215" y="165"/>
                  </a:lnTo>
                  <a:lnTo>
                    <a:pt x="1215" y="185"/>
                  </a:lnTo>
                  <a:lnTo>
                    <a:pt x="1215" y="232"/>
                  </a:lnTo>
                  <a:lnTo>
                    <a:pt x="648" y="232"/>
                  </a:lnTo>
                  <a:lnTo>
                    <a:pt x="82" y="232"/>
                  </a:lnTo>
                  <a:lnTo>
                    <a:pt x="82" y="175"/>
                  </a:lnTo>
                  <a:lnTo>
                    <a:pt x="82" y="156"/>
                  </a:lnTo>
                  <a:lnTo>
                    <a:pt x="86" y="125"/>
                  </a:lnTo>
                  <a:lnTo>
                    <a:pt x="101" y="102"/>
                  </a:lnTo>
                  <a:lnTo>
                    <a:pt x="132" y="86"/>
                  </a:lnTo>
                  <a:lnTo>
                    <a:pt x="185" y="75"/>
                  </a:lnTo>
                  <a:lnTo>
                    <a:pt x="266" y="69"/>
                  </a:lnTo>
                  <a:lnTo>
                    <a:pt x="450" y="65"/>
                  </a:lnTo>
                  <a:lnTo>
                    <a:pt x="637" y="65"/>
                  </a:lnTo>
                  <a:lnTo>
                    <a:pt x="863" y="66"/>
                  </a:lnTo>
                  <a:lnTo>
                    <a:pt x="1068" y="72"/>
                  </a:lnTo>
                  <a:lnTo>
                    <a:pt x="1140" y="79"/>
                  </a:lnTo>
                  <a:lnTo>
                    <a:pt x="1153" y="83"/>
                  </a:lnTo>
                  <a:close/>
                  <a:moveTo>
                    <a:pt x="1215" y="1015"/>
                  </a:moveTo>
                  <a:lnTo>
                    <a:pt x="1215" y="1732"/>
                  </a:lnTo>
                  <a:lnTo>
                    <a:pt x="648" y="1732"/>
                  </a:lnTo>
                  <a:lnTo>
                    <a:pt x="82" y="1732"/>
                  </a:lnTo>
                  <a:lnTo>
                    <a:pt x="82" y="1015"/>
                  </a:lnTo>
                  <a:lnTo>
                    <a:pt x="82" y="298"/>
                  </a:lnTo>
                  <a:lnTo>
                    <a:pt x="648" y="298"/>
                  </a:lnTo>
                  <a:lnTo>
                    <a:pt x="1215" y="298"/>
                  </a:lnTo>
                  <a:lnTo>
                    <a:pt x="1215" y="1015"/>
                  </a:lnTo>
                  <a:close/>
                  <a:moveTo>
                    <a:pt x="1215" y="1953"/>
                  </a:moveTo>
                  <a:lnTo>
                    <a:pt x="1216" y="2038"/>
                  </a:lnTo>
                  <a:lnTo>
                    <a:pt x="1210" y="2105"/>
                  </a:lnTo>
                  <a:lnTo>
                    <a:pt x="1203" y="2125"/>
                  </a:lnTo>
                  <a:lnTo>
                    <a:pt x="1190" y="2142"/>
                  </a:lnTo>
                  <a:lnTo>
                    <a:pt x="1173" y="2155"/>
                  </a:lnTo>
                  <a:lnTo>
                    <a:pt x="1134" y="2169"/>
                  </a:lnTo>
                  <a:lnTo>
                    <a:pt x="1053" y="2179"/>
                  </a:lnTo>
                  <a:lnTo>
                    <a:pt x="857" y="2182"/>
                  </a:lnTo>
                  <a:lnTo>
                    <a:pt x="648" y="2182"/>
                  </a:lnTo>
                  <a:lnTo>
                    <a:pt x="361" y="2181"/>
                  </a:lnTo>
                  <a:lnTo>
                    <a:pt x="169" y="2174"/>
                  </a:lnTo>
                  <a:lnTo>
                    <a:pt x="128" y="2166"/>
                  </a:lnTo>
                  <a:lnTo>
                    <a:pt x="113" y="2159"/>
                  </a:lnTo>
                  <a:lnTo>
                    <a:pt x="108" y="2155"/>
                  </a:lnTo>
                  <a:lnTo>
                    <a:pt x="101" y="2147"/>
                  </a:lnTo>
                  <a:lnTo>
                    <a:pt x="91" y="2120"/>
                  </a:lnTo>
                  <a:lnTo>
                    <a:pt x="83" y="2049"/>
                  </a:lnTo>
                  <a:lnTo>
                    <a:pt x="82" y="1963"/>
                  </a:lnTo>
                  <a:lnTo>
                    <a:pt x="82" y="1798"/>
                  </a:lnTo>
                  <a:lnTo>
                    <a:pt x="648" y="1798"/>
                  </a:lnTo>
                  <a:lnTo>
                    <a:pt x="1215" y="1798"/>
                  </a:lnTo>
                  <a:lnTo>
                    <a:pt x="1215" y="19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4"/>
                </a:solidFill>
              </a:endParaRPr>
            </a:p>
          </p:txBody>
        </p:sp>
        <p:sp>
          <p:nvSpPr>
            <p:cNvPr id="46" name="Freeform 135">
              <a:extLst>
                <a:ext uri="{FF2B5EF4-FFF2-40B4-BE49-F238E27FC236}">
                  <a16:creationId xmlns:a16="http://schemas.microsoft.com/office/drawing/2014/main" id="{ABF18CB1-61E4-8346-BED3-DDF5FE86D451}"/>
                </a:ext>
              </a:extLst>
            </p:cNvPr>
            <p:cNvSpPr>
              <a:spLocks/>
            </p:cNvSpPr>
            <p:nvPr/>
          </p:nvSpPr>
          <p:spPr bwMode="auto">
            <a:xfrm>
              <a:off x="2598738" y="5365750"/>
              <a:ext cx="77788" cy="23813"/>
            </a:xfrm>
            <a:custGeom>
              <a:avLst/>
              <a:gdLst>
                <a:gd name="T0" fmla="*/ 0 w 208"/>
                <a:gd name="T1" fmla="*/ 31 h 63"/>
                <a:gd name="T2" fmla="*/ 0 w 208"/>
                <a:gd name="T3" fmla="*/ 42 h 63"/>
                <a:gd name="T4" fmla="*/ 7 w 208"/>
                <a:gd name="T5" fmla="*/ 56 h 63"/>
                <a:gd name="T6" fmla="*/ 28 w 208"/>
                <a:gd name="T7" fmla="*/ 63 h 63"/>
                <a:gd name="T8" fmla="*/ 72 w 208"/>
                <a:gd name="T9" fmla="*/ 63 h 63"/>
                <a:gd name="T10" fmla="*/ 105 w 208"/>
                <a:gd name="T11" fmla="*/ 61 h 63"/>
                <a:gd name="T12" fmla="*/ 157 w 208"/>
                <a:gd name="T13" fmla="*/ 58 h 63"/>
                <a:gd name="T14" fmla="*/ 197 w 208"/>
                <a:gd name="T15" fmla="*/ 48 h 63"/>
                <a:gd name="T16" fmla="*/ 208 w 208"/>
                <a:gd name="T17" fmla="*/ 38 h 63"/>
                <a:gd name="T18" fmla="*/ 208 w 208"/>
                <a:gd name="T19" fmla="*/ 31 h 63"/>
                <a:gd name="T20" fmla="*/ 208 w 208"/>
                <a:gd name="T21" fmla="*/ 25 h 63"/>
                <a:gd name="T22" fmla="*/ 197 w 208"/>
                <a:gd name="T23" fmla="*/ 15 h 63"/>
                <a:gd name="T24" fmla="*/ 157 w 208"/>
                <a:gd name="T25" fmla="*/ 4 h 63"/>
                <a:gd name="T26" fmla="*/ 105 w 208"/>
                <a:gd name="T27" fmla="*/ 1 h 63"/>
                <a:gd name="T28" fmla="*/ 72 w 208"/>
                <a:gd name="T29" fmla="*/ 0 h 63"/>
                <a:gd name="T30" fmla="*/ 28 w 208"/>
                <a:gd name="T31" fmla="*/ 0 h 63"/>
                <a:gd name="T32" fmla="*/ 7 w 208"/>
                <a:gd name="T33" fmla="*/ 6 h 63"/>
                <a:gd name="T34" fmla="*/ 0 w 208"/>
                <a:gd name="T35" fmla="*/ 20 h 63"/>
                <a:gd name="T36" fmla="*/ 0 w 208"/>
                <a:gd name="T37" fmla="*/ 31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08" h="63">
                  <a:moveTo>
                    <a:pt x="0" y="31"/>
                  </a:moveTo>
                  <a:lnTo>
                    <a:pt x="0" y="42"/>
                  </a:lnTo>
                  <a:lnTo>
                    <a:pt x="7" y="56"/>
                  </a:lnTo>
                  <a:lnTo>
                    <a:pt x="28" y="63"/>
                  </a:lnTo>
                  <a:lnTo>
                    <a:pt x="72" y="63"/>
                  </a:lnTo>
                  <a:lnTo>
                    <a:pt x="105" y="61"/>
                  </a:lnTo>
                  <a:lnTo>
                    <a:pt x="157" y="58"/>
                  </a:lnTo>
                  <a:lnTo>
                    <a:pt x="197" y="48"/>
                  </a:lnTo>
                  <a:lnTo>
                    <a:pt x="208" y="38"/>
                  </a:lnTo>
                  <a:lnTo>
                    <a:pt x="208" y="31"/>
                  </a:lnTo>
                  <a:lnTo>
                    <a:pt x="208" y="25"/>
                  </a:lnTo>
                  <a:lnTo>
                    <a:pt x="197" y="15"/>
                  </a:lnTo>
                  <a:lnTo>
                    <a:pt x="157" y="4"/>
                  </a:lnTo>
                  <a:lnTo>
                    <a:pt x="105" y="1"/>
                  </a:lnTo>
                  <a:lnTo>
                    <a:pt x="72" y="0"/>
                  </a:lnTo>
                  <a:lnTo>
                    <a:pt x="28" y="0"/>
                  </a:lnTo>
                  <a:lnTo>
                    <a:pt x="7" y="6"/>
                  </a:lnTo>
                  <a:lnTo>
                    <a:pt x="0" y="20"/>
                  </a:lnTo>
                  <a:lnTo>
                    <a:pt x="0"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4"/>
                </a:solidFill>
              </a:endParaRPr>
            </a:p>
          </p:txBody>
        </p:sp>
        <p:sp>
          <p:nvSpPr>
            <p:cNvPr id="74" name="Freeform 136">
              <a:extLst>
                <a:ext uri="{FF2B5EF4-FFF2-40B4-BE49-F238E27FC236}">
                  <a16:creationId xmlns:a16="http://schemas.microsoft.com/office/drawing/2014/main" id="{774A7B76-A331-7243-944B-2D6BF58ABC17}"/>
                </a:ext>
              </a:extLst>
            </p:cNvPr>
            <p:cNvSpPr>
              <a:spLocks/>
            </p:cNvSpPr>
            <p:nvPr/>
          </p:nvSpPr>
          <p:spPr bwMode="auto">
            <a:xfrm>
              <a:off x="2692400" y="5365750"/>
              <a:ext cx="39688" cy="23813"/>
            </a:xfrm>
            <a:custGeom>
              <a:avLst/>
              <a:gdLst>
                <a:gd name="T0" fmla="*/ 4 w 104"/>
                <a:gd name="T1" fmla="*/ 15 h 64"/>
                <a:gd name="T2" fmla="*/ 0 w 104"/>
                <a:gd name="T3" fmla="*/ 24 h 64"/>
                <a:gd name="T4" fmla="*/ 3 w 104"/>
                <a:gd name="T5" fmla="*/ 43 h 64"/>
                <a:gd name="T6" fmla="*/ 9 w 104"/>
                <a:gd name="T7" fmla="*/ 51 h 64"/>
                <a:gd name="T8" fmla="*/ 20 w 104"/>
                <a:gd name="T9" fmla="*/ 59 h 64"/>
                <a:gd name="T10" fmla="*/ 50 w 104"/>
                <a:gd name="T11" fmla="*/ 64 h 64"/>
                <a:gd name="T12" fmla="*/ 81 w 104"/>
                <a:gd name="T13" fmla="*/ 57 h 64"/>
                <a:gd name="T14" fmla="*/ 98 w 104"/>
                <a:gd name="T15" fmla="*/ 46 h 64"/>
                <a:gd name="T16" fmla="*/ 104 w 104"/>
                <a:gd name="T17" fmla="*/ 37 h 64"/>
                <a:gd name="T18" fmla="*/ 104 w 104"/>
                <a:gd name="T19" fmla="*/ 31 h 64"/>
                <a:gd name="T20" fmla="*/ 104 w 104"/>
                <a:gd name="T21" fmla="*/ 26 h 64"/>
                <a:gd name="T22" fmla="*/ 97 w 104"/>
                <a:gd name="T23" fmla="*/ 16 h 64"/>
                <a:gd name="T24" fmla="*/ 78 w 104"/>
                <a:gd name="T25" fmla="*/ 5 h 64"/>
                <a:gd name="T26" fmla="*/ 43 w 104"/>
                <a:gd name="T27" fmla="*/ 0 h 64"/>
                <a:gd name="T28" fmla="*/ 20 w 104"/>
                <a:gd name="T29" fmla="*/ 4 h 64"/>
                <a:gd name="T30" fmla="*/ 8 w 104"/>
                <a:gd name="T31" fmla="*/ 10 h 64"/>
                <a:gd name="T32" fmla="*/ 4 w 104"/>
                <a:gd name="T33" fmla="*/ 15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4" h="64">
                  <a:moveTo>
                    <a:pt x="4" y="15"/>
                  </a:moveTo>
                  <a:lnTo>
                    <a:pt x="0" y="24"/>
                  </a:lnTo>
                  <a:lnTo>
                    <a:pt x="3" y="43"/>
                  </a:lnTo>
                  <a:lnTo>
                    <a:pt x="9" y="51"/>
                  </a:lnTo>
                  <a:lnTo>
                    <a:pt x="20" y="59"/>
                  </a:lnTo>
                  <a:lnTo>
                    <a:pt x="50" y="64"/>
                  </a:lnTo>
                  <a:lnTo>
                    <a:pt x="81" y="57"/>
                  </a:lnTo>
                  <a:lnTo>
                    <a:pt x="98" y="46"/>
                  </a:lnTo>
                  <a:lnTo>
                    <a:pt x="104" y="37"/>
                  </a:lnTo>
                  <a:lnTo>
                    <a:pt x="104" y="31"/>
                  </a:lnTo>
                  <a:lnTo>
                    <a:pt x="104" y="26"/>
                  </a:lnTo>
                  <a:lnTo>
                    <a:pt x="97" y="16"/>
                  </a:lnTo>
                  <a:lnTo>
                    <a:pt x="78" y="5"/>
                  </a:lnTo>
                  <a:lnTo>
                    <a:pt x="43" y="0"/>
                  </a:lnTo>
                  <a:lnTo>
                    <a:pt x="20" y="4"/>
                  </a:lnTo>
                  <a:lnTo>
                    <a:pt x="8" y="10"/>
                  </a:lnTo>
                  <a:lnTo>
                    <a:pt x="4"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4"/>
                </a:solidFill>
              </a:endParaRPr>
            </a:p>
          </p:txBody>
        </p:sp>
        <p:sp>
          <p:nvSpPr>
            <p:cNvPr id="82" name="Freeform 137">
              <a:extLst>
                <a:ext uri="{FF2B5EF4-FFF2-40B4-BE49-F238E27FC236}">
                  <a16:creationId xmlns:a16="http://schemas.microsoft.com/office/drawing/2014/main" id="{7308D47A-F816-9F49-BB94-895873E4E698}"/>
                </a:ext>
              </a:extLst>
            </p:cNvPr>
            <p:cNvSpPr>
              <a:spLocks noEditPoints="1"/>
            </p:cNvSpPr>
            <p:nvPr/>
          </p:nvSpPr>
          <p:spPr bwMode="auto">
            <a:xfrm>
              <a:off x="2481263" y="5476875"/>
              <a:ext cx="111125" cy="111125"/>
            </a:xfrm>
            <a:custGeom>
              <a:avLst/>
              <a:gdLst>
                <a:gd name="T0" fmla="*/ 27 w 300"/>
                <a:gd name="T1" fmla="*/ 37 h 300"/>
                <a:gd name="T2" fmla="*/ 21 w 300"/>
                <a:gd name="T3" fmla="*/ 45 h 300"/>
                <a:gd name="T4" fmla="*/ 12 w 300"/>
                <a:gd name="T5" fmla="*/ 70 h 300"/>
                <a:gd name="T6" fmla="*/ 2 w 300"/>
                <a:gd name="T7" fmla="*/ 118 h 300"/>
                <a:gd name="T8" fmla="*/ 0 w 300"/>
                <a:gd name="T9" fmla="*/ 150 h 300"/>
                <a:gd name="T10" fmla="*/ 1 w 300"/>
                <a:gd name="T11" fmla="*/ 191 h 300"/>
                <a:gd name="T12" fmla="*/ 11 w 300"/>
                <a:gd name="T13" fmla="*/ 237 h 300"/>
                <a:gd name="T14" fmla="*/ 23 w 300"/>
                <a:gd name="T15" fmla="*/ 260 h 300"/>
                <a:gd name="T16" fmla="*/ 39 w 300"/>
                <a:gd name="T17" fmla="*/ 277 h 300"/>
                <a:gd name="T18" fmla="*/ 61 w 300"/>
                <a:gd name="T19" fmla="*/ 289 h 300"/>
                <a:gd name="T20" fmla="*/ 105 w 300"/>
                <a:gd name="T21" fmla="*/ 299 h 300"/>
                <a:gd name="T22" fmla="*/ 144 w 300"/>
                <a:gd name="T23" fmla="*/ 300 h 300"/>
                <a:gd name="T24" fmla="*/ 193 w 300"/>
                <a:gd name="T25" fmla="*/ 300 h 300"/>
                <a:gd name="T26" fmla="*/ 243 w 300"/>
                <a:gd name="T27" fmla="*/ 293 h 300"/>
                <a:gd name="T28" fmla="*/ 267 w 300"/>
                <a:gd name="T29" fmla="*/ 284 h 300"/>
                <a:gd name="T30" fmla="*/ 283 w 300"/>
                <a:gd name="T31" fmla="*/ 269 h 300"/>
                <a:gd name="T32" fmla="*/ 293 w 300"/>
                <a:gd name="T33" fmla="*/ 247 h 300"/>
                <a:gd name="T34" fmla="*/ 300 w 300"/>
                <a:gd name="T35" fmla="*/ 200 h 300"/>
                <a:gd name="T36" fmla="*/ 300 w 300"/>
                <a:gd name="T37" fmla="*/ 153 h 300"/>
                <a:gd name="T38" fmla="*/ 299 w 300"/>
                <a:gd name="T39" fmla="*/ 105 h 300"/>
                <a:gd name="T40" fmla="*/ 292 w 300"/>
                <a:gd name="T41" fmla="*/ 49 h 300"/>
                <a:gd name="T42" fmla="*/ 285 w 300"/>
                <a:gd name="T43" fmla="*/ 26 h 300"/>
                <a:gd name="T44" fmla="*/ 280 w 300"/>
                <a:gd name="T45" fmla="*/ 20 h 300"/>
                <a:gd name="T46" fmla="*/ 275 w 300"/>
                <a:gd name="T47" fmla="*/ 16 h 300"/>
                <a:gd name="T48" fmla="*/ 252 w 300"/>
                <a:gd name="T49" fmla="*/ 8 h 300"/>
                <a:gd name="T50" fmla="*/ 200 w 300"/>
                <a:gd name="T51" fmla="*/ 1 h 300"/>
                <a:gd name="T52" fmla="*/ 157 w 300"/>
                <a:gd name="T53" fmla="*/ 0 h 300"/>
                <a:gd name="T54" fmla="*/ 125 w 300"/>
                <a:gd name="T55" fmla="*/ 0 h 300"/>
                <a:gd name="T56" fmla="*/ 81 w 300"/>
                <a:gd name="T57" fmla="*/ 3 h 300"/>
                <a:gd name="T58" fmla="*/ 54 w 300"/>
                <a:gd name="T59" fmla="*/ 11 h 300"/>
                <a:gd name="T60" fmla="*/ 35 w 300"/>
                <a:gd name="T61" fmla="*/ 26 h 300"/>
                <a:gd name="T62" fmla="*/ 27 w 300"/>
                <a:gd name="T63" fmla="*/ 37 h 300"/>
                <a:gd name="T64" fmla="*/ 234 w 300"/>
                <a:gd name="T65" fmla="*/ 150 h 300"/>
                <a:gd name="T66" fmla="*/ 234 w 300"/>
                <a:gd name="T67" fmla="*/ 233 h 300"/>
                <a:gd name="T68" fmla="*/ 159 w 300"/>
                <a:gd name="T69" fmla="*/ 233 h 300"/>
                <a:gd name="T70" fmla="*/ 84 w 300"/>
                <a:gd name="T71" fmla="*/ 233 h 300"/>
                <a:gd name="T72" fmla="*/ 84 w 300"/>
                <a:gd name="T73" fmla="*/ 150 h 300"/>
                <a:gd name="T74" fmla="*/ 84 w 300"/>
                <a:gd name="T75" fmla="*/ 67 h 300"/>
                <a:gd name="T76" fmla="*/ 159 w 300"/>
                <a:gd name="T77" fmla="*/ 67 h 300"/>
                <a:gd name="T78" fmla="*/ 234 w 300"/>
                <a:gd name="T79" fmla="*/ 67 h 300"/>
                <a:gd name="T80" fmla="*/ 234 w 300"/>
                <a:gd name="T81" fmla="*/ 150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00" h="300">
                  <a:moveTo>
                    <a:pt x="27" y="37"/>
                  </a:moveTo>
                  <a:lnTo>
                    <a:pt x="21" y="45"/>
                  </a:lnTo>
                  <a:lnTo>
                    <a:pt x="12" y="70"/>
                  </a:lnTo>
                  <a:lnTo>
                    <a:pt x="2" y="118"/>
                  </a:lnTo>
                  <a:lnTo>
                    <a:pt x="0" y="150"/>
                  </a:lnTo>
                  <a:lnTo>
                    <a:pt x="1" y="191"/>
                  </a:lnTo>
                  <a:lnTo>
                    <a:pt x="11" y="237"/>
                  </a:lnTo>
                  <a:lnTo>
                    <a:pt x="23" y="260"/>
                  </a:lnTo>
                  <a:lnTo>
                    <a:pt x="39" y="277"/>
                  </a:lnTo>
                  <a:lnTo>
                    <a:pt x="61" y="289"/>
                  </a:lnTo>
                  <a:lnTo>
                    <a:pt x="105" y="299"/>
                  </a:lnTo>
                  <a:lnTo>
                    <a:pt x="144" y="300"/>
                  </a:lnTo>
                  <a:lnTo>
                    <a:pt x="193" y="300"/>
                  </a:lnTo>
                  <a:lnTo>
                    <a:pt x="243" y="293"/>
                  </a:lnTo>
                  <a:lnTo>
                    <a:pt x="267" y="284"/>
                  </a:lnTo>
                  <a:lnTo>
                    <a:pt x="283" y="269"/>
                  </a:lnTo>
                  <a:lnTo>
                    <a:pt x="293" y="247"/>
                  </a:lnTo>
                  <a:lnTo>
                    <a:pt x="300" y="200"/>
                  </a:lnTo>
                  <a:lnTo>
                    <a:pt x="300" y="153"/>
                  </a:lnTo>
                  <a:lnTo>
                    <a:pt x="299" y="105"/>
                  </a:lnTo>
                  <a:lnTo>
                    <a:pt x="292" y="49"/>
                  </a:lnTo>
                  <a:lnTo>
                    <a:pt x="285" y="26"/>
                  </a:lnTo>
                  <a:lnTo>
                    <a:pt x="280" y="20"/>
                  </a:lnTo>
                  <a:lnTo>
                    <a:pt x="275" y="16"/>
                  </a:lnTo>
                  <a:lnTo>
                    <a:pt x="252" y="8"/>
                  </a:lnTo>
                  <a:lnTo>
                    <a:pt x="200" y="1"/>
                  </a:lnTo>
                  <a:lnTo>
                    <a:pt x="157" y="0"/>
                  </a:lnTo>
                  <a:lnTo>
                    <a:pt x="125" y="0"/>
                  </a:lnTo>
                  <a:lnTo>
                    <a:pt x="81" y="3"/>
                  </a:lnTo>
                  <a:lnTo>
                    <a:pt x="54" y="11"/>
                  </a:lnTo>
                  <a:lnTo>
                    <a:pt x="35" y="26"/>
                  </a:lnTo>
                  <a:lnTo>
                    <a:pt x="27" y="37"/>
                  </a:lnTo>
                  <a:close/>
                  <a:moveTo>
                    <a:pt x="234" y="150"/>
                  </a:moveTo>
                  <a:lnTo>
                    <a:pt x="234" y="233"/>
                  </a:lnTo>
                  <a:lnTo>
                    <a:pt x="159" y="233"/>
                  </a:lnTo>
                  <a:lnTo>
                    <a:pt x="84" y="233"/>
                  </a:lnTo>
                  <a:lnTo>
                    <a:pt x="84" y="150"/>
                  </a:lnTo>
                  <a:lnTo>
                    <a:pt x="84" y="67"/>
                  </a:lnTo>
                  <a:lnTo>
                    <a:pt x="159" y="67"/>
                  </a:lnTo>
                  <a:lnTo>
                    <a:pt x="234" y="67"/>
                  </a:lnTo>
                  <a:lnTo>
                    <a:pt x="234" y="1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4"/>
                </a:solidFill>
              </a:endParaRPr>
            </a:p>
          </p:txBody>
        </p:sp>
        <p:sp>
          <p:nvSpPr>
            <p:cNvPr id="83" name="Freeform 138">
              <a:extLst>
                <a:ext uri="{FF2B5EF4-FFF2-40B4-BE49-F238E27FC236}">
                  <a16:creationId xmlns:a16="http://schemas.microsoft.com/office/drawing/2014/main" id="{84543787-26FA-0C43-87F9-10911E697520}"/>
                </a:ext>
              </a:extLst>
            </p:cNvPr>
            <p:cNvSpPr>
              <a:spLocks noEditPoints="1"/>
            </p:cNvSpPr>
            <p:nvPr/>
          </p:nvSpPr>
          <p:spPr bwMode="auto">
            <a:xfrm>
              <a:off x="2611438" y="5476875"/>
              <a:ext cx="111125" cy="111125"/>
            </a:xfrm>
            <a:custGeom>
              <a:avLst/>
              <a:gdLst>
                <a:gd name="T0" fmla="*/ 20 w 300"/>
                <a:gd name="T1" fmla="*/ 20 h 300"/>
                <a:gd name="T2" fmla="*/ 16 w 300"/>
                <a:gd name="T3" fmla="*/ 26 h 300"/>
                <a:gd name="T4" fmla="*/ 9 w 300"/>
                <a:gd name="T5" fmla="*/ 49 h 300"/>
                <a:gd name="T6" fmla="*/ 1 w 300"/>
                <a:gd name="T7" fmla="*/ 105 h 300"/>
                <a:gd name="T8" fmla="*/ 0 w 300"/>
                <a:gd name="T9" fmla="*/ 153 h 300"/>
                <a:gd name="T10" fmla="*/ 1 w 300"/>
                <a:gd name="T11" fmla="*/ 200 h 300"/>
                <a:gd name="T12" fmla="*/ 8 w 300"/>
                <a:gd name="T13" fmla="*/ 247 h 300"/>
                <a:gd name="T14" fmla="*/ 18 w 300"/>
                <a:gd name="T15" fmla="*/ 269 h 300"/>
                <a:gd name="T16" fmla="*/ 34 w 300"/>
                <a:gd name="T17" fmla="*/ 284 h 300"/>
                <a:gd name="T18" fmla="*/ 58 w 300"/>
                <a:gd name="T19" fmla="*/ 293 h 300"/>
                <a:gd name="T20" fmla="*/ 108 w 300"/>
                <a:gd name="T21" fmla="*/ 300 h 300"/>
                <a:gd name="T22" fmla="*/ 157 w 300"/>
                <a:gd name="T23" fmla="*/ 300 h 300"/>
                <a:gd name="T24" fmla="*/ 197 w 300"/>
                <a:gd name="T25" fmla="*/ 299 h 300"/>
                <a:gd name="T26" fmla="*/ 241 w 300"/>
                <a:gd name="T27" fmla="*/ 289 h 300"/>
                <a:gd name="T28" fmla="*/ 263 w 300"/>
                <a:gd name="T29" fmla="*/ 276 h 300"/>
                <a:gd name="T30" fmla="*/ 279 w 300"/>
                <a:gd name="T31" fmla="*/ 258 h 300"/>
                <a:gd name="T32" fmla="*/ 290 w 300"/>
                <a:gd name="T33" fmla="*/ 234 h 300"/>
                <a:gd name="T34" fmla="*/ 299 w 300"/>
                <a:gd name="T35" fmla="*/ 185 h 300"/>
                <a:gd name="T36" fmla="*/ 300 w 300"/>
                <a:gd name="T37" fmla="*/ 140 h 300"/>
                <a:gd name="T38" fmla="*/ 299 w 300"/>
                <a:gd name="T39" fmla="*/ 100 h 300"/>
                <a:gd name="T40" fmla="*/ 290 w 300"/>
                <a:gd name="T41" fmla="*/ 57 h 300"/>
                <a:gd name="T42" fmla="*/ 277 w 300"/>
                <a:gd name="T43" fmla="*/ 36 h 300"/>
                <a:gd name="T44" fmla="*/ 260 w 300"/>
                <a:gd name="T45" fmla="*/ 20 h 300"/>
                <a:gd name="T46" fmla="*/ 235 w 300"/>
                <a:gd name="T47" fmla="*/ 9 h 300"/>
                <a:gd name="T48" fmla="*/ 186 w 300"/>
                <a:gd name="T49" fmla="*/ 1 h 300"/>
                <a:gd name="T50" fmla="*/ 140 w 300"/>
                <a:gd name="T51" fmla="*/ 0 h 300"/>
                <a:gd name="T52" fmla="*/ 99 w 300"/>
                <a:gd name="T53" fmla="*/ 1 h 300"/>
                <a:gd name="T54" fmla="*/ 49 w 300"/>
                <a:gd name="T55" fmla="*/ 8 h 300"/>
                <a:gd name="T56" fmla="*/ 26 w 300"/>
                <a:gd name="T57" fmla="*/ 16 h 300"/>
                <a:gd name="T58" fmla="*/ 20 w 300"/>
                <a:gd name="T59" fmla="*/ 20 h 300"/>
                <a:gd name="T60" fmla="*/ 217 w 300"/>
                <a:gd name="T61" fmla="*/ 152 h 300"/>
                <a:gd name="T62" fmla="*/ 217 w 300"/>
                <a:gd name="T63" fmla="*/ 235 h 300"/>
                <a:gd name="T64" fmla="*/ 147 w 300"/>
                <a:gd name="T65" fmla="*/ 230 h 300"/>
                <a:gd name="T66" fmla="*/ 123 w 300"/>
                <a:gd name="T67" fmla="*/ 228 h 300"/>
                <a:gd name="T68" fmla="*/ 93 w 300"/>
                <a:gd name="T69" fmla="*/ 223 h 300"/>
                <a:gd name="T70" fmla="*/ 78 w 300"/>
                <a:gd name="T71" fmla="*/ 211 h 300"/>
                <a:gd name="T72" fmla="*/ 72 w 300"/>
                <a:gd name="T73" fmla="*/ 188 h 300"/>
                <a:gd name="T74" fmla="*/ 70 w 300"/>
                <a:gd name="T75" fmla="*/ 170 h 300"/>
                <a:gd name="T76" fmla="*/ 68 w 300"/>
                <a:gd name="T77" fmla="*/ 140 h 300"/>
                <a:gd name="T78" fmla="*/ 70 w 300"/>
                <a:gd name="T79" fmla="*/ 107 h 300"/>
                <a:gd name="T80" fmla="*/ 75 w 300"/>
                <a:gd name="T81" fmla="*/ 92 h 300"/>
                <a:gd name="T82" fmla="*/ 84 w 300"/>
                <a:gd name="T83" fmla="*/ 81 h 300"/>
                <a:gd name="T84" fmla="*/ 97 w 300"/>
                <a:gd name="T85" fmla="*/ 73 h 300"/>
                <a:gd name="T86" fmla="*/ 124 w 300"/>
                <a:gd name="T87" fmla="*/ 67 h 300"/>
                <a:gd name="T88" fmla="*/ 150 w 300"/>
                <a:gd name="T89" fmla="*/ 67 h 300"/>
                <a:gd name="T90" fmla="*/ 217 w 300"/>
                <a:gd name="T91" fmla="*/ 67 h 300"/>
                <a:gd name="T92" fmla="*/ 217 w 300"/>
                <a:gd name="T93" fmla="*/ 152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00" h="300">
                  <a:moveTo>
                    <a:pt x="20" y="20"/>
                  </a:moveTo>
                  <a:lnTo>
                    <a:pt x="16" y="26"/>
                  </a:lnTo>
                  <a:lnTo>
                    <a:pt x="9" y="49"/>
                  </a:lnTo>
                  <a:lnTo>
                    <a:pt x="1" y="105"/>
                  </a:lnTo>
                  <a:lnTo>
                    <a:pt x="0" y="153"/>
                  </a:lnTo>
                  <a:lnTo>
                    <a:pt x="1" y="200"/>
                  </a:lnTo>
                  <a:lnTo>
                    <a:pt x="8" y="247"/>
                  </a:lnTo>
                  <a:lnTo>
                    <a:pt x="18" y="269"/>
                  </a:lnTo>
                  <a:lnTo>
                    <a:pt x="34" y="284"/>
                  </a:lnTo>
                  <a:lnTo>
                    <a:pt x="58" y="293"/>
                  </a:lnTo>
                  <a:lnTo>
                    <a:pt x="108" y="300"/>
                  </a:lnTo>
                  <a:lnTo>
                    <a:pt x="157" y="300"/>
                  </a:lnTo>
                  <a:lnTo>
                    <a:pt x="197" y="299"/>
                  </a:lnTo>
                  <a:lnTo>
                    <a:pt x="241" y="289"/>
                  </a:lnTo>
                  <a:lnTo>
                    <a:pt x="263" y="276"/>
                  </a:lnTo>
                  <a:lnTo>
                    <a:pt x="279" y="258"/>
                  </a:lnTo>
                  <a:lnTo>
                    <a:pt x="290" y="234"/>
                  </a:lnTo>
                  <a:lnTo>
                    <a:pt x="299" y="185"/>
                  </a:lnTo>
                  <a:lnTo>
                    <a:pt x="300" y="140"/>
                  </a:lnTo>
                  <a:lnTo>
                    <a:pt x="299" y="100"/>
                  </a:lnTo>
                  <a:lnTo>
                    <a:pt x="290" y="57"/>
                  </a:lnTo>
                  <a:lnTo>
                    <a:pt x="277" y="36"/>
                  </a:lnTo>
                  <a:lnTo>
                    <a:pt x="260" y="20"/>
                  </a:lnTo>
                  <a:lnTo>
                    <a:pt x="235" y="9"/>
                  </a:lnTo>
                  <a:lnTo>
                    <a:pt x="186" y="1"/>
                  </a:lnTo>
                  <a:lnTo>
                    <a:pt x="140" y="0"/>
                  </a:lnTo>
                  <a:lnTo>
                    <a:pt x="99" y="1"/>
                  </a:lnTo>
                  <a:lnTo>
                    <a:pt x="49" y="8"/>
                  </a:lnTo>
                  <a:lnTo>
                    <a:pt x="26" y="16"/>
                  </a:lnTo>
                  <a:lnTo>
                    <a:pt x="20" y="20"/>
                  </a:lnTo>
                  <a:close/>
                  <a:moveTo>
                    <a:pt x="217" y="152"/>
                  </a:moveTo>
                  <a:lnTo>
                    <a:pt x="217" y="235"/>
                  </a:lnTo>
                  <a:lnTo>
                    <a:pt x="147" y="230"/>
                  </a:lnTo>
                  <a:lnTo>
                    <a:pt x="123" y="228"/>
                  </a:lnTo>
                  <a:lnTo>
                    <a:pt x="93" y="223"/>
                  </a:lnTo>
                  <a:lnTo>
                    <a:pt x="78" y="211"/>
                  </a:lnTo>
                  <a:lnTo>
                    <a:pt x="72" y="188"/>
                  </a:lnTo>
                  <a:lnTo>
                    <a:pt x="70" y="170"/>
                  </a:lnTo>
                  <a:lnTo>
                    <a:pt x="68" y="140"/>
                  </a:lnTo>
                  <a:lnTo>
                    <a:pt x="70" y="107"/>
                  </a:lnTo>
                  <a:lnTo>
                    <a:pt x="75" y="92"/>
                  </a:lnTo>
                  <a:lnTo>
                    <a:pt x="84" y="81"/>
                  </a:lnTo>
                  <a:lnTo>
                    <a:pt x="97" y="73"/>
                  </a:lnTo>
                  <a:lnTo>
                    <a:pt x="124" y="67"/>
                  </a:lnTo>
                  <a:lnTo>
                    <a:pt x="150" y="67"/>
                  </a:lnTo>
                  <a:lnTo>
                    <a:pt x="217" y="67"/>
                  </a:lnTo>
                  <a:lnTo>
                    <a:pt x="217" y="1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4"/>
                </a:solidFill>
              </a:endParaRPr>
            </a:p>
          </p:txBody>
        </p:sp>
        <p:sp>
          <p:nvSpPr>
            <p:cNvPr id="84" name="Freeform 139">
              <a:extLst>
                <a:ext uri="{FF2B5EF4-FFF2-40B4-BE49-F238E27FC236}">
                  <a16:creationId xmlns:a16="http://schemas.microsoft.com/office/drawing/2014/main" id="{7BDE2A24-95F6-6848-8D1E-AB71ED65B3F7}"/>
                </a:ext>
              </a:extLst>
            </p:cNvPr>
            <p:cNvSpPr>
              <a:spLocks noEditPoints="1"/>
            </p:cNvSpPr>
            <p:nvPr/>
          </p:nvSpPr>
          <p:spPr bwMode="auto">
            <a:xfrm>
              <a:off x="2735263" y="5476875"/>
              <a:ext cx="111125" cy="111125"/>
            </a:xfrm>
            <a:custGeom>
              <a:avLst/>
              <a:gdLst>
                <a:gd name="T0" fmla="*/ 26 w 300"/>
                <a:gd name="T1" fmla="*/ 27 h 300"/>
                <a:gd name="T2" fmla="*/ 20 w 300"/>
                <a:gd name="T3" fmla="*/ 34 h 300"/>
                <a:gd name="T4" fmla="*/ 10 w 300"/>
                <a:gd name="T5" fmla="*/ 55 h 300"/>
                <a:gd name="T6" fmla="*/ 1 w 300"/>
                <a:gd name="T7" fmla="*/ 103 h 300"/>
                <a:gd name="T8" fmla="*/ 0 w 300"/>
                <a:gd name="T9" fmla="*/ 148 h 300"/>
                <a:gd name="T10" fmla="*/ 1 w 300"/>
                <a:gd name="T11" fmla="*/ 192 h 300"/>
                <a:gd name="T12" fmla="*/ 10 w 300"/>
                <a:gd name="T13" fmla="*/ 239 h 300"/>
                <a:gd name="T14" fmla="*/ 21 w 300"/>
                <a:gd name="T15" fmla="*/ 262 h 300"/>
                <a:gd name="T16" fmla="*/ 38 w 300"/>
                <a:gd name="T17" fmla="*/ 279 h 300"/>
                <a:gd name="T18" fmla="*/ 62 w 300"/>
                <a:gd name="T19" fmla="*/ 290 h 300"/>
                <a:gd name="T20" fmla="*/ 110 w 300"/>
                <a:gd name="T21" fmla="*/ 299 h 300"/>
                <a:gd name="T22" fmla="*/ 155 w 300"/>
                <a:gd name="T23" fmla="*/ 300 h 300"/>
                <a:gd name="T24" fmla="*/ 197 w 300"/>
                <a:gd name="T25" fmla="*/ 299 h 300"/>
                <a:gd name="T26" fmla="*/ 243 w 300"/>
                <a:gd name="T27" fmla="*/ 291 h 300"/>
                <a:gd name="T28" fmla="*/ 264 w 300"/>
                <a:gd name="T29" fmla="*/ 281 h 300"/>
                <a:gd name="T30" fmla="*/ 280 w 300"/>
                <a:gd name="T31" fmla="*/ 265 h 300"/>
                <a:gd name="T32" fmla="*/ 291 w 300"/>
                <a:gd name="T33" fmla="*/ 243 h 300"/>
                <a:gd name="T34" fmla="*/ 299 w 300"/>
                <a:gd name="T35" fmla="*/ 199 h 300"/>
                <a:gd name="T36" fmla="*/ 300 w 300"/>
                <a:gd name="T37" fmla="*/ 157 h 300"/>
                <a:gd name="T38" fmla="*/ 299 w 300"/>
                <a:gd name="T39" fmla="*/ 108 h 300"/>
                <a:gd name="T40" fmla="*/ 292 w 300"/>
                <a:gd name="T41" fmla="*/ 58 h 300"/>
                <a:gd name="T42" fmla="*/ 283 w 300"/>
                <a:gd name="T43" fmla="*/ 35 h 300"/>
                <a:gd name="T44" fmla="*/ 268 w 300"/>
                <a:gd name="T45" fmla="*/ 18 h 300"/>
                <a:gd name="T46" fmla="*/ 247 w 300"/>
                <a:gd name="T47" fmla="*/ 8 h 300"/>
                <a:gd name="T48" fmla="*/ 202 w 300"/>
                <a:gd name="T49" fmla="*/ 1 h 300"/>
                <a:gd name="T50" fmla="*/ 158 w 300"/>
                <a:gd name="T51" fmla="*/ 0 h 300"/>
                <a:gd name="T52" fmla="*/ 107 w 300"/>
                <a:gd name="T53" fmla="*/ 1 h 300"/>
                <a:gd name="T54" fmla="*/ 56 w 300"/>
                <a:gd name="T55" fmla="*/ 10 h 300"/>
                <a:gd name="T56" fmla="*/ 34 w 300"/>
                <a:gd name="T57" fmla="*/ 20 h 300"/>
                <a:gd name="T58" fmla="*/ 26 w 300"/>
                <a:gd name="T59" fmla="*/ 27 h 300"/>
                <a:gd name="T60" fmla="*/ 225 w 300"/>
                <a:gd name="T61" fmla="*/ 150 h 300"/>
                <a:gd name="T62" fmla="*/ 225 w 300"/>
                <a:gd name="T63" fmla="*/ 225 h 300"/>
                <a:gd name="T64" fmla="*/ 150 w 300"/>
                <a:gd name="T65" fmla="*/ 225 h 300"/>
                <a:gd name="T66" fmla="*/ 126 w 300"/>
                <a:gd name="T67" fmla="*/ 225 h 300"/>
                <a:gd name="T68" fmla="*/ 96 w 300"/>
                <a:gd name="T69" fmla="*/ 222 h 300"/>
                <a:gd name="T70" fmla="*/ 79 w 300"/>
                <a:gd name="T71" fmla="*/ 213 h 300"/>
                <a:gd name="T72" fmla="*/ 72 w 300"/>
                <a:gd name="T73" fmla="*/ 197 h 300"/>
                <a:gd name="T74" fmla="*/ 70 w 300"/>
                <a:gd name="T75" fmla="*/ 185 h 300"/>
                <a:gd name="T76" fmla="*/ 68 w 300"/>
                <a:gd name="T77" fmla="*/ 168 h 300"/>
                <a:gd name="T78" fmla="*/ 70 w 300"/>
                <a:gd name="T79" fmla="*/ 124 h 300"/>
                <a:gd name="T80" fmla="*/ 75 w 300"/>
                <a:gd name="T81" fmla="*/ 105 h 300"/>
                <a:gd name="T82" fmla="*/ 78 w 300"/>
                <a:gd name="T83" fmla="*/ 93 h 300"/>
                <a:gd name="T84" fmla="*/ 87 w 300"/>
                <a:gd name="T85" fmla="*/ 77 h 300"/>
                <a:gd name="T86" fmla="*/ 103 w 300"/>
                <a:gd name="T87" fmla="*/ 69 h 300"/>
                <a:gd name="T88" fmla="*/ 133 w 300"/>
                <a:gd name="T89" fmla="*/ 68 h 300"/>
                <a:gd name="T90" fmla="*/ 155 w 300"/>
                <a:gd name="T91" fmla="*/ 70 h 300"/>
                <a:gd name="T92" fmla="*/ 225 w 300"/>
                <a:gd name="T93" fmla="*/ 75 h 300"/>
                <a:gd name="T94" fmla="*/ 225 w 300"/>
                <a:gd name="T95" fmla="*/ 150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00" h="300">
                  <a:moveTo>
                    <a:pt x="26" y="27"/>
                  </a:moveTo>
                  <a:lnTo>
                    <a:pt x="20" y="34"/>
                  </a:lnTo>
                  <a:lnTo>
                    <a:pt x="10" y="55"/>
                  </a:lnTo>
                  <a:lnTo>
                    <a:pt x="1" y="103"/>
                  </a:lnTo>
                  <a:lnTo>
                    <a:pt x="0" y="148"/>
                  </a:lnTo>
                  <a:lnTo>
                    <a:pt x="1" y="192"/>
                  </a:lnTo>
                  <a:lnTo>
                    <a:pt x="10" y="239"/>
                  </a:lnTo>
                  <a:lnTo>
                    <a:pt x="21" y="262"/>
                  </a:lnTo>
                  <a:lnTo>
                    <a:pt x="38" y="279"/>
                  </a:lnTo>
                  <a:lnTo>
                    <a:pt x="62" y="290"/>
                  </a:lnTo>
                  <a:lnTo>
                    <a:pt x="110" y="299"/>
                  </a:lnTo>
                  <a:lnTo>
                    <a:pt x="155" y="300"/>
                  </a:lnTo>
                  <a:lnTo>
                    <a:pt x="197" y="299"/>
                  </a:lnTo>
                  <a:lnTo>
                    <a:pt x="243" y="291"/>
                  </a:lnTo>
                  <a:lnTo>
                    <a:pt x="264" y="281"/>
                  </a:lnTo>
                  <a:lnTo>
                    <a:pt x="280" y="265"/>
                  </a:lnTo>
                  <a:lnTo>
                    <a:pt x="291" y="243"/>
                  </a:lnTo>
                  <a:lnTo>
                    <a:pt x="299" y="199"/>
                  </a:lnTo>
                  <a:lnTo>
                    <a:pt x="300" y="157"/>
                  </a:lnTo>
                  <a:lnTo>
                    <a:pt x="299" y="108"/>
                  </a:lnTo>
                  <a:lnTo>
                    <a:pt x="292" y="58"/>
                  </a:lnTo>
                  <a:lnTo>
                    <a:pt x="283" y="35"/>
                  </a:lnTo>
                  <a:lnTo>
                    <a:pt x="268" y="18"/>
                  </a:lnTo>
                  <a:lnTo>
                    <a:pt x="247" y="8"/>
                  </a:lnTo>
                  <a:lnTo>
                    <a:pt x="202" y="1"/>
                  </a:lnTo>
                  <a:lnTo>
                    <a:pt x="158" y="0"/>
                  </a:lnTo>
                  <a:lnTo>
                    <a:pt x="107" y="1"/>
                  </a:lnTo>
                  <a:lnTo>
                    <a:pt x="56" y="10"/>
                  </a:lnTo>
                  <a:lnTo>
                    <a:pt x="34" y="20"/>
                  </a:lnTo>
                  <a:lnTo>
                    <a:pt x="26" y="27"/>
                  </a:lnTo>
                  <a:close/>
                  <a:moveTo>
                    <a:pt x="225" y="150"/>
                  </a:moveTo>
                  <a:lnTo>
                    <a:pt x="225" y="225"/>
                  </a:lnTo>
                  <a:lnTo>
                    <a:pt x="150" y="225"/>
                  </a:lnTo>
                  <a:lnTo>
                    <a:pt x="126" y="225"/>
                  </a:lnTo>
                  <a:lnTo>
                    <a:pt x="96" y="222"/>
                  </a:lnTo>
                  <a:lnTo>
                    <a:pt x="79" y="213"/>
                  </a:lnTo>
                  <a:lnTo>
                    <a:pt x="72" y="197"/>
                  </a:lnTo>
                  <a:lnTo>
                    <a:pt x="70" y="185"/>
                  </a:lnTo>
                  <a:lnTo>
                    <a:pt x="68" y="168"/>
                  </a:lnTo>
                  <a:lnTo>
                    <a:pt x="70" y="124"/>
                  </a:lnTo>
                  <a:lnTo>
                    <a:pt x="75" y="105"/>
                  </a:lnTo>
                  <a:lnTo>
                    <a:pt x="78" y="93"/>
                  </a:lnTo>
                  <a:lnTo>
                    <a:pt x="87" y="77"/>
                  </a:lnTo>
                  <a:lnTo>
                    <a:pt x="103" y="69"/>
                  </a:lnTo>
                  <a:lnTo>
                    <a:pt x="133" y="68"/>
                  </a:lnTo>
                  <a:lnTo>
                    <a:pt x="155" y="70"/>
                  </a:lnTo>
                  <a:lnTo>
                    <a:pt x="225" y="75"/>
                  </a:lnTo>
                  <a:lnTo>
                    <a:pt x="225" y="1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4"/>
                </a:solidFill>
              </a:endParaRPr>
            </a:p>
          </p:txBody>
        </p:sp>
        <p:sp>
          <p:nvSpPr>
            <p:cNvPr id="85" name="Freeform 140">
              <a:extLst>
                <a:ext uri="{FF2B5EF4-FFF2-40B4-BE49-F238E27FC236}">
                  <a16:creationId xmlns:a16="http://schemas.microsoft.com/office/drawing/2014/main" id="{ADB9B8E9-5F2B-6A45-8C30-8650E420C31C}"/>
                </a:ext>
              </a:extLst>
            </p:cNvPr>
            <p:cNvSpPr>
              <a:spLocks noEditPoints="1"/>
            </p:cNvSpPr>
            <p:nvPr/>
          </p:nvSpPr>
          <p:spPr bwMode="auto">
            <a:xfrm>
              <a:off x="2481263" y="5599113"/>
              <a:ext cx="111125" cy="112713"/>
            </a:xfrm>
            <a:custGeom>
              <a:avLst/>
              <a:gdLst>
                <a:gd name="T0" fmla="*/ 33 w 299"/>
                <a:gd name="T1" fmla="*/ 34 h 300"/>
                <a:gd name="T2" fmla="*/ 25 w 299"/>
                <a:gd name="T3" fmla="*/ 42 h 300"/>
                <a:gd name="T4" fmla="*/ 13 w 299"/>
                <a:gd name="T5" fmla="*/ 65 h 300"/>
                <a:gd name="T6" fmla="*/ 2 w 299"/>
                <a:gd name="T7" fmla="*/ 110 h 300"/>
                <a:gd name="T8" fmla="*/ 0 w 299"/>
                <a:gd name="T9" fmla="*/ 178 h 300"/>
                <a:gd name="T10" fmla="*/ 9 w 299"/>
                <a:gd name="T11" fmla="*/ 226 h 300"/>
                <a:gd name="T12" fmla="*/ 19 w 299"/>
                <a:gd name="T13" fmla="*/ 253 h 300"/>
                <a:gd name="T14" fmla="*/ 26 w 299"/>
                <a:gd name="T15" fmla="*/ 264 h 300"/>
                <a:gd name="T16" fmla="*/ 34 w 299"/>
                <a:gd name="T17" fmla="*/ 275 h 300"/>
                <a:gd name="T18" fmla="*/ 53 w 299"/>
                <a:gd name="T19" fmla="*/ 289 h 300"/>
                <a:gd name="T20" fmla="*/ 80 w 299"/>
                <a:gd name="T21" fmla="*/ 297 h 300"/>
                <a:gd name="T22" fmla="*/ 124 w 299"/>
                <a:gd name="T23" fmla="*/ 300 h 300"/>
                <a:gd name="T24" fmla="*/ 156 w 299"/>
                <a:gd name="T25" fmla="*/ 300 h 300"/>
                <a:gd name="T26" fmla="*/ 199 w 299"/>
                <a:gd name="T27" fmla="*/ 299 h 300"/>
                <a:gd name="T28" fmla="*/ 251 w 299"/>
                <a:gd name="T29" fmla="*/ 292 h 300"/>
                <a:gd name="T30" fmla="*/ 274 w 299"/>
                <a:gd name="T31" fmla="*/ 285 h 300"/>
                <a:gd name="T32" fmla="*/ 279 w 299"/>
                <a:gd name="T33" fmla="*/ 280 h 300"/>
                <a:gd name="T34" fmla="*/ 284 w 299"/>
                <a:gd name="T35" fmla="*/ 275 h 300"/>
                <a:gd name="T36" fmla="*/ 291 w 299"/>
                <a:gd name="T37" fmla="*/ 251 h 300"/>
                <a:gd name="T38" fmla="*/ 298 w 299"/>
                <a:gd name="T39" fmla="*/ 196 h 300"/>
                <a:gd name="T40" fmla="*/ 299 w 299"/>
                <a:gd name="T41" fmla="*/ 147 h 300"/>
                <a:gd name="T42" fmla="*/ 299 w 299"/>
                <a:gd name="T43" fmla="*/ 101 h 300"/>
                <a:gd name="T44" fmla="*/ 292 w 299"/>
                <a:gd name="T45" fmla="*/ 54 h 300"/>
                <a:gd name="T46" fmla="*/ 282 w 299"/>
                <a:gd name="T47" fmla="*/ 32 h 300"/>
                <a:gd name="T48" fmla="*/ 267 w 299"/>
                <a:gd name="T49" fmla="*/ 17 h 300"/>
                <a:gd name="T50" fmla="*/ 245 w 299"/>
                <a:gd name="T51" fmla="*/ 8 h 300"/>
                <a:gd name="T52" fmla="*/ 197 w 299"/>
                <a:gd name="T53" fmla="*/ 1 h 300"/>
                <a:gd name="T54" fmla="*/ 151 w 299"/>
                <a:gd name="T55" fmla="*/ 0 h 300"/>
                <a:gd name="T56" fmla="*/ 128 w 299"/>
                <a:gd name="T57" fmla="*/ 1 h 300"/>
                <a:gd name="T58" fmla="*/ 92 w 299"/>
                <a:gd name="T59" fmla="*/ 4 h 300"/>
                <a:gd name="T60" fmla="*/ 64 w 299"/>
                <a:gd name="T61" fmla="*/ 12 h 300"/>
                <a:gd name="T62" fmla="*/ 42 w 299"/>
                <a:gd name="T63" fmla="*/ 25 h 300"/>
                <a:gd name="T64" fmla="*/ 33 w 299"/>
                <a:gd name="T65" fmla="*/ 34 h 300"/>
                <a:gd name="T66" fmla="*/ 233 w 299"/>
                <a:gd name="T67" fmla="*/ 160 h 300"/>
                <a:gd name="T68" fmla="*/ 233 w 299"/>
                <a:gd name="T69" fmla="*/ 234 h 300"/>
                <a:gd name="T70" fmla="*/ 158 w 299"/>
                <a:gd name="T71" fmla="*/ 234 h 300"/>
                <a:gd name="T72" fmla="*/ 83 w 299"/>
                <a:gd name="T73" fmla="*/ 234 h 300"/>
                <a:gd name="T74" fmla="*/ 83 w 299"/>
                <a:gd name="T75" fmla="*/ 162 h 300"/>
                <a:gd name="T76" fmla="*/ 83 w 299"/>
                <a:gd name="T77" fmla="*/ 132 h 300"/>
                <a:gd name="T78" fmla="*/ 87 w 299"/>
                <a:gd name="T79" fmla="*/ 89 h 300"/>
                <a:gd name="T80" fmla="*/ 89 w 299"/>
                <a:gd name="T81" fmla="*/ 82 h 300"/>
                <a:gd name="T82" fmla="*/ 97 w 299"/>
                <a:gd name="T83" fmla="*/ 79 h 300"/>
                <a:gd name="T84" fmla="*/ 137 w 299"/>
                <a:gd name="T85" fmla="*/ 78 h 300"/>
                <a:gd name="T86" fmla="*/ 164 w 299"/>
                <a:gd name="T87" fmla="*/ 80 h 300"/>
                <a:gd name="T88" fmla="*/ 233 w 299"/>
                <a:gd name="T89" fmla="*/ 87 h 300"/>
                <a:gd name="T90" fmla="*/ 233 w 299"/>
                <a:gd name="T91" fmla="*/ 160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99" h="300">
                  <a:moveTo>
                    <a:pt x="33" y="34"/>
                  </a:moveTo>
                  <a:lnTo>
                    <a:pt x="25" y="42"/>
                  </a:lnTo>
                  <a:lnTo>
                    <a:pt x="13" y="65"/>
                  </a:lnTo>
                  <a:lnTo>
                    <a:pt x="2" y="110"/>
                  </a:lnTo>
                  <a:lnTo>
                    <a:pt x="0" y="178"/>
                  </a:lnTo>
                  <a:lnTo>
                    <a:pt x="9" y="226"/>
                  </a:lnTo>
                  <a:lnTo>
                    <a:pt x="19" y="253"/>
                  </a:lnTo>
                  <a:lnTo>
                    <a:pt x="26" y="264"/>
                  </a:lnTo>
                  <a:lnTo>
                    <a:pt x="34" y="275"/>
                  </a:lnTo>
                  <a:lnTo>
                    <a:pt x="53" y="289"/>
                  </a:lnTo>
                  <a:lnTo>
                    <a:pt x="80" y="297"/>
                  </a:lnTo>
                  <a:lnTo>
                    <a:pt x="124" y="300"/>
                  </a:lnTo>
                  <a:lnTo>
                    <a:pt x="156" y="300"/>
                  </a:lnTo>
                  <a:lnTo>
                    <a:pt x="199" y="299"/>
                  </a:lnTo>
                  <a:lnTo>
                    <a:pt x="251" y="292"/>
                  </a:lnTo>
                  <a:lnTo>
                    <a:pt x="274" y="285"/>
                  </a:lnTo>
                  <a:lnTo>
                    <a:pt x="279" y="280"/>
                  </a:lnTo>
                  <a:lnTo>
                    <a:pt x="284" y="275"/>
                  </a:lnTo>
                  <a:lnTo>
                    <a:pt x="291" y="251"/>
                  </a:lnTo>
                  <a:lnTo>
                    <a:pt x="298" y="196"/>
                  </a:lnTo>
                  <a:lnTo>
                    <a:pt x="299" y="147"/>
                  </a:lnTo>
                  <a:lnTo>
                    <a:pt x="299" y="101"/>
                  </a:lnTo>
                  <a:lnTo>
                    <a:pt x="292" y="54"/>
                  </a:lnTo>
                  <a:lnTo>
                    <a:pt x="282" y="32"/>
                  </a:lnTo>
                  <a:lnTo>
                    <a:pt x="267" y="17"/>
                  </a:lnTo>
                  <a:lnTo>
                    <a:pt x="245" y="8"/>
                  </a:lnTo>
                  <a:lnTo>
                    <a:pt x="197" y="1"/>
                  </a:lnTo>
                  <a:lnTo>
                    <a:pt x="151" y="0"/>
                  </a:lnTo>
                  <a:lnTo>
                    <a:pt x="128" y="1"/>
                  </a:lnTo>
                  <a:lnTo>
                    <a:pt x="92" y="4"/>
                  </a:lnTo>
                  <a:lnTo>
                    <a:pt x="64" y="12"/>
                  </a:lnTo>
                  <a:lnTo>
                    <a:pt x="42" y="25"/>
                  </a:lnTo>
                  <a:lnTo>
                    <a:pt x="33" y="34"/>
                  </a:lnTo>
                  <a:close/>
                  <a:moveTo>
                    <a:pt x="233" y="160"/>
                  </a:moveTo>
                  <a:lnTo>
                    <a:pt x="233" y="234"/>
                  </a:lnTo>
                  <a:lnTo>
                    <a:pt x="158" y="234"/>
                  </a:lnTo>
                  <a:lnTo>
                    <a:pt x="83" y="234"/>
                  </a:lnTo>
                  <a:lnTo>
                    <a:pt x="83" y="162"/>
                  </a:lnTo>
                  <a:lnTo>
                    <a:pt x="83" y="132"/>
                  </a:lnTo>
                  <a:lnTo>
                    <a:pt x="87" y="89"/>
                  </a:lnTo>
                  <a:lnTo>
                    <a:pt x="89" y="82"/>
                  </a:lnTo>
                  <a:lnTo>
                    <a:pt x="97" y="79"/>
                  </a:lnTo>
                  <a:lnTo>
                    <a:pt x="137" y="78"/>
                  </a:lnTo>
                  <a:lnTo>
                    <a:pt x="164" y="80"/>
                  </a:lnTo>
                  <a:lnTo>
                    <a:pt x="233" y="87"/>
                  </a:lnTo>
                  <a:lnTo>
                    <a:pt x="233" y="1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4"/>
                </a:solidFill>
              </a:endParaRPr>
            </a:p>
          </p:txBody>
        </p:sp>
        <p:sp>
          <p:nvSpPr>
            <p:cNvPr id="86" name="Freeform 141">
              <a:extLst>
                <a:ext uri="{FF2B5EF4-FFF2-40B4-BE49-F238E27FC236}">
                  <a16:creationId xmlns:a16="http://schemas.microsoft.com/office/drawing/2014/main" id="{045D7388-DFEF-154F-B771-FDD5B9E73211}"/>
                </a:ext>
              </a:extLst>
            </p:cNvPr>
            <p:cNvSpPr>
              <a:spLocks noEditPoints="1"/>
            </p:cNvSpPr>
            <p:nvPr/>
          </p:nvSpPr>
          <p:spPr bwMode="auto">
            <a:xfrm>
              <a:off x="2611438" y="5599113"/>
              <a:ext cx="111125" cy="112713"/>
            </a:xfrm>
            <a:custGeom>
              <a:avLst/>
              <a:gdLst>
                <a:gd name="T0" fmla="*/ 30 w 300"/>
                <a:gd name="T1" fmla="*/ 19 h 300"/>
                <a:gd name="T2" fmla="*/ 22 w 300"/>
                <a:gd name="T3" fmla="*/ 24 h 300"/>
                <a:gd name="T4" fmla="*/ 10 w 300"/>
                <a:gd name="T5" fmla="*/ 41 h 300"/>
                <a:gd name="T6" fmla="*/ 1 w 300"/>
                <a:gd name="T7" fmla="*/ 88 h 300"/>
                <a:gd name="T8" fmla="*/ 0 w 300"/>
                <a:gd name="T9" fmla="*/ 147 h 300"/>
                <a:gd name="T10" fmla="*/ 1 w 300"/>
                <a:gd name="T11" fmla="*/ 196 h 300"/>
                <a:gd name="T12" fmla="*/ 9 w 300"/>
                <a:gd name="T13" fmla="*/ 251 h 300"/>
                <a:gd name="T14" fmla="*/ 16 w 300"/>
                <a:gd name="T15" fmla="*/ 275 h 300"/>
                <a:gd name="T16" fmla="*/ 20 w 300"/>
                <a:gd name="T17" fmla="*/ 280 h 300"/>
                <a:gd name="T18" fmla="*/ 26 w 300"/>
                <a:gd name="T19" fmla="*/ 285 h 300"/>
                <a:gd name="T20" fmla="*/ 49 w 300"/>
                <a:gd name="T21" fmla="*/ 292 h 300"/>
                <a:gd name="T22" fmla="*/ 101 w 300"/>
                <a:gd name="T23" fmla="*/ 299 h 300"/>
                <a:gd name="T24" fmla="*/ 144 w 300"/>
                <a:gd name="T25" fmla="*/ 300 h 300"/>
                <a:gd name="T26" fmla="*/ 190 w 300"/>
                <a:gd name="T27" fmla="*/ 300 h 300"/>
                <a:gd name="T28" fmla="*/ 239 w 300"/>
                <a:gd name="T29" fmla="*/ 292 h 300"/>
                <a:gd name="T30" fmla="*/ 263 w 300"/>
                <a:gd name="T31" fmla="*/ 282 h 300"/>
                <a:gd name="T32" fmla="*/ 280 w 300"/>
                <a:gd name="T33" fmla="*/ 266 h 300"/>
                <a:gd name="T34" fmla="*/ 291 w 300"/>
                <a:gd name="T35" fmla="*/ 244 h 300"/>
                <a:gd name="T36" fmla="*/ 300 w 300"/>
                <a:gd name="T37" fmla="*/ 200 h 300"/>
                <a:gd name="T38" fmla="*/ 300 w 300"/>
                <a:gd name="T39" fmla="*/ 157 h 300"/>
                <a:gd name="T40" fmla="*/ 299 w 300"/>
                <a:gd name="T41" fmla="*/ 114 h 300"/>
                <a:gd name="T42" fmla="*/ 289 w 300"/>
                <a:gd name="T43" fmla="*/ 66 h 300"/>
                <a:gd name="T44" fmla="*/ 276 w 300"/>
                <a:gd name="T45" fmla="*/ 43 h 300"/>
                <a:gd name="T46" fmla="*/ 259 w 300"/>
                <a:gd name="T47" fmla="*/ 25 h 300"/>
                <a:gd name="T48" fmla="*/ 235 w 300"/>
                <a:gd name="T49" fmla="*/ 12 h 300"/>
                <a:gd name="T50" fmla="*/ 189 w 300"/>
                <a:gd name="T51" fmla="*/ 1 h 300"/>
                <a:gd name="T52" fmla="*/ 147 w 300"/>
                <a:gd name="T53" fmla="*/ 0 h 300"/>
                <a:gd name="T54" fmla="*/ 110 w 300"/>
                <a:gd name="T55" fmla="*/ 1 h 300"/>
                <a:gd name="T56" fmla="*/ 46 w 300"/>
                <a:gd name="T57" fmla="*/ 11 h 300"/>
                <a:gd name="T58" fmla="*/ 30 w 300"/>
                <a:gd name="T59" fmla="*/ 19 h 300"/>
                <a:gd name="T60" fmla="*/ 177 w 300"/>
                <a:gd name="T61" fmla="*/ 84 h 300"/>
                <a:gd name="T62" fmla="*/ 190 w 300"/>
                <a:gd name="T63" fmla="*/ 84 h 300"/>
                <a:gd name="T64" fmla="*/ 206 w 300"/>
                <a:gd name="T65" fmla="*/ 89 h 300"/>
                <a:gd name="T66" fmla="*/ 214 w 300"/>
                <a:gd name="T67" fmla="*/ 104 h 300"/>
                <a:gd name="T68" fmla="*/ 217 w 300"/>
                <a:gd name="T69" fmla="*/ 135 h 300"/>
                <a:gd name="T70" fmla="*/ 217 w 300"/>
                <a:gd name="T71" fmla="*/ 159 h 300"/>
                <a:gd name="T72" fmla="*/ 217 w 300"/>
                <a:gd name="T73" fmla="*/ 234 h 300"/>
                <a:gd name="T74" fmla="*/ 142 w 300"/>
                <a:gd name="T75" fmla="*/ 234 h 300"/>
                <a:gd name="T76" fmla="*/ 67 w 300"/>
                <a:gd name="T77" fmla="*/ 234 h 300"/>
                <a:gd name="T78" fmla="*/ 67 w 300"/>
                <a:gd name="T79" fmla="*/ 162 h 300"/>
                <a:gd name="T80" fmla="*/ 67 w 300"/>
                <a:gd name="T81" fmla="*/ 134 h 300"/>
                <a:gd name="T82" fmla="*/ 72 w 300"/>
                <a:gd name="T83" fmla="*/ 95 h 300"/>
                <a:gd name="T84" fmla="*/ 83 w 300"/>
                <a:gd name="T85" fmla="*/ 75 h 300"/>
                <a:gd name="T86" fmla="*/ 101 w 300"/>
                <a:gd name="T87" fmla="*/ 71 h 300"/>
                <a:gd name="T88" fmla="*/ 114 w 300"/>
                <a:gd name="T89" fmla="*/ 75 h 300"/>
                <a:gd name="T90" fmla="*/ 125 w 300"/>
                <a:gd name="T91" fmla="*/ 79 h 300"/>
                <a:gd name="T92" fmla="*/ 160 w 300"/>
                <a:gd name="T93" fmla="*/ 83 h 300"/>
                <a:gd name="T94" fmla="*/ 177 w 300"/>
                <a:gd name="T95" fmla="*/ 84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00" h="300">
                  <a:moveTo>
                    <a:pt x="30" y="19"/>
                  </a:moveTo>
                  <a:lnTo>
                    <a:pt x="22" y="24"/>
                  </a:lnTo>
                  <a:lnTo>
                    <a:pt x="10" y="41"/>
                  </a:lnTo>
                  <a:lnTo>
                    <a:pt x="1" y="88"/>
                  </a:lnTo>
                  <a:lnTo>
                    <a:pt x="0" y="147"/>
                  </a:lnTo>
                  <a:lnTo>
                    <a:pt x="1" y="196"/>
                  </a:lnTo>
                  <a:lnTo>
                    <a:pt x="9" y="251"/>
                  </a:lnTo>
                  <a:lnTo>
                    <a:pt x="16" y="275"/>
                  </a:lnTo>
                  <a:lnTo>
                    <a:pt x="20" y="280"/>
                  </a:lnTo>
                  <a:lnTo>
                    <a:pt x="26" y="285"/>
                  </a:lnTo>
                  <a:lnTo>
                    <a:pt x="49" y="292"/>
                  </a:lnTo>
                  <a:lnTo>
                    <a:pt x="101" y="299"/>
                  </a:lnTo>
                  <a:lnTo>
                    <a:pt x="144" y="300"/>
                  </a:lnTo>
                  <a:lnTo>
                    <a:pt x="190" y="300"/>
                  </a:lnTo>
                  <a:lnTo>
                    <a:pt x="239" y="292"/>
                  </a:lnTo>
                  <a:lnTo>
                    <a:pt x="263" y="282"/>
                  </a:lnTo>
                  <a:lnTo>
                    <a:pt x="280" y="266"/>
                  </a:lnTo>
                  <a:lnTo>
                    <a:pt x="291" y="244"/>
                  </a:lnTo>
                  <a:lnTo>
                    <a:pt x="300" y="200"/>
                  </a:lnTo>
                  <a:lnTo>
                    <a:pt x="300" y="157"/>
                  </a:lnTo>
                  <a:lnTo>
                    <a:pt x="299" y="114"/>
                  </a:lnTo>
                  <a:lnTo>
                    <a:pt x="289" y="66"/>
                  </a:lnTo>
                  <a:lnTo>
                    <a:pt x="276" y="43"/>
                  </a:lnTo>
                  <a:lnTo>
                    <a:pt x="259" y="25"/>
                  </a:lnTo>
                  <a:lnTo>
                    <a:pt x="235" y="12"/>
                  </a:lnTo>
                  <a:lnTo>
                    <a:pt x="189" y="1"/>
                  </a:lnTo>
                  <a:lnTo>
                    <a:pt x="147" y="0"/>
                  </a:lnTo>
                  <a:lnTo>
                    <a:pt x="110" y="1"/>
                  </a:lnTo>
                  <a:lnTo>
                    <a:pt x="46" y="11"/>
                  </a:lnTo>
                  <a:lnTo>
                    <a:pt x="30" y="19"/>
                  </a:lnTo>
                  <a:close/>
                  <a:moveTo>
                    <a:pt x="177" y="84"/>
                  </a:moveTo>
                  <a:lnTo>
                    <a:pt x="190" y="84"/>
                  </a:lnTo>
                  <a:lnTo>
                    <a:pt x="206" y="89"/>
                  </a:lnTo>
                  <a:lnTo>
                    <a:pt x="214" y="104"/>
                  </a:lnTo>
                  <a:lnTo>
                    <a:pt x="217" y="135"/>
                  </a:lnTo>
                  <a:lnTo>
                    <a:pt x="217" y="159"/>
                  </a:lnTo>
                  <a:lnTo>
                    <a:pt x="217" y="234"/>
                  </a:lnTo>
                  <a:lnTo>
                    <a:pt x="142" y="234"/>
                  </a:lnTo>
                  <a:lnTo>
                    <a:pt x="67" y="234"/>
                  </a:lnTo>
                  <a:lnTo>
                    <a:pt x="67" y="162"/>
                  </a:lnTo>
                  <a:lnTo>
                    <a:pt x="67" y="134"/>
                  </a:lnTo>
                  <a:lnTo>
                    <a:pt x="72" y="95"/>
                  </a:lnTo>
                  <a:lnTo>
                    <a:pt x="83" y="75"/>
                  </a:lnTo>
                  <a:lnTo>
                    <a:pt x="101" y="71"/>
                  </a:lnTo>
                  <a:lnTo>
                    <a:pt x="114" y="75"/>
                  </a:lnTo>
                  <a:lnTo>
                    <a:pt x="125" y="79"/>
                  </a:lnTo>
                  <a:lnTo>
                    <a:pt x="160" y="83"/>
                  </a:lnTo>
                  <a:lnTo>
                    <a:pt x="177" y="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4"/>
                </a:solidFill>
              </a:endParaRPr>
            </a:p>
          </p:txBody>
        </p:sp>
        <p:sp>
          <p:nvSpPr>
            <p:cNvPr id="87" name="Freeform 142">
              <a:extLst>
                <a:ext uri="{FF2B5EF4-FFF2-40B4-BE49-F238E27FC236}">
                  <a16:creationId xmlns:a16="http://schemas.microsoft.com/office/drawing/2014/main" id="{AE47E332-CB13-3741-8ED4-D14F42630722}"/>
                </a:ext>
              </a:extLst>
            </p:cNvPr>
            <p:cNvSpPr>
              <a:spLocks noEditPoints="1"/>
            </p:cNvSpPr>
            <p:nvPr/>
          </p:nvSpPr>
          <p:spPr bwMode="auto">
            <a:xfrm>
              <a:off x="2735263" y="5600700"/>
              <a:ext cx="109538" cy="111125"/>
            </a:xfrm>
            <a:custGeom>
              <a:avLst/>
              <a:gdLst>
                <a:gd name="T0" fmla="*/ 38 w 299"/>
                <a:gd name="T1" fmla="*/ 21 h 296"/>
                <a:gd name="T2" fmla="*/ 27 w 299"/>
                <a:gd name="T3" fmla="*/ 30 h 296"/>
                <a:gd name="T4" fmla="*/ 12 w 299"/>
                <a:gd name="T5" fmla="*/ 49 h 296"/>
                <a:gd name="T6" fmla="*/ 3 w 299"/>
                <a:gd name="T7" fmla="*/ 76 h 296"/>
                <a:gd name="T8" fmla="*/ 0 w 299"/>
                <a:gd name="T9" fmla="*/ 117 h 296"/>
                <a:gd name="T10" fmla="*/ 0 w 299"/>
                <a:gd name="T11" fmla="*/ 146 h 296"/>
                <a:gd name="T12" fmla="*/ 0 w 299"/>
                <a:gd name="T13" fmla="*/ 192 h 296"/>
                <a:gd name="T14" fmla="*/ 9 w 299"/>
                <a:gd name="T15" fmla="*/ 239 h 296"/>
                <a:gd name="T16" fmla="*/ 20 w 299"/>
                <a:gd name="T17" fmla="*/ 262 h 296"/>
                <a:gd name="T18" fmla="*/ 36 w 299"/>
                <a:gd name="T19" fmla="*/ 278 h 296"/>
                <a:gd name="T20" fmla="*/ 60 w 299"/>
                <a:gd name="T21" fmla="*/ 288 h 296"/>
                <a:gd name="T22" fmla="*/ 109 w 299"/>
                <a:gd name="T23" fmla="*/ 296 h 296"/>
                <a:gd name="T24" fmla="*/ 156 w 299"/>
                <a:gd name="T25" fmla="*/ 296 h 296"/>
                <a:gd name="T26" fmla="*/ 199 w 299"/>
                <a:gd name="T27" fmla="*/ 295 h 296"/>
                <a:gd name="T28" fmla="*/ 251 w 299"/>
                <a:gd name="T29" fmla="*/ 288 h 296"/>
                <a:gd name="T30" fmla="*/ 274 w 299"/>
                <a:gd name="T31" fmla="*/ 281 h 296"/>
                <a:gd name="T32" fmla="*/ 280 w 299"/>
                <a:gd name="T33" fmla="*/ 276 h 296"/>
                <a:gd name="T34" fmla="*/ 284 w 299"/>
                <a:gd name="T35" fmla="*/ 271 h 296"/>
                <a:gd name="T36" fmla="*/ 291 w 299"/>
                <a:gd name="T37" fmla="*/ 248 h 296"/>
                <a:gd name="T38" fmla="*/ 298 w 299"/>
                <a:gd name="T39" fmla="*/ 198 h 296"/>
                <a:gd name="T40" fmla="*/ 299 w 299"/>
                <a:gd name="T41" fmla="*/ 118 h 296"/>
                <a:gd name="T42" fmla="*/ 292 w 299"/>
                <a:gd name="T43" fmla="*/ 49 h 296"/>
                <a:gd name="T44" fmla="*/ 285 w 299"/>
                <a:gd name="T45" fmla="*/ 31 h 296"/>
                <a:gd name="T46" fmla="*/ 279 w 299"/>
                <a:gd name="T47" fmla="*/ 25 h 296"/>
                <a:gd name="T48" fmla="*/ 258 w 299"/>
                <a:gd name="T49" fmla="*/ 14 h 296"/>
                <a:gd name="T50" fmla="*/ 209 w 299"/>
                <a:gd name="T51" fmla="*/ 3 h 296"/>
                <a:gd name="T52" fmla="*/ 130 w 299"/>
                <a:gd name="T53" fmla="*/ 0 h 296"/>
                <a:gd name="T54" fmla="*/ 76 w 299"/>
                <a:gd name="T55" fmla="*/ 7 h 296"/>
                <a:gd name="T56" fmla="*/ 48 w 299"/>
                <a:gd name="T57" fmla="*/ 15 h 296"/>
                <a:gd name="T58" fmla="*/ 38 w 299"/>
                <a:gd name="T59" fmla="*/ 21 h 296"/>
                <a:gd name="T60" fmla="*/ 185 w 299"/>
                <a:gd name="T61" fmla="*/ 80 h 296"/>
                <a:gd name="T62" fmla="*/ 201 w 299"/>
                <a:gd name="T63" fmla="*/ 80 h 296"/>
                <a:gd name="T64" fmla="*/ 221 w 299"/>
                <a:gd name="T65" fmla="*/ 84 h 296"/>
                <a:gd name="T66" fmla="*/ 230 w 299"/>
                <a:gd name="T67" fmla="*/ 99 h 296"/>
                <a:gd name="T68" fmla="*/ 233 w 299"/>
                <a:gd name="T69" fmla="*/ 130 h 296"/>
                <a:gd name="T70" fmla="*/ 233 w 299"/>
                <a:gd name="T71" fmla="*/ 155 h 296"/>
                <a:gd name="T72" fmla="*/ 233 w 299"/>
                <a:gd name="T73" fmla="*/ 230 h 296"/>
                <a:gd name="T74" fmla="*/ 158 w 299"/>
                <a:gd name="T75" fmla="*/ 230 h 296"/>
                <a:gd name="T76" fmla="*/ 128 w 299"/>
                <a:gd name="T77" fmla="*/ 229 h 296"/>
                <a:gd name="T78" fmla="*/ 96 w 299"/>
                <a:gd name="T79" fmla="*/ 223 h 296"/>
                <a:gd name="T80" fmla="*/ 82 w 299"/>
                <a:gd name="T81" fmla="*/ 215 h 296"/>
                <a:gd name="T82" fmla="*/ 73 w 299"/>
                <a:gd name="T83" fmla="*/ 203 h 296"/>
                <a:gd name="T84" fmla="*/ 68 w 299"/>
                <a:gd name="T85" fmla="*/ 186 h 296"/>
                <a:gd name="T86" fmla="*/ 69 w 299"/>
                <a:gd name="T87" fmla="*/ 152 h 296"/>
                <a:gd name="T88" fmla="*/ 75 w 299"/>
                <a:gd name="T89" fmla="*/ 120 h 296"/>
                <a:gd name="T90" fmla="*/ 80 w 299"/>
                <a:gd name="T91" fmla="*/ 91 h 296"/>
                <a:gd name="T92" fmla="*/ 92 w 299"/>
                <a:gd name="T93" fmla="*/ 71 h 296"/>
                <a:gd name="T94" fmla="*/ 103 w 299"/>
                <a:gd name="T95" fmla="*/ 68 h 296"/>
                <a:gd name="T96" fmla="*/ 110 w 299"/>
                <a:gd name="T97" fmla="*/ 70 h 296"/>
                <a:gd name="T98" fmla="*/ 123 w 299"/>
                <a:gd name="T99" fmla="*/ 73 h 296"/>
                <a:gd name="T100" fmla="*/ 164 w 299"/>
                <a:gd name="T101" fmla="*/ 79 h 296"/>
                <a:gd name="T102" fmla="*/ 185 w 299"/>
                <a:gd name="T103" fmla="*/ 80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99" h="296">
                  <a:moveTo>
                    <a:pt x="38" y="21"/>
                  </a:moveTo>
                  <a:lnTo>
                    <a:pt x="27" y="30"/>
                  </a:lnTo>
                  <a:lnTo>
                    <a:pt x="12" y="49"/>
                  </a:lnTo>
                  <a:lnTo>
                    <a:pt x="3" y="76"/>
                  </a:lnTo>
                  <a:lnTo>
                    <a:pt x="0" y="117"/>
                  </a:lnTo>
                  <a:lnTo>
                    <a:pt x="0" y="146"/>
                  </a:lnTo>
                  <a:lnTo>
                    <a:pt x="0" y="192"/>
                  </a:lnTo>
                  <a:lnTo>
                    <a:pt x="9" y="239"/>
                  </a:lnTo>
                  <a:lnTo>
                    <a:pt x="20" y="262"/>
                  </a:lnTo>
                  <a:lnTo>
                    <a:pt x="36" y="278"/>
                  </a:lnTo>
                  <a:lnTo>
                    <a:pt x="60" y="288"/>
                  </a:lnTo>
                  <a:lnTo>
                    <a:pt x="109" y="296"/>
                  </a:lnTo>
                  <a:lnTo>
                    <a:pt x="156" y="296"/>
                  </a:lnTo>
                  <a:lnTo>
                    <a:pt x="199" y="295"/>
                  </a:lnTo>
                  <a:lnTo>
                    <a:pt x="251" y="288"/>
                  </a:lnTo>
                  <a:lnTo>
                    <a:pt x="274" y="281"/>
                  </a:lnTo>
                  <a:lnTo>
                    <a:pt x="280" y="276"/>
                  </a:lnTo>
                  <a:lnTo>
                    <a:pt x="284" y="271"/>
                  </a:lnTo>
                  <a:lnTo>
                    <a:pt x="291" y="248"/>
                  </a:lnTo>
                  <a:lnTo>
                    <a:pt x="298" y="198"/>
                  </a:lnTo>
                  <a:lnTo>
                    <a:pt x="299" y="118"/>
                  </a:lnTo>
                  <a:lnTo>
                    <a:pt x="292" y="49"/>
                  </a:lnTo>
                  <a:lnTo>
                    <a:pt x="285" y="31"/>
                  </a:lnTo>
                  <a:lnTo>
                    <a:pt x="279" y="25"/>
                  </a:lnTo>
                  <a:lnTo>
                    <a:pt x="258" y="14"/>
                  </a:lnTo>
                  <a:lnTo>
                    <a:pt x="209" y="3"/>
                  </a:lnTo>
                  <a:lnTo>
                    <a:pt x="130" y="0"/>
                  </a:lnTo>
                  <a:lnTo>
                    <a:pt x="76" y="7"/>
                  </a:lnTo>
                  <a:lnTo>
                    <a:pt x="48" y="15"/>
                  </a:lnTo>
                  <a:lnTo>
                    <a:pt x="38" y="21"/>
                  </a:lnTo>
                  <a:close/>
                  <a:moveTo>
                    <a:pt x="185" y="80"/>
                  </a:moveTo>
                  <a:lnTo>
                    <a:pt x="201" y="80"/>
                  </a:lnTo>
                  <a:lnTo>
                    <a:pt x="221" y="84"/>
                  </a:lnTo>
                  <a:lnTo>
                    <a:pt x="230" y="99"/>
                  </a:lnTo>
                  <a:lnTo>
                    <a:pt x="233" y="130"/>
                  </a:lnTo>
                  <a:lnTo>
                    <a:pt x="233" y="155"/>
                  </a:lnTo>
                  <a:lnTo>
                    <a:pt x="233" y="230"/>
                  </a:lnTo>
                  <a:lnTo>
                    <a:pt x="158" y="230"/>
                  </a:lnTo>
                  <a:lnTo>
                    <a:pt x="128" y="229"/>
                  </a:lnTo>
                  <a:lnTo>
                    <a:pt x="96" y="223"/>
                  </a:lnTo>
                  <a:lnTo>
                    <a:pt x="82" y="215"/>
                  </a:lnTo>
                  <a:lnTo>
                    <a:pt x="73" y="203"/>
                  </a:lnTo>
                  <a:lnTo>
                    <a:pt x="68" y="186"/>
                  </a:lnTo>
                  <a:lnTo>
                    <a:pt x="69" y="152"/>
                  </a:lnTo>
                  <a:lnTo>
                    <a:pt x="75" y="120"/>
                  </a:lnTo>
                  <a:lnTo>
                    <a:pt x="80" y="91"/>
                  </a:lnTo>
                  <a:lnTo>
                    <a:pt x="92" y="71"/>
                  </a:lnTo>
                  <a:lnTo>
                    <a:pt x="103" y="68"/>
                  </a:lnTo>
                  <a:lnTo>
                    <a:pt x="110" y="70"/>
                  </a:lnTo>
                  <a:lnTo>
                    <a:pt x="123" y="73"/>
                  </a:lnTo>
                  <a:lnTo>
                    <a:pt x="164" y="79"/>
                  </a:lnTo>
                  <a:lnTo>
                    <a:pt x="185"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4"/>
                </a:solidFill>
              </a:endParaRPr>
            </a:p>
          </p:txBody>
        </p:sp>
        <p:sp>
          <p:nvSpPr>
            <p:cNvPr id="88" name="Freeform 143">
              <a:extLst>
                <a:ext uri="{FF2B5EF4-FFF2-40B4-BE49-F238E27FC236}">
                  <a16:creationId xmlns:a16="http://schemas.microsoft.com/office/drawing/2014/main" id="{0C9CB9EE-C980-9A47-B4FD-B2F689F0B22B}"/>
                </a:ext>
              </a:extLst>
            </p:cNvPr>
            <p:cNvSpPr>
              <a:spLocks noEditPoints="1"/>
            </p:cNvSpPr>
            <p:nvPr/>
          </p:nvSpPr>
          <p:spPr bwMode="auto">
            <a:xfrm>
              <a:off x="2481263" y="5729288"/>
              <a:ext cx="111125" cy="106363"/>
            </a:xfrm>
            <a:custGeom>
              <a:avLst/>
              <a:gdLst>
                <a:gd name="T0" fmla="*/ 17 w 301"/>
                <a:gd name="T1" fmla="*/ 44 h 284"/>
                <a:gd name="T2" fmla="*/ 10 w 301"/>
                <a:gd name="T3" fmla="*/ 64 h 284"/>
                <a:gd name="T4" fmla="*/ 1 w 301"/>
                <a:gd name="T5" fmla="*/ 117 h 284"/>
                <a:gd name="T6" fmla="*/ 0 w 301"/>
                <a:gd name="T7" fmla="*/ 142 h 284"/>
                <a:gd name="T8" fmla="*/ 1 w 301"/>
                <a:gd name="T9" fmla="*/ 167 h 284"/>
                <a:gd name="T10" fmla="*/ 10 w 301"/>
                <a:gd name="T11" fmla="*/ 220 h 284"/>
                <a:gd name="T12" fmla="*/ 17 w 301"/>
                <a:gd name="T13" fmla="*/ 240 h 284"/>
                <a:gd name="T14" fmla="*/ 22 w 301"/>
                <a:gd name="T15" fmla="*/ 255 h 284"/>
                <a:gd name="T16" fmla="*/ 36 w 301"/>
                <a:gd name="T17" fmla="*/ 273 h 284"/>
                <a:gd name="T18" fmla="*/ 64 w 301"/>
                <a:gd name="T19" fmla="*/ 281 h 284"/>
                <a:gd name="T20" fmla="*/ 116 w 301"/>
                <a:gd name="T21" fmla="*/ 284 h 284"/>
                <a:gd name="T22" fmla="*/ 157 w 301"/>
                <a:gd name="T23" fmla="*/ 284 h 284"/>
                <a:gd name="T24" fmla="*/ 221 w 301"/>
                <a:gd name="T25" fmla="*/ 283 h 284"/>
                <a:gd name="T26" fmla="*/ 271 w 301"/>
                <a:gd name="T27" fmla="*/ 275 h 284"/>
                <a:gd name="T28" fmla="*/ 287 w 301"/>
                <a:gd name="T29" fmla="*/ 265 h 284"/>
                <a:gd name="T30" fmla="*/ 290 w 301"/>
                <a:gd name="T31" fmla="*/ 257 h 284"/>
                <a:gd name="T32" fmla="*/ 296 w 301"/>
                <a:gd name="T33" fmla="*/ 236 h 284"/>
                <a:gd name="T34" fmla="*/ 301 w 301"/>
                <a:gd name="T35" fmla="*/ 167 h 284"/>
                <a:gd name="T36" fmla="*/ 297 w 301"/>
                <a:gd name="T37" fmla="*/ 91 h 284"/>
                <a:gd name="T38" fmla="*/ 287 w 301"/>
                <a:gd name="T39" fmla="*/ 33 h 284"/>
                <a:gd name="T40" fmla="*/ 280 w 301"/>
                <a:gd name="T41" fmla="*/ 20 h 284"/>
                <a:gd name="T42" fmla="*/ 275 w 301"/>
                <a:gd name="T43" fmla="*/ 16 h 284"/>
                <a:gd name="T44" fmla="*/ 251 w 301"/>
                <a:gd name="T45" fmla="*/ 9 h 284"/>
                <a:gd name="T46" fmla="*/ 196 w 301"/>
                <a:gd name="T47" fmla="*/ 1 h 284"/>
                <a:gd name="T48" fmla="*/ 147 w 301"/>
                <a:gd name="T49" fmla="*/ 0 h 284"/>
                <a:gd name="T50" fmla="*/ 110 w 301"/>
                <a:gd name="T51" fmla="*/ 0 h 284"/>
                <a:gd name="T52" fmla="*/ 62 w 301"/>
                <a:gd name="T53" fmla="*/ 3 h 284"/>
                <a:gd name="T54" fmla="*/ 36 w 301"/>
                <a:gd name="T55" fmla="*/ 12 h 284"/>
                <a:gd name="T56" fmla="*/ 22 w 301"/>
                <a:gd name="T57" fmla="*/ 30 h 284"/>
                <a:gd name="T58" fmla="*/ 17 w 301"/>
                <a:gd name="T59" fmla="*/ 44 h 284"/>
                <a:gd name="T60" fmla="*/ 234 w 301"/>
                <a:gd name="T61" fmla="*/ 142 h 284"/>
                <a:gd name="T62" fmla="*/ 234 w 301"/>
                <a:gd name="T63" fmla="*/ 217 h 284"/>
                <a:gd name="T64" fmla="*/ 159 w 301"/>
                <a:gd name="T65" fmla="*/ 217 h 284"/>
                <a:gd name="T66" fmla="*/ 84 w 301"/>
                <a:gd name="T67" fmla="*/ 217 h 284"/>
                <a:gd name="T68" fmla="*/ 84 w 301"/>
                <a:gd name="T69" fmla="*/ 142 h 284"/>
                <a:gd name="T70" fmla="*/ 84 w 301"/>
                <a:gd name="T71" fmla="*/ 67 h 284"/>
                <a:gd name="T72" fmla="*/ 159 w 301"/>
                <a:gd name="T73" fmla="*/ 67 h 284"/>
                <a:gd name="T74" fmla="*/ 234 w 301"/>
                <a:gd name="T75" fmla="*/ 67 h 284"/>
                <a:gd name="T76" fmla="*/ 234 w 301"/>
                <a:gd name="T77" fmla="*/ 142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01" h="284">
                  <a:moveTo>
                    <a:pt x="17" y="44"/>
                  </a:moveTo>
                  <a:lnTo>
                    <a:pt x="10" y="64"/>
                  </a:lnTo>
                  <a:lnTo>
                    <a:pt x="1" y="117"/>
                  </a:lnTo>
                  <a:lnTo>
                    <a:pt x="0" y="142"/>
                  </a:lnTo>
                  <a:lnTo>
                    <a:pt x="1" y="167"/>
                  </a:lnTo>
                  <a:lnTo>
                    <a:pt x="10" y="220"/>
                  </a:lnTo>
                  <a:lnTo>
                    <a:pt x="17" y="240"/>
                  </a:lnTo>
                  <a:lnTo>
                    <a:pt x="22" y="255"/>
                  </a:lnTo>
                  <a:lnTo>
                    <a:pt x="36" y="273"/>
                  </a:lnTo>
                  <a:lnTo>
                    <a:pt x="64" y="281"/>
                  </a:lnTo>
                  <a:lnTo>
                    <a:pt x="116" y="284"/>
                  </a:lnTo>
                  <a:lnTo>
                    <a:pt x="157" y="284"/>
                  </a:lnTo>
                  <a:lnTo>
                    <a:pt x="221" y="283"/>
                  </a:lnTo>
                  <a:lnTo>
                    <a:pt x="271" y="275"/>
                  </a:lnTo>
                  <a:lnTo>
                    <a:pt x="287" y="265"/>
                  </a:lnTo>
                  <a:lnTo>
                    <a:pt x="290" y="257"/>
                  </a:lnTo>
                  <a:lnTo>
                    <a:pt x="296" y="236"/>
                  </a:lnTo>
                  <a:lnTo>
                    <a:pt x="301" y="167"/>
                  </a:lnTo>
                  <a:lnTo>
                    <a:pt x="297" y="91"/>
                  </a:lnTo>
                  <a:lnTo>
                    <a:pt x="287" y="33"/>
                  </a:lnTo>
                  <a:lnTo>
                    <a:pt x="280" y="20"/>
                  </a:lnTo>
                  <a:lnTo>
                    <a:pt x="275" y="16"/>
                  </a:lnTo>
                  <a:lnTo>
                    <a:pt x="251" y="9"/>
                  </a:lnTo>
                  <a:lnTo>
                    <a:pt x="196" y="1"/>
                  </a:lnTo>
                  <a:lnTo>
                    <a:pt x="147" y="0"/>
                  </a:lnTo>
                  <a:lnTo>
                    <a:pt x="110" y="0"/>
                  </a:lnTo>
                  <a:lnTo>
                    <a:pt x="62" y="3"/>
                  </a:lnTo>
                  <a:lnTo>
                    <a:pt x="36" y="12"/>
                  </a:lnTo>
                  <a:lnTo>
                    <a:pt x="22" y="30"/>
                  </a:lnTo>
                  <a:lnTo>
                    <a:pt x="17" y="44"/>
                  </a:lnTo>
                  <a:close/>
                  <a:moveTo>
                    <a:pt x="234" y="142"/>
                  </a:moveTo>
                  <a:lnTo>
                    <a:pt x="234" y="217"/>
                  </a:lnTo>
                  <a:lnTo>
                    <a:pt x="159" y="217"/>
                  </a:lnTo>
                  <a:lnTo>
                    <a:pt x="84" y="217"/>
                  </a:lnTo>
                  <a:lnTo>
                    <a:pt x="84" y="142"/>
                  </a:lnTo>
                  <a:lnTo>
                    <a:pt x="84" y="67"/>
                  </a:lnTo>
                  <a:lnTo>
                    <a:pt x="159" y="67"/>
                  </a:lnTo>
                  <a:lnTo>
                    <a:pt x="234" y="67"/>
                  </a:lnTo>
                  <a:lnTo>
                    <a:pt x="234" y="1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4"/>
                </a:solidFill>
              </a:endParaRPr>
            </a:p>
          </p:txBody>
        </p:sp>
        <p:sp>
          <p:nvSpPr>
            <p:cNvPr id="89" name="Freeform 144">
              <a:extLst>
                <a:ext uri="{FF2B5EF4-FFF2-40B4-BE49-F238E27FC236}">
                  <a16:creationId xmlns:a16="http://schemas.microsoft.com/office/drawing/2014/main" id="{7BFD1D17-CFAC-9F47-9D6F-FB87DF9A380C}"/>
                </a:ext>
              </a:extLst>
            </p:cNvPr>
            <p:cNvSpPr>
              <a:spLocks noEditPoints="1"/>
            </p:cNvSpPr>
            <p:nvPr/>
          </p:nvSpPr>
          <p:spPr bwMode="auto">
            <a:xfrm>
              <a:off x="2611438" y="5729288"/>
              <a:ext cx="111125" cy="106363"/>
            </a:xfrm>
            <a:custGeom>
              <a:avLst/>
              <a:gdLst>
                <a:gd name="T0" fmla="*/ 19 w 299"/>
                <a:gd name="T1" fmla="*/ 20 h 284"/>
                <a:gd name="T2" fmla="*/ 15 w 299"/>
                <a:gd name="T3" fmla="*/ 27 h 284"/>
                <a:gd name="T4" fmla="*/ 7 w 299"/>
                <a:gd name="T5" fmla="*/ 50 h 284"/>
                <a:gd name="T6" fmla="*/ 0 w 299"/>
                <a:gd name="T7" fmla="*/ 101 h 284"/>
                <a:gd name="T8" fmla="*/ 0 w 299"/>
                <a:gd name="T9" fmla="*/ 183 h 284"/>
                <a:gd name="T10" fmla="*/ 7 w 299"/>
                <a:gd name="T11" fmla="*/ 234 h 284"/>
                <a:gd name="T12" fmla="*/ 15 w 299"/>
                <a:gd name="T13" fmla="*/ 257 h 284"/>
                <a:gd name="T14" fmla="*/ 19 w 299"/>
                <a:gd name="T15" fmla="*/ 264 h 284"/>
                <a:gd name="T16" fmla="*/ 25 w 299"/>
                <a:gd name="T17" fmla="*/ 268 h 284"/>
                <a:gd name="T18" fmla="*/ 49 w 299"/>
                <a:gd name="T19" fmla="*/ 275 h 284"/>
                <a:gd name="T20" fmla="*/ 104 w 299"/>
                <a:gd name="T21" fmla="*/ 283 h 284"/>
                <a:gd name="T22" fmla="*/ 153 w 299"/>
                <a:gd name="T23" fmla="*/ 284 h 284"/>
                <a:gd name="T24" fmla="*/ 198 w 299"/>
                <a:gd name="T25" fmla="*/ 283 h 284"/>
                <a:gd name="T26" fmla="*/ 245 w 299"/>
                <a:gd name="T27" fmla="*/ 276 h 284"/>
                <a:gd name="T28" fmla="*/ 267 w 299"/>
                <a:gd name="T29" fmla="*/ 267 h 284"/>
                <a:gd name="T30" fmla="*/ 282 w 299"/>
                <a:gd name="T31" fmla="*/ 252 h 284"/>
                <a:gd name="T32" fmla="*/ 292 w 299"/>
                <a:gd name="T33" fmla="*/ 231 h 284"/>
                <a:gd name="T34" fmla="*/ 299 w 299"/>
                <a:gd name="T35" fmla="*/ 186 h 284"/>
                <a:gd name="T36" fmla="*/ 299 w 299"/>
                <a:gd name="T37" fmla="*/ 142 h 284"/>
                <a:gd name="T38" fmla="*/ 299 w 299"/>
                <a:gd name="T39" fmla="*/ 98 h 284"/>
                <a:gd name="T40" fmla="*/ 292 w 299"/>
                <a:gd name="T41" fmla="*/ 53 h 284"/>
                <a:gd name="T42" fmla="*/ 282 w 299"/>
                <a:gd name="T43" fmla="*/ 32 h 284"/>
                <a:gd name="T44" fmla="*/ 267 w 299"/>
                <a:gd name="T45" fmla="*/ 17 h 284"/>
                <a:gd name="T46" fmla="*/ 245 w 299"/>
                <a:gd name="T47" fmla="*/ 8 h 284"/>
                <a:gd name="T48" fmla="*/ 198 w 299"/>
                <a:gd name="T49" fmla="*/ 1 h 284"/>
                <a:gd name="T50" fmla="*/ 153 w 299"/>
                <a:gd name="T51" fmla="*/ 0 h 284"/>
                <a:gd name="T52" fmla="*/ 104 w 299"/>
                <a:gd name="T53" fmla="*/ 1 h 284"/>
                <a:gd name="T54" fmla="*/ 49 w 299"/>
                <a:gd name="T55" fmla="*/ 9 h 284"/>
                <a:gd name="T56" fmla="*/ 25 w 299"/>
                <a:gd name="T57" fmla="*/ 16 h 284"/>
                <a:gd name="T58" fmla="*/ 19 w 299"/>
                <a:gd name="T59" fmla="*/ 20 h 284"/>
                <a:gd name="T60" fmla="*/ 216 w 299"/>
                <a:gd name="T61" fmla="*/ 142 h 284"/>
                <a:gd name="T62" fmla="*/ 216 w 299"/>
                <a:gd name="T63" fmla="*/ 217 h 284"/>
                <a:gd name="T64" fmla="*/ 141 w 299"/>
                <a:gd name="T65" fmla="*/ 217 h 284"/>
                <a:gd name="T66" fmla="*/ 66 w 299"/>
                <a:gd name="T67" fmla="*/ 217 h 284"/>
                <a:gd name="T68" fmla="*/ 66 w 299"/>
                <a:gd name="T69" fmla="*/ 142 h 284"/>
                <a:gd name="T70" fmla="*/ 66 w 299"/>
                <a:gd name="T71" fmla="*/ 67 h 284"/>
                <a:gd name="T72" fmla="*/ 141 w 299"/>
                <a:gd name="T73" fmla="*/ 67 h 284"/>
                <a:gd name="T74" fmla="*/ 216 w 299"/>
                <a:gd name="T75" fmla="*/ 67 h 284"/>
                <a:gd name="T76" fmla="*/ 216 w 299"/>
                <a:gd name="T77" fmla="*/ 142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99" h="284">
                  <a:moveTo>
                    <a:pt x="19" y="20"/>
                  </a:moveTo>
                  <a:lnTo>
                    <a:pt x="15" y="27"/>
                  </a:lnTo>
                  <a:lnTo>
                    <a:pt x="7" y="50"/>
                  </a:lnTo>
                  <a:lnTo>
                    <a:pt x="0" y="101"/>
                  </a:lnTo>
                  <a:lnTo>
                    <a:pt x="0" y="183"/>
                  </a:lnTo>
                  <a:lnTo>
                    <a:pt x="7" y="234"/>
                  </a:lnTo>
                  <a:lnTo>
                    <a:pt x="15" y="257"/>
                  </a:lnTo>
                  <a:lnTo>
                    <a:pt x="19" y="264"/>
                  </a:lnTo>
                  <a:lnTo>
                    <a:pt x="25" y="268"/>
                  </a:lnTo>
                  <a:lnTo>
                    <a:pt x="49" y="275"/>
                  </a:lnTo>
                  <a:lnTo>
                    <a:pt x="104" y="283"/>
                  </a:lnTo>
                  <a:lnTo>
                    <a:pt x="153" y="284"/>
                  </a:lnTo>
                  <a:lnTo>
                    <a:pt x="198" y="283"/>
                  </a:lnTo>
                  <a:lnTo>
                    <a:pt x="245" y="276"/>
                  </a:lnTo>
                  <a:lnTo>
                    <a:pt x="267" y="267"/>
                  </a:lnTo>
                  <a:lnTo>
                    <a:pt x="282" y="252"/>
                  </a:lnTo>
                  <a:lnTo>
                    <a:pt x="292" y="231"/>
                  </a:lnTo>
                  <a:lnTo>
                    <a:pt x="299" y="186"/>
                  </a:lnTo>
                  <a:lnTo>
                    <a:pt x="299" y="142"/>
                  </a:lnTo>
                  <a:lnTo>
                    <a:pt x="299" y="98"/>
                  </a:lnTo>
                  <a:lnTo>
                    <a:pt x="292" y="53"/>
                  </a:lnTo>
                  <a:lnTo>
                    <a:pt x="282" y="32"/>
                  </a:lnTo>
                  <a:lnTo>
                    <a:pt x="267" y="17"/>
                  </a:lnTo>
                  <a:lnTo>
                    <a:pt x="245" y="8"/>
                  </a:lnTo>
                  <a:lnTo>
                    <a:pt x="198" y="1"/>
                  </a:lnTo>
                  <a:lnTo>
                    <a:pt x="153" y="0"/>
                  </a:lnTo>
                  <a:lnTo>
                    <a:pt x="104" y="1"/>
                  </a:lnTo>
                  <a:lnTo>
                    <a:pt x="49" y="9"/>
                  </a:lnTo>
                  <a:lnTo>
                    <a:pt x="25" y="16"/>
                  </a:lnTo>
                  <a:lnTo>
                    <a:pt x="19" y="20"/>
                  </a:lnTo>
                  <a:close/>
                  <a:moveTo>
                    <a:pt x="216" y="142"/>
                  </a:moveTo>
                  <a:lnTo>
                    <a:pt x="216" y="217"/>
                  </a:lnTo>
                  <a:lnTo>
                    <a:pt x="141" y="217"/>
                  </a:lnTo>
                  <a:lnTo>
                    <a:pt x="66" y="217"/>
                  </a:lnTo>
                  <a:lnTo>
                    <a:pt x="66" y="142"/>
                  </a:lnTo>
                  <a:lnTo>
                    <a:pt x="66" y="67"/>
                  </a:lnTo>
                  <a:lnTo>
                    <a:pt x="141" y="67"/>
                  </a:lnTo>
                  <a:lnTo>
                    <a:pt x="216" y="67"/>
                  </a:lnTo>
                  <a:lnTo>
                    <a:pt x="216" y="1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4"/>
                </a:solidFill>
              </a:endParaRPr>
            </a:p>
          </p:txBody>
        </p:sp>
        <p:sp>
          <p:nvSpPr>
            <p:cNvPr id="90" name="Freeform 145">
              <a:extLst>
                <a:ext uri="{FF2B5EF4-FFF2-40B4-BE49-F238E27FC236}">
                  <a16:creationId xmlns:a16="http://schemas.microsoft.com/office/drawing/2014/main" id="{7F1C2B5D-067D-5346-B936-86468B6D2836}"/>
                </a:ext>
              </a:extLst>
            </p:cNvPr>
            <p:cNvSpPr>
              <a:spLocks noEditPoints="1"/>
            </p:cNvSpPr>
            <p:nvPr/>
          </p:nvSpPr>
          <p:spPr bwMode="auto">
            <a:xfrm>
              <a:off x="2735263" y="5729288"/>
              <a:ext cx="111125" cy="106363"/>
            </a:xfrm>
            <a:custGeom>
              <a:avLst/>
              <a:gdLst>
                <a:gd name="T0" fmla="*/ 19 w 299"/>
                <a:gd name="T1" fmla="*/ 20 h 284"/>
                <a:gd name="T2" fmla="*/ 14 w 299"/>
                <a:gd name="T3" fmla="*/ 27 h 284"/>
                <a:gd name="T4" fmla="*/ 6 w 299"/>
                <a:gd name="T5" fmla="*/ 50 h 284"/>
                <a:gd name="T6" fmla="*/ 0 w 299"/>
                <a:gd name="T7" fmla="*/ 101 h 284"/>
                <a:gd name="T8" fmla="*/ 0 w 299"/>
                <a:gd name="T9" fmla="*/ 183 h 284"/>
                <a:gd name="T10" fmla="*/ 6 w 299"/>
                <a:gd name="T11" fmla="*/ 234 h 284"/>
                <a:gd name="T12" fmla="*/ 14 w 299"/>
                <a:gd name="T13" fmla="*/ 257 h 284"/>
                <a:gd name="T14" fmla="*/ 19 w 299"/>
                <a:gd name="T15" fmla="*/ 264 h 284"/>
                <a:gd name="T16" fmla="*/ 24 w 299"/>
                <a:gd name="T17" fmla="*/ 268 h 284"/>
                <a:gd name="T18" fmla="*/ 48 w 299"/>
                <a:gd name="T19" fmla="*/ 275 h 284"/>
                <a:gd name="T20" fmla="*/ 102 w 299"/>
                <a:gd name="T21" fmla="*/ 283 h 284"/>
                <a:gd name="T22" fmla="*/ 149 w 299"/>
                <a:gd name="T23" fmla="*/ 284 h 284"/>
                <a:gd name="T24" fmla="*/ 195 w 299"/>
                <a:gd name="T25" fmla="*/ 283 h 284"/>
                <a:gd name="T26" fmla="*/ 250 w 299"/>
                <a:gd name="T27" fmla="*/ 275 h 284"/>
                <a:gd name="T28" fmla="*/ 273 w 299"/>
                <a:gd name="T29" fmla="*/ 268 h 284"/>
                <a:gd name="T30" fmla="*/ 279 w 299"/>
                <a:gd name="T31" fmla="*/ 264 h 284"/>
                <a:gd name="T32" fmla="*/ 283 w 299"/>
                <a:gd name="T33" fmla="*/ 258 h 284"/>
                <a:gd name="T34" fmla="*/ 290 w 299"/>
                <a:gd name="T35" fmla="*/ 235 h 284"/>
                <a:gd name="T36" fmla="*/ 298 w 299"/>
                <a:gd name="T37" fmla="*/ 184 h 284"/>
                <a:gd name="T38" fmla="*/ 299 w 299"/>
                <a:gd name="T39" fmla="*/ 142 h 284"/>
                <a:gd name="T40" fmla="*/ 298 w 299"/>
                <a:gd name="T41" fmla="*/ 100 h 284"/>
                <a:gd name="T42" fmla="*/ 290 w 299"/>
                <a:gd name="T43" fmla="*/ 49 h 284"/>
                <a:gd name="T44" fmla="*/ 283 w 299"/>
                <a:gd name="T45" fmla="*/ 26 h 284"/>
                <a:gd name="T46" fmla="*/ 279 w 299"/>
                <a:gd name="T47" fmla="*/ 20 h 284"/>
                <a:gd name="T48" fmla="*/ 273 w 299"/>
                <a:gd name="T49" fmla="*/ 16 h 284"/>
                <a:gd name="T50" fmla="*/ 250 w 299"/>
                <a:gd name="T51" fmla="*/ 9 h 284"/>
                <a:gd name="T52" fmla="*/ 195 w 299"/>
                <a:gd name="T53" fmla="*/ 1 h 284"/>
                <a:gd name="T54" fmla="*/ 149 w 299"/>
                <a:gd name="T55" fmla="*/ 0 h 284"/>
                <a:gd name="T56" fmla="*/ 102 w 299"/>
                <a:gd name="T57" fmla="*/ 1 h 284"/>
                <a:gd name="T58" fmla="*/ 48 w 299"/>
                <a:gd name="T59" fmla="*/ 9 h 284"/>
                <a:gd name="T60" fmla="*/ 24 w 299"/>
                <a:gd name="T61" fmla="*/ 16 h 284"/>
                <a:gd name="T62" fmla="*/ 19 w 299"/>
                <a:gd name="T63" fmla="*/ 20 h 284"/>
                <a:gd name="T64" fmla="*/ 232 w 299"/>
                <a:gd name="T65" fmla="*/ 142 h 284"/>
                <a:gd name="T66" fmla="*/ 232 w 299"/>
                <a:gd name="T67" fmla="*/ 217 h 284"/>
                <a:gd name="T68" fmla="*/ 149 w 299"/>
                <a:gd name="T69" fmla="*/ 217 h 284"/>
                <a:gd name="T70" fmla="*/ 121 w 299"/>
                <a:gd name="T71" fmla="*/ 217 h 284"/>
                <a:gd name="T72" fmla="*/ 86 w 299"/>
                <a:gd name="T73" fmla="*/ 214 h 284"/>
                <a:gd name="T74" fmla="*/ 70 w 299"/>
                <a:gd name="T75" fmla="*/ 205 h 284"/>
                <a:gd name="T76" fmla="*/ 65 w 299"/>
                <a:gd name="T77" fmla="*/ 185 h 284"/>
                <a:gd name="T78" fmla="*/ 65 w 299"/>
                <a:gd name="T79" fmla="*/ 169 h 284"/>
                <a:gd name="T80" fmla="*/ 66 w 299"/>
                <a:gd name="T81" fmla="*/ 138 h 284"/>
                <a:gd name="T82" fmla="*/ 71 w 299"/>
                <a:gd name="T83" fmla="*/ 106 h 284"/>
                <a:gd name="T84" fmla="*/ 77 w 299"/>
                <a:gd name="T85" fmla="*/ 91 h 284"/>
                <a:gd name="T86" fmla="*/ 87 w 299"/>
                <a:gd name="T87" fmla="*/ 80 h 284"/>
                <a:gd name="T88" fmla="*/ 101 w 299"/>
                <a:gd name="T89" fmla="*/ 73 h 284"/>
                <a:gd name="T90" fmla="*/ 131 w 299"/>
                <a:gd name="T91" fmla="*/ 67 h 284"/>
                <a:gd name="T92" fmla="*/ 159 w 299"/>
                <a:gd name="T93" fmla="*/ 67 h 284"/>
                <a:gd name="T94" fmla="*/ 232 w 299"/>
                <a:gd name="T95" fmla="*/ 67 h 284"/>
                <a:gd name="T96" fmla="*/ 232 w 299"/>
                <a:gd name="T97" fmla="*/ 142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9" h="284">
                  <a:moveTo>
                    <a:pt x="19" y="20"/>
                  </a:moveTo>
                  <a:lnTo>
                    <a:pt x="14" y="27"/>
                  </a:lnTo>
                  <a:lnTo>
                    <a:pt x="6" y="50"/>
                  </a:lnTo>
                  <a:lnTo>
                    <a:pt x="0" y="101"/>
                  </a:lnTo>
                  <a:lnTo>
                    <a:pt x="0" y="183"/>
                  </a:lnTo>
                  <a:lnTo>
                    <a:pt x="6" y="234"/>
                  </a:lnTo>
                  <a:lnTo>
                    <a:pt x="14" y="257"/>
                  </a:lnTo>
                  <a:lnTo>
                    <a:pt x="19" y="264"/>
                  </a:lnTo>
                  <a:lnTo>
                    <a:pt x="24" y="268"/>
                  </a:lnTo>
                  <a:lnTo>
                    <a:pt x="48" y="275"/>
                  </a:lnTo>
                  <a:lnTo>
                    <a:pt x="102" y="283"/>
                  </a:lnTo>
                  <a:lnTo>
                    <a:pt x="149" y="284"/>
                  </a:lnTo>
                  <a:lnTo>
                    <a:pt x="195" y="283"/>
                  </a:lnTo>
                  <a:lnTo>
                    <a:pt x="250" y="275"/>
                  </a:lnTo>
                  <a:lnTo>
                    <a:pt x="273" y="268"/>
                  </a:lnTo>
                  <a:lnTo>
                    <a:pt x="279" y="264"/>
                  </a:lnTo>
                  <a:lnTo>
                    <a:pt x="283" y="258"/>
                  </a:lnTo>
                  <a:lnTo>
                    <a:pt x="290" y="235"/>
                  </a:lnTo>
                  <a:lnTo>
                    <a:pt x="298" y="184"/>
                  </a:lnTo>
                  <a:lnTo>
                    <a:pt x="299" y="142"/>
                  </a:lnTo>
                  <a:lnTo>
                    <a:pt x="298" y="100"/>
                  </a:lnTo>
                  <a:lnTo>
                    <a:pt x="290" y="49"/>
                  </a:lnTo>
                  <a:lnTo>
                    <a:pt x="283" y="26"/>
                  </a:lnTo>
                  <a:lnTo>
                    <a:pt x="279" y="20"/>
                  </a:lnTo>
                  <a:lnTo>
                    <a:pt x="273" y="16"/>
                  </a:lnTo>
                  <a:lnTo>
                    <a:pt x="250" y="9"/>
                  </a:lnTo>
                  <a:lnTo>
                    <a:pt x="195" y="1"/>
                  </a:lnTo>
                  <a:lnTo>
                    <a:pt x="149" y="0"/>
                  </a:lnTo>
                  <a:lnTo>
                    <a:pt x="102" y="1"/>
                  </a:lnTo>
                  <a:lnTo>
                    <a:pt x="48" y="9"/>
                  </a:lnTo>
                  <a:lnTo>
                    <a:pt x="24" y="16"/>
                  </a:lnTo>
                  <a:lnTo>
                    <a:pt x="19" y="20"/>
                  </a:lnTo>
                  <a:close/>
                  <a:moveTo>
                    <a:pt x="232" y="142"/>
                  </a:moveTo>
                  <a:lnTo>
                    <a:pt x="232" y="217"/>
                  </a:lnTo>
                  <a:lnTo>
                    <a:pt x="149" y="217"/>
                  </a:lnTo>
                  <a:lnTo>
                    <a:pt x="121" y="217"/>
                  </a:lnTo>
                  <a:lnTo>
                    <a:pt x="86" y="214"/>
                  </a:lnTo>
                  <a:lnTo>
                    <a:pt x="70" y="205"/>
                  </a:lnTo>
                  <a:lnTo>
                    <a:pt x="65" y="185"/>
                  </a:lnTo>
                  <a:lnTo>
                    <a:pt x="65" y="169"/>
                  </a:lnTo>
                  <a:lnTo>
                    <a:pt x="66" y="138"/>
                  </a:lnTo>
                  <a:lnTo>
                    <a:pt x="71" y="106"/>
                  </a:lnTo>
                  <a:lnTo>
                    <a:pt x="77" y="91"/>
                  </a:lnTo>
                  <a:lnTo>
                    <a:pt x="87" y="80"/>
                  </a:lnTo>
                  <a:lnTo>
                    <a:pt x="101" y="73"/>
                  </a:lnTo>
                  <a:lnTo>
                    <a:pt x="131" y="67"/>
                  </a:lnTo>
                  <a:lnTo>
                    <a:pt x="159" y="67"/>
                  </a:lnTo>
                  <a:lnTo>
                    <a:pt x="232" y="67"/>
                  </a:lnTo>
                  <a:lnTo>
                    <a:pt x="232" y="1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4"/>
                </a:solidFill>
              </a:endParaRPr>
            </a:p>
          </p:txBody>
        </p:sp>
        <p:sp>
          <p:nvSpPr>
            <p:cNvPr id="91" name="Freeform 146">
              <a:extLst>
                <a:ext uri="{FF2B5EF4-FFF2-40B4-BE49-F238E27FC236}">
                  <a16:creationId xmlns:a16="http://schemas.microsoft.com/office/drawing/2014/main" id="{87ECA621-D30C-6843-B5AD-AFFDAEAB9BE9}"/>
                </a:ext>
              </a:extLst>
            </p:cNvPr>
            <p:cNvSpPr>
              <a:spLocks noEditPoints="1"/>
            </p:cNvSpPr>
            <p:nvPr/>
          </p:nvSpPr>
          <p:spPr bwMode="auto">
            <a:xfrm>
              <a:off x="2611438" y="6008688"/>
              <a:ext cx="107950" cy="106363"/>
            </a:xfrm>
            <a:custGeom>
              <a:avLst/>
              <a:gdLst>
                <a:gd name="T0" fmla="*/ 44 w 293"/>
                <a:gd name="T1" fmla="*/ 44 h 290"/>
                <a:gd name="T2" fmla="*/ 33 w 293"/>
                <a:gd name="T3" fmla="*/ 55 h 290"/>
                <a:gd name="T4" fmla="*/ 17 w 293"/>
                <a:gd name="T5" fmla="*/ 78 h 290"/>
                <a:gd name="T6" fmla="*/ 6 w 293"/>
                <a:gd name="T7" fmla="*/ 103 h 290"/>
                <a:gd name="T8" fmla="*/ 1 w 293"/>
                <a:gd name="T9" fmla="*/ 130 h 290"/>
                <a:gd name="T10" fmla="*/ 0 w 293"/>
                <a:gd name="T11" fmla="*/ 144 h 290"/>
                <a:gd name="T12" fmla="*/ 1 w 293"/>
                <a:gd name="T13" fmla="*/ 158 h 290"/>
                <a:gd name="T14" fmla="*/ 5 w 293"/>
                <a:gd name="T15" fmla="*/ 184 h 290"/>
                <a:gd name="T16" fmla="*/ 19 w 293"/>
                <a:gd name="T17" fmla="*/ 219 h 290"/>
                <a:gd name="T18" fmla="*/ 50 w 293"/>
                <a:gd name="T19" fmla="*/ 255 h 290"/>
                <a:gd name="T20" fmla="*/ 90 w 293"/>
                <a:gd name="T21" fmla="*/ 279 h 290"/>
                <a:gd name="T22" fmla="*/ 135 w 293"/>
                <a:gd name="T23" fmla="*/ 290 h 290"/>
                <a:gd name="T24" fmla="*/ 182 w 293"/>
                <a:gd name="T25" fmla="*/ 286 h 290"/>
                <a:gd name="T26" fmla="*/ 225 w 293"/>
                <a:gd name="T27" fmla="*/ 268 h 290"/>
                <a:gd name="T28" fmla="*/ 252 w 293"/>
                <a:gd name="T29" fmla="*/ 243 h 290"/>
                <a:gd name="T30" fmla="*/ 267 w 293"/>
                <a:gd name="T31" fmla="*/ 221 h 290"/>
                <a:gd name="T32" fmla="*/ 274 w 293"/>
                <a:gd name="T33" fmla="*/ 209 h 290"/>
                <a:gd name="T34" fmla="*/ 285 w 293"/>
                <a:gd name="T35" fmla="*/ 183 h 290"/>
                <a:gd name="T36" fmla="*/ 293 w 293"/>
                <a:gd name="T37" fmla="*/ 134 h 290"/>
                <a:gd name="T38" fmla="*/ 284 w 293"/>
                <a:gd name="T39" fmla="*/ 90 h 290"/>
                <a:gd name="T40" fmla="*/ 259 w 293"/>
                <a:gd name="T41" fmla="*/ 51 h 290"/>
                <a:gd name="T42" fmla="*/ 239 w 293"/>
                <a:gd name="T43" fmla="*/ 34 h 290"/>
                <a:gd name="T44" fmla="*/ 227 w 293"/>
                <a:gd name="T45" fmla="*/ 25 h 290"/>
                <a:gd name="T46" fmla="*/ 203 w 293"/>
                <a:gd name="T47" fmla="*/ 12 h 290"/>
                <a:gd name="T48" fmla="*/ 177 w 293"/>
                <a:gd name="T49" fmla="*/ 4 h 290"/>
                <a:gd name="T50" fmla="*/ 152 w 293"/>
                <a:gd name="T51" fmla="*/ 0 h 290"/>
                <a:gd name="T52" fmla="*/ 126 w 293"/>
                <a:gd name="T53" fmla="*/ 2 h 290"/>
                <a:gd name="T54" fmla="*/ 101 w 293"/>
                <a:gd name="T55" fmla="*/ 8 h 290"/>
                <a:gd name="T56" fmla="*/ 77 w 293"/>
                <a:gd name="T57" fmla="*/ 19 h 290"/>
                <a:gd name="T58" fmla="*/ 54 w 293"/>
                <a:gd name="T59" fmla="*/ 34 h 290"/>
                <a:gd name="T60" fmla="*/ 44 w 293"/>
                <a:gd name="T61" fmla="*/ 44 h 290"/>
                <a:gd name="T62" fmla="*/ 197 w 293"/>
                <a:gd name="T63" fmla="*/ 87 h 290"/>
                <a:gd name="T64" fmla="*/ 205 w 293"/>
                <a:gd name="T65" fmla="*/ 96 h 290"/>
                <a:gd name="T66" fmla="*/ 215 w 293"/>
                <a:gd name="T67" fmla="*/ 116 h 290"/>
                <a:gd name="T68" fmla="*/ 219 w 293"/>
                <a:gd name="T69" fmla="*/ 138 h 290"/>
                <a:gd name="T70" fmla="*/ 216 w 293"/>
                <a:gd name="T71" fmla="*/ 159 h 290"/>
                <a:gd name="T72" fmla="*/ 207 w 293"/>
                <a:gd name="T73" fmla="*/ 179 h 290"/>
                <a:gd name="T74" fmla="*/ 194 w 293"/>
                <a:gd name="T75" fmla="*/ 196 h 290"/>
                <a:gd name="T76" fmla="*/ 176 w 293"/>
                <a:gd name="T77" fmla="*/ 209 h 290"/>
                <a:gd name="T78" fmla="*/ 154 w 293"/>
                <a:gd name="T79" fmla="*/ 216 h 290"/>
                <a:gd name="T80" fmla="*/ 142 w 293"/>
                <a:gd name="T81" fmla="*/ 217 h 290"/>
                <a:gd name="T82" fmla="*/ 129 w 293"/>
                <a:gd name="T83" fmla="*/ 216 h 290"/>
                <a:gd name="T84" fmla="*/ 107 w 293"/>
                <a:gd name="T85" fmla="*/ 210 h 290"/>
                <a:gd name="T86" fmla="*/ 89 w 293"/>
                <a:gd name="T87" fmla="*/ 199 h 290"/>
                <a:gd name="T88" fmla="*/ 77 w 293"/>
                <a:gd name="T89" fmla="*/ 183 h 290"/>
                <a:gd name="T90" fmla="*/ 70 w 293"/>
                <a:gd name="T91" fmla="*/ 165 h 290"/>
                <a:gd name="T92" fmla="*/ 68 w 293"/>
                <a:gd name="T93" fmla="*/ 144 h 290"/>
                <a:gd name="T94" fmla="*/ 73 w 293"/>
                <a:gd name="T95" fmla="*/ 124 h 290"/>
                <a:gd name="T96" fmla="*/ 85 w 293"/>
                <a:gd name="T97" fmla="*/ 103 h 290"/>
                <a:gd name="T98" fmla="*/ 94 w 293"/>
                <a:gd name="T99" fmla="*/ 94 h 290"/>
                <a:gd name="T100" fmla="*/ 105 w 293"/>
                <a:gd name="T101" fmla="*/ 83 h 290"/>
                <a:gd name="T102" fmla="*/ 132 w 293"/>
                <a:gd name="T103" fmla="*/ 70 h 290"/>
                <a:gd name="T104" fmla="*/ 160 w 293"/>
                <a:gd name="T105" fmla="*/ 68 h 290"/>
                <a:gd name="T106" fmla="*/ 186 w 293"/>
                <a:gd name="T107" fmla="*/ 77 h 290"/>
                <a:gd name="T108" fmla="*/ 197 w 293"/>
                <a:gd name="T109" fmla="*/ 87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93" h="290">
                  <a:moveTo>
                    <a:pt x="44" y="44"/>
                  </a:moveTo>
                  <a:lnTo>
                    <a:pt x="33" y="55"/>
                  </a:lnTo>
                  <a:lnTo>
                    <a:pt x="17" y="78"/>
                  </a:lnTo>
                  <a:lnTo>
                    <a:pt x="6" y="103"/>
                  </a:lnTo>
                  <a:lnTo>
                    <a:pt x="1" y="130"/>
                  </a:lnTo>
                  <a:lnTo>
                    <a:pt x="0" y="144"/>
                  </a:lnTo>
                  <a:lnTo>
                    <a:pt x="1" y="158"/>
                  </a:lnTo>
                  <a:lnTo>
                    <a:pt x="5" y="184"/>
                  </a:lnTo>
                  <a:lnTo>
                    <a:pt x="19" y="219"/>
                  </a:lnTo>
                  <a:lnTo>
                    <a:pt x="50" y="255"/>
                  </a:lnTo>
                  <a:lnTo>
                    <a:pt x="90" y="279"/>
                  </a:lnTo>
                  <a:lnTo>
                    <a:pt x="135" y="290"/>
                  </a:lnTo>
                  <a:lnTo>
                    <a:pt x="182" y="286"/>
                  </a:lnTo>
                  <a:lnTo>
                    <a:pt x="225" y="268"/>
                  </a:lnTo>
                  <a:lnTo>
                    <a:pt x="252" y="243"/>
                  </a:lnTo>
                  <a:lnTo>
                    <a:pt x="267" y="221"/>
                  </a:lnTo>
                  <a:lnTo>
                    <a:pt x="274" y="209"/>
                  </a:lnTo>
                  <a:lnTo>
                    <a:pt x="285" y="183"/>
                  </a:lnTo>
                  <a:lnTo>
                    <a:pt x="293" y="134"/>
                  </a:lnTo>
                  <a:lnTo>
                    <a:pt x="284" y="90"/>
                  </a:lnTo>
                  <a:lnTo>
                    <a:pt x="259" y="51"/>
                  </a:lnTo>
                  <a:lnTo>
                    <a:pt x="239" y="34"/>
                  </a:lnTo>
                  <a:lnTo>
                    <a:pt x="227" y="25"/>
                  </a:lnTo>
                  <a:lnTo>
                    <a:pt x="203" y="12"/>
                  </a:lnTo>
                  <a:lnTo>
                    <a:pt x="177" y="4"/>
                  </a:lnTo>
                  <a:lnTo>
                    <a:pt x="152" y="0"/>
                  </a:lnTo>
                  <a:lnTo>
                    <a:pt x="126" y="2"/>
                  </a:lnTo>
                  <a:lnTo>
                    <a:pt x="101" y="8"/>
                  </a:lnTo>
                  <a:lnTo>
                    <a:pt x="77" y="19"/>
                  </a:lnTo>
                  <a:lnTo>
                    <a:pt x="54" y="34"/>
                  </a:lnTo>
                  <a:lnTo>
                    <a:pt x="44" y="44"/>
                  </a:lnTo>
                  <a:close/>
                  <a:moveTo>
                    <a:pt x="197" y="87"/>
                  </a:moveTo>
                  <a:lnTo>
                    <a:pt x="205" y="96"/>
                  </a:lnTo>
                  <a:lnTo>
                    <a:pt x="215" y="116"/>
                  </a:lnTo>
                  <a:lnTo>
                    <a:pt x="219" y="138"/>
                  </a:lnTo>
                  <a:lnTo>
                    <a:pt x="216" y="159"/>
                  </a:lnTo>
                  <a:lnTo>
                    <a:pt x="207" y="179"/>
                  </a:lnTo>
                  <a:lnTo>
                    <a:pt x="194" y="196"/>
                  </a:lnTo>
                  <a:lnTo>
                    <a:pt x="176" y="209"/>
                  </a:lnTo>
                  <a:lnTo>
                    <a:pt x="154" y="216"/>
                  </a:lnTo>
                  <a:lnTo>
                    <a:pt x="142" y="217"/>
                  </a:lnTo>
                  <a:lnTo>
                    <a:pt x="129" y="216"/>
                  </a:lnTo>
                  <a:lnTo>
                    <a:pt x="107" y="210"/>
                  </a:lnTo>
                  <a:lnTo>
                    <a:pt x="89" y="199"/>
                  </a:lnTo>
                  <a:lnTo>
                    <a:pt x="77" y="183"/>
                  </a:lnTo>
                  <a:lnTo>
                    <a:pt x="70" y="165"/>
                  </a:lnTo>
                  <a:lnTo>
                    <a:pt x="68" y="144"/>
                  </a:lnTo>
                  <a:lnTo>
                    <a:pt x="73" y="124"/>
                  </a:lnTo>
                  <a:lnTo>
                    <a:pt x="85" y="103"/>
                  </a:lnTo>
                  <a:lnTo>
                    <a:pt x="94" y="94"/>
                  </a:lnTo>
                  <a:lnTo>
                    <a:pt x="105" y="83"/>
                  </a:lnTo>
                  <a:lnTo>
                    <a:pt x="132" y="70"/>
                  </a:lnTo>
                  <a:lnTo>
                    <a:pt x="160" y="68"/>
                  </a:lnTo>
                  <a:lnTo>
                    <a:pt x="186" y="77"/>
                  </a:lnTo>
                  <a:lnTo>
                    <a:pt x="197" y="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4"/>
                </a:solidFill>
              </a:endParaRPr>
            </a:p>
          </p:txBody>
        </p:sp>
      </p:grpSp>
      <p:grpSp>
        <p:nvGrpSpPr>
          <p:cNvPr id="92" name="Group 91">
            <a:extLst>
              <a:ext uri="{FF2B5EF4-FFF2-40B4-BE49-F238E27FC236}">
                <a16:creationId xmlns:a16="http://schemas.microsoft.com/office/drawing/2014/main" id="{D0520DBC-15AD-CD4E-948A-392D0CB1496C}"/>
              </a:ext>
            </a:extLst>
          </p:cNvPr>
          <p:cNvGrpSpPr/>
          <p:nvPr/>
        </p:nvGrpSpPr>
        <p:grpSpPr>
          <a:xfrm>
            <a:off x="10229212" y="3619141"/>
            <a:ext cx="1445955" cy="942361"/>
            <a:chOff x="10183096" y="3595420"/>
            <a:chExt cx="1445955" cy="942361"/>
          </a:xfrm>
        </p:grpSpPr>
        <p:sp>
          <p:nvSpPr>
            <p:cNvPr id="93" name="TextBox 92">
              <a:extLst>
                <a:ext uri="{FF2B5EF4-FFF2-40B4-BE49-F238E27FC236}">
                  <a16:creationId xmlns:a16="http://schemas.microsoft.com/office/drawing/2014/main" id="{EF284E76-94CF-F445-889F-9AB1D939182E}"/>
                </a:ext>
              </a:extLst>
            </p:cNvPr>
            <p:cNvSpPr txBox="1"/>
            <p:nvPr/>
          </p:nvSpPr>
          <p:spPr>
            <a:xfrm>
              <a:off x="10183096" y="3595420"/>
              <a:ext cx="1445955" cy="261610"/>
            </a:xfrm>
            <a:prstGeom prst="rect">
              <a:avLst/>
            </a:prstGeom>
            <a:noFill/>
          </p:spPr>
          <p:txBody>
            <a:bodyPr wrap="square" rtlCol="0">
              <a:spAutoFit/>
            </a:bodyPr>
            <a:lstStyle/>
            <a:p>
              <a:pPr algn="ctr"/>
              <a:r>
                <a:rPr lang="en-US" sz="1100">
                  <a:solidFill>
                    <a:schemeClr val="accent2"/>
                  </a:solidFill>
                  <a:latin typeface="EC Square Sans Pro" panose="020B0506040000020004" pitchFamily="34" charset="0"/>
                </a:rPr>
                <a:t>Evidence provider</a:t>
              </a:r>
              <a:endParaRPr lang="en-BE" sz="1100">
                <a:solidFill>
                  <a:schemeClr val="accent2"/>
                </a:solidFill>
                <a:latin typeface="EC Square Sans Pro" panose="020B0506040000020004" pitchFamily="34" charset="0"/>
              </a:endParaRPr>
            </a:p>
          </p:txBody>
        </p:sp>
        <p:pic>
          <p:nvPicPr>
            <p:cNvPr id="94" name="Graphic 93">
              <a:extLst>
                <a:ext uri="{FF2B5EF4-FFF2-40B4-BE49-F238E27FC236}">
                  <a16:creationId xmlns:a16="http://schemas.microsoft.com/office/drawing/2014/main" id="{CA7C97CA-5EE1-8B48-B4BD-4F3626A801B6}"/>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0560591" y="3846816"/>
              <a:ext cx="690965" cy="690965"/>
            </a:xfrm>
            <a:prstGeom prst="rect">
              <a:avLst/>
            </a:prstGeom>
          </p:spPr>
        </p:pic>
      </p:grpSp>
      <p:grpSp>
        <p:nvGrpSpPr>
          <p:cNvPr id="98" name="Group 97">
            <a:extLst>
              <a:ext uri="{FF2B5EF4-FFF2-40B4-BE49-F238E27FC236}">
                <a16:creationId xmlns:a16="http://schemas.microsoft.com/office/drawing/2014/main" id="{373A2128-B989-5646-A7DB-AFC6228ECE0D}"/>
              </a:ext>
            </a:extLst>
          </p:cNvPr>
          <p:cNvGrpSpPr/>
          <p:nvPr/>
        </p:nvGrpSpPr>
        <p:grpSpPr>
          <a:xfrm>
            <a:off x="6572182" y="3620109"/>
            <a:ext cx="1445955" cy="942361"/>
            <a:chOff x="6559048" y="1880418"/>
            <a:chExt cx="1445955" cy="942361"/>
          </a:xfrm>
        </p:grpSpPr>
        <p:sp>
          <p:nvSpPr>
            <p:cNvPr id="99" name="TextBox 98">
              <a:extLst>
                <a:ext uri="{FF2B5EF4-FFF2-40B4-BE49-F238E27FC236}">
                  <a16:creationId xmlns:a16="http://schemas.microsoft.com/office/drawing/2014/main" id="{DB0E3C4A-D0E4-A045-B4D8-6C842FBEB2B8}"/>
                </a:ext>
              </a:extLst>
            </p:cNvPr>
            <p:cNvSpPr txBox="1"/>
            <p:nvPr/>
          </p:nvSpPr>
          <p:spPr>
            <a:xfrm>
              <a:off x="6559048" y="1880418"/>
              <a:ext cx="1445955" cy="261610"/>
            </a:xfrm>
            <a:prstGeom prst="rect">
              <a:avLst/>
            </a:prstGeom>
            <a:noFill/>
          </p:spPr>
          <p:txBody>
            <a:bodyPr wrap="square" rtlCol="0">
              <a:spAutoFit/>
            </a:bodyPr>
            <a:lstStyle/>
            <a:p>
              <a:pPr algn="ctr"/>
              <a:r>
                <a:rPr lang="en-US" sz="1100">
                  <a:solidFill>
                    <a:schemeClr val="accent2"/>
                  </a:solidFill>
                  <a:latin typeface="EC Square Sans Pro" panose="020B0506040000020004" pitchFamily="34" charset="0"/>
                </a:rPr>
                <a:t>eDelivery AP</a:t>
              </a:r>
              <a:endParaRPr lang="en-BE" sz="1100">
                <a:solidFill>
                  <a:schemeClr val="accent2"/>
                </a:solidFill>
                <a:latin typeface="EC Square Sans Pro" panose="020B0506040000020004" pitchFamily="34" charset="0"/>
              </a:endParaRPr>
            </a:p>
          </p:txBody>
        </p:sp>
        <p:pic>
          <p:nvPicPr>
            <p:cNvPr id="100" name="Graphic 99">
              <a:extLst>
                <a:ext uri="{FF2B5EF4-FFF2-40B4-BE49-F238E27FC236}">
                  <a16:creationId xmlns:a16="http://schemas.microsoft.com/office/drawing/2014/main" id="{E8A8F2C7-B36A-7B40-841C-F90053E756A4}"/>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936543" y="2131814"/>
              <a:ext cx="690965" cy="690965"/>
            </a:xfrm>
            <a:prstGeom prst="rect">
              <a:avLst/>
            </a:prstGeom>
          </p:spPr>
        </p:pic>
      </p:grpSp>
      <p:grpSp>
        <p:nvGrpSpPr>
          <p:cNvPr id="101" name="Group 100">
            <a:extLst>
              <a:ext uri="{FF2B5EF4-FFF2-40B4-BE49-F238E27FC236}">
                <a16:creationId xmlns:a16="http://schemas.microsoft.com/office/drawing/2014/main" id="{93E43A3A-2B12-E640-B80B-19F03CB0F64A}"/>
              </a:ext>
            </a:extLst>
          </p:cNvPr>
          <p:cNvGrpSpPr/>
          <p:nvPr/>
        </p:nvGrpSpPr>
        <p:grpSpPr>
          <a:xfrm>
            <a:off x="4686896" y="3620109"/>
            <a:ext cx="1445955" cy="942361"/>
            <a:chOff x="6559048" y="1880418"/>
            <a:chExt cx="1445955" cy="942361"/>
          </a:xfrm>
        </p:grpSpPr>
        <p:sp>
          <p:nvSpPr>
            <p:cNvPr id="102" name="TextBox 101">
              <a:extLst>
                <a:ext uri="{FF2B5EF4-FFF2-40B4-BE49-F238E27FC236}">
                  <a16:creationId xmlns:a16="http://schemas.microsoft.com/office/drawing/2014/main" id="{600AD913-007D-D148-B69D-E3A83D78D735}"/>
                </a:ext>
              </a:extLst>
            </p:cNvPr>
            <p:cNvSpPr txBox="1"/>
            <p:nvPr/>
          </p:nvSpPr>
          <p:spPr>
            <a:xfrm>
              <a:off x="6559048" y="1880418"/>
              <a:ext cx="1445955" cy="261610"/>
            </a:xfrm>
            <a:prstGeom prst="rect">
              <a:avLst/>
            </a:prstGeom>
            <a:noFill/>
          </p:spPr>
          <p:txBody>
            <a:bodyPr wrap="square" rtlCol="0">
              <a:spAutoFit/>
            </a:bodyPr>
            <a:lstStyle/>
            <a:p>
              <a:pPr algn="ctr"/>
              <a:r>
                <a:rPr lang="en-US" sz="1100">
                  <a:solidFill>
                    <a:schemeClr val="accent2"/>
                  </a:solidFill>
                  <a:latin typeface="EC Square Sans Pro" panose="020B0506040000020004" pitchFamily="34" charset="0"/>
                </a:rPr>
                <a:t>eDelivery AP</a:t>
              </a:r>
              <a:endParaRPr lang="en-BE" sz="1100">
                <a:solidFill>
                  <a:schemeClr val="accent2"/>
                </a:solidFill>
                <a:latin typeface="EC Square Sans Pro" panose="020B0506040000020004" pitchFamily="34" charset="0"/>
              </a:endParaRPr>
            </a:p>
          </p:txBody>
        </p:sp>
        <p:pic>
          <p:nvPicPr>
            <p:cNvPr id="103" name="Graphic 102">
              <a:extLst>
                <a:ext uri="{FF2B5EF4-FFF2-40B4-BE49-F238E27FC236}">
                  <a16:creationId xmlns:a16="http://schemas.microsoft.com/office/drawing/2014/main" id="{46EAD11E-1931-AC4E-9D84-59E8D395E36C}"/>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6936543" y="2131814"/>
              <a:ext cx="690965" cy="690965"/>
            </a:xfrm>
            <a:prstGeom prst="rect">
              <a:avLst/>
            </a:prstGeom>
          </p:spPr>
        </p:pic>
      </p:grpSp>
      <p:pic>
        <p:nvPicPr>
          <p:cNvPr id="104" name="Graphic 103">
            <a:extLst>
              <a:ext uri="{FF2B5EF4-FFF2-40B4-BE49-F238E27FC236}">
                <a16:creationId xmlns:a16="http://schemas.microsoft.com/office/drawing/2014/main" id="{30048550-9E1C-6643-AC63-455BDFE1AE05}"/>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6196059" y="4030034"/>
            <a:ext cx="331586" cy="331586"/>
          </a:xfrm>
          <a:prstGeom prst="rect">
            <a:avLst/>
          </a:prstGeom>
        </p:spPr>
      </p:pic>
      <p:sp>
        <p:nvSpPr>
          <p:cNvPr id="105" name="TextBox 104">
            <a:extLst>
              <a:ext uri="{FF2B5EF4-FFF2-40B4-BE49-F238E27FC236}">
                <a16:creationId xmlns:a16="http://schemas.microsoft.com/office/drawing/2014/main" id="{55804988-C886-C942-862C-9A175458530F}"/>
              </a:ext>
            </a:extLst>
          </p:cNvPr>
          <p:cNvSpPr txBox="1"/>
          <p:nvPr/>
        </p:nvSpPr>
        <p:spPr>
          <a:xfrm>
            <a:off x="301693" y="4477389"/>
            <a:ext cx="744603" cy="430887"/>
          </a:xfrm>
          <a:prstGeom prst="rect">
            <a:avLst/>
          </a:prstGeom>
          <a:noFill/>
        </p:spPr>
        <p:txBody>
          <a:bodyPr wrap="square" rtlCol="0">
            <a:spAutoFit/>
          </a:bodyPr>
          <a:lstStyle/>
          <a:p>
            <a:pPr algn="ctr"/>
            <a:r>
              <a:rPr lang="en-US" sz="1100" i="1">
                <a:solidFill>
                  <a:schemeClr val="tx2"/>
                </a:solidFill>
                <a:latin typeface="EC Square Sans Pro" panose="020B0506040000020004" pitchFamily="34" charset="0"/>
              </a:rPr>
              <a:t>User Request</a:t>
            </a:r>
            <a:endParaRPr lang="en-BE" sz="1100" i="1">
              <a:solidFill>
                <a:schemeClr val="tx2"/>
              </a:solidFill>
              <a:latin typeface="EC Square Sans Pro" panose="020B0506040000020004" pitchFamily="34" charset="0"/>
            </a:endParaRPr>
          </a:p>
        </p:txBody>
      </p:sp>
      <p:pic>
        <p:nvPicPr>
          <p:cNvPr id="106" name="Graphic 105">
            <a:extLst>
              <a:ext uri="{FF2B5EF4-FFF2-40B4-BE49-F238E27FC236}">
                <a16:creationId xmlns:a16="http://schemas.microsoft.com/office/drawing/2014/main" id="{170D0150-9348-2044-9A6F-2C5584BFF0C5}"/>
              </a:ext>
            </a:extLst>
          </p:cNvPr>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440698" y="3977033"/>
            <a:ext cx="409060" cy="409060"/>
          </a:xfrm>
          <a:prstGeom prst="rect">
            <a:avLst/>
          </a:prstGeom>
        </p:spPr>
      </p:pic>
      <p:sp>
        <p:nvSpPr>
          <p:cNvPr id="47" name="TextBox 46">
            <a:extLst>
              <a:ext uri="{FF2B5EF4-FFF2-40B4-BE49-F238E27FC236}">
                <a16:creationId xmlns:a16="http://schemas.microsoft.com/office/drawing/2014/main" id="{F47449D0-9174-3549-B14B-0DCAACED6D8A}"/>
              </a:ext>
            </a:extLst>
          </p:cNvPr>
          <p:cNvSpPr txBox="1"/>
          <p:nvPr/>
        </p:nvSpPr>
        <p:spPr>
          <a:xfrm>
            <a:off x="2974640" y="346084"/>
            <a:ext cx="6242720" cy="230832"/>
          </a:xfrm>
          <a:prstGeom prst="rect">
            <a:avLst/>
          </a:prstGeom>
          <a:noFill/>
        </p:spPr>
        <p:txBody>
          <a:bodyPr wrap="square" rtlCol="0">
            <a:spAutoFit/>
          </a:bodyPr>
          <a:lstStyle/>
          <a:p>
            <a:pPr algn="ctr"/>
            <a:r>
              <a:rPr lang="en-US" sz="900">
                <a:solidFill>
                  <a:schemeClr val="accent1"/>
                </a:solidFill>
                <a:latin typeface="EC Square Sans Pro"/>
              </a:rPr>
              <a:t>Authenticate     Locate evidence     User request     </a:t>
            </a:r>
            <a:r>
              <a:rPr lang="en-US" sz="900" b="1">
                <a:solidFill>
                  <a:schemeClr val="accent4"/>
                </a:solidFill>
                <a:latin typeface="EC Square Sans Pro"/>
              </a:rPr>
              <a:t>Evidence request    </a:t>
            </a:r>
            <a:r>
              <a:rPr lang="en-GB" sz="900">
                <a:solidFill>
                  <a:schemeClr val="accent1"/>
                </a:solidFill>
                <a:latin typeface="EC Square Sans Pro"/>
              </a:rPr>
              <a:t>ID Matching     Evidence response     </a:t>
            </a:r>
            <a:r>
              <a:rPr lang="en-US" sz="900">
                <a:solidFill>
                  <a:schemeClr val="accent1"/>
                </a:solidFill>
                <a:latin typeface="EC Square Sans Pro"/>
              </a:rPr>
              <a:t>Preview      Confirm</a:t>
            </a:r>
            <a:endParaRPr lang="nl-BE" sz="900">
              <a:solidFill>
                <a:schemeClr val="accent1"/>
              </a:solidFill>
              <a:latin typeface="EC Square Sans Pro"/>
            </a:endParaRPr>
          </a:p>
        </p:txBody>
      </p:sp>
      <p:grpSp>
        <p:nvGrpSpPr>
          <p:cNvPr id="6" name="Group 5">
            <a:extLst>
              <a:ext uri="{FF2B5EF4-FFF2-40B4-BE49-F238E27FC236}">
                <a16:creationId xmlns:a16="http://schemas.microsoft.com/office/drawing/2014/main" id="{12708ABC-7637-A445-96A9-D72D93DF6EA2}"/>
              </a:ext>
            </a:extLst>
          </p:cNvPr>
          <p:cNvGrpSpPr/>
          <p:nvPr/>
        </p:nvGrpSpPr>
        <p:grpSpPr>
          <a:xfrm>
            <a:off x="3692974" y="1720434"/>
            <a:ext cx="4806053" cy="1222187"/>
            <a:chOff x="3595063" y="1395894"/>
            <a:chExt cx="4806053" cy="1222187"/>
          </a:xfrm>
        </p:grpSpPr>
        <p:sp>
          <p:nvSpPr>
            <p:cNvPr id="80" name="TextBox 79">
              <a:extLst>
                <a:ext uri="{FF2B5EF4-FFF2-40B4-BE49-F238E27FC236}">
                  <a16:creationId xmlns:a16="http://schemas.microsoft.com/office/drawing/2014/main" id="{BCFFB288-599B-8143-85BD-2D278CB925CD}"/>
                </a:ext>
              </a:extLst>
            </p:cNvPr>
            <p:cNvSpPr txBox="1"/>
            <p:nvPr/>
          </p:nvSpPr>
          <p:spPr>
            <a:xfrm>
              <a:off x="3788008" y="1395894"/>
              <a:ext cx="4420162" cy="353943"/>
            </a:xfrm>
            <a:prstGeom prst="rect">
              <a:avLst/>
            </a:prstGeom>
            <a:noFill/>
          </p:spPr>
          <p:txBody>
            <a:bodyPr wrap="square" rtlCol="0">
              <a:spAutoFit/>
            </a:bodyPr>
            <a:lstStyle/>
            <a:p>
              <a:pPr algn="ctr"/>
              <a:r>
                <a:rPr lang="en-US" sz="1700" b="1">
                  <a:solidFill>
                    <a:schemeClr val="accent2"/>
                  </a:solidFill>
                  <a:latin typeface="EC Square Sans Pro"/>
                </a:rPr>
                <a:t>Sending the request for evidence</a:t>
              </a:r>
              <a:endParaRPr lang="nl-BE" sz="1700">
                <a:solidFill>
                  <a:schemeClr val="accent2"/>
                </a:solidFill>
                <a:latin typeface="EC Square Sans Pro"/>
              </a:endParaRPr>
            </a:p>
          </p:txBody>
        </p:sp>
        <p:sp>
          <p:nvSpPr>
            <p:cNvPr id="81" name="TextBox 80">
              <a:extLst>
                <a:ext uri="{FF2B5EF4-FFF2-40B4-BE49-F238E27FC236}">
                  <a16:creationId xmlns:a16="http://schemas.microsoft.com/office/drawing/2014/main" id="{7DE0F784-4EED-9345-841C-A3C9BF55738C}"/>
                </a:ext>
              </a:extLst>
            </p:cNvPr>
            <p:cNvSpPr txBox="1"/>
            <p:nvPr/>
          </p:nvSpPr>
          <p:spPr>
            <a:xfrm>
              <a:off x="3595063" y="1766181"/>
              <a:ext cx="4806053" cy="851900"/>
            </a:xfrm>
            <a:prstGeom prst="rect">
              <a:avLst/>
            </a:prstGeom>
            <a:noFill/>
          </p:spPr>
          <p:txBody>
            <a:bodyPr wrap="square" rtlCol="0">
              <a:spAutoFit/>
            </a:bodyPr>
            <a:lstStyle/>
            <a:p>
              <a:pPr algn="ctr">
                <a:lnSpc>
                  <a:spcPct val="120000"/>
                </a:lnSpc>
              </a:pPr>
              <a:r>
                <a:rPr lang="en-US" sz="1400">
                  <a:solidFill>
                    <a:schemeClr val="accent2"/>
                  </a:solidFill>
                  <a:latin typeface="EC Square Sans Pro" panose="020B0506040000020004"/>
                </a:rPr>
                <a:t>The request for evidence is sent via an </a:t>
              </a:r>
              <a:r>
                <a:rPr lang="en-US" sz="1400" err="1">
                  <a:solidFill>
                    <a:schemeClr val="accent2"/>
                  </a:solidFill>
                  <a:latin typeface="EC Square Sans Pro" panose="020B0506040000020004"/>
                </a:rPr>
                <a:t>eDelivery</a:t>
              </a:r>
              <a:r>
                <a:rPr lang="en-US" sz="1400">
                  <a:solidFill>
                    <a:schemeClr val="accent2"/>
                  </a:solidFill>
                  <a:latin typeface="EC Square Sans Pro" panose="020B0506040000020004"/>
                </a:rPr>
                <a:t> message exchange network. This request contains the requested evidence type and the </a:t>
              </a:r>
              <a:r>
                <a:rPr lang="en-US" sz="1400" err="1">
                  <a:solidFill>
                    <a:schemeClr val="accent2"/>
                  </a:solidFill>
                  <a:latin typeface="EC Square Sans Pro" panose="020B0506040000020004"/>
                </a:rPr>
                <a:t>eIDAS</a:t>
              </a:r>
              <a:r>
                <a:rPr lang="en-US" sz="1400">
                  <a:solidFill>
                    <a:schemeClr val="accent2"/>
                  </a:solidFill>
                  <a:latin typeface="EC Square Sans Pro" panose="020B0506040000020004"/>
                </a:rPr>
                <a:t> attributes of the user. </a:t>
              </a:r>
            </a:p>
          </p:txBody>
        </p:sp>
      </p:grpSp>
      <p:sp>
        <p:nvSpPr>
          <p:cNvPr id="112" name="TextBox 111">
            <a:extLst>
              <a:ext uri="{FF2B5EF4-FFF2-40B4-BE49-F238E27FC236}">
                <a16:creationId xmlns:a16="http://schemas.microsoft.com/office/drawing/2014/main" id="{C1459B48-A28F-4D4D-89D6-0E7AF6798920}"/>
              </a:ext>
            </a:extLst>
          </p:cNvPr>
          <p:cNvSpPr txBox="1"/>
          <p:nvPr/>
        </p:nvSpPr>
        <p:spPr>
          <a:xfrm>
            <a:off x="8810732" y="3955782"/>
            <a:ext cx="690965" cy="261610"/>
          </a:xfrm>
          <a:prstGeom prst="rect">
            <a:avLst/>
          </a:prstGeom>
          <a:noFill/>
        </p:spPr>
        <p:txBody>
          <a:bodyPr wrap="square" rtlCol="0">
            <a:spAutoFit/>
          </a:bodyPr>
          <a:lstStyle/>
          <a:p>
            <a:pPr algn="ctr"/>
            <a:r>
              <a:rPr lang="en-US" sz="1100" i="1">
                <a:solidFill>
                  <a:schemeClr val="tx2"/>
                </a:solidFill>
                <a:latin typeface="EC Square Sans Pro" panose="020B0506040000020004" pitchFamily="34" charset="0"/>
              </a:rPr>
              <a:t>Request</a:t>
            </a:r>
            <a:endParaRPr lang="en-BE" sz="1100" i="1">
              <a:solidFill>
                <a:schemeClr val="tx2"/>
              </a:solidFill>
              <a:latin typeface="EC Square Sans Pro" panose="020B0506040000020004" pitchFamily="34" charset="0"/>
            </a:endParaRPr>
          </a:p>
        </p:txBody>
      </p:sp>
      <p:pic>
        <p:nvPicPr>
          <p:cNvPr id="113" name="Graphic 112">
            <a:extLst>
              <a:ext uri="{FF2B5EF4-FFF2-40B4-BE49-F238E27FC236}">
                <a16:creationId xmlns:a16="http://schemas.microsoft.com/office/drawing/2014/main" id="{447ABAEA-5C2B-7D47-8C9E-8EC0043D76F8}"/>
              </a:ext>
            </a:extLst>
          </p:cNvPr>
          <p:cNvPicPr>
            <a:picLocks noChangeAspect="1"/>
          </p:cNvPicPr>
          <p:nvPr/>
        </p:nvPicPr>
        <p:blipFill>
          <a:blip r:embed="rId13" cstate="print">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8633717" y="3987050"/>
            <a:ext cx="218462" cy="218462"/>
          </a:xfrm>
          <a:prstGeom prst="rect">
            <a:avLst/>
          </a:prstGeom>
        </p:spPr>
      </p:pic>
    </p:spTree>
    <p:extLst>
      <p:ext uri="{BB962C8B-B14F-4D97-AF65-F5344CB8AC3E}">
        <p14:creationId xmlns:p14="http://schemas.microsoft.com/office/powerpoint/2010/main" val="38247860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074CEA1-B981-4FC9-951F-8309BB1239B7}"/>
              </a:ext>
            </a:extLst>
          </p:cNvPr>
          <p:cNvSpPr>
            <a:spLocks noGrp="1"/>
          </p:cNvSpPr>
          <p:nvPr>
            <p:ph type="title"/>
          </p:nvPr>
        </p:nvSpPr>
        <p:spPr/>
        <p:txBody>
          <a:bodyPr>
            <a:normAutofit fontScale="90000"/>
          </a:bodyPr>
          <a:lstStyle/>
          <a:p>
            <a:r>
              <a:rPr lang="en-US"/>
              <a:t>Table of contents </a:t>
            </a:r>
            <a:endParaRPr lang="nl-BE"/>
          </a:p>
        </p:txBody>
      </p:sp>
      <p:sp>
        <p:nvSpPr>
          <p:cNvPr id="4" name="Text Placeholder 3">
            <a:extLst>
              <a:ext uri="{FF2B5EF4-FFF2-40B4-BE49-F238E27FC236}">
                <a16:creationId xmlns:a16="http://schemas.microsoft.com/office/drawing/2014/main" id="{9E8CCF34-EA79-124E-82B2-4AA740EF893B}"/>
              </a:ext>
            </a:extLst>
          </p:cNvPr>
          <p:cNvSpPr>
            <a:spLocks noGrp="1"/>
          </p:cNvSpPr>
          <p:nvPr>
            <p:ph type="body" sz="quarter" idx="15"/>
          </p:nvPr>
        </p:nvSpPr>
        <p:spPr/>
        <p:txBody>
          <a:bodyPr/>
          <a:lstStyle/>
          <a:p>
            <a:endParaRPr lang="en-BE"/>
          </a:p>
        </p:txBody>
      </p:sp>
      <p:sp>
        <p:nvSpPr>
          <p:cNvPr id="6" name="Text Placeholder 9">
            <a:extLst>
              <a:ext uri="{FF2B5EF4-FFF2-40B4-BE49-F238E27FC236}">
                <a16:creationId xmlns:a16="http://schemas.microsoft.com/office/drawing/2014/main" id="{3520DC93-09DD-4243-96E0-B9F32A59AC54}"/>
              </a:ext>
            </a:extLst>
          </p:cNvPr>
          <p:cNvSpPr txBox="1">
            <a:spLocks/>
          </p:cNvSpPr>
          <p:nvPr/>
        </p:nvSpPr>
        <p:spPr>
          <a:xfrm>
            <a:off x="838200" y="1985002"/>
            <a:ext cx="8127830" cy="4533935"/>
          </a:xfrm>
          <a:prstGeom prst="rect">
            <a:avLst/>
          </a:prstGeom>
        </p:spPr>
        <p:txBody>
          <a:bodyPr vert="horz" lIns="0" tIns="0" rIns="0" bIns="0" rtlCol="0">
            <a:noAutofit/>
          </a:bodyPr>
          <a:lstStyle>
            <a:lvl1pPr marL="0" indent="0" algn="l" defTabSz="914400" rtl="0" eaLnBrk="1" latinLnBrk="0" hangingPunct="1">
              <a:lnSpc>
                <a:spcPct val="90000"/>
              </a:lnSpc>
              <a:spcBef>
                <a:spcPts val="1000"/>
              </a:spcBef>
              <a:buFont typeface="Arial" panose="020B0604020202020204" pitchFamily="34" charset="0"/>
              <a:buNone/>
              <a:defRPr sz="1700" kern="1200">
                <a:solidFill>
                  <a:schemeClr val="accent2"/>
                </a:solidFill>
                <a:latin typeface="EC Square Sans Pro" panose="020B05060400000200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EC Square Sans Pro" panose="020B05060400000200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EC Square Sans Pro" panose="020B05060400000200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EC Square Sans Pro" panose="020B05060400000200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EC Square Sans Pro" panose="020B05060400000200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lnSpc>
                <a:spcPct val="120000"/>
              </a:lnSpc>
              <a:buFont typeface="Arial" panose="020B0604020202020204" pitchFamily="34" charset="0"/>
              <a:buChar char="•"/>
            </a:pPr>
            <a:r>
              <a:rPr lang="en-US" dirty="0">
                <a:solidFill>
                  <a:schemeClr val="accent2"/>
                </a:solidFill>
              </a:rPr>
              <a:t>A basic introduction to once-only</a:t>
            </a:r>
          </a:p>
          <a:p>
            <a:pPr marL="342900" indent="-342900">
              <a:lnSpc>
                <a:spcPct val="120000"/>
              </a:lnSpc>
              <a:buFont typeface="Arial" panose="020B0604020202020204" pitchFamily="34" charset="0"/>
              <a:buChar char="•"/>
            </a:pPr>
            <a:r>
              <a:rPr lang="en-US" dirty="0">
                <a:solidFill>
                  <a:schemeClr val="accent2"/>
                </a:solidFill>
              </a:rPr>
              <a:t>A clickable prototype of the baseline to-be user experience</a:t>
            </a:r>
          </a:p>
          <a:p>
            <a:pPr marL="342900" indent="-342900">
              <a:lnSpc>
                <a:spcPct val="120000"/>
              </a:lnSpc>
              <a:buFont typeface="Arial" panose="020B0604020202020204" pitchFamily="34" charset="0"/>
              <a:buChar char="•"/>
            </a:pPr>
            <a:r>
              <a:rPr lang="en-US" dirty="0">
                <a:solidFill>
                  <a:schemeClr val="accent2"/>
                </a:solidFill>
              </a:rPr>
              <a:t>High-level once-only requirements</a:t>
            </a:r>
          </a:p>
          <a:p>
            <a:pPr marL="342900" indent="-342900">
              <a:lnSpc>
                <a:spcPct val="120000"/>
              </a:lnSpc>
              <a:buFont typeface="Arial" panose="020B0604020202020204" pitchFamily="34" charset="0"/>
              <a:buChar char="•"/>
            </a:pPr>
            <a:r>
              <a:rPr lang="en-US" dirty="0">
                <a:solidFill>
                  <a:schemeClr val="accent2"/>
                </a:solidFill>
              </a:rPr>
              <a:t>The high-level architectural design of the system</a:t>
            </a:r>
          </a:p>
          <a:p>
            <a:pPr marL="342900" indent="-342900">
              <a:lnSpc>
                <a:spcPct val="120000"/>
              </a:lnSpc>
              <a:buFont typeface="Arial" panose="020B0604020202020204" pitchFamily="34" charset="0"/>
              <a:buChar char="•"/>
            </a:pPr>
            <a:r>
              <a:rPr lang="en-US" dirty="0"/>
              <a:t>A step by step walk through of once-only, with:</a:t>
            </a:r>
          </a:p>
          <a:p>
            <a:pPr>
              <a:lnSpc>
                <a:spcPct val="120000"/>
              </a:lnSpc>
            </a:pPr>
            <a:endParaRPr lang="en-US" dirty="0"/>
          </a:p>
          <a:p>
            <a:pPr marL="342900" indent="-342900">
              <a:lnSpc>
                <a:spcPct val="120000"/>
              </a:lnSpc>
              <a:buFont typeface="+mj-lt"/>
              <a:buAutoNum type="arabicPeriod"/>
            </a:pPr>
            <a:endParaRPr lang="en-US" b="1" dirty="0"/>
          </a:p>
          <a:p>
            <a:pPr marL="342900" indent="-342900">
              <a:lnSpc>
                <a:spcPct val="120000"/>
              </a:lnSpc>
              <a:buFont typeface="+mj-lt"/>
              <a:buAutoNum type="arabicPeriod"/>
            </a:pPr>
            <a:endParaRPr lang="en-US" b="1" dirty="0"/>
          </a:p>
          <a:p>
            <a:pPr>
              <a:lnSpc>
                <a:spcPct val="120000"/>
              </a:lnSpc>
            </a:pPr>
            <a:endParaRPr lang="en-US" b="1" dirty="0"/>
          </a:p>
        </p:txBody>
      </p:sp>
      <p:sp>
        <p:nvSpPr>
          <p:cNvPr id="3" name="Text Placeholder 2">
            <a:extLst>
              <a:ext uri="{FF2B5EF4-FFF2-40B4-BE49-F238E27FC236}">
                <a16:creationId xmlns:a16="http://schemas.microsoft.com/office/drawing/2014/main" id="{5D4560B2-F83C-4026-A99A-6D91F672974F}"/>
              </a:ext>
            </a:extLst>
          </p:cNvPr>
          <p:cNvSpPr>
            <a:spLocks noGrp="1"/>
          </p:cNvSpPr>
          <p:nvPr>
            <p:ph type="body" sz="quarter" idx="38"/>
          </p:nvPr>
        </p:nvSpPr>
        <p:spPr/>
        <p:txBody>
          <a:bodyPr/>
          <a:lstStyle/>
          <a:p>
            <a:r>
              <a:rPr lang="en-US"/>
              <a:t>What does this guidance cover?</a:t>
            </a:r>
            <a:endParaRPr lang="nl-BE"/>
          </a:p>
        </p:txBody>
      </p:sp>
    </p:spTree>
    <p:extLst>
      <p:ext uri="{BB962C8B-B14F-4D97-AF65-F5344CB8AC3E}">
        <p14:creationId xmlns:p14="http://schemas.microsoft.com/office/powerpoint/2010/main" val="584834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0">
            <a:extLst>
              <a:ext uri="{FF2B5EF4-FFF2-40B4-BE49-F238E27FC236}">
                <a16:creationId xmlns:a16="http://schemas.microsoft.com/office/drawing/2014/main" id="{7F7D5704-8783-4DF8-8786-2D6735679008}"/>
              </a:ext>
            </a:extLst>
          </p:cNvPr>
          <p:cNvSpPr>
            <a:spLocks noGrp="1"/>
          </p:cNvSpPr>
          <p:nvPr>
            <p:ph type="body" sz="quarter" idx="4294967295"/>
          </p:nvPr>
        </p:nvSpPr>
        <p:spPr>
          <a:xfrm>
            <a:off x="758261" y="2300093"/>
            <a:ext cx="6442040" cy="1777371"/>
          </a:xfrm>
        </p:spPr>
        <p:txBody>
          <a:bodyPr anchor="ctr">
            <a:noAutofit/>
          </a:bodyPr>
          <a:lstStyle/>
          <a:p>
            <a:pPr marL="0" indent="0">
              <a:lnSpc>
                <a:spcPct val="120000"/>
              </a:lnSpc>
              <a:buNone/>
            </a:pPr>
            <a:r>
              <a:rPr lang="en-US" sz="5400" b="1">
                <a:solidFill>
                  <a:schemeClr val="accent5"/>
                </a:solidFill>
              </a:rPr>
              <a:t>5 </a:t>
            </a:r>
            <a:r>
              <a:rPr lang="en-US" sz="5400" b="1">
                <a:solidFill>
                  <a:schemeClr val="accent4"/>
                </a:solidFill>
              </a:rPr>
              <a:t>ID Matching</a:t>
            </a:r>
          </a:p>
          <a:p>
            <a:pPr marL="0" indent="0">
              <a:lnSpc>
                <a:spcPct val="120000"/>
              </a:lnSpc>
              <a:buNone/>
            </a:pPr>
            <a:r>
              <a:rPr lang="en-US" sz="1700">
                <a:solidFill>
                  <a:schemeClr val="accent2"/>
                </a:solidFill>
              </a:rPr>
              <a:t>The evidence provider locates the evidence in their MS</a:t>
            </a:r>
          </a:p>
        </p:txBody>
      </p:sp>
      <p:cxnSp>
        <p:nvCxnSpPr>
          <p:cNvPr id="5" name="Straight Connector 4">
            <a:extLst>
              <a:ext uri="{FF2B5EF4-FFF2-40B4-BE49-F238E27FC236}">
                <a16:creationId xmlns:a16="http://schemas.microsoft.com/office/drawing/2014/main" id="{0C04CBBC-049D-1B44-A523-C4E994846B74}"/>
              </a:ext>
            </a:extLst>
          </p:cNvPr>
          <p:cNvCxnSpPr>
            <a:cxnSpLocks/>
          </p:cNvCxnSpPr>
          <p:nvPr/>
        </p:nvCxnSpPr>
        <p:spPr>
          <a:xfrm>
            <a:off x="842038" y="3494784"/>
            <a:ext cx="6012673" cy="0"/>
          </a:xfrm>
          <a:prstGeom prst="line">
            <a:avLst/>
          </a:prstGeom>
          <a:ln w="19050">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6846353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a:extLst>
              <a:ext uri="{FF2B5EF4-FFF2-40B4-BE49-F238E27FC236}">
                <a16:creationId xmlns:a16="http://schemas.microsoft.com/office/drawing/2014/main" id="{A24AA29D-CDE5-3F45-8430-5DB415D8A576}"/>
              </a:ext>
            </a:extLst>
          </p:cNvPr>
          <p:cNvSpPr txBox="1"/>
          <p:nvPr/>
        </p:nvSpPr>
        <p:spPr>
          <a:xfrm>
            <a:off x="1736926" y="1618195"/>
            <a:ext cx="4420162" cy="353943"/>
          </a:xfrm>
          <a:prstGeom prst="rect">
            <a:avLst/>
          </a:prstGeom>
          <a:noFill/>
        </p:spPr>
        <p:txBody>
          <a:bodyPr wrap="square" rtlCol="0">
            <a:spAutoFit/>
          </a:bodyPr>
          <a:lstStyle/>
          <a:p>
            <a:r>
              <a:rPr lang="en-US" sz="1700" b="1">
                <a:solidFill>
                  <a:schemeClr val="accent2"/>
                </a:solidFill>
                <a:latin typeface="EC Square Sans Pro"/>
              </a:rPr>
              <a:t>Identity Matching</a:t>
            </a:r>
            <a:endParaRPr lang="nl-BE" sz="1700">
              <a:solidFill>
                <a:schemeClr val="accent2"/>
              </a:solidFill>
              <a:latin typeface="EC Square Sans Pro"/>
            </a:endParaRPr>
          </a:p>
        </p:txBody>
      </p:sp>
      <p:sp>
        <p:nvSpPr>
          <p:cNvPr id="19" name="TextBox 18">
            <a:extLst>
              <a:ext uri="{FF2B5EF4-FFF2-40B4-BE49-F238E27FC236}">
                <a16:creationId xmlns:a16="http://schemas.microsoft.com/office/drawing/2014/main" id="{9C7722C6-FEF9-6741-85A6-C3691EE7DF11}"/>
              </a:ext>
            </a:extLst>
          </p:cNvPr>
          <p:cNvSpPr txBox="1"/>
          <p:nvPr/>
        </p:nvSpPr>
        <p:spPr>
          <a:xfrm>
            <a:off x="1736925" y="1972138"/>
            <a:ext cx="4924387" cy="3598806"/>
          </a:xfrm>
          <a:prstGeom prst="rect">
            <a:avLst/>
          </a:prstGeom>
          <a:noFill/>
        </p:spPr>
        <p:txBody>
          <a:bodyPr wrap="square" rtlCol="0">
            <a:spAutoFit/>
          </a:bodyPr>
          <a:lstStyle/>
          <a:p>
            <a:pPr>
              <a:lnSpc>
                <a:spcPct val="120000"/>
              </a:lnSpc>
            </a:pPr>
            <a:r>
              <a:rPr lang="en-US" sz="1400" dirty="0">
                <a:solidFill>
                  <a:schemeClr val="accent2"/>
                </a:solidFill>
                <a:latin typeface="EC Square Sans Pro" panose="020B0506040000020004"/>
              </a:rPr>
              <a:t>Evidence providers locate evidence based on request containing</a:t>
            </a:r>
          </a:p>
          <a:p>
            <a:pPr>
              <a:lnSpc>
                <a:spcPct val="120000"/>
              </a:lnSpc>
            </a:pPr>
            <a:endParaRPr lang="en-US" sz="1400" dirty="0">
              <a:solidFill>
                <a:schemeClr val="accent2"/>
              </a:solidFill>
              <a:latin typeface="EC Square Sans Pro" panose="020B0506040000020004"/>
            </a:endParaRPr>
          </a:p>
          <a:p>
            <a:pPr marL="285750" indent="-285750">
              <a:lnSpc>
                <a:spcPct val="140000"/>
              </a:lnSpc>
              <a:buFontTx/>
              <a:buChar char="-"/>
            </a:pPr>
            <a:r>
              <a:rPr lang="en-US" sz="1400" dirty="0">
                <a:solidFill>
                  <a:schemeClr val="accent2"/>
                </a:solidFill>
                <a:latin typeface="EC Square Sans Pro" panose="020B0506040000020004"/>
              </a:rPr>
              <a:t>Minimum</a:t>
            </a:r>
          </a:p>
          <a:p>
            <a:pPr marL="742950" lvl="1" indent="-285750">
              <a:lnSpc>
                <a:spcPct val="140000"/>
              </a:lnSpc>
              <a:buFontTx/>
              <a:buChar char="-"/>
            </a:pPr>
            <a:r>
              <a:rPr lang="en-US" sz="1400" dirty="0">
                <a:solidFill>
                  <a:schemeClr val="accent2"/>
                </a:solidFill>
                <a:latin typeface="EC Square Sans Pro" panose="020B0506040000020004"/>
              </a:rPr>
              <a:t>Certificate of evidence requester</a:t>
            </a:r>
          </a:p>
          <a:p>
            <a:pPr marL="742950" lvl="1" indent="-285750">
              <a:lnSpc>
                <a:spcPct val="140000"/>
              </a:lnSpc>
              <a:buFontTx/>
              <a:buChar char="-"/>
            </a:pPr>
            <a:r>
              <a:rPr lang="en-US" sz="1400" dirty="0">
                <a:solidFill>
                  <a:schemeClr val="accent2"/>
                </a:solidFill>
                <a:latin typeface="EC Square Sans Pro" panose="020B0506040000020004"/>
              </a:rPr>
              <a:t>User’s minimum eIDAS attributes</a:t>
            </a:r>
          </a:p>
          <a:p>
            <a:pPr marL="1200150" lvl="2" indent="-285750">
              <a:lnSpc>
                <a:spcPct val="140000"/>
              </a:lnSpc>
              <a:buFontTx/>
              <a:buChar char="-"/>
            </a:pPr>
            <a:r>
              <a:rPr lang="en-US" sz="1400" dirty="0">
                <a:solidFill>
                  <a:schemeClr val="accent2"/>
                </a:solidFill>
                <a:latin typeface="EC Square Sans Pro" panose="020B0506040000020004"/>
              </a:rPr>
              <a:t>First Name</a:t>
            </a:r>
          </a:p>
          <a:p>
            <a:pPr marL="1200150" lvl="2" indent="-285750">
              <a:lnSpc>
                <a:spcPct val="140000"/>
              </a:lnSpc>
              <a:buFontTx/>
              <a:buChar char="-"/>
            </a:pPr>
            <a:r>
              <a:rPr lang="en-US" sz="1400" dirty="0">
                <a:solidFill>
                  <a:schemeClr val="accent2"/>
                </a:solidFill>
                <a:latin typeface="EC Square Sans Pro" panose="020B0506040000020004"/>
              </a:rPr>
              <a:t>Last Name</a:t>
            </a:r>
          </a:p>
          <a:p>
            <a:pPr marL="1200150" lvl="2" indent="-285750">
              <a:lnSpc>
                <a:spcPct val="140000"/>
              </a:lnSpc>
              <a:buFontTx/>
              <a:buChar char="-"/>
            </a:pPr>
            <a:r>
              <a:rPr lang="en-US" sz="1400" dirty="0">
                <a:solidFill>
                  <a:schemeClr val="accent2"/>
                </a:solidFill>
                <a:latin typeface="EC Square Sans Pro" panose="020B0506040000020004"/>
              </a:rPr>
              <a:t>DOB</a:t>
            </a:r>
          </a:p>
          <a:p>
            <a:pPr marL="742950" lvl="1" indent="-285750">
              <a:lnSpc>
                <a:spcPct val="140000"/>
              </a:lnSpc>
              <a:buFontTx/>
              <a:buChar char="-"/>
            </a:pPr>
            <a:r>
              <a:rPr lang="en-US" sz="1400" dirty="0">
                <a:solidFill>
                  <a:schemeClr val="accent2"/>
                </a:solidFill>
                <a:latin typeface="EC Square Sans Pro" panose="020B0506040000020004"/>
              </a:rPr>
              <a:t>Request for evidence</a:t>
            </a:r>
          </a:p>
          <a:p>
            <a:pPr marL="285750" indent="-285750">
              <a:lnSpc>
                <a:spcPct val="140000"/>
              </a:lnSpc>
              <a:buFontTx/>
              <a:buChar char="-"/>
            </a:pPr>
            <a:r>
              <a:rPr lang="en-US" sz="1400" dirty="0">
                <a:solidFill>
                  <a:schemeClr val="accent2"/>
                </a:solidFill>
                <a:latin typeface="EC Square Sans Pro" panose="020B0506040000020004"/>
              </a:rPr>
              <a:t>Potentially (in cases where record matching was needed)</a:t>
            </a:r>
          </a:p>
          <a:p>
            <a:pPr marL="742950" lvl="1" indent="-285750">
              <a:lnSpc>
                <a:spcPct val="140000"/>
              </a:lnSpc>
              <a:buFontTx/>
              <a:buChar char="-"/>
            </a:pPr>
            <a:r>
              <a:rPr lang="en-US" sz="1400" dirty="0">
                <a:solidFill>
                  <a:schemeClr val="accent2"/>
                </a:solidFill>
                <a:latin typeface="EC Square Sans Pro" panose="020B0506040000020004"/>
              </a:rPr>
              <a:t>Additional eIDAS attributes </a:t>
            </a:r>
          </a:p>
          <a:p>
            <a:pPr marL="742950" lvl="1" indent="-285750">
              <a:lnSpc>
                <a:spcPct val="140000"/>
              </a:lnSpc>
              <a:buFontTx/>
              <a:buChar char="-"/>
            </a:pPr>
            <a:r>
              <a:rPr lang="en-US" sz="1400" dirty="0">
                <a:solidFill>
                  <a:schemeClr val="accent2"/>
                </a:solidFill>
                <a:latin typeface="EC Square Sans Pro" panose="020B0506040000020004"/>
              </a:rPr>
              <a:t>Additional attributes requested from the user</a:t>
            </a:r>
          </a:p>
        </p:txBody>
      </p:sp>
      <p:grpSp>
        <p:nvGrpSpPr>
          <p:cNvPr id="48" name="Group 47">
            <a:extLst>
              <a:ext uri="{FF2B5EF4-FFF2-40B4-BE49-F238E27FC236}">
                <a16:creationId xmlns:a16="http://schemas.microsoft.com/office/drawing/2014/main" id="{23F6DE9A-B0B0-3A49-AE84-F4B2235EADF3}"/>
              </a:ext>
            </a:extLst>
          </p:cNvPr>
          <p:cNvGrpSpPr/>
          <p:nvPr/>
        </p:nvGrpSpPr>
        <p:grpSpPr>
          <a:xfrm>
            <a:off x="8879908" y="3171503"/>
            <a:ext cx="2711362" cy="1489340"/>
            <a:chOff x="10183096" y="3743525"/>
            <a:chExt cx="1445955" cy="794256"/>
          </a:xfrm>
        </p:grpSpPr>
        <p:sp>
          <p:nvSpPr>
            <p:cNvPr id="49" name="TextBox 48">
              <a:extLst>
                <a:ext uri="{FF2B5EF4-FFF2-40B4-BE49-F238E27FC236}">
                  <a16:creationId xmlns:a16="http://schemas.microsoft.com/office/drawing/2014/main" id="{637FF931-5AEB-8443-B02E-46B25A192E73}"/>
                </a:ext>
              </a:extLst>
            </p:cNvPr>
            <p:cNvSpPr txBox="1"/>
            <p:nvPr/>
          </p:nvSpPr>
          <p:spPr>
            <a:xfrm>
              <a:off x="10183096" y="3743525"/>
              <a:ext cx="1445955" cy="103291"/>
            </a:xfrm>
            <a:prstGeom prst="rect">
              <a:avLst/>
            </a:prstGeom>
            <a:noFill/>
          </p:spPr>
          <p:txBody>
            <a:bodyPr wrap="square" rtlCol="0">
              <a:spAutoFit/>
            </a:bodyPr>
            <a:lstStyle/>
            <a:p>
              <a:pPr algn="ctr"/>
              <a:r>
                <a:rPr lang="en-US" sz="1100">
                  <a:solidFill>
                    <a:schemeClr val="accent2"/>
                  </a:solidFill>
                  <a:latin typeface="EC Square Sans Pro" panose="020B0506040000020004" pitchFamily="34" charset="0"/>
                </a:rPr>
                <a:t>Evidence provider</a:t>
              </a:r>
              <a:endParaRPr lang="en-BE" sz="1100">
                <a:solidFill>
                  <a:schemeClr val="accent2"/>
                </a:solidFill>
                <a:latin typeface="EC Square Sans Pro" panose="020B0506040000020004" pitchFamily="34" charset="0"/>
              </a:endParaRPr>
            </a:p>
          </p:txBody>
        </p:sp>
        <p:pic>
          <p:nvPicPr>
            <p:cNvPr id="51" name="Graphic 50">
              <a:extLst>
                <a:ext uri="{FF2B5EF4-FFF2-40B4-BE49-F238E27FC236}">
                  <a16:creationId xmlns:a16="http://schemas.microsoft.com/office/drawing/2014/main" id="{6430A87E-43F2-B74B-8521-553DDE33F08A}"/>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560591" y="3846816"/>
              <a:ext cx="690965" cy="690965"/>
            </a:xfrm>
            <a:prstGeom prst="rect">
              <a:avLst/>
            </a:prstGeom>
          </p:spPr>
        </p:pic>
      </p:grpSp>
      <p:pic>
        <p:nvPicPr>
          <p:cNvPr id="4" name="Graphic 3">
            <a:extLst>
              <a:ext uri="{FF2B5EF4-FFF2-40B4-BE49-F238E27FC236}">
                <a16:creationId xmlns:a16="http://schemas.microsoft.com/office/drawing/2014/main" id="{798A194B-530F-6C42-9BB0-E2A1F1CA59D1}"/>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871227" y="3483979"/>
            <a:ext cx="1008681" cy="1008681"/>
          </a:xfrm>
          <a:prstGeom prst="rect">
            <a:avLst/>
          </a:prstGeom>
        </p:spPr>
      </p:pic>
      <p:sp>
        <p:nvSpPr>
          <p:cNvPr id="53" name="TextBox 52">
            <a:extLst>
              <a:ext uri="{FF2B5EF4-FFF2-40B4-BE49-F238E27FC236}">
                <a16:creationId xmlns:a16="http://schemas.microsoft.com/office/drawing/2014/main" id="{FB3A0C10-7197-D245-B4FC-4DFD9EF12DCC}"/>
              </a:ext>
            </a:extLst>
          </p:cNvPr>
          <p:cNvSpPr txBox="1"/>
          <p:nvPr/>
        </p:nvSpPr>
        <p:spPr>
          <a:xfrm>
            <a:off x="6544445" y="3228878"/>
            <a:ext cx="3662247" cy="261610"/>
          </a:xfrm>
          <a:prstGeom prst="rect">
            <a:avLst/>
          </a:prstGeom>
          <a:noFill/>
        </p:spPr>
        <p:txBody>
          <a:bodyPr wrap="square" rtlCol="0">
            <a:spAutoFit/>
          </a:bodyPr>
          <a:lstStyle/>
          <a:p>
            <a:pPr algn="ctr"/>
            <a:r>
              <a:rPr lang="en-US" sz="1100">
                <a:solidFill>
                  <a:schemeClr val="accent2"/>
                </a:solidFill>
                <a:latin typeface="EC Square Sans Pro" panose="020B0506040000020004" pitchFamily="34" charset="0"/>
              </a:rPr>
              <a:t>Request for evidence</a:t>
            </a:r>
            <a:endParaRPr lang="en-BE" sz="1100">
              <a:solidFill>
                <a:schemeClr val="accent2"/>
              </a:solidFill>
              <a:latin typeface="EC Square Sans Pro" panose="020B0506040000020004" pitchFamily="34" charset="0"/>
            </a:endParaRPr>
          </a:p>
        </p:txBody>
      </p:sp>
      <p:cxnSp>
        <p:nvCxnSpPr>
          <p:cNvPr id="8" name="Straight Arrow Connector 7">
            <a:extLst>
              <a:ext uri="{FF2B5EF4-FFF2-40B4-BE49-F238E27FC236}">
                <a16:creationId xmlns:a16="http://schemas.microsoft.com/office/drawing/2014/main" id="{BE8644DB-2E8D-D34C-A315-C19CB4E2E4EF}"/>
              </a:ext>
            </a:extLst>
          </p:cNvPr>
          <p:cNvCxnSpPr>
            <a:cxnSpLocks/>
          </p:cNvCxnSpPr>
          <p:nvPr/>
        </p:nvCxnSpPr>
        <p:spPr>
          <a:xfrm>
            <a:off x="8973208" y="3962577"/>
            <a:ext cx="469981" cy="4"/>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54" name="TextBox 53">
            <a:extLst>
              <a:ext uri="{FF2B5EF4-FFF2-40B4-BE49-F238E27FC236}">
                <a16:creationId xmlns:a16="http://schemas.microsoft.com/office/drawing/2014/main" id="{5378D9A3-6825-B442-9B62-AB6B3F40D410}"/>
              </a:ext>
            </a:extLst>
          </p:cNvPr>
          <p:cNvSpPr txBox="1"/>
          <p:nvPr/>
        </p:nvSpPr>
        <p:spPr>
          <a:xfrm>
            <a:off x="3088173" y="346084"/>
            <a:ext cx="6015654" cy="230832"/>
          </a:xfrm>
          <a:prstGeom prst="rect">
            <a:avLst/>
          </a:prstGeom>
          <a:noFill/>
        </p:spPr>
        <p:txBody>
          <a:bodyPr wrap="square" rtlCol="0">
            <a:spAutoFit/>
          </a:bodyPr>
          <a:lstStyle/>
          <a:p>
            <a:pPr algn="ctr"/>
            <a:r>
              <a:rPr lang="en-US" sz="900">
                <a:solidFill>
                  <a:schemeClr val="accent1"/>
                </a:solidFill>
                <a:latin typeface="EC Square Sans Pro"/>
              </a:rPr>
              <a:t>Authenticate     Locate evidence     User request     Evidence request     </a:t>
            </a:r>
            <a:r>
              <a:rPr lang="en-GB" sz="900" b="1">
                <a:solidFill>
                  <a:schemeClr val="accent4"/>
                </a:solidFill>
                <a:latin typeface="EC Square Sans Pro"/>
              </a:rPr>
              <a:t>ID Matching     </a:t>
            </a:r>
            <a:r>
              <a:rPr lang="en-GB" sz="900">
                <a:solidFill>
                  <a:schemeClr val="accent1"/>
                </a:solidFill>
                <a:latin typeface="EC Square Sans Pro"/>
              </a:rPr>
              <a:t>Response     </a:t>
            </a:r>
            <a:r>
              <a:rPr lang="en-US" sz="900">
                <a:solidFill>
                  <a:schemeClr val="accent1"/>
                </a:solidFill>
                <a:latin typeface="EC Square Sans Pro"/>
              </a:rPr>
              <a:t>Preview      Confirm</a:t>
            </a:r>
            <a:endParaRPr lang="nl-BE" sz="900">
              <a:solidFill>
                <a:schemeClr val="accent1"/>
              </a:solidFill>
              <a:latin typeface="EC Square Sans Pro"/>
            </a:endParaRPr>
          </a:p>
        </p:txBody>
      </p:sp>
    </p:spTree>
    <p:extLst>
      <p:ext uri="{BB962C8B-B14F-4D97-AF65-F5344CB8AC3E}">
        <p14:creationId xmlns:p14="http://schemas.microsoft.com/office/powerpoint/2010/main" val="284309146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0">
            <a:extLst>
              <a:ext uri="{FF2B5EF4-FFF2-40B4-BE49-F238E27FC236}">
                <a16:creationId xmlns:a16="http://schemas.microsoft.com/office/drawing/2014/main" id="{7F7D5704-8783-4DF8-8786-2D6735679008}"/>
              </a:ext>
            </a:extLst>
          </p:cNvPr>
          <p:cNvSpPr>
            <a:spLocks noGrp="1"/>
          </p:cNvSpPr>
          <p:nvPr>
            <p:ph type="body" sz="quarter" idx="4294967295"/>
          </p:nvPr>
        </p:nvSpPr>
        <p:spPr>
          <a:xfrm>
            <a:off x="758260" y="2300093"/>
            <a:ext cx="7122627" cy="1777371"/>
          </a:xfrm>
        </p:spPr>
        <p:txBody>
          <a:bodyPr anchor="ctr">
            <a:noAutofit/>
          </a:bodyPr>
          <a:lstStyle/>
          <a:p>
            <a:pPr marL="0" indent="0">
              <a:lnSpc>
                <a:spcPct val="120000"/>
              </a:lnSpc>
              <a:buNone/>
            </a:pPr>
            <a:r>
              <a:rPr lang="en-US" sz="5400" b="1">
                <a:solidFill>
                  <a:schemeClr val="accent5"/>
                </a:solidFill>
                <a:latin typeface="EC Square Sans Pro"/>
              </a:rPr>
              <a:t>6 </a:t>
            </a:r>
            <a:r>
              <a:rPr lang="en-US" sz="5400" b="1">
                <a:solidFill>
                  <a:schemeClr val="accent4"/>
                </a:solidFill>
                <a:latin typeface="EC Square Sans Pro"/>
              </a:rPr>
              <a:t>Evidence response</a:t>
            </a:r>
          </a:p>
          <a:p>
            <a:pPr marL="0" indent="0">
              <a:lnSpc>
                <a:spcPct val="120000"/>
              </a:lnSpc>
              <a:buNone/>
            </a:pPr>
            <a:r>
              <a:rPr lang="en-US" sz="1700">
                <a:solidFill>
                  <a:schemeClr val="accent2"/>
                </a:solidFill>
                <a:latin typeface="EC Square Sans Pro"/>
              </a:rPr>
              <a:t>The evidence provider responds to the evidence request</a:t>
            </a:r>
          </a:p>
        </p:txBody>
      </p:sp>
      <p:cxnSp>
        <p:nvCxnSpPr>
          <p:cNvPr id="5" name="Straight Connector 4">
            <a:extLst>
              <a:ext uri="{FF2B5EF4-FFF2-40B4-BE49-F238E27FC236}">
                <a16:creationId xmlns:a16="http://schemas.microsoft.com/office/drawing/2014/main" id="{0C04CBBC-049D-1B44-A523-C4E994846B74}"/>
              </a:ext>
            </a:extLst>
          </p:cNvPr>
          <p:cNvCxnSpPr>
            <a:cxnSpLocks/>
          </p:cNvCxnSpPr>
          <p:nvPr/>
        </p:nvCxnSpPr>
        <p:spPr>
          <a:xfrm>
            <a:off x="842038" y="3494784"/>
            <a:ext cx="6012673" cy="0"/>
          </a:xfrm>
          <a:prstGeom prst="line">
            <a:avLst/>
          </a:prstGeom>
          <a:ln w="19050">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2259019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8" name="Straight Connector 37">
            <a:extLst>
              <a:ext uri="{FF2B5EF4-FFF2-40B4-BE49-F238E27FC236}">
                <a16:creationId xmlns:a16="http://schemas.microsoft.com/office/drawing/2014/main" id="{0D2CB717-CFA9-1048-8AB1-45670D9268AA}"/>
              </a:ext>
            </a:extLst>
          </p:cNvPr>
          <p:cNvCxnSpPr>
            <a:cxnSpLocks/>
          </p:cNvCxnSpPr>
          <p:nvPr/>
        </p:nvCxnSpPr>
        <p:spPr>
          <a:xfrm>
            <a:off x="3692974" y="4229271"/>
            <a:ext cx="6464686" cy="0"/>
          </a:xfrm>
          <a:prstGeom prst="line">
            <a:avLst/>
          </a:prstGeom>
          <a:ln>
            <a:solidFill>
              <a:schemeClr val="accent5"/>
            </a:solidFill>
            <a:headEnd type="triangle"/>
            <a:tailEnd type="oval"/>
          </a:ln>
        </p:spPr>
        <p:style>
          <a:lnRef idx="1">
            <a:schemeClr val="accent1"/>
          </a:lnRef>
          <a:fillRef idx="0">
            <a:schemeClr val="accent1"/>
          </a:fillRef>
          <a:effectRef idx="0">
            <a:schemeClr val="accent1"/>
          </a:effectRef>
          <a:fontRef idx="minor">
            <a:schemeClr val="tx1"/>
          </a:fontRef>
        </p:style>
      </p:cxnSp>
      <p:sp>
        <p:nvSpPr>
          <p:cNvPr id="111" name="Rectangle 110">
            <a:extLst>
              <a:ext uri="{FF2B5EF4-FFF2-40B4-BE49-F238E27FC236}">
                <a16:creationId xmlns:a16="http://schemas.microsoft.com/office/drawing/2014/main" id="{34EA330D-9993-234B-A14E-A8095529DEEF}"/>
              </a:ext>
            </a:extLst>
          </p:cNvPr>
          <p:cNvSpPr/>
          <p:nvPr/>
        </p:nvSpPr>
        <p:spPr>
          <a:xfrm>
            <a:off x="2877621" y="3870537"/>
            <a:ext cx="744603" cy="18847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grpSp>
        <p:nvGrpSpPr>
          <p:cNvPr id="95" name="Group 94">
            <a:extLst>
              <a:ext uri="{FF2B5EF4-FFF2-40B4-BE49-F238E27FC236}">
                <a16:creationId xmlns:a16="http://schemas.microsoft.com/office/drawing/2014/main" id="{D1212C4C-99B1-5D45-9825-C5DB9419965B}"/>
              </a:ext>
            </a:extLst>
          </p:cNvPr>
          <p:cNvGrpSpPr/>
          <p:nvPr/>
        </p:nvGrpSpPr>
        <p:grpSpPr>
          <a:xfrm>
            <a:off x="2535929" y="3631179"/>
            <a:ext cx="1445955" cy="942361"/>
            <a:chOff x="6559048" y="1880418"/>
            <a:chExt cx="1445955" cy="942361"/>
          </a:xfrm>
        </p:grpSpPr>
        <p:sp>
          <p:nvSpPr>
            <p:cNvPr id="96" name="TextBox 95">
              <a:extLst>
                <a:ext uri="{FF2B5EF4-FFF2-40B4-BE49-F238E27FC236}">
                  <a16:creationId xmlns:a16="http://schemas.microsoft.com/office/drawing/2014/main" id="{39DB9B99-2D0E-CE4C-8B08-C52A28B1FAA0}"/>
                </a:ext>
              </a:extLst>
            </p:cNvPr>
            <p:cNvSpPr txBox="1"/>
            <p:nvPr/>
          </p:nvSpPr>
          <p:spPr>
            <a:xfrm>
              <a:off x="6559048" y="1880418"/>
              <a:ext cx="1445955" cy="261610"/>
            </a:xfrm>
            <a:prstGeom prst="rect">
              <a:avLst/>
            </a:prstGeom>
            <a:noFill/>
          </p:spPr>
          <p:txBody>
            <a:bodyPr wrap="square" rtlCol="0">
              <a:spAutoFit/>
            </a:bodyPr>
            <a:lstStyle/>
            <a:p>
              <a:pPr algn="ctr"/>
              <a:r>
                <a:rPr lang="en-US" sz="1100">
                  <a:solidFill>
                    <a:schemeClr val="accent2"/>
                  </a:solidFill>
                  <a:latin typeface="EC Square Sans Pro" panose="020B0506040000020004" pitchFamily="34" charset="0"/>
                </a:rPr>
                <a:t>Preview space</a:t>
              </a:r>
              <a:endParaRPr lang="en-BE" sz="1100">
                <a:solidFill>
                  <a:schemeClr val="accent2"/>
                </a:solidFill>
                <a:latin typeface="EC Square Sans Pro" panose="020B0506040000020004" pitchFamily="34" charset="0"/>
              </a:endParaRPr>
            </a:p>
          </p:txBody>
        </p:sp>
        <p:pic>
          <p:nvPicPr>
            <p:cNvPr id="97" name="Graphic 96">
              <a:extLst>
                <a:ext uri="{FF2B5EF4-FFF2-40B4-BE49-F238E27FC236}">
                  <a16:creationId xmlns:a16="http://schemas.microsoft.com/office/drawing/2014/main" id="{1F8D779F-20D5-1B49-A427-D8CCDCF07D08}"/>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a:off x="6936543" y="2131814"/>
              <a:ext cx="690965" cy="690965"/>
            </a:xfrm>
            <a:prstGeom prst="rect">
              <a:avLst/>
            </a:prstGeom>
          </p:spPr>
        </p:pic>
      </p:grpSp>
      <p:sp>
        <p:nvSpPr>
          <p:cNvPr id="40" name="Rectangle 39">
            <a:extLst>
              <a:ext uri="{FF2B5EF4-FFF2-40B4-BE49-F238E27FC236}">
                <a16:creationId xmlns:a16="http://schemas.microsoft.com/office/drawing/2014/main" id="{FA73CDF0-B18B-ED43-AA09-A8F4A061EDEE}"/>
              </a:ext>
            </a:extLst>
          </p:cNvPr>
          <p:cNvSpPr/>
          <p:nvPr/>
        </p:nvSpPr>
        <p:spPr>
          <a:xfrm>
            <a:off x="6158667" y="2674748"/>
            <a:ext cx="397116" cy="18847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41" name="Rectangle 40">
            <a:extLst>
              <a:ext uri="{FF2B5EF4-FFF2-40B4-BE49-F238E27FC236}">
                <a16:creationId xmlns:a16="http://schemas.microsoft.com/office/drawing/2014/main" id="{09D15714-D748-464B-9BB0-F0524E2E3D55}"/>
              </a:ext>
            </a:extLst>
          </p:cNvPr>
          <p:cNvSpPr/>
          <p:nvPr/>
        </p:nvSpPr>
        <p:spPr>
          <a:xfrm>
            <a:off x="6667026" y="2104139"/>
            <a:ext cx="1229997" cy="3774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42" name="Rectangle 41">
            <a:extLst>
              <a:ext uri="{FF2B5EF4-FFF2-40B4-BE49-F238E27FC236}">
                <a16:creationId xmlns:a16="http://schemas.microsoft.com/office/drawing/2014/main" id="{8ECC306D-6F60-154A-BDC8-614EA26830C3}"/>
              </a:ext>
            </a:extLst>
          </p:cNvPr>
          <p:cNvSpPr/>
          <p:nvPr/>
        </p:nvSpPr>
        <p:spPr>
          <a:xfrm>
            <a:off x="4781740" y="2161014"/>
            <a:ext cx="1216350" cy="3774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43" name="TextBox 42">
            <a:extLst>
              <a:ext uri="{FF2B5EF4-FFF2-40B4-BE49-F238E27FC236}">
                <a16:creationId xmlns:a16="http://schemas.microsoft.com/office/drawing/2014/main" id="{9E9179C4-413B-1A44-AFAE-CB414883D91A}"/>
              </a:ext>
            </a:extLst>
          </p:cNvPr>
          <p:cNvSpPr txBox="1"/>
          <p:nvPr/>
        </p:nvSpPr>
        <p:spPr>
          <a:xfrm>
            <a:off x="723246" y="3624127"/>
            <a:ext cx="1445955" cy="261610"/>
          </a:xfrm>
          <a:prstGeom prst="rect">
            <a:avLst/>
          </a:prstGeom>
          <a:noFill/>
        </p:spPr>
        <p:txBody>
          <a:bodyPr wrap="square" rtlCol="0">
            <a:spAutoFit/>
          </a:bodyPr>
          <a:lstStyle/>
          <a:p>
            <a:pPr algn="ctr"/>
            <a:r>
              <a:rPr lang="en-GB" sz="1100">
                <a:solidFill>
                  <a:schemeClr val="accent2"/>
                </a:solidFill>
                <a:latin typeface="EC Square Sans Pro" panose="020B0506040000020004" pitchFamily="34" charset="0"/>
              </a:rPr>
              <a:t>E</a:t>
            </a:r>
            <a:r>
              <a:rPr lang="en-US" sz="1100">
                <a:solidFill>
                  <a:schemeClr val="accent2"/>
                </a:solidFill>
                <a:latin typeface="EC Square Sans Pro" panose="020B0506040000020004" pitchFamily="34" charset="0"/>
              </a:rPr>
              <a:t>vidence requester</a:t>
            </a:r>
            <a:endParaRPr lang="en-BE" sz="1100">
              <a:solidFill>
                <a:schemeClr val="accent2"/>
              </a:solidFill>
              <a:latin typeface="EC Square Sans Pro" panose="020B0506040000020004" pitchFamily="34" charset="0"/>
            </a:endParaRPr>
          </a:p>
        </p:txBody>
      </p:sp>
      <p:grpSp>
        <p:nvGrpSpPr>
          <p:cNvPr id="44" name="Group 43">
            <a:extLst>
              <a:ext uri="{FF2B5EF4-FFF2-40B4-BE49-F238E27FC236}">
                <a16:creationId xmlns:a16="http://schemas.microsoft.com/office/drawing/2014/main" id="{257A1CBB-A17F-B546-967E-701853E799A9}"/>
              </a:ext>
            </a:extLst>
          </p:cNvPr>
          <p:cNvGrpSpPr/>
          <p:nvPr/>
        </p:nvGrpSpPr>
        <p:grpSpPr>
          <a:xfrm>
            <a:off x="1298805" y="3936465"/>
            <a:ext cx="289771" cy="507099"/>
            <a:chOff x="2425700" y="5322888"/>
            <a:chExt cx="476250" cy="833438"/>
          </a:xfrm>
          <a:solidFill>
            <a:schemeClr val="accent4"/>
          </a:solidFill>
        </p:grpSpPr>
        <p:sp>
          <p:nvSpPr>
            <p:cNvPr id="45" name="Freeform 134">
              <a:extLst>
                <a:ext uri="{FF2B5EF4-FFF2-40B4-BE49-F238E27FC236}">
                  <a16:creationId xmlns:a16="http://schemas.microsoft.com/office/drawing/2014/main" id="{E7269C5B-3656-F24E-BED8-B13F0574E5FC}"/>
                </a:ext>
              </a:extLst>
            </p:cNvPr>
            <p:cNvSpPr>
              <a:spLocks noEditPoints="1"/>
            </p:cNvSpPr>
            <p:nvPr/>
          </p:nvSpPr>
          <p:spPr bwMode="auto">
            <a:xfrm>
              <a:off x="2425700" y="5322888"/>
              <a:ext cx="476250" cy="833438"/>
            </a:xfrm>
            <a:custGeom>
              <a:avLst/>
              <a:gdLst>
                <a:gd name="T0" fmla="*/ 91 w 1282"/>
                <a:gd name="T1" fmla="*/ 21 h 2248"/>
                <a:gd name="T2" fmla="*/ 40 w 1282"/>
                <a:gd name="T3" fmla="*/ 65 h 2248"/>
                <a:gd name="T4" fmla="*/ 25 w 1282"/>
                <a:gd name="T5" fmla="*/ 89 h 2248"/>
                <a:gd name="T6" fmla="*/ 5 w 1282"/>
                <a:gd name="T7" fmla="*/ 475 h 2248"/>
                <a:gd name="T8" fmla="*/ 0 w 1282"/>
                <a:gd name="T9" fmla="*/ 1452 h 2248"/>
                <a:gd name="T10" fmla="*/ 7 w 1282"/>
                <a:gd name="T11" fmla="*/ 2097 h 2248"/>
                <a:gd name="T12" fmla="*/ 32 w 1282"/>
                <a:gd name="T13" fmla="*/ 2174 h 2248"/>
                <a:gd name="T14" fmla="*/ 57 w 1282"/>
                <a:gd name="T15" fmla="*/ 2208 h 2248"/>
                <a:gd name="T16" fmla="*/ 640 w 1282"/>
                <a:gd name="T17" fmla="*/ 2248 h 2248"/>
                <a:gd name="T18" fmla="*/ 1233 w 1282"/>
                <a:gd name="T19" fmla="*/ 2200 h 2248"/>
                <a:gd name="T20" fmla="*/ 1282 w 1282"/>
                <a:gd name="T21" fmla="*/ 1142 h 2248"/>
                <a:gd name="T22" fmla="*/ 1275 w 1282"/>
                <a:gd name="T23" fmla="*/ 235 h 2248"/>
                <a:gd name="T24" fmla="*/ 1262 w 1282"/>
                <a:gd name="T25" fmla="*/ 90 h 2248"/>
                <a:gd name="T26" fmla="*/ 1237 w 1282"/>
                <a:gd name="T27" fmla="*/ 48 h 2248"/>
                <a:gd name="T28" fmla="*/ 1172 w 1282"/>
                <a:gd name="T29" fmla="*/ 16 h 2248"/>
                <a:gd name="T30" fmla="*/ 1024 w 1282"/>
                <a:gd name="T31" fmla="*/ 2 h 2248"/>
                <a:gd name="T32" fmla="*/ 645 w 1282"/>
                <a:gd name="T33" fmla="*/ 0 h 2248"/>
                <a:gd name="T34" fmla="*/ 148 w 1282"/>
                <a:gd name="T35" fmla="*/ 8 h 2248"/>
                <a:gd name="T36" fmla="*/ 1153 w 1282"/>
                <a:gd name="T37" fmla="*/ 83 h 2248"/>
                <a:gd name="T38" fmla="*/ 1195 w 1282"/>
                <a:gd name="T39" fmla="*/ 113 h 2248"/>
                <a:gd name="T40" fmla="*/ 1215 w 1282"/>
                <a:gd name="T41" fmla="*/ 165 h 2248"/>
                <a:gd name="T42" fmla="*/ 1215 w 1282"/>
                <a:gd name="T43" fmla="*/ 232 h 2248"/>
                <a:gd name="T44" fmla="*/ 82 w 1282"/>
                <a:gd name="T45" fmla="*/ 232 h 2248"/>
                <a:gd name="T46" fmla="*/ 82 w 1282"/>
                <a:gd name="T47" fmla="*/ 156 h 2248"/>
                <a:gd name="T48" fmla="*/ 101 w 1282"/>
                <a:gd name="T49" fmla="*/ 102 h 2248"/>
                <a:gd name="T50" fmla="*/ 185 w 1282"/>
                <a:gd name="T51" fmla="*/ 75 h 2248"/>
                <a:gd name="T52" fmla="*/ 450 w 1282"/>
                <a:gd name="T53" fmla="*/ 65 h 2248"/>
                <a:gd name="T54" fmla="*/ 863 w 1282"/>
                <a:gd name="T55" fmla="*/ 66 h 2248"/>
                <a:gd name="T56" fmla="*/ 1140 w 1282"/>
                <a:gd name="T57" fmla="*/ 79 h 2248"/>
                <a:gd name="T58" fmla="*/ 1215 w 1282"/>
                <a:gd name="T59" fmla="*/ 1015 h 2248"/>
                <a:gd name="T60" fmla="*/ 648 w 1282"/>
                <a:gd name="T61" fmla="*/ 1732 h 2248"/>
                <a:gd name="T62" fmla="*/ 82 w 1282"/>
                <a:gd name="T63" fmla="*/ 1015 h 2248"/>
                <a:gd name="T64" fmla="*/ 648 w 1282"/>
                <a:gd name="T65" fmla="*/ 298 h 2248"/>
                <a:gd name="T66" fmla="*/ 1215 w 1282"/>
                <a:gd name="T67" fmla="*/ 1015 h 2248"/>
                <a:gd name="T68" fmla="*/ 1216 w 1282"/>
                <a:gd name="T69" fmla="*/ 2038 h 2248"/>
                <a:gd name="T70" fmla="*/ 1203 w 1282"/>
                <a:gd name="T71" fmla="*/ 2125 h 2248"/>
                <a:gd name="T72" fmla="*/ 1173 w 1282"/>
                <a:gd name="T73" fmla="*/ 2155 h 2248"/>
                <a:gd name="T74" fmla="*/ 1053 w 1282"/>
                <a:gd name="T75" fmla="*/ 2179 h 2248"/>
                <a:gd name="T76" fmla="*/ 648 w 1282"/>
                <a:gd name="T77" fmla="*/ 2182 h 2248"/>
                <a:gd name="T78" fmla="*/ 169 w 1282"/>
                <a:gd name="T79" fmla="*/ 2174 h 2248"/>
                <a:gd name="T80" fmla="*/ 113 w 1282"/>
                <a:gd name="T81" fmla="*/ 2159 h 2248"/>
                <a:gd name="T82" fmla="*/ 101 w 1282"/>
                <a:gd name="T83" fmla="*/ 2147 h 2248"/>
                <a:gd name="T84" fmla="*/ 83 w 1282"/>
                <a:gd name="T85" fmla="*/ 2049 h 2248"/>
                <a:gd name="T86" fmla="*/ 82 w 1282"/>
                <a:gd name="T87" fmla="*/ 1798 h 2248"/>
                <a:gd name="T88" fmla="*/ 1215 w 1282"/>
                <a:gd name="T89" fmla="*/ 1798 h 2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82" h="2248">
                  <a:moveTo>
                    <a:pt x="107" y="13"/>
                  </a:moveTo>
                  <a:lnTo>
                    <a:pt x="91" y="21"/>
                  </a:lnTo>
                  <a:lnTo>
                    <a:pt x="55" y="50"/>
                  </a:lnTo>
                  <a:lnTo>
                    <a:pt x="40" y="65"/>
                  </a:lnTo>
                  <a:lnTo>
                    <a:pt x="34" y="72"/>
                  </a:lnTo>
                  <a:lnTo>
                    <a:pt x="25" y="89"/>
                  </a:lnTo>
                  <a:lnTo>
                    <a:pt x="15" y="144"/>
                  </a:lnTo>
                  <a:lnTo>
                    <a:pt x="5" y="475"/>
                  </a:lnTo>
                  <a:lnTo>
                    <a:pt x="2" y="1063"/>
                  </a:lnTo>
                  <a:lnTo>
                    <a:pt x="0" y="1452"/>
                  </a:lnTo>
                  <a:lnTo>
                    <a:pt x="3" y="2014"/>
                  </a:lnTo>
                  <a:lnTo>
                    <a:pt x="7" y="2097"/>
                  </a:lnTo>
                  <a:lnTo>
                    <a:pt x="13" y="2129"/>
                  </a:lnTo>
                  <a:lnTo>
                    <a:pt x="32" y="2174"/>
                  </a:lnTo>
                  <a:lnTo>
                    <a:pt x="48" y="2199"/>
                  </a:lnTo>
                  <a:lnTo>
                    <a:pt x="57" y="2208"/>
                  </a:lnTo>
                  <a:lnTo>
                    <a:pt x="97" y="2248"/>
                  </a:lnTo>
                  <a:lnTo>
                    <a:pt x="640" y="2248"/>
                  </a:lnTo>
                  <a:lnTo>
                    <a:pt x="1185" y="2248"/>
                  </a:lnTo>
                  <a:lnTo>
                    <a:pt x="1233" y="2200"/>
                  </a:lnTo>
                  <a:lnTo>
                    <a:pt x="1282" y="2152"/>
                  </a:lnTo>
                  <a:lnTo>
                    <a:pt x="1282" y="1142"/>
                  </a:lnTo>
                  <a:lnTo>
                    <a:pt x="1281" y="641"/>
                  </a:lnTo>
                  <a:lnTo>
                    <a:pt x="1275" y="235"/>
                  </a:lnTo>
                  <a:lnTo>
                    <a:pt x="1267" y="109"/>
                  </a:lnTo>
                  <a:lnTo>
                    <a:pt x="1262" y="90"/>
                  </a:lnTo>
                  <a:lnTo>
                    <a:pt x="1254" y="74"/>
                  </a:lnTo>
                  <a:lnTo>
                    <a:pt x="1237" y="48"/>
                  </a:lnTo>
                  <a:lnTo>
                    <a:pt x="1212" y="29"/>
                  </a:lnTo>
                  <a:lnTo>
                    <a:pt x="1172" y="16"/>
                  </a:lnTo>
                  <a:lnTo>
                    <a:pt x="1112" y="7"/>
                  </a:lnTo>
                  <a:lnTo>
                    <a:pt x="1024" y="2"/>
                  </a:lnTo>
                  <a:lnTo>
                    <a:pt x="834" y="0"/>
                  </a:lnTo>
                  <a:lnTo>
                    <a:pt x="645" y="0"/>
                  </a:lnTo>
                  <a:lnTo>
                    <a:pt x="441" y="1"/>
                  </a:lnTo>
                  <a:lnTo>
                    <a:pt x="148" y="8"/>
                  </a:lnTo>
                  <a:lnTo>
                    <a:pt x="107" y="13"/>
                  </a:lnTo>
                  <a:close/>
                  <a:moveTo>
                    <a:pt x="1153" y="83"/>
                  </a:moveTo>
                  <a:lnTo>
                    <a:pt x="1170" y="93"/>
                  </a:lnTo>
                  <a:lnTo>
                    <a:pt x="1195" y="113"/>
                  </a:lnTo>
                  <a:lnTo>
                    <a:pt x="1209" y="135"/>
                  </a:lnTo>
                  <a:lnTo>
                    <a:pt x="1215" y="165"/>
                  </a:lnTo>
                  <a:lnTo>
                    <a:pt x="1215" y="185"/>
                  </a:lnTo>
                  <a:lnTo>
                    <a:pt x="1215" y="232"/>
                  </a:lnTo>
                  <a:lnTo>
                    <a:pt x="648" y="232"/>
                  </a:lnTo>
                  <a:lnTo>
                    <a:pt x="82" y="232"/>
                  </a:lnTo>
                  <a:lnTo>
                    <a:pt x="82" y="175"/>
                  </a:lnTo>
                  <a:lnTo>
                    <a:pt x="82" y="156"/>
                  </a:lnTo>
                  <a:lnTo>
                    <a:pt x="86" y="125"/>
                  </a:lnTo>
                  <a:lnTo>
                    <a:pt x="101" y="102"/>
                  </a:lnTo>
                  <a:lnTo>
                    <a:pt x="132" y="86"/>
                  </a:lnTo>
                  <a:lnTo>
                    <a:pt x="185" y="75"/>
                  </a:lnTo>
                  <a:lnTo>
                    <a:pt x="266" y="69"/>
                  </a:lnTo>
                  <a:lnTo>
                    <a:pt x="450" y="65"/>
                  </a:lnTo>
                  <a:lnTo>
                    <a:pt x="637" y="65"/>
                  </a:lnTo>
                  <a:lnTo>
                    <a:pt x="863" y="66"/>
                  </a:lnTo>
                  <a:lnTo>
                    <a:pt x="1068" y="72"/>
                  </a:lnTo>
                  <a:lnTo>
                    <a:pt x="1140" y="79"/>
                  </a:lnTo>
                  <a:lnTo>
                    <a:pt x="1153" y="83"/>
                  </a:lnTo>
                  <a:close/>
                  <a:moveTo>
                    <a:pt x="1215" y="1015"/>
                  </a:moveTo>
                  <a:lnTo>
                    <a:pt x="1215" y="1732"/>
                  </a:lnTo>
                  <a:lnTo>
                    <a:pt x="648" y="1732"/>
                  </a:lnTo>
                  <a:lnTo>
                    <a:pt x="82" y="1732"/>
                  </a:lnTo>
                  <a:lnTo>
                    <a:pt x="82" y="1015"/>
                  </a:lnTo>
                  <a:lnTo>
                    <a:pt x="82" y="298"/>
                  </a:lnTo>
                  <a:lnTo>
                    <a:pt x="648" y="298"/>
                  </a:lnTo>
                  <a:lnTo>
                    <a:pt x="1215" y="298"/>
                  </a:lnTo>
                  <a:lnTo>
                    <a:pt x="1215" y="1015"/>
                  </a:lnTo>
                  <a:close/>
                  <a:moveTo>
                    <a:pt x="1215" y="1953"/>
                  </a:moveTo>
                  <a:lnTo>
                    <a:pt x="1216" y="2038"/>
                  </a:lnTo>
                  <a:lnTo>
                    <a:pt x="1210" y="2105"/>
                  </a:lnTo>
                  <a:lnTo>
                    <a:pt x="1203" y="2125"/>
                  </a:lnTo>
                  <a:lnTo>
                    <a:pt x="1190" y="2142"/>
                  </a:lnTo>
                  <a:lnTo>
                    <a:pt x="1173" y="2155"/>
                  </a:lnTo>
                  <a:lnTo>
                    <a:pt x="1134" y="2169"/>
                  </a:lnTo>
                  <a:lnTo>
                    <a:pt x="1053" y="2179"/>
                  </a:lnTo>
                  <a:lnTo>
                    <a:pt x="857" y="2182"/>
                  </a:lnTo>
                  <a:lnTo>
                    <a:pt x="648" y="2182"/>
                  </a:lnTo>
                  <a:lnTo>
                    <a:pt x="361" y="2181"/>
                  </a:lnTo>
                  <a:lnTo>
                    <a:pt x="169" y="2174"/>
                  </a:lnTo>
                  <a:lnTo>
                    <a:pt x="128" y="2166"/>
                  </a:lnTo>
                  <a:lnTo>
                    <a:pt x="113" y="2159"/>
                  </a:lnTo>
                  <a:lnTo>
                    <a:pt x="108" y="2155"/>
                  </a:lnTo>
                  <a:lnTo>
                    <a:pt x="101" y="2147"/>
                  </a:lnTo>
                  <a:lnTo>
                    <a:pt x="91" y="2120"/>
                  </a:lnTo>
                  <a:lnTo>
                    <a:pt x="83" y="2049"/>
                  </a:lnTo>
                  <a:lnTo>
                    <a:pt x="82" y="1963"/>
                  </a:lnTo>
                  <a:lnTo>
                    <a:pt x="82" y="1798"/>
                  </a:lnTo>
                  <a:lnTo>
                    <a:pt x="648" y="1798"/>
                  </a:lnTo>
                  <a:lnTo>
                    <a:pt x="1215" y="1798"/>
                  </a:lnTo>
                  <a:lnTo>
                    <a:pt x="1215" y="19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4"/>
                </a:solidFill>
              </a:endParaRPr>
            </a:p>
          </p:txBody>
        </p:sp>
        <p:sp>
          <p:nvSpPr>
            <p:cNvPr id="46" name="Freeform 135">
              <a:extLst>
                <a:ext uri="{FF2B5EF4-FFF2-40B4-BE49-F238E27FC236}">
                  <a16:creationId xmlns:a16="http://schemas.microsoft.com/office/drawing/2014/main" id="{ABF18CB1-61E4-8346-BED3-DDF5FE86D451}"/>
                </a:ext>
              </a:extLst>
            </p:cNvPr>
            <p:cNvSpPr>
              <a:spLocks/>
            </p:cNvSpPr>
            <p:nvPr/>
          </p:nvSpPr>
          <p:spPr bwMode="auto">
            <a:xfrm>
              <a:off x="2598738" y="5365750"/>
              <a:ext cx="77788" cy="23813"/>
            </a:xfrm>
            <a:custGeom>
              <a:avLst/>
              <a:gdLst>
                <a:gd name="T0" fmla="*/ 0 w 208"/>
                <a:gd name="T1" fmla="*/ 31 h 63"/>
                <a:gd name="T2" fmla="*/ 0 w 208"/>
                <a:gd name="T3" fmla="*/ 42 h 63"/>
                <a:gd name="T4" fmla="*/ 7 w 208"/>
                <a:gd name="T5" fmla="*/ 56 h 63"/>
                <a:gd name="T6" fmla="*/ 28 w 208"/>
                <a:gd name="T7" fmla="*/ 63 h 63"/>
                <a:gd name="T8" fmla="*/ 72 w 208"/>
                <a:gd name="T9" fmla="*/ 63 h 63"/>
                <a:gd name="T10" fmla="*/ 105 w 208"/>
                <a:gd name="T11" fmla="*/ 61 h 63"/>
                <a:gd name="T12" fmla="*/ 157 w 208"/>
                <a:gd name="T13" fmla="*/ 58 h 63"/>
                <a:gd name="T14" fmla="*/ 197 w 208"/>
                <a:gd name="T15" fmla="*/ 48 h 63"/>
                <a:gd name="T16" fmla="*/ 208 w 208"/>
                <a:gd name="T17" fmla="*/ 38 h 63"/>
                <a:gd name="T18" fmla="*/ 208 w 208"/>
                <a:gd name="T19" fmla="*/ 31 h 63"/>
                <a:gd name="T20" fmla="*/ 208 w 208"/>
                <a:gd name="T21" fmla="*/ 25 h 63"/>
                <a:gd name="T22" fmla="*/ 197 w 208"/>
                <a:gd name="T23" fmla="*/ 15 h 63"/>
                <a:gd name="T24" fmla="*/ 157 w 208"/>
                <a:gd name="T25" fmla="*/ 4 h 63"/>
                <a:gd name="T26" fmla="*/ 105 w 208"/>
                <a:gd name="T27" fmla="*/ 1 h 63"/>
                <a:gd name="T28" fmla="*/ 72 w 208"/>
                <a:gd name="T29" fmla="*/ 0 h 63"/>
                <a:gd name="T30" fmla="*/ 28 w 208"/>
                <a:gd name="T31" fmla="*/ 0 h 63"/>
                <a:gd name="T32" fmla="*/ 7 w 208"/>
                <a:gd name="T33" fmla="*/ 6 h 63"/>
                <a:gd name="T34" fmla="*/ 0 w 208"/>
                <a:gd name="T35" fmla="*/ 20 h 63"/>
                <a:gd name="T36" fmla="*/ 0 w 208"/>
                <a:gd name="T37" fmla="*/ 31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08" h="63">
                  <a:moveTo>
                    <a:pt x="0" y="31"/>
                  </a:moveTo>
                  <a:lnTo>
                    <a:pt x="0" y="42"/>
                  </a:lnTo>
                  <a:lnTo>
                    <a:pt x="7" y="56"/>
                  </a:lnTo>
                  <a:lnTo>
                    <a:pt x="28" y="63"/>
                  </a:lnTo>
                  <a:lnTo>
                    <a:pt x="72" y="63"/>
                  </a:lnTo>
                  <a:lnTo>
                    <a:pt x="105" y="61"/>
                  </a:lnTo>
                  <a:lnTo>
                    <a:pt x="157" y="58"/>
                  </a:lnTo>
                  <a:lnTo>
                    <a:pt x="197" y="48"/>
                  </a:lnTo>
                  <a:lnTo>
                    <a:pt x="208" y="38"/>
                  </a:lnTo>
                  <a:lnTo>
                    <a:pt x="208" y="31"/>
                  </a:lnTo>
                  <a:lnTo>
                    <a:pt x="208" y="25"/>
                  </a:lnTo>
                  <a:lnTo>
                    <a:pt x="197" y="15"/>
                  </a:lnTo>
                  <a:lnTo>
                    <a:pt x="157" y="4"/>
                  </a:lnTo>
                  <a:lnTo>
                    <a:pt x="105" y="1"/>
                  </a:lnTo>
                  <a:lnTo>
                    <a:pt x="72" y="0"/>
                  </a:lnTo>
                  <a:lnTo>
                    <a:pt x="28" y="0"/>
                  </a:lnTo>
                  <a:lnTo>
                    <a:pt x="7" y="6"/>
                  </a:lnTo>
                  <a:lnTo>
                    <a:pt x="0" y="20"/>
                  </a:lnTo>
                  <a:lnTo>
                    <a:pt x="0"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4"/>
                </a:solidFill>
              </a:endParaRPr>
            </a:p>
          </p:txBody>
        </p:sp>
        <p:sp>
          <p:nvSpPr>
            <p:cNvPr id="74" name="Freeform 136">
              <a:extLst>
                <a:ext uri="{FF2B5EF4-FFF2-40B4-BE49-F238E27FC236}">
                  <a16:creationId xmlns:a16="http://schemas.microsoft.com/office/drawing/2014/main" id="{774A7B76-A331-7243-944B-2D6BF58ABC17}"/>
                </a:ext>
              </a:extLst>
            </p:cNvPr>
            <p:cNvSpPr>
              <a:spLocks/>
            </p:cNvSpPr>
            <p:nvPr/>
          </p:nvSpPr>
          <p:spPr bwMode="auto">
            <a:xfrm>
              <a:off x="2692400" y="5365750"/>
              <a:ext cx="39688" cy="23813"/>
            </a:xfrm>
            <a:custGeom>
              <a:avLst/>
              <a:gdLst>
                <a:gd name="T0" fmla="*/ 4 w 104"/>
                <a:gd name="T1" fmla="*/ 15 h 64"/>
                <a:gd name="T2" fmla="*/ 0 w 104"/>
                <a:gd name="T3" fmla="*/ 24 h 64"/>
                <a:gd name="T4" fmla="*/ 3 w 104"/>
                <a:gd name="T5" fmla="*/ 43 h 64"/>
                <a:gd name="T6" fmla="*/ 9 w 104"/>
                <a:gd name="T7" fmla="*/ 51 h 64"/>
                <a:gd name="T8" fmla="*/ 20 w 104"/>
                <a:gd name="T9" fmla="*/ 59 h 64"/>
                <a:gd name="T10" fmla="*/ 50 w 104"/>
                <a:gd name="T11" fmla="*/ 64 h 64"/>
                <a:gd name="T12" fmla="*/ 81 w 104"/>
                <a:gd name="T13" fmla="*/ 57 h 64"/>
                <a:gd name="T14" fmla="*/ 98 w 104"/>
                <a:gd name="T15" fmla="*/ 46 h 64"/>
                <a:gd name="T16" fmla="*/ 104 w 104"/>
                <a:gd name="T17" fmla="*/ 37 h 64"/>
                <a:gd name="T18" fmla="*/ 104 w 104"/>
                <a:gd name="T19" fmla="*/ 31 h 64"/>
                <a:gd name="T20" fmla="*/ 104 w 104"/>
                <a:gd name="T21" fmla="*/ 26 h 64"/>
                <a:gd name="T22" fmla="*/ 97 w 104"/>
                <a:gd name="T23" fmla="*/ 16 h 64"/>
                <a:gd name="T24" fmla="*/ 78 w 104"/>
                <a:gd name="T25" fmla="*/ 5 h 64"/>
                <a:gd name="T26" fmla="*/ 43 w 104"/>
                <a:gd name="T27" fmla="*/ 0 h 64"/>
                <a:gd name="T28" fmla="*/ 20 w 104"/>
                <a:gd name="T29" fmla="*/ 4 h 64"/>
                <a:gd name="T30" fmla="*/ 8 w 104"/>
                <a:gd name="T31" fmla="*/ 10 h 64"/>
                <a:gd name="T32" fmla="*/ 4 w 104"/>
                <a:gd name="T33" fmla="*/ 15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4" h="64">
                  <a:moveTo>
                    <a:pt x="4" y="15"/>
                  </a:moveTo>
                  <a:lnTo>
                    <a:pt x="0" y="24"/>
                  </a:lnTo>
                  <a:lnTo>
                    <a:pt x="3" y="43"/>
                  </a:lnTo>
                  <a:lnTo>
                    <a:pt x="9" y="51"/>
                  </a:lnTo>
                  <a:lnTo>
                    <a:pt x="20" y="59"/>
                  </a:lnTo>
                  <a:lnTo>
                    <a:pt x="50" y="64"/>
                  </a:lnTo>
                  <a:lnTo>
                    <a:pt x="81" y="57"/>
                  </a:lnTo>
                  <a:lnTo>
                    <a:pt x="98" y="46"/>
                  </a:lnTo>
                  <a:lnTo>
                    <a:pt x="104" y="37"/>
                  </a:lnTo>
                  <a:lnTo>
                    <a:pt x="104" y="31"/>
                  </a:lnTo>
                  <a:lnTo>
                    <a:pt x="104" y="26"/>
                  </a:lnTo>
                  <a:lnTo>
                    <a:pt x="97" y="16"/>
                  </a:lnTo>
                  <a:lnTo>
                    <a:pt x="78" y="5"/>
                  </a:lnTo>
                  <a:lnTo>
                    <a:pt x="43" y="0"/>
                  </a:lnTo>
                  <a:lnTo>
                    <a:pt x="20" y="4"/>
                  </a:lnTo>
                  <a:lnTo>
                    <a:pt x="8" y="10"/>
                  </a:lnTo>
                  <a:lnTo>
                    <a:pt x="4"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4"/>
                </a:solidFill>
              </a:endParaRPr>
            </a:p>
          </p:txBody>
        </p:sp>
        <p:sp>
          <p:nvSpPr>
            <p:cNvPr id="82" name="Freeform 137">
              <a:extLst>
                <a:ext uri="{FF2B5EF4-FFF2-40B4-BE49-F238E27FC236}">
                  <a16:creationId xmlns:a16="http://schemas.microsoft.com/office/drawing/2014/main" id="{7308D47A-F816-9F49-BB94-895873E4E698}"/>
                </a:ext>
              </a:extLst>
            </p:cNvPr>
            <p:cNvSpPr>
              <a:spLocks noEditPoints="1"/>
            </p:cNvSpPr>
            <p:nvPr/>
          </p:nvSpPr>
          <p:spPr bwMode="auto">
            <a:xfrm>
              <a:off x="2481263" y="5476875"/>
              <a:ext cx="111125" cy="111125"/>
            </a:xfrm>
            <a:custGeom>
              <a:avLst/>
              <a:gdLst>
                <a:gd name="T0" fmla="*/ 27 w 300"/>
                <a:gd name="T1" fmla="*/ 37 h 300"/>
                <a:gd name="T2" fmla="*/ 21 w 300"/>
                <a:gd name="T3" fmla="*/ 45 h 300"/>
                <a:gd name="T4" fmla="*/ 12 w 300"/>
                <a:gd name="T5" fmla="*/ 70 h 300"/>
                <a:gd name="T6" fmla="*/ 2 w 300"/>
                <a:gd name="T7" fmla="*/ 118 h 300"/>
                <a:gd name="T8" fmla="*/ 0 w 300"/>
                <a:gd name="T9" fmla="*/ 150 h 300"/>
                <a:gd name="T10" fmla="*/ 1 w 300"/>
                <a:gd name="T11" fmla="*/ 191 h 300"/>
                <a:gd name="T12" fmla="*/ 11 w 300"/>
                <a:gd name="T13" fmla="*/ 237 h 300"/>
                <a:gd name="T14" fmla="*/ 23 w 300"/>
                <a:gd name="T15" fmla="*/ 260 h 300"/>
                <a:gd name="T16" fmla="*/ 39 w 300"/>
                <a:gd name="T17" fmla="*/ 277 h 300"/>
                <a:gd name="T18" fmla="*/ 61 w 300"/>
                <a:gd name="T19" fmla="*/ 289 h 300"/>
                <a:gd name="T20" fmla="*/ 105 w 300"/>
                <a:gd name="T21" fmla="*/ 299 h 300"/>
                <a:gd name="T22" fmla="*/ 144 w 300"/>
                <a:gd name="T23" fmla="*/ 300 h 300"/>
                <a:gd name="T24" fmla="*/ 193 w 300"/>
                <a:gd name="T25" fmla="*/ 300 h 300"/>
                <a:gd name="T26" fmla="*/ 243 w 300"/>
                <a:gd name="T27" fmla="*/ 293 h 300"/>
                <a:gd name="T28" fmla="*/ 267 w 300"/>
                <a:gd name="T29" fmla="*/ 284 h 300"/>
                <a:gd name="T30" fmla="*/ 283 w 300"/>
                <a:gd name="T31" fmla="*/ 269 h 300"/>
                <a:gd name="T32" fmla="*/ 293 w 300"/>
                <a:gd name="T33" fmla="*/ 247 h 300"/>
                <a:gd name="T34" fmla="*/ 300 w 300"/>
                <a:gd name="T35" fmla="*/ 200 h 300"/>
                <a:gd name="T36" fmla="*/ 300 w 300"/>
                <a:gd name="T37" fmla="*/ 153 h 300"/>
                <a:gd name="T38" fmla="*/ 299 w 300"/>
                <a:gd name="T39" fmla="*/ 105 h 300"/>
                <a:gd name="T40" fmla="*/ 292 w 300"/>
                <a:gd name="T41" fmla="*/ 49 h 300"/>
                <a:gd name="T42" fmla="*/ 285 w 300"/>
                <a:gd name="T43" fmla="*/ 26 h 300"/>
                <a:gd name="T44" fmla="*/ 280 w 300"/>
                <a:gd name="T45" fmla="*/ 20 h 300"/>
                <a:gd name="T46" fmla="*/ 275 w 300"/>
                <a:gd name="T47" fmla="*/ 16 h 300"/>
                <a:gd name="T48" fmla="*/ 252 w 300"/>
                <a:gd name="T49" fmla="*/ 8 h 300"/>
                <a:gd name="T50" fmla="*/ 200 w 300"/>
                <a:gd name="T51" fmla="*/ 1 h 300"/>
                <a:gd name="T52" fmla="*/ 157 w 300"/>
                <a:gd name="T53" fmla="*/ 0 h 300"/>
                <a:gd name="T54" fmla="*/ 125 w 300"/>
                <a:gd name="T55" fmla="*/ 0 h 300"/>
                <a:gd name="T56" fmla="*/ 81 w 300"/>
                <a:gd name="T57" fmla="*/ 3 h 300"/>
                <a:gd name="T58" fmla="*/ 54 w 300"/>
                <a:gd name="T59" fmla="*/ 11 h 300"/>
                <a:gd name="T60" fmla="*/ 35 w 300"/>
                <a:gd name="T61" fmla="*/ 26 h 300"/>
                <a:gd name="T62" fmla="*/ 27 w 300"/>
                <a:gd name="T63" fmla="*/ 37 h 300"/>
                <a:gd name="T64" fmla="*/ 234 w 300"/>
                <a:gd name="T65" fmla="*/ 150 h 300"/>
                <a:gd name="T66" fmla="*/ 234 w 300"/>
                <a:gd name="T67" fmla="*/ 233 h 300"/>
                <a:gd name="T68" fmla="*/ 159 w 300"/>
                <a:gd name="T69" fmla="*/ 233 h 300"/>
                <a:gd name="T70" fmla="*/ 84 w 300"/>
                <a:gd name="T71" fmla="*/ 233 h 300"/>
                <a:gd name="T72" fmla="*/ 84 w 300"/>
                <a:gd name="T73" fmla="*/ 150 h 300"/>
                <a:gd name="T74" fmla="*/ 84 w 300"/>
                <a:gd name="T75" fmla="*/ 67 h 300"/>
                <a:gd name="T76" fmla="*/ 159 w 300"/>
                <a:gd name="T77" fmla="*/ 67 h 300"/>
                <a:gd name="T78" fmla="*/ 234 w 300"/>
                <a:gd name="T79" fmla="*/ 67 h 300"/>
                <a:gd name="T80" fmla="*/ 234 w 300"/>
                <a:gd name="T81" fmla="*/ 150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00" h="300">
                  <a:moveTo>
                    <a:pt x="27" y="37"/>
                  </a:moveTo>
                  <a:lnTo>
                    <a:pt x="21" y="45"/>
                  </a:lnTo>
                  <a:lnTo>
                    <a:pt x="12" y="70"/>
                  </a:lnTo>
                  <a:lnTo>
                    <a:pt x="2" y="118"/>
                  </a:lnTo>
                  <a:lnTo>
                    <a:pt x="0" y="150"/>
                  </a:lnTo>
                  <a:lnTo>
                    <a:pt x="1" y="191"/>
                  </a:lnTo>
                  <a:lnTo>
                    <a:pt x="11" y="237"/>
                  </a:lnTo>
                  <a:lnTo>
                    <a:pt x="23" y="260"/>
                  </a:lnTo>
                  <a:lnTo>
                    <a:pt x="39" y="277"/>
                  </a:lnTo>
                  <a:lnTo>
                    <a:pt x="61" y="289"/>
                  </a:lnTo>
                  <a:lnTo>
                    <a:pt x="105" y="299"/>
                  </a:lnTo>
                  <a:lnTo>
                    <a:pt x="144" y="300"/>
                  </a:lnTo>
                  <a:lnTo>
                    <a:pt x="193" y="300"/>
                  </a:lnTo>
                  <a:lnTo>
                    <a:pt x="243" y="293"/>
                  </a:lnTo>
                  <a:lnTo>
                    <a:pt x="267" y="284"/>
                  </a:lnTo>
                  <a:lnTo>
                    <a:pt x="283" y="269"/>
                  </a:lnTo>
                  <a:lnTo>
                    <a:pt x="293" y="247"/>
                  </a:lnTo>
                  <a:lnTo>
                    <a:pt x="300" y="200"/>
                  </a:lnTo>
                  <a:lnTo>
                    <a:pt x="300" y="153"/>
                  </a:lnTo>
                  <a:lnTo>
                    <a:pt x="299" y="105"/>
                  </a:lnTo>
                  <a:lnTo>
                    <a:pt x="292" y="49"/>
                  </a:lnTo>
                  <a:lnTo>
                    <a:pt x="285" y="26"/>
                  </a:lnTo>
                  <a:lnTo>
                    <a:pt x="280" y="20"/>
                  </a:lnTo>
                  <a:lnTo>
                    <a:pt x="275" y="16"/>
                  </a:lnTo>
                  <a:lnTo>
                    <a:pt x="252" y="8"/>
                  </a:lnTo>
                  <a:lnTo>
                    <a:pt x="200" y="1"/>
                  </a:lnTo>
                  <a:lnTo>
                    <a:pt x="157" y="0"/>
                  </a:lnTo>
                  <a:lnTo>
                    <a:pt x="125" y="0"/>
                  </a:lnTo>
                  <a:lnTo>
                    <a:pt x="81" y="3"/>
                  </a:lnTo>
                  <a:lnTo>
                    <a:pt x="54" y="11"/>
                  </a:lnTo>
                  <a:lnTo>
                    <a:pt x="35" y="26"/>
                  </a:lnTo>
                  <a:lnTo>
                    <a:pt x="27" y="37"/>
                  </a:lnTo>
                  <a:close/>
                  <a:moveTo>
                    <a:pt x="234" y="150"/>
                  </a:moveTo>
                  <a:lnTo>
                    <a:pt x="234" y="233"/>
                  </a:lnTo>
                  <a:lnTo>
                    <a:pt x="159" y="233"/>
                  </a:lnTo>
                  <a:lnTo>
                    <a:pt x="84" y="233"/>
                  </a:lnTo>
                  <a:lnTo>
                    <a:pt x="84" y="150"/>
                  </a:lnTo>
                  <a:lnTo>
                    <a:pt x="84" y="67"/>
                  </a:lnTo>
                  <a:lnTo>
                    <a:pt x="159" y="67"/>
                  </a:lnTo>
                  <a:lnTo>
                    <a:pt x="234" y="67"/>
                  </a:lnTo>
                  <a:lnTo>
                    <a:pt x="234" y="1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4"/>
                </a:solidFill>
              </a:endParaRPr>
            </a:p>
          </p:txBody>
        </p:sp>
        <p:sp>
          <p:nvSpPr>
            <p:cNvPr id="83" name="Freeform 138">
              <a:extLst>
                <a:ext uri="{FF2B5EF4-FFF2-40B4-BE49-F238E27FC236}">
                  <a16:creationId xmlns:a16="http://schemas.microsoft.com/office/drawing/2014/main" id="{84543787-26FA-0C43-87F9-10911E697520}"/>
                </a:ext>
              </a:extLst>
            </p:cNvPr>
            <p:cNvSpPr>
              <a:spLocks noEditPoints="1"/>
            </p:cNvSpPr>
            <p:nvPr/>
          </p:nvSpPr>
          <p:spPr bwMode="auto">
            <a:xfrm>
              <a:off x="2611438" y="5476875"/>
              <a:ext cx="111125" cy="111125"/>
            </a:xfrm>
            <a:custGeom>
              <a:avLst/>
              <a:gdLst>
                <a:gd name="T0" fmla="*/ 20 w 300"/>
                <a:gd name="T1" fmla="*/ 20 h 300"/>
                <a:gd name="T2" fmla="*/ 16 w 300"/>
                <a:gd name="T3" fmla="*/ 26 h 300"/>
                <a:gd name="T4" fmla="*/ 9 w 300"/>
                <a:gd name="T5" fmla="*/ 49 h 300"/>
                <a:gd name="T6" fmla="*/ 1 w 300"/>
                <a:gd name="T7" fmla="*/ 105 h 300"/>
                <a:gd name="T8" fmla="*/ 0 w 300"/>
                <a:gd name="T9" fmla="*/ 153 h 300"/>
                <a:gd name="T10" fmla="*/ 1 w 300"/>
                <a:gd name="T11" fmla="*/ 200 h 300"/>
                <a:gd name="T12" fmla="*/ 8 w 300"/>
                <a:gd name="T13" fmla="*/ 247 h 300"/>
                <a:gd name="T14" fmla="*/ 18 w 300"/>
                <a:gd name="T15" fmla="*/ 269 h 300"/>
                <a:gd name="T16" fmla="*/ 34 w 300"/>
                <a:gd name="T17" fmla="*/ 284 h 300"/>
                <a:gd name="T18" fmla="*/ 58 w 300"/>
                <a:gd name="T19" fmla="*/ 293 h 300"/>
                <a:gd name="T20" fmla="*/ 108 w 300"/>
                <a:gd name="T21" fmla="*/ 300 h 300"/>
                <a:gd name="T22" fmla="*/ 157 w 300"/>
                <a:gd name="T23" fmla="*/ 300 h 300"/>
                <a:gd name="T24" fmla="*/ 197 w 300"/>
                <a:gd name="T25" fmla="*/ 299 h 300"/>
                <a:gd name="T26" fmla="*/ 241 w 300"/>
                <a:gd name="T27" fmla="*/ 289 h 300"/>
                <a:gd name="T28" fmla="*/ 263 w 300"/>
                <a:gd name="T29" fmla="*/ 276 h 300"/>
                <a:gd name="T30" fmla="*/ 279 w 300"/>
                <a:gd name="T31" fmla="*/ 258 h 300"/>
                <a:gd name="T32" fmla="*/ 290 w 300"/>
                <a:gd name="T33" fmla="*/ 234 h 300"/>
                <a:gd name="T34" fmla="*/ 299 w 300"/>
                <a:gd name="T35" fmla="*/ 185 h 300"/>
                <a:gd name="T36" fmla="*/ 300 w 300"/>
                <a:gd name="T37" fmla="*/ 140 h 300"/>
                <a:gd name="T38" fmla="*/ 299 w 300"/>
                <a:gd name="T39" fmla="*/ 100 h 300"/>
                <a:gd name="T40" fmla="*/ 290 w 300"/>
                <a:gd name="T41" fmla="*/ 57 h 300"/>
                <a:gd name="T42" fmla="*/ 277 w 300"/>
                <a:gd name="T43" fmla="*/ 36 h 300"/>
                <a:gd name="T44" fmla="*/ 260 w 300"/>
                <a:gd name="T45" fmla="*/ 20 h 300"/>
                <a:gd name="T46" fmla="*/ 235 w 300"/>
                <a:gd name="T47" fmla="*/ 9 h 300"/>
                <a:gd name="T48" fmla="*/ 186 w 300"/>
                <a:gd name="T49" fmla="*/ 1 h 300"/>
                <a:gd name="T50" fmla="*/ 140 w 300"/>
                <a:gd name="T51" fmla="*/ 0 h 300"/>
                <a:gd name="T52" fmla="*/ 99 w 300"/>
                <a:gd name="T53" fmla="*/ 1 h 300"/>
                <a:gd name="T54" fmla="*/ 49 w 300"/>
                <a:gd name="T55" fmla="*/ 8 h 300"/>
                <a:gd name="T56" fmla="*/ 26 w 300"/>
                <a:gd name="T57" fmla="*/ 16 h 300"/>
                <a:gd name="T58" fmla="*/ 20 w 300"/>
                <a:gd name="T59" fmla="*/ 20 h 300"/>
                <a:gd name="T60" fmla="*/ 217 w 300"/>
                <a:gd name="T61" fmla="*/ 152 h 300"/>
                <a:gd name="T62" fmla="*/ 217 w 300"/>
                <a:gd name="T63" fmla="*/ 235 h 300"/>
                <a:gd name="T64" fmla="*/ 147 w 300"/>
                <a:gd name="T65" fmla="*/ 230 h 300"/>
                <a:gd name="T66" fmla="*/ 123 w 300"/>
                <a:gd name="T67" fmla="*/ 228 h 300"/>
                <a:gd name="T68" fmla="*/ 93 w 300"/>
                <a:gd name="T69" fmla="*/ 223 h 300"/>
                <a:gd name="T70" fmla="*/ 78 w 300"/>
                <a:gd name="T71" fmla="*/ 211 h 300"/>
                <a:gd name="T72" fmla="*/ 72 w 300"/>
                <a:gd name="T73" fmla="*/ 188 h 300"/>
                <a:gd name="T74" fmla="*/ 70 w 300"/>
                <a:gd name="T75" fmla="*/ 170 h 300"/>
                <a:gd name="T76" fmla="*/ 68 w 300"/>
                <a:gd name="T77" fmla="*/ 140 h 300"/>
                <a:gd name="T78" fmla="*/ 70 w 300"/>
                <a:gd name="T79" fmla="*/ 107 h 300"/>
                <a:gd name="T80" fmla="*/ 75 w 300"/>
                <a:gd name="T81" fmla="*/ 92 h 300"/>
                <a:gd name="T82" fmla="*/ 84 w 300"/>
                <a:gd name="T83" fmla="*/ 81 h 300"/>
                <a:gd name="T84" fmla="*/ 97 w 300"/>
                <a:gd name="T85" fmla="*/ 73 h 300"/>
                <a:gd name="T86" fmla="*/ 124 w 300"/>
                <a:gd name="T87" fmla="*/ 67 h 300"/>
                <a:gd name="T88" fmla="*/ 150 w 300"/>
                <a:gd name="T89" fmla="*/ 67 h 300"/>
                <a:gd name="T90" fmla="*/ 217 w 300"/>
                <a:gd name="T91" fmla="*/ 67 h 300"/>
                <a:gd name="T92" fmla="*/ 217 w 300"/>
                <a:gd name="T93" fmla="*/ 152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00" h="300">
                  <a:moveTo>
                    <a:pt x="20" y="20"/>
                  </a:moveTo>
                  <a:lnTo>
                    <a:pt x="16" y="26"/>
                  </a:lnTo>
                  <a:lnTo>
                    <a:pt x="9" y="49"/>
                  </a:lnTo>
                  <a:lnTo>
                    <a:pt x="1" y="105"/>
                  </a:lnTo>
                  <a:lnTo>
                    <a:pt x="0" y="153"/>
                  </a:lnTo>
                  <a:lnTo>
                    <a:pt x="1" y="200"/>
                  </a:lnTo>
                  <a:lnTo>
                    <a:pt x="8" y="247"/>
                  </a:lnTo>
                  <a:lnTo>
                    <a:pt x="18" y="269"/>
                  </a:lnTo>
                  <a:lnTo>
                    <a:pt x="34" y="284"/>
                  </a:lnTo>
                  <a:lnTo>
                    <a:pt x="58" y="293"/>
                  </a:lnTo>
                  <a:lnTo>
                    <a:pt x="108" y="300"/>
                  </a:lnTo>
                  <a:lnTo>
                    <a:pt x="157" y="300"/>
                  </a:lnTo>
                  <a:lnTo>
                    <a:pt x="197" y="299"/>
                  </a:lnTo>
                  <a:lnTo>
                    <a:pt x="241" y="289"/>
                  </a:lnTo>
                  <a:lnTo>
                    <a:pt x="263" y="276"/>
                  </a:lnTo>
                  <a:lnTo>
                    <a:pt x="279" y="258"/>
                  </a:lnTo>
                  <a:lnTo>
                    <a:pt x="290" y="234"/>
                  </a:lnTo>
                  <a:lnTo>
                    <a:pt x="299" y="185"/>
                  </a:lnTo>
                  <a:lnTo>
                    <a:pt x="300" y="140"/>
                  </a:lnTo>
                  <a:lnTo>
                    <a:pt x="299" y="100"/>
                  </a:lnTo>
                  <a:lnTo>
                    <a:pt x="290" y="57"/>
                  </a:lnTo>
                  <a:lnTo>
                    <a:pt x="277" y="36"/>
                  </a:lnTo>
                  <a:lnTo>
                    <a:pt x="260" y="20"/>
                  </a:lnTo>
                  <a:lnTo>
                    <a:pt x="235" y="9"/>
                  </a:lnTo>
                  <a:lnTo>
                    <a:pt x="186" y="1"/>
                  </a:lnTo>
                  <a:lnTo>
                    <a:pt x="140" y="0"/>
                  </a:lnTo>
                  <a:lnTo>
                    <a:pt x="99" y="1"/>
                  </a:lnTo>
                  <a:lnTo>
                    <a:pt x="49" y="8"/>
                  </a:lnTo>
                  <a:lnTo>
                    <a:pt x="26" y="16"/>
                  </a:lnTo>
                  <a:lnTo>
                    <a:pt x="20" y="20"/>
                  </a:lnTo>
                  <a:close/>
                  <a:moveTo>
                    <a:pt x="217" y="152"/>
                  </a:moveTo>
                  <a:lnTo>
                    <a:pt x="217" y="235"/>
                  </a:lnTo>
                  <a:lnTo>
                    <a:pt x="147" y="230"/>
                  </a:lnTo>
                  <a:lnTo>
                    <a:pt x="123" y="228"/>
                  </a:lnTo>
                  <a:lnTo>
                    <a:pt x="93" y="223"/>
                  </a:lnTo>
                  <a:lnTo>
                    <a:pt x="78" y="211"/>
                  </a:lnTo>
                  <a:lnTo>
                    <a:pt x="72" y="188"/>
                  </a:lnTo>
                  <a:lnTo>
                    <a:pt x="70" y="170"/>
                  </a:lnTo>
                  <a:lnTo>
                    <a:pt x="68" y="140"/>
                  </a:lnTo>
                  <a:lnTo>
                    <a:pt x="70" y="107"/>
                  </a:lnTo>
                  <a:lnTo>
                    <a:pt x="75" y="92"/>
                  </a:lnTo>
                  <a:lnTo>
                    <a:pt x="84" y="81"/>
                  </a:lnTo>
                  <a:lnTo>
                    <a:pt x="97" y="73"/>
                  </a:lnTo>
                  <a:lnTo>
                    <a:pt x="124" y="67"/>
                  </a:lnTo>
                  <a:lnTo>
                    <a:pt x="150" y="67"/>
                  </a:lnTo>
                  <a:lnTo>
                    <a:pt x="217" y="67"/>
                  </a:lnTo>
                  <a:lnTo>
                    <a:pt x="217" y="1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4"/>
                </a:solidFill>
              </a:endParaRPr>
            </a:p>
          </p:txBody>
        </p:sp>
        <p:sp>
          <p:nvSpPr>
            <p:cNvPr id="84" name="Freeform 139">
              <a:extLst>
                <a:ext uri="{FF2B5EF4-FFF2-40B4-BE49-F238E27FC236}">
                  <a16:creationId xmlns:a16="http://schemas.microsoft.com/office/drawing/2014/main" id="{7BDE2A24-95F6-6848-8D1E-AB71ED65B3F7}"/>
                </a:ext>
              </a:extLst>
            </p:cNvPr>
            <p:cNvSpPr>
              <a:spLocks noEditPoints="1"/>
            </p:cNvSpPr>
            <p:nvPr/>
          </p:nvSpPr>
          <p:spPr bwMode="auto">
            <a:xfrm>
              <a:off x="2735263" y="5476875"/>
              <a:ext cx="111125" cy="111125"/>
            </a:xfrm>
            <a:custGeom>
              <a:avLst/>
              <a:gdLst>
                <a:gd name="T0" fmla="*/ 26 w 300"/>
                <a:gd name="T1" fmla="*/ 27 h 300"/>
                <a:gd name="T2" fmla="*/ 20 w 300"/>
                <a:gd name="T3" fmla="*/ 34 h 300"/>
                <a:gd name="T4" fmla="*/ 10 w 300"/>
                <a:gd name="T5" fmla="*/ 55 h 300"/>
                <a:gd name="T6" fmla="*/ 1 w 300"/>
                <a:gd name="T7" fmla="*/ 103 h 300"/>
                <a:gd name="T8" fmla="*/ 0 w 300"/>
                <a:gd name="T9" fmla="*/ 148 h 300"/>
                <a:gd name="T10" fmla="*/ 1 w 300"/>
                <a:gd name="T11" fmla="*/ 192 h 300"/>
                <a:gd name="T12" fmla="*/ 10 w 300"/>
                <a:gd name="T13" fmla="*/ 239 h 300"/>
                <a:gd name="T14" fmla="*/ 21 w 300"/>
                <a:gd name="T15" fmla="*/ 262 h 300"/>
                <a:gd name="T16" fmla="*/ 38 w 300"/>
                <a:gd name="T17" fmla="*/ 279 h 300"/>
                <a:gd name="T18" fmla="*/ 62 w 300"/>
                <a:gd name="T19" fmla="*/ 290 h 300"/>
                <a:gd name="T20" fmla="*/ 110 w 300"/>
                <a:gd name="T21" fmla="*/ 299 h 300"/>
                <a:gd name="T22" fmla="*/ 155 w 300"/>
                <a:gd name="T23" fmla="*/ 300 h 300"/>
                <a:gd name="T24" fmla="*/ 197 w 300"/>
                <a:gd name="T25" fmla="*/ 299 h 300"/>
                <a:gd name="T26" fmla="*/ 243 w 300"/>
                <a:gd name="T27" fmla="*/ 291 h 300"/>
                <a:gd name="T28" fmla="*/ 264 w 300"/>
                <a:gd name="T29" fmla="*/ 281 h 300"/>
                <a:gd name="T30" fmla="*/ 280 w 300"/>
                <a:gd name="T31" fmla="*/ 265 h 300"/>
                <a:gd name="T32" fmla="*/ 291 w 300"/>
                <a:gd name="T33" fmla="*/ 243 h 300"/>
                <a:gd name="T34" fmla="*/ 299 w 300"/>
                <a:gd name="T35" fmla="*/ 199 h 300"/>
                <a:gd name="T36" fmla="*/ 300 w 300"/>
                <a:gd name="T37" fmla="*/ 157 h 300"/>
                <a:gd name="T38" fmla="*/ 299 w 300"/>
                <a:gd name="T39" fmla="*/ 108 h 300"/>
                <a:gd name="T40" fmla="*/ 292 w 300"/>
                <a:gd name="T41" fmla="*/ 58 h 300"/>
                <a:gd name="T42" fmla="*/ 283 w 300"/>
                <a:gd name="T43" fmla="*/ 35 h 300"/>
                <a:gd name="T44" fmla="*/ 268 w 300"/>
                <a:gd name="T45" fmla="*/ 18 h 300"/>
                <a:gd name="T46" fmla="*/ 247 w 300"/>
                <a:gd name="T47" fmla="*/ 8 h 300"/>
                <a:gd name="T48" fmla="*/ 202 w 300"/>
                <a:gd name="T49" fmla="*/ 1 h 300"/>
                <a:gd name="T50" fmla="*/ 158 w 300"/>
                <a:gd name="T51" fmla="*/ 0 h 300"/>
                <a:gd name="T52" fmla="*/ 107 w 300"/>
                <a:gd name="T53" fmla="*/ 1 h 300"/>
                <a:gd name="T54" fmla="*/ 56 w 300"/>
                <a:gd name="T55" fmla="*/ 10 h 300"/>
                <a:gd name="T56" fmla="*/ 34 w 300"/>
                <a:gd name="T57" fmla="*/ 20 h 300"/>
                <a:gd name="T58" fmla="*/ 26 w 300"/>
                <a:gd name="T59" fmla="*/ 27 h 300"/>
                <a:gd name="T60" fmla="*/ 225 w 300"/>
                <a:gd name="T61" fmla="*/ 150 h 300"/>
                <a:gd name="T62" fmla="*/ 225 w 300"/>
                <a:gd name="T63" fmla="*/ 225 h 300"/>
                <a:gd name="T64" fmla="*/ 150 w 300"/>
                <a:gd name="T65" fmla="*/ 225 h 300"/>
                <a:gd name="T66" fmla="*/ 126 w 300"/>
                <a:gd name="T67" fmla="*/ 225 h 300"/>
                <a:gd name="T68" fmla="*/ 96 w 300"/>
                <a:gd name="T69" fmla="*/ 222 h 300"/>
                <a:gd name="T70" fmla="*/ 79 w 300"/>
                <a:gd name="T71" fmla="*/ 213 h 300"/>
                <a:gd name="T72" fmla="*/ 72 w 300"/>
                <a:gd name="T73" fmla="*/ 197 h 300"/>
                <a:gd name="T74" fmla="*/ 70 w 300"/>
                <a:gd name="T75" fmla="*/ 185 h 300"/>
                <a:gd name="T76" fmla="*/ 68 w 300"/>
                <a:gd name="T77" fmla="*/ 168 h 300"/>
                <a:gd name="T78" fmla="*/ 70 w 300"/>
                <a:gd name="T79" fmla="*/ 124 h 300"/>
                <a:gd name="T80" fmla="*/ 75 w 300"/>
                <a:gd name="T81" fmla="*/ 105 h 300"/>
                <a:gd name="T82" fmla="*/ 78 w 300"/>
                <a:gd name="T83" fmla="*/ 93 h 300"/>
                <a:gd name="T84" fmla="*/ 87 w 300"/>
                <a:gd name="T85" fmla="*/ 77 h 300"/>
                <a:gd name="T86" fmla="*/ 103 w 300"/>
                <a:gd name="T87" fmla="*/ 69 h 300"/>
                <a:gd name="T88" fmla="*/ 133 w 300"/>
                <a:gd name="T89" fmla="*/ 68 h 300"/>
                <a:gd name="T90" fmla="*/ 155 w 300"/>
                <a:gd name="T91" fmla="*/ 70 h 300"/>
                <a:gd name="T92" fmla="*/ 225 w 300"/>
                <a:gd name="T93" fmla="*/ 75 h 300"/>
                <a:gd name="T94" fmla="*/ 225 w 300"/>
                <a:gd name="T95" fmla="*/ 150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00" h="300">
                  <a:moveTo>
                    <a:pt x="26" y="27"/>
                  </a:moveTo>
                  <a:lnTo>
                    <a:pt x="20" y="34"/>
                  </a:lnTo>
                  <a:lnTo>
                    <a:pt x="10" y="55"/>
                  </a:lnTo>
                  <a:lnTo>
                    <a:pt x="1" y="103"/>
                  </a:lnTo>
                  <a:lnTo>
                    <a:pt x="0" y="148"/>
                  </a:lnTo>
                  <a:lnTo>
                    <a:pt x="1" y="192"/>
                  </a:lnTo>
                  <a:lnTo>
                    <a:pt x="10" y="239"/>
                  </a:lnTo>
                  <a:lnTo>
                    <a:pt x="21" y="262"/>
                  </a:lnTo>
                  <a:lnTo>
                    <a:pt x="38" y="279"/>
                  </a:lnTo>
                  <a:lnTo>
                    <a:pt x="62" y="290"/>
                  </a:lnTo>
                  <a:lnTo>
                    <a:pt x="110" y="299"/>
                  </a:lnTo>
                  <a:lnTo>
                    <a:pt x="155" y="300"/>
                  </a:lnTo>
                  <a:lnTo>
                    <a:pt x="197" y="299"/>
                  </a:lnTo>
                  <a:lnTo>
                    <a:pt x="243" y="291"/>
                  </a:lnTo>
                  <a:lnTo>
                    <a:pt x="264" y="281"/>
                  </a:lnTo>
                  <a:lnTo>
                    <a:pt x="280" y="265"/>
                  </a:lnTo>
                  <a:lnTo>
                    <a:pt x="291" y="243"/>
                  </a:lnTo>
                  <a:lnTo>
                    <a:pt x="299" y="199"/>
                  </a:lnTo>
                  <a:lnTo>
                    <a:pt x="300" y="157"/>
                  </a:lnTo>
                  <a:lnTo>
                    <a:pt x="299" y="108"/>
                  </a:lnTo>
                  <a:lnTo>
                    <a:pt x="292" y="58"/>
                  </a:lnTo>
                  <a:lnTo>
                    <a:pt x="283" y="35"/>
                  </a:lnTo>
                  <a:lnTo>
                    <a:pt x="268" y="18"/>
                  </a:lnTo>
                  <a:lnTo>
                    <a:pt x="247" y="8"/>
                  </a:lnTo>
                  <a:lnTo>
                    <a:pt x="202" y="1"/>
                  </a:lnTo>
                  <a:lnTo>
                    <a:pt x="158" y="0"/>
                  </a:lnTo>
                  <a:lnTo>
                    <a:pt x="107" y="1"/>
                  </a:lnTo>
                  <a:lnTo>
                    <a:pt x="56" y="10"/>
                  </a:lnTo>
                  <a:lnTo>
                    <a:pt x="34" y="20"/>
                  </a:lnTo>
                  <a:lnTo>
                    <a:pt x="26" y="27"/>
                  </a:lnTo>
                  <a:close/>
                  <a:moveTo>
                    <a:pt x="225" y="150"/>
                  </a:moveTo>
                  <a:lnTo>
                    <a:pt x="225" y="225"/>
                  </a:lnTo>
                  <a:lnTo>
                    <a:pt x="150" y="225"/>
                  </a:lnTo>
                  <a:lnTo>
                    <a:pt x="126" y="225"/>
                  </a:lnTo>
                  <a:lnTo>
                    <a:pt x="96" y="222"/>
                  </a:lnTo>
                  <a:lnTo>
                    <a:pt x="79" y="213"/>
                  </a:lnTo>
                  <a:lnTo>
                    <a:pt x="72" y="197"/>
                  </a:lnTo>
                  <a:lnTo>
                    <a:pt x="70" y="185"/>
                  </a:lnTo>
                  <a:lnTo>
                    <a:pt x="68" y="168"/>
                  </a:lnTo>
                  <a:lnTo>
                    <a:pt x="70" y="124"/>
                  </a:lnTo>
                  <a:lnTo>
                    <a:pt x="75" y="105"/>
                  </a:lnTo>
                  <a:lnTo>
                    <a:pt x="78" y="93"/>
                  </a:lnTo>
                  <a:lnTo>
                    <a:pt x="87" y="77"/>
                  </a:lnTo>
                  <a:lnTo>
                    <a:pt x="103" y="69"/>
                  </a:lnTo>
                  <a:lnTo>
                    <a:pt x="133" y="68"/>
                  </a:lnTo>
                  <a:lnTo>
                    <a:pt x="155" y="70"/>
                  </a:lnTo>
                  <a:lnTo>
                    <a:pt x="225" y="75"/>
                  </a:lnTo>
                  <a:lnTo>
                    <a:pt x="225" y="1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4"/>
                </a:solidFill>
              </a:endParaRPr>
            </a:p>
          </p:txBody>
        </p:sp>
        <p:sp>
          <p:nvSpPr>
            <p:cNvPr id="85" name="Freeform 140">
              <a:extLst>
                <a:ext uri="{FF2B5EF4-FFF2-40B4-BE49-F238E27FC236}">
                  <a16:creationId xmlns:a16="http://schemas.microsoft.com/office/drawing/2014/main" id="{ADB9B8E9-5F2B-6A45-8C30-8650E420C31C}"/>
                </a:ext>
              </a:extLst>
            </p:cNvPr>
            <p:cNvSpPr>
              <a:spLocks noEditPoints="1"/>
            </p:cNvSpPr>
            <p:nvPr/>
          </p:nvSpPr>
          <p:spPr bwMode="auto">
            <a:xfrm>
              <a:off x="2481263" y="5599113"/>
              <a:ext cx="111125" cy="112713"/>
            </a:xfrm>
            <a:custGeom>
              <a:avLst/>
              <a:gdLst>
                <a:gd name="T0" fmla="*/ 33 w 299"/>
                <a:gd name="T1" fmla="*/ 34 h 300"/>
                <a:gd name="T2" fmla="*/ 25 w 299"/>
                <a:gd name="T3" fmla="*/ 42 h 300"/>
                <a:gd name="T4" fmla="*/ 13 w 299"/>
                <a:gd name="T5" fmla="*/ 65 h 300"/>
                <a:gd name="T6" fmla="*/ 2 w 299"/>
                <a:gd name="T7" fmla="*/ 110 h 300"/>
                <a:gd name="T8" fmla="*/ 0 w 299"/>
                <a:gd name="T9" fmla="*/ 178 h 300"/>
                <a:gd name="T10" fmla="*/ 9 w 299"/>
                <a:gd name="T11" fmla="*/ 226 h 300"/>
                <a:gd name="T12" fmla="*/ 19 w 299"/>
                <a:gd name="T13" fmla="*/ 253 h 300"/>
                <a:gd name="T14" fmla="*/ 26 w 299"/>
                <a:gd name="T15" fmla="*/ 264 h 300"/>
                <a:gd name="T16" fmla="*/ 34 w 299"/>
                <a:gd name="T17" fmla="*/ 275 h 300"/>
                <a:gd name="T18" fmla="*/ 53 w 299"/>
                <a:gd name="T19" fmla="*/ 289 h 300"/>
                <a:gd name="T20" fmla="*/ 80 w 299"/>
                <a:gd name="T21" fmla="*/ 297 h 300"/>
                <a:gd name="T22" fmla="*/ 124 w 299"/>
                <a:gd name="T23" fmla="*/ 300 h 300"/>
                <a:gd name="T24" fmla="*/ 156 w 299"/>
                <a:gd name="T25" fmla="*/ 300 h 300"/>
                <a:gd name="T26" fmla="*/ 199 w 299"/>
                <a:gd name="T27" fmla="*/ 299 h 300"/>
                <a:gd name="T28" fmla="*/ 251 w 299"/>
                <a:gd name="T29" fmla="*/ 292 h 300"/>
                <a:gd name="T30" fmla="*/ 274 w 299"/>
                <a:gd name="T31" fmla="*/ 285 h 300"/>
                <a:gd name="T32" fmla="*/ 279 w 299"/>
                <a:gd name="T33" fmla="*/ 280 h 300"/>
                <a:gd name="T34" fmla="*/ 284 w 299"/>
                <a:gd name="T35" fmla="*/ 275 h 300"/>
                <a:gd name="T36" fmla="*/ 291 w 299"/>
                <a:gd name="T37" fmla="*/ 251 h 300"/>
                <a:gd name="T38" fmla="*/ 298 w 299"/>
                <a:gd name="T39" fmla="*/ 196 h 300"/>
                <a:gd name="T40" fmla="*/ 299 w 299"/>
                <a:gd name="T41" fmla="*/ 147 h 300"/>
                <a:gd name="T42" fmla="*/ 299 w 299"/>
                <a:gd name="T43" fmla="*/ 101 h 300"/>
                <a:gd name="T44" fmla="*/ 292 w 299"/>
                <a:gd name="T45" fmla="*/ 54 h 300"/>
                <a:gd name="T46" fmla="*/ 282 w 299"/>
                <a:gd name="T47" fmla="*/ 32 h 300"/>
                <a:gd name="T48" fmla="*/ 267 w 299"/>
                <a:gd name="T49" fmla="*/ 17 h 300"/>
                <a:gd name="T50" fmla="*/ 245 w 299"/>
                <a:gd name="T51" fmla="*/ 8 h 300"/>
                <a:gd name="T52" fmla="*/ 197 w 299"/>
                <a:gd name="T53" fmla="*/ 1 h 300"/>
                <a:gd name="T54" fmla="*/ 151 w 299"/>
                <a:gd name="T55" fmla="*/ 0 h 300"/>
                <a:gd name="T56" fmla="*/ 128 w 299"/>
                <a:gd name="T57" fmla="*/ 1 h 300"/>
                <a:gd name="T58" fmla="*/ 92 w 299"/>
                <a:gd name="T59" fmla="*/ 4 h 300"/>
                <a:gd name="T60" fmla="*/ 64 w 299"/>
                <a:gd name="T61" fmla="*/ 12 h 300"/>
                <a:gd name="T62" fmla="*/ 42 w 299"/>
                <a:gd name="T63" fmla="*/ 25 h 300"/>
                <a:gd name="T64" fmla="*/ 33 w 299"/>
                <a:gd name="T65" fmla="*/ 34 h 300"/>
                <a:gd name="T66" fmla="*/ 233 w 299"/>
                <a:gd name="T67" fmla="*/ 160 h 300"/>
                <a:gd name="T68" fmla="*/ 233 w 299"/>
                <a:gd name="T69" fmla="*/ 234 h 300"/>
                <a:gd name="T70" fmla="*/ 158 w 299"/>
                <a:gd name="T71" fmla="*/ 234 h 300"/>
                <a:gd name="T72" fmla="*/ 83 w 299"/>
                <a:gd name="T73" fmla="*/ 234 h 300"/>
                <a:gd name="T74" fmla="*/ 83 w 299"/>
                <a:gd name="T75" fmla="*/ 162 h 300"/>
                <a:gd name="T76" fmla="*/ 83 w 299"/>
                <a:gd name="T77" fmla="*/ 132 h 300"/>
                <a:gd name="T78" fmla="*/ 87 w 299"/>
                <a:gd name="T79" fmla="*/ 89 h 300"/>
                <a:gd name="T80" fmla="*/ 89 w 299"/>
                <a:gd name="T81" fmla="*/ 82 h 300"/>
                <a:gd name="T82" fmla="*/ 97 w 299"/>
                <a:gd name="T83" fmla="*/ 79 h 300"/>
                <a:gd name="T84" fmla="*/ 137 w 299"/>
                <a:gd name="T85" fmla="*/ 78 h 300"/>
                <a:gd name="T86" fmla="*/ 164 w 299"/>
                <a:gd name="T87" fmla="*/ 80 h 300"/>
                <a:gd name="T88" fmla="*/ 233 w 299"/>
                <a:gd name="T89" fmla="*/ 87 h 300"/>
                <a:gd name="T90" fmla="*/ 233 w 299"/>
                <a:gd name="T91" fmla="*/ 160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99" h="300">
                  <a:moveTo>
                    <a:pt x="33" y="34"/>
                  </a:moveTo>
                  <a:lnTo>
                    <a:pt x="25" y="42"/>
                  </a:lnTo>
                  <a:lnTo>
                    <a:pt x="13" y="65"/>
                  </a:lnTo>
                  <a:lnTo>
                    <a:pt x="2" y="110"/>
                  </a:lnTo>
                  <a:lnTo>
                    <a:pt x="0" y="178"/>
                  </a:lnTo>
                  <a:lnTo>
                    <a:pt x="9" y="226"/>
                  </a:lnTo>
                  <a:lnTo>
                    <a:pt x="19" y="253"/>
                  </a:lnTo>
                  <a:lnTo>
                    <a:pt x="26" y="264"/>
                  </a:lnTo>
                  <a:lnTo>
                    <a:pt x="34" y="275"/>
                  </a:lnTo>
                  <a:lnTo>
                    <a:pt x="53" y="289"/>
                  </a:lnTo>
                  <a:lnTo>
                    <a:pt x="80" y="297"/>
                  </a:lnTo>
                  <a:lnTo>
                    <a:pt x="124" y="300"/>
                  </a:lnTo>
                  <a:lnTo>
                    <a:pt x="156" y="300"/>
                  </a:lnTo>
                  <a:lnTo>
                    <a:pt x="199" y="299"/>
                  </a:lnTo>
                  <a:lnTo>
                    <a:pt x="251" y="292"/>
                  </a:lnTo>
                  <a:lnTo>
                    <a:pt x="274" y="285"/>
                  </a:lnTo>
                  <a:lnTo>
                    <a:pt x="279" y="280"/>
                  </a:lnTo>
                  <a:lnTo>
                    <a:pt x="284" y="275"/>
                  </a:lnTo>
                  <a:lnTo>
                    <a:pt x="291" y="251"/>
                  </a:lnTo>
                  <a:lnTo>
                    <a:pt x="298" y="196"/>
                  </a:lnTo>
                  <a:lnTo>
                    <a:pt x="299" y="147"/>
                  </a:lnTo>
                  <a:lnTo>
                    <a:pt x="299" y="101"/>
                  </a:lnTo>
                  <a:lnTo>
                    <a:pt x="292" y="54"/>
                  </a:lnTo>
                  <a:lnTo>
                    <a:pt x="282" y="32"/>
                  </a:lnTo>
                  <a:lnTo>
                    <a:pt x="267" y="17"/>
                  </a:lnTo>
                  <a:lnTo>
                    <a:pt x="245" y="8"/>
                  </a:lnTo>
                  <a:lnTo>
                    <a:pt x="197" y="1"/>
                  </a:lnTo>
                  <a:lnTo>
                    <a:pt x="151" y="0"/>
                  </a:lnTo>
                  <a:lnTo>
                    <a:pt x="128" y="1"/>
                  </a:lnTo>
                  <a:lnTo>
                    <a:pt x="92" y="4"/>
                  </a:lnTo>
                  <a:lnTo>
                    <a:pt x="64" y="12"/>
                  </a:lnTo>
                  <a:lnTo>
                    <a:pt x="42" y="25"/>
                  </a:lnTo>
                  <a:lnTo>
                    <a:pt x="33" y="34"/>
                  </a:lnTo>
                  <a:close/>
                  <a:moveTo>
                    <a:pt x="233" y="160"/>
                  </a:moveTo>
                  <a:lnTo>
                    <a:pt x="233" y="234"/>
                  </a:lnTo>
                  <a:lnTo>
                    <a:pt x="158" y="234"/>
                  </a:lnTo>
                  <a:lnTo>
                    <a:pt x="83" y="234"/>
                  </a:lnTo>
                  <a:lnTo>
                    <a:pt x="83" y="162"/>
                  </a:lnTo>
                  <a:lnTo>
                    <a:pt x="83" y="132"/>
                  </a:lnTo>
                  <a:lnTo>
                    <a:pt x="87" y="89"/>
                  </a:lnTo>
                  <a:lnTo>
                    <a:pt x="89" y="82"/>
                  </a:lnTo>
                  <a:lnTo>
                    <a:pt x="97" y="79"/>
                  </a:lnTo>
                  <a:lnTo>
                    <a:pt x="137" y="78"/>
                  </a:lnTo>
                  <a:lnTo>
                    <a:pt x="164" y="80"/>
                  </a:lnTo>
                  <a:lnTo>
                    <a:pt x="233" y="87"/>
                  </a:lnTo>
                  <a:lnTo>
                    <a:pt x="233" y="1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4"/>
                </a:solidFill>
              </a:endParaRPr>
            </a:p>
          </p:txBody>
        </p:sp>
        <p:sp>
          <p:nvSpPr>
            <p:cNvPr id="86" name="Freeform 141">
              <a:extLst>
                <a:ext uri="{FF2B5EF4-FFF2-40B4-BE49-F238E27FC236}">
                  <a16:creationId xmlns:a16="http://schemas.microsoft.com/office/drawing/2014/main" id="{045D7388-DFEF-154F-B771-FDD5B9E73211}"/>
                </a:ext>
              </a:extLst>
            </p:cNvPr>
            <p:cNvSpPr>
              <a:spLocks noEditPoints="1"/>
            </p:cNvSpPr>
            <p:nvPr/>
          </p:nvSpPr>
          <p:spPr bwMode="auto">
            <a:xfrm>
              <a:off x="2611438" y="5599113"/>
              <a:ext cx="111125" cy="112713"/>
            </a:xfrm>
            <a:custGeom>
              <a:avLst/>
              <a:gdLst>
                <a:gd name="T0" fmla="*/ 30 w 300"/>
                <a:gd name="T1" fmla="*/ 19 h 300"/>
                <a:gd name="T2" fmla="*/ 22 w 300"/>
                <a:gd name="T3" fmla="*/ 24 h 300"/>
                <a:gd name="T4" fmla="*/ 10 w 300"/>
                <a:gd name="T5" fmla="*/ 41 h 300"/>
                <a:gd name="T6" fmla="*/ 1 w 300"/>
                <a:gd name="T7" fmla="*/ 88 h 300"/>
                <a:gd name="T8" fmla="*/ 0 w 300"/>
                <a:gd name="T9" fmla="*/ 147 h 300"/>
                <a:gd name="T10" fmla="*/ 1 w 300"/>
                <a:gd name="T11" fmla="*/ 196 h 300"/>
                <a:gd name="T12" fmla="*/ 9 w 300"/>
                <a:gd name="T13" fmla="*/ 251 h 300"/>
                <a:gd name="T14" fmla="*/ 16 w 300"/>
                <a:gd name="T15" fmla="*/ 275 h 300"/>
                <a:gd name="T16" fmla="*/ 20 w 300"/>
                <a:gd name="T17" fmla="*/ 280 h 300"/>
                <a:gd name="T18" fmla="*/ 26 w 300"/>
                <a:gd name="T19" fmla="*/ 285 h 300"/>
                <a:gd name="T20" fmla="*/ 49 w 300"/>
                <a:gd name="T21" fmla="*/ 292 h 300"/>
                <a:gd name="T22" fmla="*/ 101 w 300"/>
                <a:gd name="T23" fmla="*/ 299 h 300"/>
                <a:gd name="T24" fmla="*/ 144 w 300"/>
                <a:gd name="T25" fmla="*/ 300 h 300"/>
                <a:gd name="T26" fmla="*/ 190 w 300"/>
                <a:gd name="T27" fmla="*/ 300 h 300"/>
                <a:gd name="T28" fmla="*/ 239 w 300"/>
                <a:gd name="T29" fmla="*/ 292 h 300"/>
                <a:gd name="T30" fmla="*/ 263 w 300"/>
                <a:gd name="T31" fmla="*/ 282 h 300"/>
                <a:gd name="T32" fmla="*/ 280 w 300"/>
                <a:gd name="T33" fmla="*/ 266 h 300"/>
                <a:gd name="T34" fmla="*/ 291 w 300"/>
                <a:gd name="T35" fmla="*/ 244 h 300"/>
                <a:gd name="T36" fmla="*/ 300 w 300"/>
                <a:gd name="T37" fmla="*/ 200 h 300"/>
                <a:gd name="T38" fmla="*/ 300 w 300"/>
                <a:gd name="T39" fmla="*/ 157 h 300"/>
                <a:gd name="T40" fmla="*/ 299 w 300"/>
                <a:gd name="T41" fmla="*/ 114 h 300"/>
                <a:gd name="T42" fmla="*/ 289 w 300"/>
                <a:gd name="T43" fmla="*/ 66 h 300"/>
                <a:gd name="T44" fmla="*/ 276 w 300"/>
                <a:gd name="T45" fmla="*/ 43 h 300"/>
                <a:gd name="T46" fmla="*/ 259 w 300"/>
                <a:gd name="T47" fmla="*/ 25 h 300"/>
                <a:gd name="T48" fmla="*/ 235 w 300"/>
                <a:gd name="T49" fmla="*/ 12 h 300"/>
                <a:gd name="T50" fmla="*/ 189 w 300"/>
                <a:gd name="T51" fmla="*/ 1 h 300"/>
                <a:gd name="T52" fmla="*/ 147 w 300"/>
                <a:gd name="T53" fmla="*/ 0 h 300"/>
                <a:gd name="T54" fmla="*/ 110 w 300"/>
                <a:gd name="T55" fmla="*/ 1 h 300"/>
                <a:gd name="T56" fmla="*/ 46 w 300"/>
                <a:gd name="T57" fmla="*/ 11 h 300"/>
                <a:gd name="T58" fmla="*/ 30 w 300"/>
                <a:gd name="T59" fmla="*/ 19 h 300"/>
                <a:gd name="T60" fmla="*/ 177 w 300"/>
                <a:gd name="T61" fmla="*/ 84 h 300"/>
                <a:gd name="T62" fmla="*/ 190 w 300"/>
                <a:gd name="T63" fmla="*/ 84 h 300"/>
                <a:gd name="T64" fmla="*/ 206 w 300"/>
                <a:gd name="T65" fmla="*/ 89 h 300"/>
                <a:gd name="T66" fmla="*/ 214 w 300"/>
                <a:gd name="T67" fmla="*/ 104 h 300"/>
                <a:gd name="T68" fmla="*/ 217 w 300"/>
                <a:gd name="T69" fmla="*/ 135 h 300"/>
                <a:gd name="T70" fmla="*/ 217 w 300"/>
                <a:gd name="T71" fmla="*/ 159 h 300"/>
                <a:gd name="T72" fmla="*/ 217 w 300"/>
                <a:gd name="T73" fmla="*/ 234 h 300"/>
                <a:gd name="T74" fmla="*/ 142 w 300"/>
                <a:gd name="T75" fmla="*/ 234 h 300"/>
                <a:gd name="T76" fmla="*/ 67 w 300"/>
                <a:gd name="T77" fmla="*/ 234 h 300"/>
                <a:gd name="T78" fmla="*/ 67 w 300"/>
                <a:gd name="T79" fmla="*/ 162 h 300"/>
                <a:gd name="T80" fmla="*/ 67 w 300"/>
                <a:gd name="T81" fmla="*/ 134 h 300"/>
                <a:gd name="T82" fmla="*/ 72 w 300"/>
                <a:gd name="T83" fmla="*/ 95 h 300"/>
                <a:gd name="T84" fmla="*/ 83 w 300"/>
                <a:gd name="T85" fmla="*/ 75 h 300"/>
                <a:gd name="T86" fmla="*/ 101 w 300"/>
                <a:gd name="T87" fmla="*/ 71 h 300"/>
                <a:gd name="T88" fmla="*/ 114 w 300"/>
                <a:gd name="T89" fmla="*/ 75 h 300"/>
                <a:gd name="T90" fmla="*/ 125 w 300"/>
                <a:gd name="T91" fmla="*/ 79 h 300"/>
                <a:gd name="T92" fmla="*/ 160 w 300"/>
                <a:gd name="T93" fmla="*/ 83 h 300"/>
                <a:gd name="T94" fmla="*/ 177 w 300"/>
                <a:gd name="T95" fmla="*/ 84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00" h="300">
                  <a:moveTo>
                    <a:pt x="30" y="19"/>
                  </a:moveTo>
                  <a:lnTo>
                    <a:pt x="22" y="24"/>
                  </a:lnTo>
                  <a:lnTo>
                    <a:pt x="10" y="41"/>
                  </a:lnTo>
                  <a:lnTo>
                    <a:pt x="1" y="88"/>
                  </a:lnTo>
                  <a:lnTo>
                    <a:pt x="0" y="147"/>
                  </a:lnTo>
                  <a:lnTo>
                    <a:pt x="1" y="196"/>
                  </a:lnTo>
                  <a:lnTo>
                    <a:pt x="9" y="251"/>
                  </a:lnTo>
                  <a:lnTo>
                    <a:pt x="16" y="275"/>
                  </a:lnTo>
                  <a:lnTo>
                    <a:pt x="20" y="280"/>
                  </a:lnTo>
                  <a:lnTo>
                    <a:pt x="26" y="285"/>
                  </a:lnTo>
                  <a:lnTo>
                    <a:pt x="49" y="292"/>
                  </a:lnTo>
                  <a:lnTo>
                    <a:pt x="101" y="299"/>
                  </a:lnTo>
                  <a:lnTo>
                    <a:pt x="144" y="300"/>
                  </a:lnTo>
                  <a:lnTo>
                    <a:pt x="190" y="300"/>
                  </a:lnTo>
                  <a:lnTo>
                    <a:pt x="239" y="292"/>
                  </a:lnTo>
                  <a:lnTo>
                    <a:pt x="263" y="282"/>
                  </a:lnTo>
                  <a:lnTo>
                    <a:pt x="280" y="266"/>
                  </a:lnTo>
                  <a:lnTo>
                    <a:pt x="291" y="244"/>
                  </a:lnTo>
                  <a:lnTo>
                    <a:pt x="300" y="200"/>
                  </a:lnTo>
                  <a:lnTo>
                    <a:pt x="300" y="157"/>
                  </a:lnTo>
                  <a:lnTo>
                    <a:pt x="299" y="114"/>
                  </a:lnTo>
                  <a:lnTo>
                    <a:pt x="289" y="66"/>
                  </a:lnTo>
                  <a:lnTo>
                    <a:pt x="276" y="43"/>
                  </a:lnTo>
                  <a:lnTo>
                    <a:pt x="259" y="25"/>
                  </a:lnTo>
                  <a:lnTo>
                    <a:pt x="235" y="12"/>
                  </a:lnTo>
                  <a:lnTo>
                    <a:pt x="189" y="1"/>
                  </a:lnTo>
                  <a:lnTo>
                    <a:pt x="147" y="0"/>
                  </a:lnTo>
                  <a:lnTo>
                    <a:pt x="110" y="1"/>
                  </a:lnTo>
                  <a:lnTo>
                    <a:pt x="46" y="11"/>
                  </a:lnTo>
                  <a:lnTo>
                    <a:pt x="30" y="19"/>
                  </a:lnTo>
                  <a:close/>
                  <a:moveTo>
                    <a:pt x="177" y="84"/>
                  </a:moveTo>
                  <a:lnTo>
                    <a:pt x="190" y="84"/>
                  </a:lnTo>
                  <a:lnTo>
                    <a:pt x="206" y="89"/>
                  </a:lnTo>
                  <a:lnTo>
                    <a:pt x="214" y="104"/>
                  </a:lnTo>
                  <a:lnTo>
                    <a:pt x="217" y="135"/>
                  </a:lnTo>
                  <a:lnTo>
                    <a:pt x="217" y="159"/>
                  </a:lnTo>
                  <a:lnTo>
                    <a:pt x="217" y="234"/>
                  </a:lnTo>
                  <a:lnTo>
                    <a:pt x="142" y="234"/>
                  </a:lnTo>
                  <a:lnTo>
                    <a:pt x="67" y="234"/>
                  </a:lnTo>
                  <a:lnTo>
                    <a:pt x="67" y="162"/>
                  </a:lnTo>
                  <a:lnTo>
                    <a:pt x="67" y="134"/>
                  </a:lnTo>
                  <a:lnTo>
                    <a:pt x="72" y="95"/>
                  </a:lnTo>
                  <a:lnTo>
                    <a:pt x="83" y="75"/>
                  </a:lnTo>
                  <a:lnTo>
                    <a:pt x="101" y="71"/>
                  </a:lnTo>
                  <a:lnTo>
                    <a:pt x="114" y="75"/>
                  </a:lnTo>
                  <a:lnTo>
                    <a:pt x="125" y="79"/>
                  </a:lnTo>
                  <a:lnTo>
                    <a:pt x="160" y="83"/>
                  </a:lnTo>
                  <a:lnTo>
                    <a:pt x="177" y="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4"/>
                </a:solidFill>
              </a:endParaRPr>
            </a:p>
          </p:txBody>
        </p:sp>
        <p:sp>
          <p:nvSpPr>
            <p:cNvPr id="87" name="Freeform 142">
              <a:extLst>
                <a:ext uri="{FF2B5EF4-FFF2-40B4-BE49-F238E27FC236}">
                  <a16:creationId xmlns:a16="http://schemas.microsoft.com/office/drawing/2014/main" id="{AE47E332-CB13-3741-8ED4-D14F42630722}"/>
                </a:ext>
              </a:extLst>
            </p:cNvPr>
            <p:cNvSpPr>
              <a:spLocks noEditPoints="1"/>
            </p:cNvSpPr>
            <p:nvPr/>
          </p:nvSpPr>
          <p:spPr bwMode="auto">
            <a:xfrm>
              <a:off x="2735263" y="5600700"/>
              <a:ext cx="109538" cy="111125"/>
            </a:xfrm>
            <a:custGeom>
              <a:avLst/>
              <a:gdLst>
                <a:gd name="T0" fmla="*/ 38 w 299"/>
                <a:gd name="T1" fmla="*/ 21 h 296"/>
                <a:gd name="T2" fmla="*/ 27 w 299"/>
                <a:gd name="T3" fmla="*/ 30 h 296"/>
                <a:gd name="T4" fmla="*/ 12 w 299"/>
                <a:gd name="T5" fmla="*/ 49 h 296"/>
                <a:gd name="T6" fmla="*/ 3 w 299"/>
                <a:gd name="T7" fmla="*/ 76 h 296"/>
                <a:gd name="T8" fmla="*/ 0 w 299"/>
                <a:gd name="T9" fmla="*/ 117 h 296"/>
                <a:gd name="T10" fmla="*/ 0 w 299"/>
                <a:gd name="T11" fmla="*/ 146 h 296"/>
                <a:gd name="T12" fmla="*/ 0 w 299"/>
                <a:gd name="T13" fmla="*/ 192 h 296"/>
                <a:gd name="T14" fmla="*/ 9 w 299"/>
                <a:gd name="T15" fmla="*/ 239 h 296"/>
                <a:gd name="T16" fmla="*/ 20 w 299"/>
                <a:gd name="T17" fmla="*/ 262 h 296"/>
                <a:gd name="T18" fmla="*/ 36 w 299"/>
                <a:gd name="T19" fmla="*/ 278 h 296"/>
                <a:gd name="T20" fmla="*/ 60 w 299"/>
                <a:gd name="T21" fmla="*/ 288 h 296"/>
                <a:gd name="T22" fmla="*/ 109 w 299"/>
                <a:gd name="T23" fmla="*/ 296 h 296"/>
                <a:gd name="T24" fmla="*/ 156 w 299"/>
                <a:gd name="T25" fmla="*/ 296 h 296"/>
                <a:gd name="T26" fmla="*/ 199 w 299"/>
                <a:gd name="T27" fmla="*/ 295 h 296"/>
                <a:gd name="T28" fmla="*/ 251 w 299"/>
                <a:gd name="T29" fmla="*/ 288 h 296"/>
                <a:gd name="T30" fmla="*/ 274 w 299"/>
                <a:gd name="T31" fmla="*/ 281 h 296"/>
                <a:gd name="T32" fmla="*/ 280 w 299"/>
                <a:gd name="T33" fmla="*/ 276 h 296"/>
                <a:gd name="T34" fmla="*/ 284 w 299"/>
                <a:gd name="T35" fmla="*/ 271 h 296"/>
                <a:gd name="T36" fmla="*/ 291 w 299"/>
                <a:gd name="T37" fmla="*/ 248 h 296"/>
                <a:gd name="T38" fmla="*/ 298 w 299"/>
                <a:gd name="T39" fmla="*/ 198 h 296"/>
                <a:gd name="T40" fmla="*/ 299 w 299"/>
                <a:gd name="T41" fmla="*/ 118 h 296"/>
                <a:gd name="T42" fmla="*/ 292 w 299"/>
                <a:gd name="T43" fmla="*/ 49 h 296"/>
                <a:gd name="T44" fmla="*/ 285 w 299"/>
                <a:gd name="T45" fmla="*/ 31 h 296"/>
                <a:gd name="T46" fmla="*/ 279 w 299"/>
                <a:gd name="T47" fmla="*/ 25 h 296"/>
                <a:gd name="T48" fmla="*/ 258 w 299"/>
                <a:gd name="T49" fmla="*/ 14 h 296"/>
                <a:gd name="T50" fmla="*/ 209 w 299"/>
                <a:gd name="T51" fmla="*/ 3 h 296"/>
                <a:gd name="T52" fmla="*/ 130 w 299"/>
                <a:gd name="T53" fmla="*/ 0 h 296"/>
                <a:gd name="T54" fmla="*/ 76 w 299"/>
                <a:gd name="T55" fmla="*/ 7 h 296"/>
                <a:gd name="T56" fmla="*/ 48 w 299"/>
                <a:gd name="T57" fmla="*/ 15 h 296"/>
                <a:gd name="T58" fmla="*/ 38 w 299"/>
                <a:gd name="T59" fmla="*/ 21 h 296"/>
                <a:gd name="T60" fmla="*/ 185 w 299"/>
                <a:gd name="T61" fmla="*/ 80 h 296"/>
                <a:gd name="T62" fmla="*/ 201 w 299"/>
                <a:gd name="T63" fmla="*/ 80 h 296"/>
                <a:gd name="T64" fmla="*/ 221 w 299"/>
                <a:gd name="T65" fmla="*/ 84 h 296"/>
                <a:gd name="T66" fmla="*/ 230 w 299"/>
                <a:gd name="T67" fmla="*/ 99 h 296"/>
                <a:gd name="T68" fmla="*/ 233 w 299"/>
                <a:gd name="T69" fmla="*/ 130 h 296"/>
                <a:gd name="T70" fmla="*/ 233 w 299"/>
                <a:gd name="T71" fmla="*/ 155 h 296"/>
                <a:gd name="T72" fmla="*/ 233 w 299"/>
                <a:gd name="T73" fmla="*/ 230 h 296"/>
                <a:gd name="T74" fmla="*/ 158 w 299"/>
                <a:gd name="T75" fmla="*/ 230 h 296"/>
                <a:gd name="T76" fmla="*/ 128 w 299"/>
                <a:gd name="T77" fmla="*/ 229 h 296"/>
                <a:gd name="T78" fmla="*/ 96 w 299"/>
                <a:gd name="T79" fmla="*/ 223 h 296"/>
                <a:gd name="T80" fmla="*/ 82 w 299"/>
                <a:gd name="T81" fmla="*/ 215 h 296"/>
                <a:gd name="T82" fmla="*/ 73 w 299"/>
                <a:gd name="T83" fmla="*/ 203 h 296"/>
                <a:gd name="T84" fmla="*/ 68 w 299"/>
                <a:gd name="T85" fmla="*/ 186 h 296"/>
                <a:gd name="T86" fmla="*/ 69 w 299"/>
                <a:gd name="T87" fmla="*/ 152 h 296"/>
                <a:gd name="T88" fmla="*/ 75 w 299"/>
                <a:gd name="T89" fmla="*/ 120 h 296"/>
                <a:gd name="T90" fmla="*/ 80 w 299"/>
                <a:gd name="T91" fmla="*/ 91 h 296"/>
                <a:gd name="T92" fmla="*/ 92 w 299"/>
                <a:gd name="T93" fmla="*/ 71 h 296"/>
                <a:gd name="T94" fmla="*/ 103 w 299"/>
                <a:gd name="T95" fmla="*/ 68 h 296"/>
                <a:gd name="T96" fmla="*/ 110 w 299"/>
                <a:gd name="T97" fmla="*/ 70 h 296"/>
                <a:gd name="T98" fmla="*/ 123 w 299"/>
                <a:gd name="T99" fmla="*/ 73 h 296"/>
                <a:gd name="T100" fmla="*/ 164 w 299"/>
                <a:gd name="T101" fmla="*/ 79 h 296"/>
                <a:gd name="T102" fmla="*/ 185 w 299"/>
                <a:gd name="T103" fmla="*/ 80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99" h="296">
                  <a:moveTo>
                    <a:pt x="38" y="21"/>
                  </a:moveTo>
                  <a:lnTo>
                    <a:pt x="27" y="30"/>
                  </a:lnTo>
                  <a:lnTo>
                    <a:pt x="12" y="49"/>
                  </a:lnTo>
                  <a:lnTo>
                    <a:pt x="3" y="76"/>
                  </a:lnTo>
                  <a:lnTo>
                    <a:pt x="0" y="117"/>
                  </a:lnTo>
                  <a:lnTo>
                    <a:pt x="0" y="146"/>
                  </a:lnTo>
                  <a:lnTo>
                    <a:pt x="0" y="192"/>
                  </a:lnTo>
                  <a:lnTo>
                    <a:pt x="9" y="239"/>
                  </a:lnTo>
                  <a:lnTo>
                    <a:pt x="20" y="262"/>
                  </a:lnTo>
                  <a:lnTo>
                    <a:pt x="36" y="278"/>
                  </a:lnTo>
                  <a:lnTo>
                    <a:pt x="60" y="288"/>
                  </a:lnTo>
                  <a:lnTo>
                    <a:pt x="109" y="296"/>
                  </a:lnTo>
                  <a:lnTo>
                    <a:pt x="156" y="296"/>
                  </a:lnTo>
                  <a:lnTo>
                    <a:pt x="199" y="295"/>
                  </a:lnTo>
                  <a:lnTo>
                    <a:pt x="251" y="288"/>
                  </a:lnTo>
                  <a:lnTo>
                    <a:pt x="274" y="281"/>
                  </a:lnTo>
                  <a:lnTo>
                    <a:pt x="280" y="276"/>
                  </a:lnTo>
                  <a:lnTo>
                    <a:pt x="284" y="271"/>
                  </a:lnTo>
                  <a:lnTo>
                    <a:pt x="291" y="248"/>
                  </a:lnTo>
                  <a:lnTo>
                    <a:pt x="298" y="198"/>
                  </a:lnTo>
                  <a:lnTo>
                    <a:pt x="299" y="118"/>
                  </a:lnTo>
                  <a:lnTo>
                    <a:pt x="292" y="49"/>
                  </a:lnTo>
                  <a:lnTo>
                    <a:pt x="285" y="31"/>
                  </a:lnTo>
                  <a:lnTo>
                    <a:pt x="279" y="25"/>
                  </a:lnTo>
                  <a:lnTo>
                    <a:pt x="258" y="14"/>
                  </a:lnTo>
                  <a:lnTo>
                    <a:pt x="209" y="3"/>
                  </a:lnTo>
                  <a:lnTo>
                    <a:pt x="130" y="0"/>
                  </a:lnTo>
                  <a:lnTo>
                    <a:pt x="76" y="7"/>
                  </a:lnTo>
                  <a:lnTo>
                    <a:pt x="48" y="15"/>
                  </a:lnTo>
                  <a:lnTo>
                    <a:pt x="38" y="21"/>
                  </a:lnTo>
                  <a:close/>
                  <a:moveTo>
                    <a:pt x="185" y="80"/>
                  </a:moveTo>
                  <a:lnTo>
                    <a:pt x="201" y="80"/>
                  </a:lnTo>
                  <a:lnTo>
                    <a:pt x="221" y="84"/>
                  </a:lnTo>
                  <a:lnTo>
                    <a:pt x="230" y="99"/>
                  </a:lnTo>
                  <a:lnTo>
                    <a:pt x="233" y="130"/>
                  </a:lnTo>
                  <a:lnTo>
                    <a:pt x="233" y="155"/>
                  </a:lnTo>
                  <a:lnTo>
                    <a:pt x="233" y="230"/>
                  </a:lnTo>
                  <a:lnTo>
                    <a:pt x="158" y="230"/>
                  </a:lnTo>
                  <a:lnTo>
                    <a:pt x="128" y="229"/>
                  </a:lnTo>
                  <a:lnTo>
                    <a:pt x="96" y="223"/>
                  </a:lnTo>
                  <a:lnTo>
                    <a:pt x="82" y="215"/>
                  </a:lnTo>
                  <a:lnTo>
                    <a:pt x="73" y="203"/>
                  </a:lnTo>
                  <a:lnTo>
                    <a:pt x="68" y="186"/>
                  </a:lnTo>
                  <a:lnTo>
                    <a:pt x="69" y="152"/>
                  </a:lnTo>
                  <a:lnTo>
                    <a:pt x="75" y="120"/>
                  </a:lnTo>
                  <a:lnTo>
                    <a:pt x="80" y="91"/>
                  </a:lnTo>
                  <a:lnTo>
                    <a:pt x="92" y="71"/>
                  </a:lnTo>
                  <a:lnTo>
                    <a:pt x="103" y="68"/>
                  </a:lnTo>
                  <a:lnTo>
                    <a:pt x="110" y="70"/>
                  </a:lnTo>
                  <a:lnTo>
                    <a:pt x="123" y="73"/>
                  </a:lnTo>
                  <a:lnTo>
                    <a:pt x="164" y="79"/>
                  </a:lnTo>
                  <a:lnTo>
                    <a:pt x="185"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4"/>
                </a:solidFill>
              </a:endParaRPr>
            </a:p>
          </p:txBody>
        </p:sp>
        <p:sp>
          <p:nvSpPr>
            <p:cNvPr id="88" name="Freeform 143">
              <a:extLst>
                <a:ext uri="{FF2B5EF4-FFF2-40B4-BE49-F238E27FC236}">
                  <a16:creationId xmlns:a16="http://schemas.microsoft.com/office/drawing/2014/main" id="{0C9CB9EE-C980-9A47-B4FD-B2F689F0B22B}"/>
                </a:ext>
              </a:extLst>
            </p:cNvPr>
            <p:cNvSpPr>
              <a:spLocks noEditPoints="1"/>
            </p:cNvSpPr>
            <p:nvPr/>
          </p:nvSpPr>
          <p:spPr bwMode="auto">
            <a:xfrm>
              <a:off x="2481263" y="5729288"/>
              <a:ext cx="111125" cy="106363"/>
            </a:xfrm>
            <a:custGeom>
              <a:avLst/>
              <a:gdLst>
                <a:gd name="T0" fmla="*/ 17 w 301"/>
                <a:gd name="T1" fmla="*/ 44 h 284"/>
                <a:gd name="T2" fmla="*/ 10 w 301"/>
                <a:gd name="T3" fmla="*/ 64 h 284"/>
                <a:gd name="T4" fmla="*/ 1 w 301"/>
                <a:gd name="T5" fmla="*/ 117 h 284"/>
                <a:gd name="T6" fmla="*/ 0 w 301"/>
                <a:gd name="T7" fmla="*/ 142 h 284"/>
                <a:gd name="T8" fmla="*/ 1 w 301"/>
                <a:gd name="T9" fmla="*/ 167 h 284"/>
                <a:gd name="T10" fmla="*/ 10 w 301"/>
                <a:gd name="T11" fmla="*/ 220 h 284"/>
                <a:gd name="T12" fmla="*/ 17 w 301"/>
                <a:gd name="T13" fmla="*/ 240 h 284"/>
                <a:gd name="T14" fmla="*/ 22 w 301"/>
                <a:gd name="T15" fmla="*/ 255 h 284"/>
                <a:gd name="T16" fmla="*/ 36 w 301"/>
                <a:gd name="T17" fmla="*/ 273 h 284"/>
                <a:gd name="T18" fmla="*/ 64 w 301"/>
                <a:gd name="T19" fmla="*/ 281 h 284"/>
                <a:gd name="T20" fmla="*/ 116 w 301"/>
                <a:gd name="T21" fmla="*/ 284 h 284"/>
                <a:gd name="T22" fmla="*/ 157 w 301"/>
                <a:gd name="T23" fmla="*/ 284 h 284"/>
                <a:gd name="T24" fmla="*/ 221 w 301"/>
                <a:gd name="T25" fmla="*/ 283 h 284"/>
                <a:gd name="T26" fmla="*/ 271 w 301"/>
                <a:gd name="T27" fmla="*/ 275 h 284"/>
                <a:gd name="T28" fmla="*/ 287 w 301"/>
                <a:gd name="T29" fmla="*/ 265 h 284"/>
                <a:gd name="T30" fmla="*/ 290 w 301"/>
                <a:gd name="T31" fmla="*/ 257 h 284"/>
                <a:gd name="T32" fmla="*/ 296 w 301"/>
                <a:gd name="T33" fmla="*/ 236 h 284"/>
                <a:gd name="T34" fmla="*/ 301 w 301"/>
                <a:gd name="T35" fmla="*/ 167 h 284"/>
                <a:gd name="T36" fmla="*/ 297 w 301"/>
                <a:gd name="T37" fmla="*/ 91 h 284"/>
                <a:gd name="T38" fmla="*/ 287 w 301"/>
                <a:gd name="T39" fmla="*/ 33 h 284"/>
                <a:gd name="T40" fmla="*/ 280 w 301"/>
                <a:gd name="T41" fmla="*/ 20 h 284"/>
                <a:gd name="T42" fmla="*/ 275 w 301"/>
                <a:gd name="T43" fmla="*/ 16 h 284"/>
                <a:gd name="T44" fmla="*/ 251 w 301"/>
                <a:gd name="T45" fmla="*/ 9 h 284"/>
                <a:gd name="T46" fmla="*/ 196 w 301"/>
                <a:gd name="T47" fmla="*/ 1 h 284"/>
                <a:gd name="T48" fmla="*/ 147 w 301"/>
                <a:gd name="T49" fmla="*/ 0 h 284"/>
                <a:gd name="T50" fmla="*/ 110 w 301"/>
                <a:gd name="T51" fmla="*/ 0 h 284"/>
                <a:gd name="T52" fmla="*/ 62 w 301"/>
                <a:gd name="T53" fmla="*/ 3 h 284"/>
                <a:gd name="T54" fmla="*/ 36 w 301"/>
                <a:gd name="T55" fmla="*/ 12 h 284"/>
                <a:gd name="T56" fmla="*/ 22 w 301"/>
                <a:gd name="T57" fmla="*/ 30 h 284"/>
                <a:gd name="T58" fmla="*/ 17 w 301"/>
                <a:gd name="T59" fmla="*/ 44 h 284"/>
                <a:gd name="T60" fmla="*/ 234 w 301"/>
                <a:gd name="T61" fmla="*/ 142 h 284"/>
                <a:gd name="T62" fmla="*/ 234 w 301"/>
                <a:gd name="T63" fmla="*/ 217 h 284"/>
                <a:gd name="T64" fmla="*/ 159 w 301"/>
                <a:gd name="T65" fmla="*/ 217 h 284"/>
                <a:gd name="T66" fmla="*/ 84 w 301"/>
                <a:gd name="T67" fmla="*/ 217 h 284"/>
                <a:gd name="T68" fmla="*/ 84 w 301"/>
                <a:gd name="T69" fmla="*/ 142 h 284"/>
                <a:gd name="T70" fmla="*/ 84 w 301"/>
                <a:gd name="T71" fmla="*/ 67 h 284"/>
                <a:gd name="T72" fmla="*/ 159 w 301"/>
                <a:gd name="T73" fmla="*/ 67 h 284"/>
                <a:gd name="T74" fmla="*/ 234 w 301"/>
                <a:gd name="T75" fmla="*/ 67 h 284"/>
                <a:gd name="T76" fmla="*/ 234 w 301"/>
                <a:gd name="T77" fmla="*/ 142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01" h="284">
                  <a:moveTo>
                    <a:pt x="17" y="44"/>
                  </a:moveTo>
                  <a:lnTo>
                    <a:pt x="10" y="64"/>
                  </a:lnTo>
                  <a:lnTo>
                    <a:pt x="1" y="117"/>
                  </a:lnTo>
                  <a:lnTo>
                    <a:pt x="0" y="142"/>
                  </a:lnTo>
                  <a:lnTo>
                    <a:pt x="1" y="167"/>
                  </a:lnTo>
                  <a:lnTo>
                    <a:pt x="10" y="220"/>
                  </a:lnTo>
                  <a:lnTo>
                    <a:pt x="17" y="240"/>
                  </a:lnTo>
                  <a:lnTo>
                    <a:pt x="22" y="255"/>
                  </a:lnTo>
                  <a:lnTo>
                    <a:pt x="36" y="273"/>
                  </a:lnTo>
                  <a:lnTo>
                    <a:pt x="64" y="281"/>
                  </a:lnTo>
                  <a:lnTo>
                    <a:pt x="116" y="284"/>
                  </a:lnTo>
                  <a:lnTo>
                    <a:pt x="157" y="284"/>
                  </a:lnTo>
                  <a:lnTo>
                    <a:pt x="221" y="283"/>
                  </a:lnTo>
                  <a:lnTo>
                    <a:pt x="271" y="275"/>
                  </a:lnTo>
                  <a:lnTo>
                    <a:pt x="287" y="265"/>
                  </a:lnTo>
                  <a:lnTo>
                    <a:pt x="290" y="257"/>
                  </a:lnTo>
                  <a:lnTo>
                    <a:pt x="296" y="236"/>
                  </a:lnTo>
                  <a:lnTo>
                    <a:pt x="301" y="167"/>
                  </a:lnTo>
                  <a:lnTo>
                    <a:pt x="297" y="91"/>
                  </a:lnTo>
                  <a:lnTo>
                    <a:pt x="287" y="33"/>
                  </a:lnTo>
                  <a:lnTo>
                    <a:pt x="280" y="20"/>
                  </a:lnTo>
                  <a:lnTo>
                    <a:pt x="275" y="16"/>
                  </a:lnTo>
                  <a:lnTo>
                    <a:pt x="251" y="9"/>
                  </a:lnTo>
                  <a:lnTo>
                    <a:pt x="196" y="1"/>
                  </a:lnTo>
                  <a:lnTo>
                    <a:pt x="147" y="0"/>
                  </a:lnTo>
                  <a:lnTo>
                    <a:pt x="110" y="0"/>
                  </a:lnTo>
                  <a:lnTo>
                    <a:pt x="62" y="3"/>
                  </a:lnTo>
                  <a:lnTo>
                    <a:pt x="36" y="12"/>
                  </a:lnTo>
                  <a:lnTo>
                    <a:pt x="22" y="30"/>
                  </a:lnTo>
                  <a:lnTo>
                    <a:pt x="17" y="44"/>
                  </a:lnTo>
                  <a:close/>
                  <a:moveTo>
                    <a:pt x="234" y="142"/>
                  </a:moveTo>
                  <a:lnTo>
                    <a:pt x="234" y="217"/>
                  </a:lnTo>
                  <a:lnTo>
                    <a:pt x="159" y="217"/>
                  </a:lnTo>
                  <a:lnTo>
                    <a:pt x="84" y="217"/>
                  </a:lnTo>
                  <a:lnTo>
                    <a:pt x="84" y="142"/>
                  </a:lnTo>
                  <a:lnTo>
                    <a:pt x="84" y="67"/>
                  </a:lnTo>
                  <a:lnTo>
                    <a:pt x="159" y="67"/>
                  </a:lnTo>
                  <a:lnTo>
                    <a:pt x="234" y="67"/>
                  </a:lnTo>
                  <a:lnTo>
                    <a:pt x="234" y="1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4"/>
                </a:solidFill>
              </a:endParaRPr>
            </a:p>
          </p:txBody>
        </p:sp>
        <p:sp>
          <p:nvSpPr>
            <p:cNvPr id="89" name="Freeform 144">
              <a:extLst>
                <a:ext uri="{FF2B5EF4-FFF2-40B4-BE49-F238E27FC236}">
                  <a16:creationId xmlns:a16="http://schemas.microsoft.com/office/drawing/2014/main" id="{7BFD1D17-CFAC-9F47-9D6F-FB87DF9A380C}"/>
                </a:ext>
              </a:extLst>
            </p:cNvPr>
            <p:cNvSpPr>
              <a:spLocks noEditPoints="1"/>
            </p:cNvSpPr>
            <p:nvPr/>
          </p:nvSpPr>
          <p:spPr bwMode="auto">
            <a:xfrm>
              <a:off x="2611438" y="5729288"/>
              <a:ext cx="111125" cy="106363"/>
            </a:xfrm>
            <a:custGeom>
              <a:avLst/>
              <a:gdLst>
                <a:gd name="T0" fmla="*/ 19 w 299"/>
                <a:gd name="T1" fmla="*/ 20 h 284"/>
                <a:gd name="T2" fmla="*/ 15 w 299"/>
                <a:gd name="T3" fmla="*/ 27 h 284"/>
                <a:gd name="T4" fmla="*/ 7 w 299"/>
                <a:gd name="T5" fmla="*/ 50 h 284"/>
                <a:gd name="T6" fmla="*/ 0 w 299"/>
                <a:gd name="T7" fmla="*/ 101 h 284"/>
                <a:gd name="T8" fmla="*/ 0 w 299"/>
                <a:gd name="T9" fmla="*/ 183 h 284"/>
                <a:gd name="T10" fmla="*/ 7 w 299"/>
                <a:gd name="T11" fmla="*/ 234 h 284"/>
                <a:gd name="T12" fmla="*/ 15 w 299"/>
                <a:gd name="T13" fmla="*/ 257 h 284"/>
                <a:gd name="T14" fmla="*/ 19 w 299"/>
                <a:gd name="T15" fmla="*/ 264 h 284"/>
                <a:gd name="T16" fmla="*/ 25 w 299"/>
                <a:gd name="T17" fmla="*/ 268 h 284"/>
                <a:gd name="T18" fmla="*/ 49 w 299"/>
                <a:gd name="T19" fmla="*/ 275 h 284"/>
                <a:gd name="T20" fmla="*/ 104 w 299"/>
                <a:gd name="T21" fmla="*/ 283 h 284"/>
                <a:gd name="T22" fmla="*/ 153 w 299"/>
                <a:gd name="T23" fmla="*/ 284 h 284"/>
                <a:gd name="T24" fmla="*/ 198 w 299"/>
                <a:gd name="T25" fmla="*/ 283 h 284"/>
                <a:gd name="T26" fmla="*/ 245 w 299"/>
                <a:gd name="T27" fmla="*/ 276 h 284"/>
                <a:gd name="T28" fmla="*/ 267 w 299"/>
                <a:gd name="T29" fmla="*/ 267 h 284"/>
                <a:gd name="T30" fmla="*/ 282 w 299"/>
                <a:gd name="T31" fmla="*/ 252 h 284"/>
                <a:gd name="T32" fmla="*/ 292 w 299"/>
                <a:gd name="T33" fmla="*/ 231 h 284"/>
                <a:gd name="T34" fmla="*/ 299 w 299"/>
                <a:gd name="T35" fmla="*/ 186 h 284"/>
                <a:gd name="T36" fmla="*/ 299 w 299"/>
                <a:gd name="T37" fmla="*/ 142 h 284"/>
                <a:gd name="T38" fmla="*/ 299 w 299"/>
                <a:gd name="T39" fmla="*/ 98 h 284"/>
                <a:gd name="T40" fmla="*/ 292 w 299"/>
                <a:gd name="T41" fmla="*/ 53 h 284"/>
                <a:gd name="T42" fmla="*/ 282 w 299"/>
                <a:gd name="T43" fmla="*/ 32 h 284"/>
                <a:gd name="T44" fmla="*/ 267 w 299"/>
                <a:gd name="T45" fmla="*/ 17 h 284"/>
                <a:gd name="T46" fmla="*/ 245 w 299"/>
                <a:gd name="T47" fmla="*/ 8 h 284"/>
                <a:gd name="T48" fmla="*/ 198 w 299"/>
                <a:gd name="T49" fmla="*/ 1 h 284"/>
                <a:gd name="T50" fmla="*/ 153 w 299"/>
                <a:gd name="T51" fmla="*/ 0 h 284"/>
                <a:gd name="T52" fmla="*/ 104 w 299"/>
                <a:gd name="T53" fmla="*/ 1 h 284"/>
                <a:gd name="T54" fmla="*/ 49 w 299"/>
                <a:gd name="T55" fmla="*/ 9 h 284"/>
                <a:gd name="T56" fmla="*/ 25 w 299"/>
                <a:gd name="T57" fmla="*/ 16 h 284"/>
                <a:gd name="T58" fmla="*/ 19 w 299"/>
                <a:gd name="T59" fmla="*/ 20 h 284"/>
                <a:gd name="T60" fmla="*/ 216 w 299"/>
                <a:gd name="T61" fmla="*/ 142 h 284"/>
                <a:gd name="T62" fmla="*/ 216 w 299"/>
                <a:gd name="T63" fmla="*/ 217 h 284"/>
                <a:gd name="T64" fmla="*/ 141 w 299"/>
                <a:gd name="T65" fmla="*/ 217 h 284"/>
                <a:gd name="T66" fmla="*/ 66 w 299"/>
                <a:gd name="T67" fmla="*/ 217 h 284"/>
                <a:gd name="T68" fmla="*/ 66 w 299"/>
                <a:gd name="T69" fmla="*/ 142 h 284"/>
                <a:gd name="T70" fmla="*/ 66 w 299"/>
                <a:gd name="T71" fmla="*/ 67 h 284"/>
                <a:gd name="T72" fmla="*/ 141 w 299"/>
                <a:gd name="T73" fmla="*/ 67 h 284"/>
                <a:gd name="T74" fmla="*/ 216 w 299"/>
                <a:gd name="T75" fmla="*/ 67 h 284"/>
                <a:gd name="T76" fmla="*/ 216 w 299"/>
                <a:gd name="T77" fmla="*/ 142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99" h="284">
                  <a:moveTo>
                    <a:pt x="19" y="20"/>
                  </a:moveTo>
                  <a:lnTo>
                    <a:pt x="15" y="27"/>
                  </a:lnTo>
                  <a:lnTo>
                    <a:pt x="7" y="50"/>
                  </a:lnTo>
                  <a:lnTo>
                    <a:pt x="0" y="101"/>
                  </a:lnTo>
                  <a:lnTo>
                    <a:pt x="0" y="183"/>
                  </a:lnTo>
                  <a:lnTo>
                    <a:pt x="7" y="234"/>
                  </a:lnTo>
                  <a:lnTo>
                    <a:pt x="15" y="257"/>
                  </a:lnTo>
                  <a:lnTo>
                    <a:pt x="19" y="264"/>
                  </a:lnTo>
                  <a:lnTo>
                    <a:pt x="25" y="268"/>
                  </a:lnTo>
                  <a:lnTo>
                    <a:pt x="49" y="275"/>
                  </a:lnTo>
                  <a:lnTo>
                    <a:pt x="104" y="283"/>
                  </a:lnTo>
                  <a:lnTo>
                    <a:pt x="153" y="284"/>
                  </a:lnTo>
                  <a:lnTo>
                    <a:pt x="198" y="283"/>
                  </a:lnTo>
                  <a:lnTo>
                    <a:pt x="245" y="276"/>
                  </a:lnTo>
                  <a:lnTo>
                    <a:pt x="267" y="267"/>
                  </a:lnTo>
                  <a:lnTo>
                    <a:pt x="282" y="252"/>
                  </a:lnTo>
                  <a:lnTo>
                    <a:pt x="292" y="231"/>
                  </a:lnTo>
                  <a:lnTo>
                    <a:pt x="299" y="186"/>
                  </a:lnTo>
                  <a:lnTo>
                    <a:pt x="299" y="142"/>
                  </a:lnTo>
                  <a:lnTo>
                    <a:pt x="299" y="98"/>
                  </a:lnTo>
                  <a:lnTo>
                    <a:pt x="292" y="53"/>
                  </a:lnTo>
                  <a:lnTo>
                    <a:pt x="282" y="32"/>
                  </a:lnTo>
                  <a:lnTo>
                    <a:pt x="267" y="17"/>
                  </a:lnTo>
                  <a:lnTo>
                    <a:pt x="245" y="8"/>
                  </a:lnTo>
                  <a:lnTo>
                    <a:pt x="198" y="1"/>
                  </a:lnTo>
                  <a:lnTo>
                    <a:pt x="153" y="0"/>
                  </a:lnTo>
                  <a:lnTo>
                    <a:pt x="104" y="1"/>
                  </a:lnTo>
                  <a:lnTo>
                    <a:pt x="49" y="9"/>
                  </a:lnTo>
                  <a:lnTo>
                    <a:pt x="25" y="16"/>
                  </a:lnTo>
                  <a:lnTo>
                    <a:pt x="19" y="20"/>
                  </a:lnTo>
                  <a:close/>
                  <a:moveTo>
                    <a:pt x="216" y="142"/>
                  </a:moveTo>
                  <a:lnTo>
                    <a:pt x="216" y="217"/>
                  </a:lnTo>
                  <a:lnTo>
                    <a:pt x="141" y="217"/>
                  </a:lnTo>
                  <a:lnTo>
                    <a:pt x="66" y="217"/>
                  </a:lnTo>
                  <a:lnTo>
                    <a:pt x="66" y="142"/>
                  </a:lnTo>
                  <a:lnTo>
                    <a:pt x="66" y="67"/>
                  </a:lnTo>
                  <a:lnTo>
                    <a:pt x="141" y="67"/>
                  </a:lnTo>
                  <a:lnTo>
                    <a:pt x="216" y="67"/>
                  </a:lnTo>
                  <a:lnTo>
                    <a:pt x="216" y="1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4"/>
                </a:solidFill>
              </a:endParaRPr>
            </a:p>
          </p:txBody>
        </p:sp>
        <p:sp>
          <p:nvSpPr>
            <p:cNvPr id="90" name="Freeform 145">
              <a:extLst>
                <a:ext uri="{FF2B5EF4-FFF2-40B4-BE49-F238E27FC236}">
                  <a16:creationId xmlns:a16="http://schemas.microsoft.com/office/drawing/2014/main" id="{7F1C2B5D-067D-5346-B936-86468B6D2836}"/>
                </a:ext>
              </a:extLst>
            </p:cNvPr>
            <p:cNvSpPr>
              <a:spLocks noEditPoints="1"/>
            </p:cNvSpPr>
            <p:nvPr/>
          </p:nvSpPr>
          <p:spPr bwMode="auto">
            <a:xfrm>
              <a:off x="2735263" y="5729288"/>
              <a:ext cx="111125" cy="106363"/>
            </a:xfrm>
            <a:custGeom>
              <a:avLst/>
              <a:gdLst>
                <a:gd name="T0" fmla="*/ 19 w 299"/>
                <a:gd name="T1" fmla="*/ 20 h 284"/>
                <a:gd name="T2" fmla="*/ 14 w 299"/>
                <a:gd name="T3" fmla="*/ 27 h 284"/>
                <a:gd name="T4" fmla="*/ 6 w 299"/>
                <a:gd name="T5" fmla="*/ 50 h 284"/>
                <a:gd name="T6" fmla="*/ 0 w 299"/>
                <a:gd name="T7" fmla="*/ 101 h 284"/>
                <a:gd name="T8" fmla="*/ 0 w 299"/>
                <a:gd name="T9" fmla="*/ 183 h 284"/>
                <a:gd name="T10" fmla="*/ 6 w 299"/>
                <a:gd name="T11" fmla="*/ 234 h 284"/>
                <a:gd name="T12" fmla="*/ 14 w 299"/>
                <a:gd name="T13" fmla="*/ 257 h 284"/>
                <a:gd name="T14" fmla="*/ 19 w 299"/>
                <a:gd name="T15" fmla="*/ 264 h 284"/>
                <a:gd name="T16" fmla="*/ 24 w 299"/>
                <a:gd name="T17" fmla="*/ 268 h 284"/>
                <a:gd name="T18" fmla="*/ 48 w 299"/>
                <a:gd name="T19" fmla="*/ 275 h 284"/>
                <a:gd name="T20" fmla="*/ 102 w 299"/>
                <a:gd name="T21" fmla="*/ 283 h 284"/>
                <a:gd name="T22" fmla="*/ 149 w 299"/>
                <a:gd name="T23" fmla="*/ 284 h 284"/>
                <a:gd name="T24" fmla="*/ 195 w 299"/>
                <a:gd name="T25" fmla="*/ 283 h 284"/>
                <a:gd name="T26" fmla="*/ 250 w 299"/>
                <a:gd name="T27" fmla="*/ 275 h 284"/>
                <a:gd name="T28" fmla="*/ 273 w 299"/>
                <a:gd name="T29" fmla="*/ 268 h 284"/>
                <a:gd name="T30" fmla="*/ 279 w 299"/>
                <a:gd name="T31" fmla="*/ 264 h 284"/>
                <a:gd name="T32" fmla="*/ 283 w 299"/>
                <a:gd name="T33" fmla="*/ 258 h 284"/>
                <a:gd name="T34" fmla="*/ 290 w 299"/>
                <a:gd name="T35" fmla="*/ 235 h 284"/>
                <a:gd name="T36" fmla="*/ 298 w 299"/>
                <a:gd name="T37" fmla="*/ 184 h 284"/>
                <a:gd name="T38" fmla="*/ 299 w 299"/>
                <a:gd name="T39" fmla="*/ 142 h 284"/>
                <a:gd name="T40" fmla="*/ 298 w 299"/>
                <a:gd name="T41" fmla="*/ 100 h 284"/>
                <a:gd name="T42" fmla="*/ 290 w 299"/>
                <a:gd name="T43" fmla="*/ 49 h 284"/>
                <a:gd name="T44" fmla="*/ 283 w 299"/>
                <a:gd name="T45" fmla="*/ 26 h 284"/>
                <a:gd name="T46" fmla="*/ 279 w 299"/>
                <a:gd name="T47" fmla="*/ 20 h 284"/>
                <a:gd name="T48" fmla="*/ 273 w 299"/>
                <a:gd name="T49" fmla="*/ 16 h 284"/>
                <a:gd name="T50" fmla="*/ 250 w 299"/>
                <a:gd name="T51" fmla="*/ 9 h 284"/>
                <a:gd name="T52" fmla="*/ 195 w 299"/>
                <a:gd name="T53" fmla="*/ 1 h 284"/>
                <a:gd name="T54" fmla="*/ 149 w 299"/>
                <a:gd name="T55" fmla="*/ 0 h 284"/>
                <a:gd name="T56" fmla="*/ 102 w 299"/>
                <a:gd name="T57" fmla="*/ 1 h 284"/>
                <a:gd name="T58" fmla="*/ 48 w 299"/>
                <a:gd name="T59" fmla="*/ 9 h 284"/>
                <a:gd name="T60" fmla="*/ 24 w 299"/>
                <a:gd name="T61" fmla="*/ 16 h 284"/>
                <a:gd name="T62" fmla="*/ 19 w 299"/>
                <a:gd name="T63" fmla="*/ 20 h 284"/>
                <a:gd name="T64" fmla="*/ 232 w 299"/>
                <a:gd name="T65" fmla="*/ 142 h 284"/>
                <a:gd name="T66" fmla="*/ 232 w 299"/>
                <a:gd name="T67" fmla="*/ 217 h 284"/>
                <a:gd name="T68" fmla="*/ 149 w 299"/>
                <a:gd name="T69" fmla="*/ 217 h 284"/>
                <a:gd name="T70" fmla="*/ 121 w 299"/>
                <a:gd name="T71" fmla="*/ 217 h 284"/>
                <a:gd name="T72" fmla="*/ 86 w 299"/>
                <a:gd name="T73" fmla="*/ 214 h 284"/>
                <a:gd name="T74" fmla="*/ 70 w 299"/>
                <a:gd name="T75" fmla="*/ 205 h 284"/>
                <a:gd name="T76" fmla="*/ 65 w 299"/>
                <a:gd name="T77" fmla="*/ 185 h 284"/>
                <a:gd name="T78" fmla="*/ 65 w 299"/>
                <a:gd name="T79" fmla="*/ 169 h 284"/>
                <a:gd name="T80" fmla="*/ 66 w 299"/>
                <a:gd name="T81" fmla="*/ 138 h 284"/>
                <a:gd name="T82" fmla="*/ 71 w 299"/>
                <a:gd name="T83" fmla="*/ 106 h 284"/>
                <a:gd name="T84" fmla="*/ 77 w 299"/>
                <a:gd name="T85" fmla="*/ 91 h 284"/>
                <a:gd name="T86" fmla="*/ 87 w 299"/>
                <a:gd name="T87" fmla="*/ 80 h 284"/>
                <a:gd name="T88" fmla="*/ 101 w 299"/>
                <a:gd name="T89" fmla="*/ 73 h 284"/>
                <a:gd name="T90" fmla="*/ 131 w 299"/>
                <a:gd name="T91" fmla="*/ 67 h 284"/>
                <a:gd name="T92" fmla="*/ 159 w 299"/>
                <a:gd name="T93" fmla="*/ 67 h 284"/>
                <a:gd name="T94" fmla="*/ 232 w 299"/>
                <a:gd name="T95" fmla="*/ 67 h 284"/>
                <a:gd name="T96" fmla="*/ 232 w 299"/>
                <a:gd name="T97" fmla="*/ 142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9" h="284">
                  <a:moveTo>
                    <a:pt x="19" y="20"/>
                  </a:moveTo>
                  <a:lnTo>
                    <a:pt x="14" y="27"/>
                  </a:lnTo>
                  <a:lnTo>
                    <a:pt x="6" y="50"/>
                  </a:lnTo>
                  <a:lnTo>
                    <a:pt x="0" y="101"/>
                  </a:lnTo>
                  <a:lnTo>
                    <a:pt x="0" y="183"/>
                  </a:lnTo>
                  <a:lnTo>
                    <a:pt x="6" y="234"/>
                  </a:lnTo>
                  <a:lnTo>
                    <a:pt x="14" y="257"/>
                  </a:lnTo>
                  <a:lnTo>
                    <a:pt x="19" y="264"/>
                  </a:lnTo>
                  <a:lnTo>
                    <a:pt x="24" y="268"/>
                  </a:lnTo>
                  <a:lnTo>
                    <a:pt x="48" y="275"/>
                  </a:lnTo>
                  <a:lnTo>
                    <a:pt x="102" y="283"/>
                  </a:lnTo>
                  <a:lnTo>
                    <a:pt x="149" y="284"/>
                  </a:lnTo>
                  <a:lnTo>
                    <a:pt x="195" y="283"/>
                  </a:lnTo>
                  <a:lnTo>
                    <a:pt x="250" y="275"/>
                  </a:lnTo>
                  <a:lnTo>
                    <a:pt x="273" y="268"/>
                  </a:lnTo>
                  <a:lnTo>
                    <a:pt x="279" y="264"/>
                  </a:lnTo>
                  <a:lnTo>
                    <a:pt x="283" y="258"/>
                  </a:lnTo>
                  <a:lnTo>
                    <a:pt x="290" y="235"/>
                  </a:lnTo>
                  <a:lnTo>
                    <a:pt x="298" y="184"/>
                  </a:lnTo>
                  <a:lnTo>
                    <a:pt x="299" y="142"/>
                  </a:lnTo>
                  <a:lnTo>
                    <a:pt x="298" y="100"/>
                  </a:lnTo>
                  <a:lnTo>
                    <a:pt x="290" y="49"/>
                  </a:lnTo>
                  <a:lnTo>
                    <a:pt x="283" y="26"/>
                  </a:lnTo>
                  <a:lnTo>
                    <a:pt x="279" y="20"/>
                  </a:lnTo>
                  <a:lnTo>
                    <a:pt x="273" y="16"/>
                  </a:lnTo>
                  <a:lnTo>
                    <a:pt x="250" y="9"/>
                  </a:lnTo>
                  <a:lnTo>
                    <a:pt x="195" y="1"/>
                  </a:lnTo>
                  <a:lnTo>
                    <a:pt x="149" y="0"/>
                  </a:lnTo>
                  <a:lnTo>
                    <a:pt x="102" y="1"/>
                  </a:lnTo>
                  <a:lnTo>
                    <a:pt x="48" y="9"/>
                  </a:lnTo>
                  <a:lnTo>
                    <a:pt x="24" y="16"/>
                  </a:lnTo>
                  <a:lnTo>
                    <a:pt x="19" y="20"/>
                  </a:lnTo>
                  <a:close/>
                  <a:moveTo>
                    <a:pt x="232" y="142"/>
                  </a:moveTo>
                  <a:lnTo>
                    <a:pt x="232" y="217"/>
                  </a:lnTo>
                  <a:lnTo>
                    <a:pt x="149" y="217"/>
                  </a:lnTo>
                  <a:lnTo>
                    <a:pt x="121" y="217"/>
                  </a:lnTo>
                  <a:lnTo>
                    <a:pt x="86" y="214"/>
                  </a:lnTo>
                  <a:lnTo>
                    <a:pt x="70" y="205"/>
                  </a:lnTo>
                  <a:lnTo>
                    <a:pt x="65" y="185"/>
                  </a:lnTo>
                  <a:lnTo>
                    <a:pt x="65" y="169"/>
                  </a:lnTo>
                  <a:lnTo>
                    <a:pt x="66" y="138"/>
                  </a:lnTo>
                  <a:lnTo>
                    <a:pt x="71" y="106"/>
                  </a:lnTo>
                  <a:lnTo>
                    <a:pt x="77" y="91"/>
                  </a:lnTo>
                  <a:lnTo>
                    <a:pt x="87" y="80"/>
                  </a:lnTo>
                  <a:lnTo>
                    <a:pt x="101" y="73"/>
                  </a:lnTo>
                  <a:lnTo>
                    <a:pt x="131" y="67"/>
                  </a:lnTo>
                  <a:lnTo>
                    <a:pt x="159" y="67"/>
                  </a:lnTo>
                  <a:lnTo>
                    <a:pt x="232" y="67"/>
                  </a:lnTo>
                  <a:lnTo>
                    <a:pt x="232" y="1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4"/>
                </a:solidFill>
              </a:endParaRPr>
            </a:p>
          </p:txBody>
        </p:sp>
        <p:sp>
          <p:nvSpPr>
            <p:cNvPr id="91" name="Freeform 146">
              <a:extLst>
                <a:ext uri="{FF2B5EF4-FFF2-40B4-BE49-F238E27FC236}">
                  <a16:creationId xmlns:a16="http://schemas.microsoft.com/office/drawing/2014/main" id="{87ECA621-D30C-6843-B5AD-AFFDAEAB9BE9}"/>
                </a:ext>
              </a:extLst>
            </p:cNvPr>
            <p:cNvSpPr>
              <a:spLocks noEditPoints="1"/>
            </p:cNvSpPr>
            <p:nvPr/>
          </p:nvSpPr>
          <p:spPr bwMode="auto">
            <a:xfrm>
              <a:off x="2611438" y="6008688"/>
              <a:ext cx="107950" cy="106363"/>
            </a:xfrm>
            <a:custGeom>
              <a:avLst/>
              <a:gdLst>
                <a:gd name="T0" fmla="*/ 44 w 293"/>
                <a:gd name="T1" fmla="*/ 44 h 290"/>
                <a:gd name="T2" fmla="*/ 33 w 293"/>
                <a:gd name="T3" fmla="*/ 55 h 290"/>
                <a:gd name="T4" fmla="*/ 17 w 293"/>
                <a:gd name="T5" fmla="*/ 78 h 290"/>
                <a:gd name="T6" fmla="*/ 6 w 293"/>
                <a:gd name="T7" fmla="*/ 103 h 290"/>
                <a:gd name="T8" fmla="*/ 1 w 293"/>
                <a:gd name="T9" fmla="*/ 130 h 290"/>
                <a:gd name="T10" fmla="*/ 0 w 293"/>
                <a:gd name="T11" fmla="*/ 144 h 290"/>
                <a:gd name="T12" fmla="*/ 1 w 293"/>
                <a:gd name="T13" fmla="*/ 158 h 290"/>
                <a:gd name="T14" fmla="*/ 5 w 293"/>
                <a:gd name="T15" fmla="*/ 184 h 290"/>
                <a:gd name="T16" fmla="*/ 19 w 293"/>
                <a:gd name="T17" fmla="*/ 219 h 290"/>
                <a:gd name="T18" fmla="*/ 50 w 293"/>
                <a:gd name="T19" fmla="*/ 255 h 290"/>
                <a:gd name="T20" fmla="*/ 90 w 293"/>
                <a:gd name="T21" fmla="*/ 279 h 290"/>
                <a:gd name="T22" fmla="*/ 135 w 293"/>
                <a:gd name="T23" fmla="*/ 290 h 290"/>
                <a:gd name="T24" fmla="*/ 182 w 293"/>
                <a:gd name="T25" fmla="*/ 286 h 290"/>
                <a:gd name="T26" fmla="*/ 225 w 293"/>
                <a:gd name="T27" fmla="*/ 268 h 290"/>
                <a:gd name="T28" fmla="*/ 252 w 293"/>
                <a:gd name="T29" fmla="*/ 243 h 290"/>
                <a:gd name="T30" fmla="*/ 267 w 293"/>
                <a:gd name="T31" fmla="*/ 221 h 290"/>
                <a:gd name="T32" fmla="*/ 274 w 293"/>
                <a:gd name="T33" fmla="*/ 209 h 290"/>
                <a:gd name="T34" fmla="*/ 285 w 293"/>
                <a:gd name="T35" fmla="*/ 183 h 290"/>
                <a:gd name="T36" fmla="*/ 293 w 293"/>
                <a:gd name="T37" fmla="*/ 134 h 290"/>
                <a:gd name="T38" fmla="*/ 284 w 293"/>
                <a:gd name="T39" fmla="*/ 90 h 290"/>
                <a:gd name="T40" fmla="*/ 259 w 293"/>
                <a:gd name="T41" fmla="*/ 51 h 290"/>
                <a:gd name="T42" fmla="*/ 239 w 293"/>
                <a:gd name="T43" fmla="*/ 34 h 290"/>
                <a:gd name="T44" fmla="*/ 227 w 293"/>
                <a:gd name="T45" fmla="*/ 25 h 290"/>
                <a:gd name="T46" fmla="*/ 203 w 293"/>
                <a:gd name="T47" fmla="*/ 12 h 290"/>
                <a:gd name="T48" fmla="*/ 177 w 293"/>
                <a:gd name="T49" fmla="*/ 4 h 290"/>
                <a:gd name="T50" fmla="*/ 152 w 293"/>
                <a:gd name="T51" fmla="*/ 0 h 290"/>
                <a:gd name="T52" fmla="*/ 126 w 293"/>
                <a:gd name="T53" fmla="*/ 2 h 290"/>
                <a:gd name="T54" fmla="*/ 101 w 293"/>
                <a:gd name="T55" fmla="*/ 8 h 290"/>
                <a:gd name="T56" fmla="*/ 77 w 293"/>
                <a:gd name="T57" fmla="*/ 19 h 290"/>
                <a:gd name="T58" fmla="*/ 54 w 293"/>
                <a:gd name="T59" fmla="*/ 34 h 290"/>
                <a:gd name="T60" fmla="*/ 44 w 293"/>
                <a:gd name="T61" fmla="*/ 44 h 290"/>
                <a:gd name="T62" fmla="*/ 197 w 293"/>
                <a:gd name="T63" fmla="*/ 87 h 290"/>
                <a:gd name="T64" fmla="*/ 205 w 293"/>
                <a:gd name="T65" fmla="*/ 96 h 290"/>
                <a:gd name="T66" fmla="*/ 215 w 293"/>
                <a:gd name="T67" fmla="*/ 116 h 290"/>
                <a:gd name="T68" fmla="*/ 219 w 293"/>
                <a:gd name="T69" fmla="*/ 138 h 290"/>
                <a:gd name="T70" fmla="*/ 216 w 293"/>
                <a:gd name="T71" fmla="*/ 159 h 290"/>
                <a:gd name="T72" fmla="*/ 207 w 293"/>
                <a:gd name="T73" fmla="*/ 179 h 290"/>
                <a:gd name="T74" fmla="*/ 194 w 293"/>
                <a:gd name="T75" fmla="*/ 196 h 290"/>
                <a:gd name="T76" fmla="*/ 176 w 293"/>
                <a:gd name="T77" fmla="*/ 209 h 290"/>
                <a:gd name="T78" fmla="*/ 154 w 293"/>
                <a:gd name="T79" fmla="*/ 216 h 290"/>
                <a:gd name="T80" fmla="*/ 142 w 293"/>
                <a:gd name="T81" fmla="*/ 217 h 290"/>
                <a:gd name="T82" fmla="*/ 129 w 293"/>
                <a:gd name="T83" fmla="*/ 216 h 290"/>
                <a:gd name="T84" fmla="*/ 107 w 293"/>
                <a:gd name="T85" fmla="*/ 210 h 290"/>
                <a:gd name="T86" fmla="*/ 89 w 293"/>
                <a:gd name="T87" fmla="*/ 199 h 290"/>
                <a:gd name="T88" fmla="*/ 77 w 293"/>
                <a:gd name="T89" fmla="*/ 183 h 290"/>
                <a:gd name="T90" fmla="*/ 70 w 293"/>
                <a:gd name="T91" fmla="*/ 165 h 290"/>
                <a:gd name="T92" fmla="*/ 68 w 293"/>
                <a:gd name="T93" fmla="*/ 144 h 290"/>
                <a:gd name="T94" fmla="*/ 73 w 293"/>
                <a:gd name="T95" fmla="*/ 124 h 290"/>
                <a:gd name="T96" fmla="*/ 85 w 293"/>
                <a:gd name="T97" fmla="*/ 103 h 290"/>
                <a:gd name="T98" fmla="*/ 94 w 293"/>
                <a:gd name="T99" fmla="*/ 94 h 290"/>
                <a:gd name="T100" fmla="*/ 105 w 293"/>
                <a:gd name="T101" fmla="*/ 83 h 290"/>
                <a:gd name="T102" fmla="*/ 132 w 293"/>
                <a:gd name="T103" fmla="*/ 70 h 290"/>
                <a:gd name="T104" fmla="*/ 160 w 293"/>
                <a:gd name="T105" fmla="*/ 68 h 290"/>
                <a:gd name="T106" fmla="*/ 186 w 293"/>
                <a:gd name="T107" fmla="*/ 77 h 290"/>
                <a:gd name="T108" fmla="*/ 197 w 293"/>
                <a:gd name="T109" fmla="*/ 87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93" h="290">
                  <a:moveTo>
                    <a:pt x="44" y="44"/>
                  </a:moveTo>
                  <a:lnTo>
                    <a:pt x="33" y="55"/>
                  </a:lnTo>
                  <a:lnTo>
                    <a:pt x="17" y="78"/>
                  </a:lnTo>
                  <a:lnTo>
                    <a:pt x="6" y="103"/>
                  </a:lnTo>
                  <a:lnTo>
                    <a:pt x="1" y="130"/>
                  </a:lnTo>
                  <a:lnTo>
                    <a:pt x="0" y="144"/>
                  </a:lnTo>
                  <a:lnTo>
                    <a:pt x="1" y="158"/>
                  </a:lnTo>
                  <a:lnTo>
                    <a:pt x="5" y="184"/>
                  </a:lnTo>
                  <a:lnTo>
                    <a:pt x="19" y="219"/>
                  </a:lnTo>
                  <a:lnTo>
                    <a:pt x="50" y="255"/>
                  </a:lnTo>
                  <a:lnTo>
                    <a:pt x="90" y="279"/>
                  </a:lnTo>
                  <a:lnTo>
                    <a:pt x="135" y="290"/>
                  </a:lnTo>
                  <a:lnTo>
                    <a:pt x="182" y="286"/>
                  </a:lnTo>
                  <a:lnTo>
                    <a:pt x="225" y="268"/>
                  </a:lnTo>
                  <a:lnTo>
                    <a:pt x="252" y="243"/>
                  </a:lnTo>
                  <a:lnTo>
                    <a:pt x="267" y="221"/>
                  </a:lnTo>
                  <a:lnTo>
                    <a:pt x="274" y="209"/>
                  </a:lnTo>
                  <a:lnTo>
                    <a:pt x="285" y="183"/>
                  </a:lnTo>
                  <a:lnTo>
                    <a:pt x="293" y="134"/>
                  </a:lnTo>
                  <a:lnTo>
                    <a:pt x="284" y="90"/>
                  </a:lnTo>
                  <a:lnTo>
                    <a:pt x="259" y="51"/>
                  </a:lnTo>
                  <a:lnTo>
                    <a:pt x="239" y="34"/>
                  </a:lnTo>
                  <a:lnTo>
                    <a:pt x="227" y="25"/>
                  </a:lnTo>
                  <a:lnTo>
                    <a:pt x="203" y="12"/>
                  </a:lnTo>
                  <a:lnTo>
                    <a:pt x="177" y="4"/>
                  </a:lnTo>
                  <a:lnTo>
                    <a:pt x="152" y="0"/>
                  </a:lnTo>
                  <a:lnTo>
                    <a:pt x="126" y="2"/>
                  </a:lnTo>
                  <a:lnTo>
                    <a:pt x="101" y="8"/>
                  </a:lnTo>
                  <a:lnTo>
                    <a:pt x="77" y="19"/>
                  </a:lnTo>
                  <a:lnTo>
                    <a:pt x="54" y="34"/>
                  </a:lnTo>
                  <a:lnTo>
                    <a:pt x="44" y="44"/>
                  </a:lnTo>
                  <a:close/>
                  <a:moveTo>
                    <a:pt x="197" y="87"/>
                  </a:moveTo>
                  <a:lnTo>
                    <a:pt x="205" y="96"/>
                  </a:lnTo>
                  <a:lnTo>
                    <a:pt x="215" y="116"/>
                  </a:lnTo>
                  <a:lnTo>
                    <a:pt x="219" y="138"/>
                  </a:lnTo>
                  <a:lnTo>
                    <a:pt x="216" y="159"/>
                  </a:lnTo>
                  <a:lnTo>
                    <a:pt x="207" y="179"/>
                  </a:lnTo>
                  <a:lnTo>
                    <a:pt x="194" y="196"/>
                  </a:lnTo>
                  <a:lnTo>
                    <a:pt x="176" y="209"/>
                  </a:lnTo>
                  <a:lnTo>
                    <a:pt x="154" y="216"/>
                  </a:lnTo>
                  <a:lnTo>
                    <a:pt x="142" y="217"/>
                  </a:lnTo>
                  <a:lnTo>
                    <a:pt x="129" y="216"/>
                  </a:lnTo>
                  <a:lnTo>
                    <a:pt x="107" y="210"/>
                  </a:lnTo>
                  <a:lnTo>
                    <a:pt x="89" y="199"/>
                  </a:lnTo>
                  <a:lnTo>
                    <a:pt x="77" y="183"/>
                  </a:lnTo>
                  <a:lnTo>
                    <a:pt x="70" y="165"/>
                  </a:lnTo>
                  <a:lnTo>
                    <a:pt x="68" y="144"/>
                  </a:lnTo>
                  <a:lnTo>
                    <a:pt x="73" y="124"/>
                  </a:lnTo>
                  <a:lnTo>
                    <a:pt x="85" y="103"/>
                  </a:lnTo>
                  <a:lnTo>
                    <a:pt x="94" y="94"/>
                  </a:lnTo>
                  <a:lnTo>
                    <a:pt x="105" y="83"/>
                  </a:lnTo>
                  <a:lnTo>
                    <a:pt x="132" y="70"/>
                  </a:lnTo>
                  <a:lnTo>
                    <a:pt x="160" y="68"/>
                  </a:lnTo>
                  <a:lnTo>
                    <a:pt x="186" y="77"/>
                  </a:lnTo>
                  <a:lnTo>
                    <a:pt x="197" y="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4"/>
                </a:solidFill>
              </a:endParaRPr>
            </a:p>
          </p:txBody>
        </p:sp>
      </p:grpSp>
      <p:grpSp>
        <p:nvGrpSpPr>
          <p:cNvPr id="92" name="Group 91">
            <a:extLst>
              <a:ext uri="{FF2B5EF4-FFF2-40B4-BE49-F238E27FC236}">
                <a16:creationId xmlns:a16="http://schemas.microsoft.com/office/drawing/2014/main" id="{D0520DBC-15AD-CD4E-948A-392D0CB1496C}"/>
              </a:ext>
            </a:extLst>
          </p:cNvPr>
          <p:cNvGrpSpPr/>
          <p:nvPr/>
        </p:nvGrpSpPr>
        <p:grpSpPr>
          <a:xfrm>
            <a:off x="10229212" y="3619141"/>
            <a:ext cx="1445955" cy="942361"/>
            <a:chOff x="10183096" y="3595420"/>
            <a:chExt cx="1445955" cy="942361"/>
          </a:xfrm>
        </p:grpSpPr>
        <p:sp>
          <p:nvSpPr>
            <p:cNvPr id="93" name="TextBox 92">
              <a:extLst>
                <a:ext uri="{FF2B5EF4-FFF2-40B4-BE49-F238E27FC236}">
                  <a16:creationId xmlns:a16="http://schemas.microsoft.com/office/drawing/2014/main" id="{EF284E76-94CF-F445-889F-9AB1D939182E}"/>
                </a:ext>
              </a:extLst>
            </p:cNvPr>
            <p:cNvSpPr txBox="1"/>
            <p:nvPr/>
          </p:nvSpPr>
          <p:spPr>
            <a:xfrm>
              <a:off x="10183096" y="3595420"/>
              <a:ext cx="1445955" cy="261610"/>
            </a:xfrm>
            <a:prstGeom prst="rect">
              <a:avLst/>
            </a:prstGeom>
            <a:noFill/>
          </p:spPr>
          <p:txBody>
            <a:bodyPr wrap="square" rtlCol="0">
              <a:spAutoFit/>
            </a:bodyPr>
            <a:lstStyle/>
            <a:p>
              <a:pPr algn="ctr"/>
              <a:r>
                <a:rPr lang="en-US" sz="1100">
                  <a:solidFill>
                    <a:schemeClr val="accent2"/>
                  </a:solidFill>
                  <a:latin typeface="EC Square Sans Pro" panose="020B0506040000020004" pitchFamily="34" charset="0"/>
                </a:rPr>
                <a:t>Evidence provider</a:t>
              </a:r>
              <a:endParaRPr lang="en-BE" sz="1100">
                <a:solidFill>
                  <a:schemeClr val="accent2"/>
                </a:solidFill>
                <a:latin typeface="EC Square Sans Pro" panose="020B0506040000020004" pitchFamily="34" charset="0"/>
              </a:endParaRPr>
            </a:p>
          </p:txBody>
        </p:sp>
        <p:pic>
          <p:nvPicPr>
            <p:cNvPr id="94" name="Graphic 93">
              <a:extLst>
                <a:ext uri="{FF2B5EF4-FFF2-40B4-BE49-F238E27FC236}">
                  <a16:creationId xmlns:a16="http://schemas.microsoft.com/office/drawing/2014/main" id="{CA7C97CA-5EE1-8B48-B4BD-4F3626A801B6}"/>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0560591" y="3846816"/>
              <a:ext cx="690965" cy="690965"/>
            </a:xfrm>
            <a:prstGeom prst="rect">
              <a:avLst/>
            </a:prstGeom>
          </p:spPr>
        </p:pic>
      </p:grpSp>
      <p:grpSp>
        <p:nvGrpSpPr>
          <p:cNvPr id="98" name="Group 97">
            <a:extLst>
              <a:ext uri="{FF2B5EF4-FFF2-40B4-BE49-F238E27FC236}">
                <a16:creationId xmlns:a16="http://schemas.microsoft.com/office/drawing/2014/main" id="{373A2128-B989-5646-A7DB-AFC6228ECE0D}"/>
              </a:ext>
            </a:extLst>
          </p:cNvPr>
          <p:cNvGrpSpPr/>
          <p:nvPr/>
        </p:nvGrpSpPr>
        <p:grpSpPr>
          <a:xfrm>
            <a:off x="6572182" y="3620109"/>
            <a:ext cx="1445955" cy="942361"/>
            <a:chOff x="6559048" y="1880418"/>
            <a:chExt cx="1445955" cy="942361"/>
          </a:xfrm>
        </p:grpSpPr>
        <p:sp>
          <p:nvSpPr>
            <p:cNvPr id="99" name="TextBox 98">
              <a:extLst>
                <a:ext uri="{FF2B5EF4-FFF2-40B4-BE49-F238E27FC236}">
                  <a16:creationId xmlns:a16="http://schemas.microsoft.com/office/drawing/2014/main" id="{DB0E3C4A-D0E4-A045-B4D8-6C842FBEB2B8}"/>
                </a:ext>
              </a:extLst>
            </p:cNvPr>
            <p:cNvSpPr txBox="1"/>
            <p:nvPr/>
          </p:nvSpPr>
          <p:spPr>
            <a:xfrm>
              <a:off x="6559048" y="1880418"/>
              <a:ext cx="1445955" cy="261610"/>
            </a:xfrm>
            <a:prstGeom prst="rect">
              <a:avLst/>
            </a:prstGeom>
            <a:noFill/>
          </p:spPr>
          <p:txBody>
            <a:bodyPr wrap="square" rtlCol="0">
              <a:spAutoFit/>
            </a:bodyPr>
            <a:lstStyle/>
            <a:p>
              <a:pPr algn="ctr"/>
              <a:r>
                <a:rPr lang="en-US" sz="1100">
                  <a:solidFill>
                    <a:schemeClr val="accent2"/>
                  </a:solidFill>
                  <a:latin typeface="EC Square Sans Pro" panose="020B0506040000020004" pitchFamily="34" charset="0"/>
                </a:rPr>
                <a:t>eDelivery AP</a:t>
              </a:r>
              <a:endParaRPr lang="en-BE" sz="1100">
                <a:solidFill>
                  <a:schemeClr val="accent2"/>
                </a:solidFill>
                <a:latin typeface="EC Square Sans Pro" panose="020B0506040000020004" pitchFamily="34" charset="0"/>
              </a:endParaRPr>
            </a:p>
          </p:txBody>
        </p:sp>
        <p:pic>
          <p:nvPicPr>
            <p:cNvPr id="100" name="Graphic 99">
              <a:extLst>
                <a:ext uri="{FF2B5EF4-FFF2-40B4-BE49-F238E27FC236}">
                  <a16:creationId xmlns:a16="http://schemas.microsoft.com/office/drawing/2014/main" id="{E8A8F2C7-B36A-7B40-841C-F90053E756A4}"/>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936543" y="2131814"/>
              <a:ext cx="690965" cy="690965"/>
            </a:xfrm>
            <a:prstGeom prst="rect">
              <a:avLst/>
            </a:prstGeom>
          </p:spPr>
        </p:pic>
      </p:grpSp>
      <p:grpSp>
        <p:nvGrpSpPr>
          <p:cNvPr id="101" name="Group 100">
            <a:extLst>
              <a:ext uri="{FF2B5EF4-FFF2-40B4-BE49-F238E27FC236}">
                <a16:creationId xmlns:a16="http://schemas.microsoft.com/office/drawing/2014/main" id="{93E43A3A-2B12-E640-B80B-19F03CB0F64A}"/>
              </a:ext>
            </a:extLst>
          </p:cNvPr>
          <p:cNvGrpSpPr/>
          <p:nvPr/>
        </p:nvGrpSpPr>
        <p:grpSpPr>
          <a:xfrm>
            <a:off x="4686896" y="3620109"/>
            <a:ext cx="1445955" cy="942361"/>
            <a:chOff x="6559048" y="1880418"/>
            <a:chExt cx="1445955" cy="942361"/>
          </a:xfrm>
        </p:grpSpPr>
        <p:sp>
          <p:nvSpPr>
            <p:cNvPr id="102" name="TextBox 101">
              <a:extLst>
                <a:ext uri="{FF2B5EF4-FFF2-40B4-BE49-F238E27FC236}">
                  <a16:creationId xmlns:a16="http://schemas.microsoft.com/office/drawing/2014/main" id="{600AD913-007D-D148-B69D-E3A83D78D735}"/>
                </a:ext>
              </a:extLst>
            </p:cNvPr>
            <p:cNvSpPr txBox="1"/>
            <p:nvPr/>
          </p:nvSpPr>
          <p:spPr>
            <a:xfrm>
              <a:off x="6559048" y="1880418"/>
              <a:ext cx="1445955" cy="261610"/>
            </a:xfrm>
            <a:prstGeom prst="rect">
              <a:avLst/>
            </a:prstGeom>
            <a:noFill/>
          </p:spPr>
          <p:txBody>
            <a:bodyPr wrap="square" rtlCol="0">
              <a:spAutoFit/>
            </a:bodyPr>
            <a:lstStyle/>
            <a:p>
              <a:pPr algn="ctr"/>
              <a:r>
                <a:rPr lang="en-US" sz="1100">
                  <a:solidFill>
                    <a:schemeClr val="accent2"/>
                  </a:solidFill>
                  <a:latin typeface="EC Square Sans Pro" panose="020B0506040000020004" pitchFamily="34" charset="0"/>
                </a:rPr>
                <a:t>eDelivery AP</a:t>
              </a:r>
              <a:endParaRPr lang="en-BE" sz="1100">
                <a:solidFill>
                  <a:schemeClr val="accent2"/>
                </a:solidFill>
                <a:latin typeface="EC Square Sans Pro" panose="020B0506040000020004" pitchFamily="34" charset="0"/>
              </a:endParaRPr>
            </a:p>
          </p:txBody>
        </p:sp>
        <p:pic>
          <p:nvPicPr>
            <p:cNvPr id="103" name="Graphic 102">
              <a:extLst>
                <a:ext uri="{FF2B5EF4-FFF2-40B4-BE49-F238E27FC236}">
                  <a16:creationId xmlns:a16="http://schemas.microsoft.com/office/drawing/2014/main" id="{46EAD11E-1931-AC4E-9D84-59E8D395E36C}"/>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6936543" y="2131814"/>
              <a:ext cx="690965" cy="690965"/>
            </a:xfrm>
            <a:prstGeom prst="rect">
              <a:avLst/>
            </a:prstGeom>
          </p:spPr>
        </p:pic>
      </p:grpSp>
      <p:pic>
        <p:nvPicPr>
          <p:cNvPr id="104" name="Graphic 103">
            <a:extLst>
              <a:ext uri="{FF2B5EF4-FFF2-40B4-BE49-F238E27FC236}">
                <a16:creationId xmlns:a16="http://schemas.microsoft.com/office/drawing/2014/main" id="{30048550-9E1C-6643-AC63-455BDFE1AE05}"/>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6196059" y="4030034"/>
            <a:ext cx="331586" cy="331586"/>
          </a:xfrm>
          <a:prstGeom prst="rect">
            <a:avLst/>
          </a:prstGeom>
        </p:spPr>
      </p:pic>
      <p:sp>
        <p:nvSpPr>
          <p:cNvPr id="105" name="TextBox 104">
            <a:extLst>
              <a:ext uri="{FF2B5EF4-FFF2-40B4-BE49-F238E27FC236}">
                <a16:creationId xmlns:a16="http://schemas.microsoft.com/office/drawing/2014/main" id="{55804988-C886-C942-862C-9A175458530F}"/>
              </a:ext>
            </a:extLst>
          </p:cNvPr>
          <p:cNvSpPr txBox="1"/>
          <p:nvPr/>
        </p:nvSpPr>
        <p:spPr>
          <a:xfrm>
            <a:off x="301693" y="4477389"/>
            <a:ext cx="744603" cy="430887"/>
          </a:xfrm>
          <a:prstGeom prst="rect">
            <a:avLst/>
          </a:prstGeom>
          <a:noFill/>
        </p:spPr>
        <p:txBody>
          <a:bodyPr wrap="square" rtlCol="0">
            <a:spAutoFit/>
          </a:bodyPr>
          <a:lstStyle/>
          <a:p>
            <a:pPr algn="ctr"/>
            <a:r>
              <a:rPr lang="en-US" sz="1100" i="1">
                <a:solidFill>
                  <a:schemeClr val="tx2"/>
                </a:solidFill>
                <a:latin typeface="EC Square Sans Pro" panose="020B0506040000020004" pitchFamily="34" charset="0"/>
              </a:rPr>
              <a:t>User Request</a:t>
            </a:r>
            <a:endParaRPr lang="en-BE" sz="1100" i="1">
              <a:solidFill>
                <a:schemeClr val="tx2"/>
              </a:solidFill>
              <a:latin typeface="EC Square Sans Pro" panose="020B0506040000020004" pitchFamily="34" charset="0"/>
            </a:endParaRPr>
          </a:p>
        </p:txBody>
      </p:sp>
      <p:pic>
        <p:nvPicPr>
          <p:cNvPr id="106" name="Graphic 105">
            <a:extLst>
              <a:ext uri="{FF2B5EF4-FFF2-40B4-BE49-F238E27FC236}">
                <a16:creationId xmlns:a16="http://schemas.microsoft.com/office/drawing/2014/main" id="{170D0150-9348-2044-9A6F-2C5584BFF0C5}"/>
              </a:ext>
            </a:extLst>
          </p:cNvPr>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440698" y="3977033"/>
            <a:ext cx="409060" cy="409060"/>
          </a:xfrm>
          <a:prstGeom prst="rect">
            <a:avLst/>
          </a:prstGeom>
        </p:spPr>
      </p:pic>
      <p:sp>
        <p:nvSpPr>
          <p:cNvPr id="47" name="TextBox 46">
            <a:extLst>
              <a:ext uri="{FF2B5EF4-FFF2-40B4-BE49-F238E27FC236}">
                <a16:creationId xmlns:a16="http://schemas.microsoft.com/office/drawing/2014/main" id="{F47449D0-9174-3549-B14B-0DCAACED6D8A}"/>
              </a:ext>
            </a:extLst>
          </p:cNvPr>
          <p:cNvSpPr txBox="1"/>
          <p:nvPr/>
        </p:nvSpPr>
        <p:spPr>
          <a:xfrm>
            <a:off x="2956230" y="346084"/>
            <a:ext cx="6279541" cy="230832"/>
          </a:xfrm>
          <a:prstGeom prst="rect">
            <a:avLst/>
          </a:prstGeom>
          <a:noFill/>
        </p:spPr>
        <p:txBody>
          <a:bodyPr wrap="square" rtlCol="0">
            <a:spAutoFit/>
          </a:bodyPr>
          <a:lstStyle/>
          <a:p>
            <a:pPr algn="ctr"/>
            <a:r>
              <a:rPr lang="en-US" sz="900">
                <a:solidFill>
                  <a:schemeClr val="accent1"/>
                </a:solidFill>
                <a:latin typeface="EC Square Sans Pro"/>
              </a:rPr>
              <a:t>Authenticate     Locate evidence     User request     Evidence request     </a:t>
            </a:r>
            <a:r>
              <a:rPr lang="en-GB" sz="900">
                <a:solidFill>
                  <a:schemeClr val="accent1"/>
                </a:solidFill>
                <a:latin typeface="EC Square Sans Pro"/>
              </a:rPr>
              <a:t>ID Matching     </a:t>
            </a:r>
            <a:r>
              <a:rPr lang="en-GB" sz="900" b="1">
                <a:solidFill>
                  <a:schemeClr val="accent4"/>
                </a:solidFill>
                <a:latin typeface="EC Square Sans Pro"/>
              </a:rPr>
              <a:t>Evidence response</a:t>
            </a:r>
            <a:r>
              <a:rPr lang="en-GB" sz="900">
                <a:solidFill>
                  <a:schemeClr val="accent1"/>
                </a:solidFill>
                <a:latin typeface="EC Square Sans Pro"/>
              </a:rPr>
              <a:t>     </a:t>
            </a:r>
            <a:r>
              <a:rPr lang="en-US" sz="900">
                <a:solidFill>
                  <a:schemeClr val="accent1"/>
                </a:solidFill>
                <a:latin typeface="EC Square Sans Pro"/>
              </a:rPr>
              <a:t>Preview      Confirm</a:t>
            </a:r>
            <a:endParaRPr lang="nl-BE" sz="900">
              <a:solidFill>
                <a:schemeClr val="accent1"/>
              </a:solidFill>
              <a:latin typeface="EC Square Sans Pro"/>
            </a:endParaRPr>
          </a:p>
        </p:txBody>
      </p:sp>
      <p:grpSp>
        <p:nvGrpSpPr>
          <p:cNvPr id="6" name="Group 5">
            <a:extLst>
              <a:ext uri="{FF2B5EF4-FFF2-40B4-BE49-F238E27FC236}">
                <a16:creationId xmlns:a16="http://schemas.microsoft.com/office/drawing/2014/main" id="{12708ABC-7637-A445-96A9-D72D93DF6EA2}"/>
              </a:ext>
            </a:extLst>
          </p:cNvPr>
          <p:cNvGrpSpPr/>
          <p:nvPr/>
        </p:nvGrpSpPr>
        <p:grpSpPr>
          <a:xfrm>
            <a:off x="3692974" y="1720434"/>
            <a:ext cx="4806053" cy="963655"/>
            <a:chOff x="3595063" y="1395894"/>
            <a:chExt cx="4806053" cy="963655"/>
          </a:xfrm>
        </p:grpSpPr>
        <p:sp>
          <p:nvSpPr>
            <p:cNvPr id="80" name="TextBox 79">
              <a:extLst>
                <a:ext uri="{FF2B5EF4-FFF2-40B4-BE49-F238E27FC236}">
                  <a16:creationId xmlns:a16="http://schemas.microsoft.com/office/drawing/2014/main" id="{BCFFB288-599B-8143-85BD-2D278CB925CD}"/>
                </a:ext>
              </a:extLst>
            </p:cNvPr>
            <p:cNvSpPr txBox="1"/>
            <p:nvPr/>
          </p:nvSpPr>
          <p:spPr>
            <a:xfrm>
              <a:off x="3788008" y="1395894"/>
              <a:ext cx="4420162" cy="353943"/>
            </a:xfrm>
            <a:prstGeom prst="rect">
              <a:avLst/>
            </a:prstGeom>
            <a:noFill/>
          </p:spPr>
          <p:txBody>
            <a:bodyPr wrap="square" rtlCol="0">
              <a:spAutoFit/>
            </a:bodyPr>
            <a:lstStyle/>
            <a:p>
              <a:pPr algn="ctr"/>
              <a:r>
                <a:rPr lang="en-US" sz="1700" b="1">
                  <a:solidFill>
                    <a:schemeClr val="accent2"/>
                  </a:solidFill>
                  <a:latin typeface="EC Square Sans Pro"/>
                </a:rPr>
                <a:t>Sending the response for evidence</a:t>
              </a:r>
              <a:endParaRPr lang="nl-BE" sz="1700">
                <a:solidFill>
                  <a:schemeClr val="accent2"/>
                </a:solidFill>
                <a:latin typeface="EC Square Sans Pro"/>
              </a:endParaRPr>
            </a:p>
          </p:txBody>
        </p:sp>
        <p:sp>
          <p:nvSpPr>
            <p:cNvPr id="81" name="TextBox 80">
              <a:extLst>
                <a:ext uri="{FF2B5EF4-FFF2-40B4-BE49-F238E27FC236}">
                  <a16:creationId xmlns:a16="http://schemas.microsoft.com/office/drawing/2014/main" id="{7DE0F784-4EED-9345-841C-A3C9BF55738C}"/>
                </a:ext>
              </a:extLst>
            </p:cNvPr>
            <p:cNvSpPr txBox="1"/>
            <p:nvPr/>
          </p:nvSpPr>
          <p:spPr>
            <a:xfrm>
              <a:off x="3595063" y="1766181"/>
              <a:ext cx="4806053" cy="593368"/>
            </a:xfrm>
            <a:prstGeom prst="rect">
              <a:avLst/>
            </a:prstGeom>
            <a:noFill/>
          </p:spPr>
          <p:txBody>
            <a:bodyPr wrap="square" rtlCol="0">
              <a:spAutoFit/>
            </a:bodyPr>
            <a:lstStyle/>
            <a:p>
              <a:pPr algn="ctr">
                <a:lnSpc>
                  <a:spcPct val="120000"/>
                </a:lnSpc>
              </a:pPr>
              <a:r>
                <a:rPr lang="en-US" sz="1400">
                  <a:solidFill>
                    <a:schemeClr val="accent2"/>
                  </a:solidFill>
                  <a:latin typeface="EC Square Sans Pro" panose="020B0506040000020004"/>
                </a:rPr>
                <a:t>The response for evidence is sent via an eDelivery message exchange network to the preview space. </a:t>
              </a:r>
            </a:p>
          </p:txBody>
        </p:sp>
      </p:grpSp>
      <p:sp>
        <p:nvSpPr>
          <p:cNvPr id="112" name="TextBox 111">
            <a:extLst>
              <a:ext uri="{FF2B5EF4-FFF2-40B4-BE49-F238E27FC236}">
                <a16:creationId xmlns:a16="http://schemas.microsoft.com/office/drawing/2014/main" id="{C1459B48-A28F-4D4D-89D6-0E7AF6798920}"/>
              </a:ext>
            </a:extLst>
          </p:cNvPr>
          <p:cNvSpPr txBox="1"/>
          <p:nvPr/>
        </p:nvSpPr>
        <p:spPr>
          <a:xfrm>
            <a:off x="8393419" y="3962102"/>
            <a:ext cx="1488961" cy="261610"/>
          </a:xfrm>
          <a:prstGeom prst="rect">
            <a:avLst/>
          </a:prstGeom>
          <a:noFill/>
        </p:spPr>
        <p:txBody>
          <a:bodyPr wrap="square" rtlCol="0">
            <a:spAutoFit/>
          </a:bodyPr>
          <a:lstStyle/>
          <a:p>
            <a:pPr algn="ctr"/>
            <a:r>
              <a:rPr lang="en-US" sz="1100" i="1">
                <a:solidFill>
                  <a:schemeClr val="accent5"/>
                </a:solidFill>
                <a:latin typeface="EC Square Sans Pro" panose="020B0506040000020004" pitchFamily="34" charset="0"/>
              </a:rPr>
              <a:t>Response</a:t>
            </a:r>
            <a:endParaRPr lang="en-BE" sz="1100" i="1">
              <a:solidFill>
                <a:schemeClr val="accent5"/>
              </a:solidFill>
              <a:latin typeface="EC Square Sans Pro" panose="020B0506040000020004" pitchFamily="34" charset="0"/>
            </a:endParaRPr>
          </a:p>
        </p:txBody>
      </p:sp>
      <p:pic>
        <p:nvPicPr>
          <p:cNvPr id="48" name="Graphic 47">
            <a:extLst>
              <a:ext uri="{FF2B5EF4-FFF2-40B4-BE49-F238E27FC236}">
                <a16:creationId xmlns:a16="http://schemas.microsoft.com/office/drawing/2014/main" id="{4B03917E-FBBB-9E40-BC6D-2933B8EBECDE}"/>
              </a:ext>
            </a:extLst>
          </p:cNvPr>
          <p:cNvPicPr>
            <a:picLocks noChangeAspect="1"/>
          </p:cNvPicPr>
          <p:nvPr/>
        </p:nvPicPr>
        <p:blipFill>
          <a:blip r:embed="rId13" cstate="print">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8567454" y="3987050"/>
            <a:ext cx="218462" cy="218462"/>
          </a:xfrm>
          <a:prstGeom prst="rect">
            <a:avLst/>
          </a:prstGeom>
        </p:spPr>
      </p:pic>
    </p:spTree>
    <p:extLst>
      <p:ext uri="{BB962C8B-B14F-4D97-AF65-F5344CB8AC3E}">
        <p14:creationId xmlns:p14="http://schemas.microsoft.com/office/powerpoint/2010/main" val="385728493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0">
            <a:extLst>
              <a:ext uri="{FF2B5EF4-FFF2-40B4-BE49-F238E27FC236}">
                <a16:creationId xmlns:a16="http://schemas.microsoft.com/office/drawing/2014/main" id="{7F7D5704-8783-4DF8-8786-2D6735679008}"/>
              </a:ext>
            </a:extLst>
          </p:cNvPr>
          <p:cNvSpPr>
            <a:spLocks noGrp="1"/>
          </p:cNvSpPr>
          <p:nvPr>
            <p:ph type="body" sz="quarter" idx="4294967295"/>
          </p:nvPr>
        </p:nvSpPr>
        <p:spPr>
          <a:xfrm>
            <a:off x="842038" y="2361470"/>
            <a:ext cx="6442040" cy="1777371"/>
          </a:xfrm>
        </p:spPr>
        <p:txBody>
          <a:bodyPr anchor="ctr">
            <a:noAutofit/>
          </a:bodyPr>
          <a:lstStyle/>
          <a:p>
            <a:pPr marL="0" indent="0">
              <a:lnSpc>
                <a:spcPct val="120000"/>
              </a:lnSpc>
              <a:buNone/>
            </a:pPr>
            <a:r>
              <a:rPr lang="en-US" sz="5400" b="1">
                <a:solidFill>
                  <a:schemeClr val="accent5"/>
                </a:solidFill>
              </a:rPr>
              <a:t>7 </a:t>
            </a:r>
            <a:r>
              <a:rPr lang="en-US" sz="5400" b="1">
                <a:solidFill>
                  <a:schemeClr val="accent4"/>
                </a:solidFill>
              </a:rPr>
              <a:t>Preview</a:t>
            </a:r>
            <a:endParaRPr lang="en-US" sz="5400">
              <a:solidFill>
                <a:schemeClr val="accent4"/>
              </a:solidFill>
            </a:endParaRPr>
          </a:p>
          <a:p>
            <a:pPr marL="0" indent="0">
              <a:lnSpc>
                <a:spcPct val="120000"/>
              </a:lnSpc>
              <a:spcBef>
                <a:spcPts val="600"/>
              </a:spcBef>
              <a:buNone/>
            </a:pPr>
            <a:r>
              <a:rPr lang="en-US" sz="1700">
                <a:solidFill>
                  <a:schemeClr val="accent2"/>
                </a:solidFill>
              </a:rPr>
              <a:t>The user can check the evidence before they decide to use it</a:t>
            </a:r>
          </a:p>
        </p:txBody>
      </p:sp>
      <p:cxnSp>
        <p:nvCxnSpPr>
          <p:cNvPr id="5" name="Straight Connector 4">
            <a:extLst>
              <a:ext uri="{FF2B5EF4-FFF2-40B4-BE49-F238E27FC236}">
                <a16:creationId xmlns:a16="http://schemas.microsoft.com/office/drawing/2014/main" id="{0C04CBBC-049D-1B44-A523-C4E994846B74}"/>
              </a:ext>
            </a:extLst>
          </p:cNvPr>
          <p:cNvCxnSpPr>
            <a:cxnSpLocks/>
          </p:cNvCxnSpPr>
          <p:nvPr/>
        </p:nvCxnSpPr>
        <p:spPr>
          <a:xfrm>
            <a:off x="842038" y="3494784"/>
            <a:ext cx="6012673" cy="0"/>
          </a:xfrm>
          <a:prstGeom prst="line">
            <a:avLst/>
          </a:prstGeom>
          <a:ln w="19050">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6957225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C363B1A4-D4B4-A548-A43D-46619EA3CA9F}"/>
              </a:ext>
            </a:extLst>
          </p:cNvPr>
          <p:cNvGrpSpPr/>
          <p:nvPr/>
        </p:nvGrpSpPr>
        <p:grpSpPr>
          <a:xfrm>
            <a:off x="1142444" y="2108658"/>
            <a:ext cx="5295162" cy="2606506"/>
            <a:chOff x="1139421" y="1949591"/>
            <a:chExt cx="5295162" cy="2606506"/>
          </a:xfrm>
        </p:grpSpPr>
        <p:sp>
          <p:nvSpPr>
            <p:cNvPr id="3" name="TextBox 2">
              <a:extLst>
                <a:ext uri="{FF2B5EF4-FFF2-40B4-BE49-F238E27FC236}">
                  <a16:creationId xmlns:a16="http://schemas.microsoft.com/office/drawing/2014/main" id="{EAE87B21-E0D8-C446-8098-0A285C336F2B}"/>
                </a:ext>
              </a:extLst>
            </p:cNvPr>
            <p:cNvSpPr txBox="1"/>
            <p:nvPr/>
          </p:nvSpPr>
          <p:spPr>
            <a:xfrm>
              <a:off x="1139421" y="1949591"/>
              <a:ext cx="4097454" cy="523220"/>
            </a:xfrm>
            <a:prstGeom prst="rect">
              <a:avLst/>
            </a:prstGeom>
            <a:noFill/>
          </p:spPr>
          <p:txBody>
            <a:bodyPr wrap="square" rtlCol="0">
              <a:spAutoFit/>
            </a:bodyPr>
            <a:lstStyle/>
            <a:p>
              <a:r>
                <a:rPr lang="en-US" sz="1400" b="1" dirty="0">
                  <a:solidFill>
                    <a:schemeClr val="accent4"/>
                  </a:solidFill>
                  <a:latin typeface="EC Square Sans Pro"/>
                </a:rPr>
                <a:t>Minimum requirements for the implementation of the Preview Space</a:t>
              </a:r>
              <a:endParaRPr lang="nl-BE" sz="1400" b="1" dirty="0">
                <a:solidFill>
                  <a:schemeClr val="accent4"/>
                </a:solidFill>
                <a:latin typeface="EC Square Sans Pro"/>
              </a:endParaRPr>
            </a:p>
          </p:txBody>
        </p:sp>
        <p:sp>
          <p:nvSpPr>
            <p:cNvPr id="2" name="Rectangle 1">
              <a:extLst>
                <a:ext uri="{FF2B5EF4-FFF2-40B4-BE49-F238E27FC236}">
                  <a16:creationId xmlns:a16="http://schemas.microsoft.com/office/drawing/2014/main" id="{63947BD9-2F36-2841-AA25-6231AAC01702}"/>
                </a:ext>
              </a:extLst>
            </p:cNvPr>
            <p:cNvSpPr/>
            <p:nvPr/>
          </p:nvSpPr>
          <p:spPr>
            <a:xfrm>
              <a:off x="1139421" y="2670068"/>
              <a:ext cx="5295162" cy="1886029"/>
            </a:xfrm>
            <a:prstGeom prst="rect">
              <a:avLst/>
            </a:prstGeom>
          </p:spPr>
          <p:txBody>
            <a:bodyPr wrap="square" lIns="91440" tIns="45720" rIns="91440" bIns="45720" anchor="t">
              <a:spAutoFit/>
            </a:bodyPr>
            <a:lstStyle/>
            <a:p>
              <a:pPr marL="342900" indent="-342900">
                <a:lnSpc>
                  <a:spcPct val="120000"/>
                </a:lnSpc>
                <a:buFont typeface="+mj-lt"/>
                <a:buAutoNum type="arabicPeriod"/>
              </a:pPr>
              <a:r>
                <a:rPr lang="en-BE" sz="1400" dirty="0">
                  <a:solidFill>
                    <a:schemeClr val="accent2"/>
                  </a:solidFill>
                  <a:latin typeface="EC Square Sans Pro"/>
                </a:rPr>
                <a:t>Clerks cannot access the data in the preview space</a:t>
              </a:r>
            </a:p>
            <a:p>
              <a:pPr marL="342900" indent="-342900">
                <a:lnSpc>
                  <a:spcPct val="120000"/>
                </a:lnSpc>
                <a:buFont typeface="+mj-lt"/>
                <a:buAutoNum type="arabicPeriod"/>
              </a:pPr>
              <a:r>
                <a:rPr lang="en-BE" sz="1400" dirty="0">
                  <a:solidFill>
                    <a:schemeClr val="accent2"/>
                  </a:solidFill>
                  <a:latin typeface="EC Square Sans Pro"/>
                </a:rPr>
                <a:t>It must be a separate logical component to the procedure portal</a:t>
              </a:r>
            </a:p>
            <a:p>
              <a:pPr marL="342900" indent="-342900">
                <a:lnSpc>
                  <a:spcPct val="120000"/>
                </a:lnSpc>
                <a:buFont typeface="+mj-lt"/>
                <a:buAutoNum type="arabicPeriod"/>
              </a:pPr>
              <a:r>
                <a:rPr lang="en-BE" sz="1400" dirty="0">
                  <a:solidFill>
                    <a:schemeClr val="accent2"/>
                  </a:solidFill>
                  <a:latin typeface="EC Square Sans Pro"/>
                </a:rPr>
                <a:t>It must have its separate storage to the procedure portal</a:t>
              </a:r>
            </a:p>
            <a:p>
              <a:pPr marL="342900" indent="-342900">
                <a:lnSpc>
                  <a:spcPct val="120000"/>
                </a:lnSpc>
                <a:buFont typeface="+mj-lt"/>
                <a:buAutoNum type="arabicPeriod"/>
              </a:pPr>
              <a:r>
                <a:rPr lang="en-BE" sz="1400" dirty="0">
                  <a:solidFill>
                    <a:schemeClr val="accent2"/>
                  </a:solidFill>
                  <a:latin typeface="EC Square Sans Pro"/>
                </a:rPr>
                <a:t>It must have a separate data retention period</a:t>
              </a:r>
            </a:p>
            <a:p>
              <a:pPr marL="342900" indent="-342900">
                <a:lnSpc>
                  <a:spcPct val="120000"/>
                </a:lnSpc>
                <a:buFont typeface="+mj-lt"/>
                <a:buAutoNum type="arabicPeriod"/>
              </a:pPr>
              <a:endParaRPr lang="en-BE" sz="1400" dirty="0">
                <a:solidFill>
                  <a:schemeClr val="accent2"/>
                </a:solidFill>
                <a:latin typeface="EC Square Sans Pro"/>
              </a:endParaRPr>
            </a:p>
            <a:p>
              <a:pPr>
                <a:lnSpc>
                  <a:spcPct val="120000"/>
                </a:lnSpc>
              </a:pPr>
              <a:r>
                <a:rPr lang="en-BE" sz="1400" dirty="0">
                  <a:solidFill>
                    <a:schemeClr val="accent2"/>
                  </a:solidFill>
                  <a:latin typeface="EC Square Sans Pro"/>
                </a:rPr>
                <a:t>Two alternatives for the implementation of t</a:t>
              </a:r>
              <a:r>
                <a:rPr lang="en-GB" sz="1400" dirty="0">
                  <a:solidFill>
                    <a:schemeClr val="accent2"/>
                  </a:solidFill>
                  <a:latin typeface="EC Square Sans Pro"/>
                </a:rPr>
                <a:t>he</a:t>
              </a:r>
              <a:r>
                <a:rPr lang="en-BE" sz="1400" dirty="0">
                  <a:solidFill>
                    <a:schemeClr val="accent2"/>
                  </a:solidFill>
                  <a:latin typeface="EC Square Sans Pro"/>
                </a:rPr>
                <a:t> preview space are described on the next page.</a:t>
              </a:r>
            </a:p>
          </p:txBody>
        </p:sp>
      </p:grpSp>
      <p:sp>
        <p:nvSpPr>
          <p:cNvPr id="85" name="TextBox 84">
            <a:extLst>
              <a:ext uri="{FF2B5EF4-FFF2-40B4-BE49-F238E27FC236}">
                <a16:creationId xmlns:a16="http://schemas.microsoft.com/office/drawing/2014/main" id="{D9999F43-B78B-0E4C-BDFD-8E3B17C0DFAF}"/>
              </a:ext>
            </a:extLst>
          </p:cNvPr>
          <p:cNvSpPr txBox="1"/>
          <p:nvPr/>
        </p:nvSpPr>
        <p:spPr>
          <a:xfrm>
            <a:off x="6220440" y="2033463"/>
            <a:ext cx="4832139" cy="261610"/>
          </a:xfrm>
          <a:prstGeom prst="rect">
            <a:avLst/>
          </a:prstGeom>
          <a:noFill/>
        </p:spPr>
        <p:txBody>
          <a:bodyPr wrap="square" rtlCol="0">
            <a:spAutoFit/>
          </a:bodyPr>
          <a:lstStyle/>
          <a:p>
            <a:pPr algn="ctr"/>
            <a:r>
              <a:rPr lang="en-US" sz="1100">
                <a:solidFill>
                  <a:schemeClr val="accent2"/>
                </a:solidFill>
                <a:latin typeface="EC Square Sans Pro" panose="020B0506040000020004" pitchFamily="34" charset="0"/>
              </a:rPr>
              <a:t>Preview space</a:t>
            </a:r>
            <a:endParaRPr lang="en-BE" sz="1100">
              <a:solidFill>
                <a:schemeClr val="accent2"/>
              </a:solidFill>
              <a:latin typeface="EC Square Sans Pro" panose="020B0506040000020004" pitchFamily="34" charset="0"/>
            </a:endParaRPr>
          </a:p>
        </p:txBody>
      </p:sp>
      <p:pic>
        <p:nvPicPr>
          <p:cNvPr id="86" name="Graphic 85">
            <a:extLst>
              <a:ext uri="{FF2B5EF4-FFF2-40B4-BE49-F238E27FC236}">
                <a16:creationId xmlns:a16="http://schemas.microsoft.com/office/drawing/2014/main" id="{7AA0BAF8-5036-214B-A620-22B82B2B97AE}"/>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a:off x="7481966" y="2257367"/>
            <a:ext cx="2309089" cy="2309089"/>
          </a:xfrm>
          <a:prstGeom prst="rect">
            <a:avLst/>
          </a:prstGeom>
        </p:spPr>
      </p:pic>
      <p:sp>
        <p:nvSpPr>
          <p:cNvPr id="13" name="TextBox 12">
            <a:extLst>
              <a:ext uri="{FF2B5EF4-FFF2-40B4-BE49-F238E27FC236}">
                <a16:creationId xmlns:a16="http://schemas.microsoft.com/office/drawing/2014/main" id="{81176698-BC4D-8C49-81A7-46034834E700}"/>
              </a:ext>
            </a:extLst>
          </p:cNvPr>
          <p:cNvSpPr txBox="1"/>
          <p:nvPr/>
        </p:nvSpPr>
        <p:spPr>
          <a:xfrm>
            <a:off x="3088173" y="346084"/>
            <a:ext cx="6015654" cy="230832"/>
          </a:xfrm>
          <a:prstGeom prst="rect">
            <a:avLst/>
          </a:prstGeom>
          <a:noFill/>
        </p:spPr>
        <p:txBody>
          <a:bodyPr wrap="square" rtlCol="0">
            <a:spAutoFit/>
          </a:bodyPr>
          <a:lstStyle/>
          <a:p>
            <a:pPr algn="ctr"/>
            <a:r>
              <a:rPr lang="en-US" sz="900" dirty="0">
                <a:solidFill>
                  <a:schemeClr val="accent1"/>
                </a:solidFill>
                <a:latin typeface="EC Square Sans Pro"/>
              </a:rPr>
              <a:t>Authenticate     Locate evidence     User request     Evidence request     </a:t>
            </a:r>
            <a:r>
              <a:rPr lang="en-GB" sz="900" dirty="0">
                <a:solidFill>
                  <a:schemeClr val="accent1"/>
                </a:solidFill>
                <a:latin typeface="EC Square Sans Pro"/>
              </a:rPr>
              <a:t>ID Matching     Response     </a:t>
            </a:r>
            <a:r>
              <a:rPr lang="en-US" sz="900" b="1" dirty="0">
                <a:solidFill>
                  <a:schemeClr val="accent4"/>
                </a:solidFill>
                <a:latin typeface="EC Square Sans Pro"/>
              </a:rPr>
              <a:t>Preview</a:t>
            </a:r>
            <a:r>
              <a:rPr lang="en-US" sz="900" dirty="0">
                <a:solidFill>
                  <a:schemeClr val="accent1"/>
                </a:solidFill>
                <a:latin typeface="EC Square Sans Pro"/>
              </a:rPr>
              <a:t>      Confirm</a:t>
            </a:r>
            <a:endParaRPr lang="nl-BE" sz="900" dirty="0">
              <a:solidFill>
                <a:schemeClr val="accent1"/>
              </a:solidFill>
              <a:latin typeface="EC Square Sans Pro"/>
            </a:endParaRPr>
          </a:p>
        </p:txBody>
      </p:sp>
    </p:spTree>
    <p:extLst>
      <p:ext uri="{BB962C8B-B14F-4D97-AF65-F5344CB8AC3E}">
        <p14:creationId xmlns:p14="http://schemas.microsoft.com/office/powerpoint/2010/main" val="61566565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AE87B21-E0D8-C446-8098-0A285C336F2B}"/>
              </a:ext>
            </a:extLst>
          </p:cNvPr>
          <p:cNvSpPr txBox="1"/>
          <p:nvPr/>
        </p:nvSpPr>
        <p:spPr>
          <a:xfrm>
            <a:off x="2178584" y="728344"/>
            <a:ext cx="7834832" cy="353943"/>
          </a:xfrm>
          <a:prstGeom prst="rect">
            <a:avLst/>
          </a:prstGeom>
          <a:noFill/>
        </p:spPr>
        <p:txBody>
          <a:bodyPr wrap="square" rtlCol="0">
            <a:spAutoFit/>
          </a:bodyPr>
          <a:lstStyle/>
          <a:p>
            <a:pPr algn="ctr"/>
            <a:r>
              <a:rPr lang="en-US" sz="1700" b="1">
                <a:solidFill>
                  <a:schemeClr val="accent5"/>
                </a:solidFill>
                <a:latin typeface="EC Square Sans Pro"/>
              </a:rPr>
              <a:t>Alternative 1: </a:t>
            </a:r>
            <a:r>
              <a:rPr lang="en-US" sz="1700" b="1">
                <a:solidFill>
                  <a:schemeClr val="accent4"/>
                </a:solidFill>
                <a:latin typeface="EC Square Sans Pro"/>
              </a:rPr>
              <a:t>Delegate all the key once-only steps to the Preview Space</a:t>
            </a:r>
            <a:endParaRPr lang="nl-BE" sz="1700" b="1">
              <a:solidFill>
                <a:schemeClr val="accent4"/>
              </a:solidFill>
              <a:latin typeface="EC Square Sans Pro"/>
            </a:endParaRPr>
          </a:p>
        </p:txBody>
      </p:sp>
      <p:sp>
        <p:nvSpPr>
          <p:cNvPr id="82" name="TextBox 81">
            <a:extLst>
              <a:ext uri="{FF2B5EF4-FFF2-40B4-BE49-F238E27FC236}">
                <a16:creationId xmlns:a16="http://schemas.microsoft.com/office/drawing/2014/main" id="{920CB1B1-F05E-7440-8B0B-5D19075C9558}"/>
              </a:ext>
            </a:extLst>
          </p:cNvPr>
          <p:cNvSpPr txBox="1"/>
          <p:nvPr/>
        </p:nvSpPr>
        <p:spPr>
          <a:xfrm>
            <a:off x="3035846" y="1208110"/>
            <a:ext cx="6120309" cy="1368965"/>
          </a:xfrm>
          <a:prstGeom prst="rect">
            <a:avLst/>
          </a:prstGeom>
          <a:noFill/>
        </p:spPr>
        <p:txBody>
          <a:bodyPr wrap="square" rtlCol="0">
            <a:spAutoFit/>
          </a:bodyPr>
          <a:lstStyle/>
          <a:p>
            <a:pPr algn="ctr">
              <a:lnSpc>
                <a:spcPct val="120000"/>
              </a:lnSpc>
            </a:pPr>
            <a:r>
              <a:rPr lang="en-US" sz="1400">
                <a:solidFill>
                  <a:schemeClr val="accent2"/>
                </a:solidFill>
                <a:latin typeface="EC Square Sans Pro" panose="020B0506040000020004"/>
              </a:rPr>
              <a:t>Delegate all the key once-only steps to the Preview Space. This would mean redirecting the user to the the Preview Space when they choose to retrieve evidence using the OOP. The Preview Space would then be responsible for all the requirements in bold below. The evidence would be transferred to the procedure portal when after the user has previewed and confirmed the use of the evidence</a:t>
            </a:r>
          </a:p>
        </p:txBody>
      </p:sp>
      <p:sp>
        <p:nvSpPr>
          <p:cNvPr id="83" name="TextBox 82">
            <a:extLst>
              <a:ext uri="{FF2B5EF4-FFF2-40B4-BE49-F238E27FC236}">
                <a16:creationId xmlns:a16="http://schemas.microsoft.com/office/drawing/2014/main" id="{AD3967FF-E698-214C-B2A3-1AC6E1C6AEDD}"/>
              </a:ext>
            </a:extLst>
          </p:cNvPr>
          <p:cNvSpPr txBox="1"/>
          <p:nvPr/>
        </p:nvSpPr>
        <p:spPr>
          <a:xfrm>
            <a:off x="2215056" y="2855224"/>
            <a:ext cx="7761888" cy="230832"/>
          </a:xfrm>
          <a:prstGeom prst="rect">
            <a:avLst/>
          </a:prstGeom>
          <a:noFill/>
        </p:spPr>
        <p:txBody>
          <a:bodyPr wrap="square" rtlCol="0">
            <a:spAutoFit/>
          </a:bodyPr>
          <a:lstStyle/>
          <a:p>
            <a:pPr algn="ctr"/>
            <a:r>
              <a:rPr lang="en-US" sz="900">
                <a:solidFill>
                  <a:schemeClr val="accent1"/>
                </a:solidFill>
                <a:latin typeface="EC Square Sans Pro"/>
              </a:rPr>
              <a:t>Authenticate</a:t>
            </a:r>
            <a:r>
              <a:rPr lang="en-US" sz="900" b="1">
                <a:solidFill>
                  <a:schemeClr val="accent4"/>
                </a:solidFill>
                <a:latin typeface="EC Square Sans Pro"/>
              </a:rPr>
              <a:t>     Locate evidence     User request     Evidence Request</a:t>
            </a:r>
            <a:r>
              <a:rPr lang="en-US" sz="900">
                <a:solidFill>
                  <a:schemeClr val="accent1"/>
                </a:solidFill>
                <a:latin typeface="EC Square Sans Pro"/>
              </a:rPr>
              <a:t>     </a:t>
            </a:r>
            <a:r>
              <a:rPr lang="en-GB" sz="900">
                <a:solidFill>
                  <a:schemeClr val="accent1"/>
                </a:solidFill>
                <a:latin typeface="EC Square Sans Pro"/>
              </a:rPr>
              <a:t>ID Matching     Evidence response     </a:t>
            </a:r>
            <a:r>
              <a:rPr lang="en-US" sz="900" b="1">
                <a:solidFill>
                  <a:schemeClr val="accent4"/>
                </a:solidFill>
                <a:latin typeface="EC Square Sans Pro"/>
              </a:rPr>
              <a:t>Preview      Confirm</a:t>
            </a:r>
            <a:endParaRPr lang="nl-BE" sz="900" b="1">
              <a:solidFill>
                <a:schemeClr val="accent4"/>
              </a:solidFill>
              <a:latin typeface="EC Square Sans Pro"/>
            </a:endParaRPr>
          </a:p>
        </p:txBody>
      </p:sp>
      <p:sp>
        <p:nvSpPr>
          <p:cNvPr id="90" name="TextBox 89">
            <a:extLst>
              <a:ext uri="{FF2B5EF4-FFF2-40B4-BE49-F238E27FC236}">
                <a16:creationId xmlns:a16="http://schemas.microsoft.com/office/drawing/2014/main" id="{241E492A-D633-DA46-B8BD-87E46E74EEF9}"/>
              </a:ext>
            </a:extLst>
          </p:cNvPr>
          <p:cNvSpPr txBox="1"/>
          <p:nvPr/>
        </p:nvSpPr>
        <p:spPr>
          <a:xfrm>
            <a:off x="2476223" y="3594973"/>
            <a:ext cx="7239554" cy="353943"/>
          </a:xfrm>
          <a:prstGeom prst="rect">
            <a:avLst/>
          </a:prstGeom>
          <a:noFill/>
        </p:spPr>
        <p:txBody>
          <a:bodyPr wrap="square" rtlCol="0">
            <a:spAutoFit/>
          </a:bodyPr>
          <a:lstStyle/>
          <a:p>
            <a:pPr algn="ctr"/>
            <a:r>
              <a:rPr lang="en-US" sz="1700" b="1">
                <a:solidFill>
                  <a:schemeClr val="accent5"/>
                </a:solidFill>
                <a:latin typeface="EC Square Sans Pro"/>
              </a:rPr>
              <a:t>Alternative 2: </a:t>
            </a:r>
            <a:r>
              <a:rPr lang="en-US" sz="1700" b="1">
                <a:solidFill>
                  <a:schemeClr val="accent4"/>
                </a:solidFill>
                <a:latin typeface="EC Square Sans Pro"/>
              </a:rPr>
              <a:t>A Preview Space with only the minimum requirements</a:t>
            </a:r>
            <a:endParaRPr lang="nl-BE" sz="1700" b="1">
              <a:solidFill>
                <a:schemeClr val="accent4"/>
              </a:solidFill>
              <a:latin typeface="EC Square Sans Pro"/>
            </a:endParaRPr>
          </a:p>
        </p:txBody>
      </p:sp>
      <p:sp>
        <p:nvSpPr>
          <p:cNvPr id="91" name="TextBox 90">
            <a:extLst>
              <a:ext uri="{FF2B5EF4-FFF2-40B4-BE49-F238E27FC236}">
                <a16:creationId xmlns:a16="http://schemas.microsoft.com/office/drawing/2014/main" id="{6B85C4C7-95D1-B14A-ABF0-D56FBA730865}"/>
              </a:ext>
            </a:extLst>
          </p:cNvPr>
          <p:cNvSpPr txBox="1"/>
          <p:nvPr/>
        </p:nvSpPr>
        <p:spPr>
          <a:xfrm>
            <a:off x="2836335" y="4074739"/>
            <a:ext cx="6519330" cy="1627497"/>
          </a:xfrm>
          <a:prstGeom prst="rect">
            <a:avLst/>
          </a:prstGeom>
          <a:noFill/>
        </p:spPr>
        <p:txBody>
          <a:bodyPr wrap="square" rtlCol="0">
            <a:spAutoFit/>
          </a:bodyPr>
          <a:lstStyle/>
          <a:p>
            <a:pPr algn="ctr">
              <a:lnSpc>
                <a:spcPct val="120000"/>
              </a:lnSpc>
            </a:pPr>
            <a:r>
              <a:rPr lang="en-US" sz="1400">
                <a:solidFill>
                  <a:schemeClr val="accent2"/>
                </a:solidFill>
                <a:latin typeface="EC Square Sans Pro" panose="020B0506040000020004"/>
              </a:rPr>
              <a:t>The user would preview the evidence and confirm the use of the evidence in the preview space before it is transferred to the procedure portal. The required functionality for all other steps would remain with the procedure portal, including interactions with the common services, the request for evidence and receiving the response. The procedure portal would have to be configured to ensure that it transfers the evidence to the preview space on reception from the evidence provider.</a:t>
            </a:r>
          </a:p>
        </p:txBody>
      </p:sp>
      <p:sp>
        <p:nvSpPr>
          <p:cNvPr id="92" name="TextBox 91">
            <a:extLst>
              <a:ext uri="{FF2B5EF4-FFF2-40B4-BE49-F238E27FC236}">
                <a16:creationId xmlns:a16="http://schemas.microsoft.com/office/drawing/2014/main" id="{BF876C9E-6BD5-C549-9558-7D2C414D799B}"/>
              </a:ext>
            </a:extLst>
          </p:cNvPr>
          <p:cNvSpPr txBox="1"/>
          <p:nvPr/>
        </p:nvSpPr>
        <p:spPr>
          <a:xfrm>
            <a:off x="2251528" y="5898824"/>
            <a:ext cx="7761888" cy="230832"/>
          </a:xfrm>
          <a:prstGeom prst="rect">
            <a:avLst/>
          </a:prstGeom>
          <a:noFill/>
        </p:spPr>
        <p:txBody>
          <a:bodyPr wrap="square" rtlCol="0">
            <a:spAutoFit/>
          </a:bodyPr>
          <a:lstStyle/>
          <a:p>
            <a:pPr algn="ctr"/>
            <a:r>
              <a:rPr lang="en-US" sz="900">
                <a:solidFill>
                  <a:schemeClr val="accent1"/>
                </a:solidFill>
                <a:latin typeface="EC Square Sans Pro"/>
              </a:rPr>
              <a:t>Authenticate     Locate evidence     User request     Evidence Request     </a:t>
            </a:r>
            <a:r>
              <a:rPr lang="en-GB" sz="900">
                <a:solidFill>
                  <a:schemeClr val="accent1"/>
                </a:solidFill>
                <a:latin typeface="EC Square Sans Pro"/>
              </a:rPr>
              <a:t>ID Matching     Evidence response     </a:t>
            </a:r>
            <a:r>
              <a:rPr lang="en-US" sz="900" b="1">
                <a:solidFill>
                  <a:schemeClr val="accent4"/>
                </a:solidFill>
                <a:latin typeface="EC Square Sans Pro"/>
              </a:rPr>
              <a:t>Preview      Confirm</a:t>
            </a:r>
            <a:endParaRPr lang="nl-BE" sz="900" b="1">
              <a:solidFill>
                <a:schemeClr val="accent4"/>
              </a:solidFill>
              <a:latin typeface="EC Square Sans Pro"/>
            </a:endParaRPr>
          </a:p>
        </p:txBody>
      </p:sp>
      <p:cxnSp>
        <p:nvCxnSpPr>
          <p:cNvPr id="6" name="Straight Connector 5">
            <a:extLst>
              <a:ext uri="{FF2B5EF4-FFF2-40B4-BE49-F238E27FC236}">
                <a16:creationId xmlns:a16="http://schemas.microsoft.com/office/drawing/2014/main" id="{28BE7D63-6445-6747-AC69-B648097E7E65}"/>
              </a:ext>
            </a:extLst>
          </p:cNvPr>
          <p:cNvCxnSpPr/>
          <p:nvPr/>
        </p:nvCxnSpPr>
        <p:spPr>
          <a:xfrm>
            <a:off x="767114" y="3344617"/>
            <a:ext cx="10537079"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6977409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B35D6DD5-5A01-FD49-B0AA-4F571025E7EC}"/>
              </a:ext>
            </a:extLst>
          </p:cNvPr>
          <p:cNvGrpSpPr/>
          <p:nvPr/>
        </p:nvGrpSpPr>
        <p:grpSpPr>
          <a:xfrm>
            <a:off x="1724387" y="2336214"/>
            <a:ext cx="4420162" cy="2807334"/>
            <a:chOff x="885299" y="2471952"/>
            <a:chExt cx="4420162" cy="2807334"/>
          </a:xfrm>
        </p:grpSpPr>
        <p:sp>
          <p:nvSpPr>
            <p:cNvPr id="18" name="TextBox 17">
              <a:extLst>
                <a:ext uri="{FF2B5EF4-FFF2-40B4-BE49-F238E27FC236}">
                  <a16:creationId xmlns:a16="http://schemas.microsoft.com/office/drawing/2014/main" id="{A24AA29D-CDE5-3F45-8430-5DB415D8A576}"/>
                </a:ext>
              </a:extLst>
            </p:cNvPr>
            <p:cNvSpPr txBox="1"/>
            <p:nvPr/>
          </p:nvSpPr>
          <p:spPr>
            <a:xfrm>
              <a:off x="885299" y="2471952"/>
              <a:ext cx="4420162" cy="353943"/>
            </a:xfrm>
            <a:prstGeom prst="rect">
              <a:avLst/>
            </a:prstGeom>
            <a:noFill/>
          </p:spPr>
          <p:txBody>
            <a:bodyPr wrap="square" rtlCol="0">
              <a:spAutoFit/>
            </a:bodyPr>
            <a:lstStyle/>
            <a:p>
              <a:r>
                <a:rPr lang="en-US" sz="1700" b="1">
                  <a:solidFill>
                    <a:schemeClr val="accent2"/>
                  </a:solidFill>
                  <a:latin typeface="EC Square Sans Pro"/>
                </a:rPr>
                <a:t>The preview space</a:t>
              </a:r>
              <a:endParaRPr lang="nl-BE" sz="1700">
                <a:solidFill>
                  <a:schemeClr val="accent2"/>
                </a:solidFill>
                <a:latin typeface="EC Square Sans Pro"/>
              </a:endParaRPr>
            </a:p>
          </p:txBody>
        </p:sp>
        <p:sp>
          <p:nvSpPr>
            <p:cNvPr id="19" name="TextBox 18">
              <a:extLst>
                <a:ext uri="{FF2B5EF4-FFF2-40B4-BE49-F238E27FC236}">
                  <a16:creationId xmlns:a16="http://schemas.microsoft.com/office/drawing/2014/main" id="{9C7722C6-FEF9-6741-85A6-C3691EE7DF11}"/>
                </a:ext>
              </a:extLst>
            </p:cNvPr>
            <p:cNvSpPr txBox="1"/>
            <p:nvPr/>
          </p:nvSpPr>
          <p:spPr>
            <a:xfrm>
              <a:off x="885299" y="2876192"/>
              <a:ext cx="4420162" cy="2403094"/>
            </a:xfrm>
            <a:prstGeom prst="rect">
              <a:avLst/>
            </a:prstGeom>
            <a:noFill/>
          </p:spPr>
          <p:txBody>
            <a:bodyPr wrap="square" rtlCol="0">
              <a:spAutoFit/>
            </a:bodyPr>
            <a:lstStyle/>
            <a:p>
              <a:pPr>
                <a:lnSpc>
                  <a:spcPct val="120000"/>
                </a:lnSpc>
              </a:pPr>
              <a:r>
                <a:rPr lang="en-US" sz="1400">
                  <a:solidFill>
                    <a:schemeClr val="accent2"/>
                  </a:solidFill>
                  <a:latin typeface="EC Square Sans Pro" panose="020B0506040000020004"/>
                </a:rPr>
                <a:t>The evidence provider does not send the requested evidence to the portal directly – it is sent to a dedicated Once-Only preview space. The user can preview it before deciding to use it in the procedure. </a:t>
              </a:r>
            </a:p>
            <a:p>
              <a:pPr>
                <a:lnSpc>
                  <a:spcPct val="120000"/>
                </a:lnSpc>
              </a:pPr>
              <a:endParaRPr lang="en-US" sz="1400">
                <a:solidFill>
                  <a:schemeClr val="accent2"/>
                </a:solidFill>
                <a:latin typeface="EC Square Sans Pro" panose="020B0506040000020004"/>
              </a:endParaRPr>
            </a:p>
            <a:p>
              <a:pPr>
                <a:lnSpc>
                  <a:spcPct val="120000"/>
                </a:lnSpc>
              </a:pPr>
              <a:r>
                <a:rPr lang="en-US" sz="1400">
                  <a:solidFill>
                    <a:schemeClr val="accent2"/>
                  </a:solidFill>
                  <a:latin typeface="EC Square Sans Pro" panose="020B0506040000020004"/>
                </a:rPr>
                <a:t>Nobody but the user can see the evidence at this stage. The preview space is separate from the procedure portal and has its own storage and retention period compliant with relevant data protection regulation (i.e., GDPR).  </a:t>
              </a:r>
            </a:p>
          </p:txBody>
        </p:sp>
      </p:grpSp>
      <p:pic>
        <p:nvPicPr>
          <p:cNvPr id="6" name="Picture 5">
            <a:extLst>
              <a:ext uri="{FF2B5EF4-FFF2-40B4-BE49-F238E27FC236}">
                <a16:creationId xmlns:a16="http://schemas.microsoft.com/office/drawing/2014/main" id="{495C1A90-E11D-BB45-9567-4F65F5AB2736}"/>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7903588" y="1319435"/>
            <a:ext cx="2148297" cy="4651781"/>
          </a:xfrm>
          <a:prstGeom prst="rect">
            <a:avLst/>
          </a:prstGeom>
          <a:effectLst>
            <a:outerShdw blurRad="127000" dist="38100" dir="5400000" algn="ctr" rotWithShape="0">
              <a:schemeClr val="accent3">
                <a:alpha val="40000"/>
              </a:schemeClr>
            </a:outerShdw>
          </a:effectLst>
        </p:spPr>
      </p:pic>
      <p:sp>
        <p:nvSpPr>
          <p:cNvPr id="12" name="TextBox 11">
            <a:extLst>
              <a:ext uri="{FF2B5EF4-FFF2-40B4-BE49-F238E27FC236}">
                <a16:creationId xmlns:a16="http://schemas.microsoft.com/office/drawing/2014/main" id="{5F26A425-0083-064F-8C8A-C432B9999064}"/>
              </a:ext>
            </a:extLst>
          </p:cNvPr>
          <p:cNvSpPr txBox="1"/>
          <p:nvPr/>
        </p:nvSpPr>
        <p:spPr>
          <a:xfrm>
            <a:off x="2215056" y="346084"/>
            <a:ext cx="7761888" cy="230832"/>
          </a:xfrm>
          <a:prstGeom prst="rect">
            <a:avLst/>
          </a:prstGeom>
          <a:noFill/>
        </p:spPr>
        <p:txBody>
          <a:bodyPr wrap="square" rtlCol="0">
            <a:spAutoFit/>
          </a:bodyPr>
          <a:lstStyle/>
          <a:p>
            <a:pPr algn="ctr"/>
            <a:r>
              <a:rPr lang="en-US" sz="900">
                <a:solidFill>
                  <a:schemeClr val="accent1"/>
                </a:solidFill>
                <a:latin typeface="EC Square Sans Pro"/>
              </a:rPr>
              <a:t>Authenticate     Locate evidence     User request     Evidence Request     </a:t>
            </a:r>
            <a:r>
              <a:rPr lang="en-GB" sz="900">
                <a:solidFill>
                  <a:schemeClr val="accent1"/>
                </a:solidFill>
                <a:latin typeface="EC Square Sans Pro"/>
              </a:rPr>
              <a:t>ID Matching     Evidence response     </a:t>
            </a:r>
            <a:r>
              <a:rPr lang="en-US" sz="900" b="1">
                <a:solidFill>
                  <a:schemeClr val="accent4"/>
                </a:solidFill>
                <a:latin typeface="EC Square Sans Pro"/>
              </a:rPr>
              <a:t>Preview</a:t>
            </a:r>
            <a:r>
              <a:rPr lang="en-US" sz="900">
                <a:solidFill>
                  <a:schemeClr val="accent1"/>
                </a:solidFill>
                <a:latin typeface="EC Square Sans Pro"/>
              </a:rPr>
              <a:t>      Confirm</a:t>
            </a:r>
            <a:endParaRPr lang="nl-BE" sz="900">
              <a:solidFill>
                <a:schemeClr val="accent1"/>
              </a:solidFill>
              <a:latin typeface="EC Square Sans Pro"/>
            </a:endParaRPr>
          </a:p>
        </p:txBody>
      </p:sp>
    </p:spTree>
    <p:extLst>
      <p:ext uri="{BB962C8B-B14F-4D97-AF65-F5344CB8AC3E}">
        <p14:creationId xmlns:p14="http://schemas.microsoft.com/office/powerpoint/2010/main" val="316164869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C74614AE-5DB7-1E48-9089-348D004179C3}"/>
              </a:ext>
            </a:extLst>
          </p:cNvPr>
          <p:cNvGrpSpPr/>
          <p:nvPr/>
        </p:nvGrpSpPr>
        <p:grpSpPr>
          <a:xfrm>
            <a:off x="1380720" y="2393396"/>
            <a:ext cx="4608906" cy="2071208"/>
            <a:chOff x="884811" y="2629834"/>
            <a:chExt cx="4608906" cy="2071208"/>
          </a:xfrm>
        </p:grpSpPr>
        <p:sp>
          <p:nvSpPr>
            <p:cNvPr id="18" name="TextBox 17">
              <a:extLst>
                <a:ext uri="{FF2B5EF4-FFF2-40B4-BE49-F238E27FC236}">
                  <a16:creationId xmlns:a16="http://schemas.microsoft.com/office/drawing/2014/main" id="{A24AA29D-CDE5-3F45-8430-5DB415D8A576}"/>
                </a:ext>
              </a:extLst>
            </p:cNvPr>
            <p:cNvSpPr txBox="1"/>
            <p:nvPr/>
          </p:nvSpPr>
          <p:spPr>
            <a:xfrm>
              <a:off x="884811" y="2629834"/>
              <a:ext cx="4420162" cy="353943"/>
            </a:xfrm>
            <a:prstGeom prst="rect">
              <a:avLst/>
            </a:prstGeom>
            <a:noFill/>
          </p:spPr>
          <p:txBody>
            <a:bodyPr wrap="square" rtlCol="0">
              <a:spAutoFit/>
            </a:bodyPr>
            <a:lstStyle/>
            <a:p>
              <a:r>
                <a:rPr lang="en-US" sz="1700" b="1">
                  <a:solidFill>
                    <a:schemeClr val="accent2"/>
                  </a:solidFill>
                  <a:latin typeface="EC Square Sans Pro"/>
                </a:rPr>
                <a:t>User check</a:t>
              </a:r>
              <a:endParaRPr lang="nl-BE" sz="1700" b="1">
                <a:solidFill>
                  <a:schemeClr val="accent2"/>
                </a:solidFill>
                <a:latin typeface="EC Square Sans Pro"/>
              </a:endParaRPr>
            </a:p>
          </p:txBody>
        </p:sp>
        <p:sp>
          <p:nvSpPr>
            <p:cNvPr id="19" name="TextBox 18">
              <a:extLst>
                <a:ext uri="{FF2B5EF4-FFF2-40B4-BE49-F238E27FC236}">
                  <a16:creationId xmlns:a16="http://schemas.microsoft.com/office/drawing/2014/main" id="{9C7722C6-FEF9-6741-85A6-C3691EE7DF11}"/>
                </a:ext>
              </a:extLst>
            </p:cNvPr>
            <p:cNvSpPr txBox="1"/>
            <p:nvPr/>
          </p:nvSpPr>
          <p:spPr>
            <a:xfrm>
              <a:off x="885298" y="3073545"/>
              <a:ext cx="4608419" cy="1627497"/>
            </a:xfrm>
            <a:prstGeom prst="rect">
              <a:avLst/>
            </a:prstGeom>
            <a:noFill/>
          </p:spPr>
          <p:txBody>
            <a:bodyPr wrap="square" rtlCol="0">
              <a:spAutoFit/>
            </a:bodyPr>
            <a:lstStyle/>
            <a:p>
              <a:pPr>
                <a:lnSpc>
                  <a:spcPct val="120000"/>
                </a:lnSpc>
              </a:pPr>
              <a:r>
                <a:rPr lang="en-US" sz="1400" dirty="0">
                  <a:solidFill>
                    <a:schemeClr val="accent2"/>
                  </a:solidFill>
                  <a:latin typeface="EC Square Sans Pro" panose="020B0506040000020004"/>
                </a:rPr>
                <a:t>By previewing evidence, the user can check that the evidence is what they asked for and that it doesn’t contain any errors. If the user cancels the evidence exchange at this stage the retrieved evidence is immediately deleted from the OOP preview space. The user can still choose to upload their own data manually.</a:t>
              </a:r>
            </a:p>
          </p:txBody>
        </p:sp>
      </p:grpSp>
      <p:pic>
        <p:nvPicPr>
          <p:cNvPr id="12" name="Picture 11">
            <a:extLst>
              <a:ext uri="{FF2B5EF4-FFF2-40B4-BE49-F238E27FC236}">
                <a16:creationId xmlns:a16="http://schemas.microsoft.com/office/drawing/2014/main" id="{C0B5ED14-42D9-BF49-B0E5-A81374505047}"/>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7903588" y="1319436"/>
            <a:ext cx="2148297" cy="4651779"/>
          </a:xfrm>
          <a:prstGeom prst="rect">
            <a:avLst/>
          </a:prstGeom>
          <a:effectLst>
            <a:outerShdw blurRad="127000" dist="38100" dir="5400000" algn="ctr" rotWithShape="0">
              <a:schemeClr val="accent3">
                <a:alpha val="40000"/>
              </a:schemeClr>
            </a:outerShdw>
          </a:effectLst>
        </p:spPr>
      </p:pic>
      <p:sp>
        <p:nvSpPr>
          <p:cNvPr id="14" name="TextBox 13">
            <a:extLst>
              <a:ext uri="{FF2B5EF4-FFF2-40B4-BE49-F238E27FC236}">
                <a16:creationId xmlns:a16="http://schemas.microsoft.com/office/drawing/2014/main" id="{8AF6590E-CF60-DA4B-AD72-8F312F93E9E1}"/>
              </a:ext>
            </a:extLst>
          </p:cNvPr>
          <p:cNvSpPr txBox="1"/>
          <p:nvPr/>
        </p:nvSpPr>
        <p:spPr>
          <a:xfrm>
            <a:off x="2215056" y="346084"/>
            <a:ext cx="7761888" cy="230832"/>
          </a:xfrm>
          <a:prstGeom prst="rect">
            <a:avLst/>
          </a:prstGeom>
          <a:noFill/>
        </p:spPr>
        <p:txBody>
          <a:bodyPr wrap="square" rtlCol="0">
            <a:spAutoFit/>
          </a:bodyPr>
          <a:lstStyle/>
          <a:p>
            <a:pPr algn="ctr"/>
            <a:r>
              <a:rPr lang="en-US" sz="900">
                <a:solidFill>
                  <a:schemeClr val="accent1"/>
                </a:solidFill>
                <a:latin typeface="EC Square Sans Pro"/>
              </a:rPr>
              <a:t>Authenticate     Locate evidence     User request     Evidence Request     </a:t>
            </a:r>
            <a:r>
              <a:rPr lang="en-GB" sz="900">
                <a:solidFill>
                  <a:schemeClr val="accent1"/>
                </a:solidFill>
                <a:latin typeface="EC Square Sans Pro"/>
              </a:rPr>
              <a:t>ID Matching     Evidence response     </a:t>
            </a:r>
            <a:r>
              <a:rPr lang="en-US" sz="900" b="1">
                <a:solidFill>
                  <a:schemeClr val="accent4"/>
                </a:solidFill>
                <a:latin typeface="EC Square Sans Pro"/>
              </a:rPr>
              <a:t>Preview</a:t>
            </a:r>
            <a:r>
              <a:rPr lang="en-US" sz="900">
                <a:solidFill>
                  <a:schemeClr val="accent1"/>
                </a:solidFill>
                <a:latin typeface="EC Square Sans Pro"/>
              </a:rPr>
              <a:t>      Confirm</a:t>
            </a:r>
            <a:endParaRPr lang="nl-BE" sz="900">
              <a:solidFill>
                <a:schemeClr val="accent1"/>
              </a:solidFill>
              <a:latin typeface="EC Square Sans Pro"/>
            </a:endParaRPr>
          </a:p>
        </p:txBody>
      </p:sp>
    </p:spTree>
    <p:extLst>
      <p:ext uri="{BB962C8B-B14F-4D97-AF65-F5344CB8AC3E}">
        <p14:creationId xmlns:p14="http://schemas.microsoft.com/office/powerpoint/2010/main" val="223518428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0">
            <a:extLst>
              <a:ext uri="{FF2B5EF4-FFF2-40B4-BE49-F238E27FC236}">
                <a16:creationId xmlns:a16="http://schemas.microsoft.com/office/drawing/2014/main" id="{7F7D5704-8783-4DF8-8786-2D6735679008}"/>
              </a:ext>
            </a:extLst>
          </p:cNvPr>
          <p:cNvSpPr>
            <a:spLocks noGrp="1"/>
          </p:cNvSpPr>
          <p:nvPr>
            <p:ph type="body" sz="quarter" idx="4294967295"/>
          </p:nvPr>
        </p:nvSpPr>
        <p:spPr>
          <a:xfrm>
            <a:off x="735014" y="2540315"/>
            <a:ext cx="6442040" cy="1777371"/>
          </a:xfrm>
        </p:spPr>
        <p:txBody>
          <a:bodyPr anchor="ctr">
            <a:noAutofit/>
          </a:bodyPr>
          <a:lstStyle/>
          <a:p>
            <a:pPr marL="0" indent="0">
              <a:lnSpc>
                <a:spcPct val="120000"/>
              </a:lnSpc>
              <a:buNone/>
            </a:pPr>
            <a:r>
              <a:rPr lang="en-US" sz="5400" b="1">
                <a:solidFill>
                  <a:schemeClr val="accent5"/>
                </a:solidFill>
              </a:rPr>
              <a:t>8 </a:t>
            </a:r>
            <a:r>
              <a:rPr lang="en-US" sz="5400" b="1">
                <a:solidFill>
                  <a:schemeClr val="accent4"/>
                </a:solidFill>
              </a:rPr>
              <a:t>Confirm</a:t>
            </a:r>
            <a:endParaRPr lang="en-US" sz="5400">
              <a:solidFill>
                <a:schemeClr val="accent4"/>
              </a:solidFill>
            </a:endParaRPr>
          </a:p>
          <a:p>
            <a:pPr marL="0" indent="0">
              <a:lnSpc>
                <a:spcPct val="120000"/>
              </a:lnSpc>
              <a:spcBef>
                <a:spcPts val="600"/>
              </a:spcBef>
              <a:buNone/>
            </a:pPr>
            <a:r>
              <a:rPr lang="en-US" sz="1700">
                <a:solidFill>
                  <a:schemeClr val="accent2"/>
                </a:solidFill>
              </a:rPr>
              <a:t>If the user is happy with the retrieved evidence, they confirm they want to use it in the procedure.</a:t>
            </a:r>
          </a:p>
        </p:txBody>
      </p:sp>
      <p:cxnSp>
        <p:nvCxnSpPr>
          <p:cNvPr id="5" name="Straight Connector 4">
            <a:extLst>
              <a:ext uri="{FF2B5EF4-FFF2-40B4-BE49-F238E27FC236}">
                <a16:creationId xmlns:a16="http://schemas.microsoft.com/office/drawing/2014/main" id="{0C04CBBC-049D-1B44-A523-C4E994846B74}"/>
              </a:ext>
            </a:extLst>
          </p:cNvPr>
          <p:cNvCxnSpPr>
            <a:cxnSpLocks/>
          </p:cNvCxnSpPr>
          <p:nvPr/>
        </p:nvCxnSpPr>
        <p:spPr>
          <a:xfrm>
            <a:off x="842038" y="3494784"/>
            <a:ext cx="6012673" cy="0"/>
          </a:xfrm>
          <a:prstGeom prst="line">
            <a:avLst/>
          </a:prstGeom>
          <a:ln w="19050">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481945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F2E85F7-F79E-F546-8393-D937A2BD2BA2}"/>
              </a:ext>
            </a:extLst>
          </p:cNvPr>
          <p:cNvSpPr>
            <a:spLocks noGrp="1"/>
          </p:cNvSpPr>
          <p:nvPr>
            <p:ph type="body" sz="quarter" idx="14"/>
          </p:nvPr>
        </p:nvSpPr>
        <p:spPr/>
        <p:txBody>
          <a:bodyPr/>
          <a:lstStyle/>
          <a:p>
            <a:r>
              <a:rPr lang="en-US"/>
              <a:t>Introduction to the Once-Only Principle</a:t>
            </a:r>
            <a:endParaRPr lang="en-BE"/>
          </a:p>
        </p:txBody>
      </p:sp>
      <p:sp>
        <p:nvSpPr>
          <p:cNvPr id="3" name="Text Placeholder 2">
            <a:extLst>
              <a:ext uri="{FF2B5EF4-FFF2-40B4-BE49-F238E27FC236}">
                <a16:creationId xmlns:a16="http://schemas.microsoft.com/office/drawing/2014/main" id="{D6E2126E-822B-6B48-847F-A1ADDE82900A}"/>
              </a:ext>
            </a:extLst>
          </p:cNvPr>
          <p:cNvSpPr>
            <a:spLocks noGrp="1"/>
          </p:cNvSpPr>
          <p:nvPr>
            <p:ph type="body" sz="quarter" idx="15"/>
          </p:nvPr>
        </p:nvSpPr>
        <p:spPr/>
        <p:txBody>
          <a:bodyPr/>
          <a:lstStyle/>
          <a:p>
            <a:endParaRPr lang="en-BE"/>
          </a:p>
        </p:txBody>
      </p:sp>
    </p:spTree>
    <p:extLst>
      <p:ext uri="{BB962C8B-B14F-4D97-AF65-F5344CB8AC3E}">
        <p14:creationId xmlns:p14="http://schemas.microsoft.com/office/powerpoint/2010/main" val="403416945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8" name="Straight Connector 37">
            <a:extLst>
              <a:ext uri="{FF2B5EF4-FFF2-40B4-BE49-F238E27FC236}">
                <a16:creationId xmlns:a16="http://schemas.microsoft.com/office/drawing/2014/main" id="{0D2CB717-CFA9-1048-8AB1-45670D9268AA}"/>
              </a:ext>
            </a:extLst>
          </p:cNvPr>
          <p:cNvCxnSpPr>
            <a:cxnSpLocks/>
          </p:cNvCxnSpPr>
          <p:nvPr/>
        </p:nvCxnSpPr>
        <p:spPr>
          <a:xfrm>
            <a:off x="5344072" y="4733287"/>
            <a:ext cx="1020175" cy="0"/>
          </a:xfrm>
          <a:prstGeom prst="line">
            <a:avLst/>
          </a:prstGeom>
          <a:ln>
            <a:solidFill>
              <a:schemeClr val="accent5"/>
            </a:solidFill>
            <a:headEnd type="triangle"/>
            <a:tailEnd type="oval"/>
          </a:ln>
        </p:spPr>
        <p:style>
          <a:lnRef idx="1">
            <a:schemeClr val="accent1"/>
          </a:lnRef>
          <a:fillRef idx="0">
            <a:schemeClr val="accent1"/>
          </a:fillRef>
          <a:effectRef idx="0">
            <a:schemeClr val="accent1"/>
          </a:effectRef>
          <a:fontRef idx="minor">
            <a:schemeClr val="tx1"/>
          </a:fontRef>
        </p:style>
      </p:cxnSp>
      <p:sp>
        <p:nvSpPr>
          <p:cNvPr id="111" name="Rectangle 110">
            <a:extLst>
              <a:ext uri="{FF2B5EF4-FFF2-40B4-BE49-F238E27FC236}">
                <a16:creationId xmlns:a16="http://schemas.microsoft.com/office/drawing/2014/main" id="{34EA330D-9993-234B-A14E-A8095529DEEF}"/>
              </a:ext>
            </a:extLst>
          </p:cNvPr>
          <p:cNvSpPr/>
          <p:nvPr/>
        </p:nvSpPr>
        <p:spPr>
          <a:xfrm>
            <a:off x="6461847" y="4398312"/>
            <a:ext cx="744603" cy="18847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grpSp>
        <p:nvGrpSpPr>
          <p:cNvPr id="95" name="Group 94">
            <a:extLst>
              <a:ext uri="{FF2B5EF4-FFF2-40B4-BE49-F238E27FC236}">
                <a16:creationId xmlns:a16="http://schemas.microsoft.com/office/drawing/2014/main" id="{D1212C4C-99B1-5D45-9825-C5DB9419965B}"/>
              </a:ext>
            </a:extLst>
          </p:cNvPr>
          <p:cNvGrpSpPr/>
          <p:nvPr/>
        </p:nvGrpSpPr>
        <p:grpSpPr>
          <a:xfrm>
            <a:off x="6120155" y="4158954"/>
            <a:ext cx="1445955" cy="942361"/>
            <a:chOff x="6559048" y="1880418"/>
            <a:chExt cx="1445955" cy="942361"/>
          </a:xfrm>
        </p:grpSpPr>
        <p:sp>
          <p:nvSpPr>
            <p:cNvPr id="96" name="TextBox 95">
              <a:extLst>
                <a:ext uri="{FF2B5EF4-FFF2-40B4-BE49-F238E27FC236}">
                  <a16:creationId xmlns:a16="http://schemas.microsoft.com/office/drawing/2014/main" id="{39DB9B99-2D0E-CE4C-8B08-C52A28B1FAA0}"/>
                </a:ext>
              </a:extLst>
            </p:cNvPr>
            <p:cNvSpPr txBox="1"/>
            <p:nvPr/>
          </p:nvSpPr>
          <p:spPr>
            <a:xfrm>
              <a:off x="6559048" y="1880418"/>
              <a:ext cx="1445955" cy="261610"/>
            </a:xfrm>
            <a:prstGeom prst="rect">
              <a:avLst/>
            </a:prstGeom>
            <a:noFill/>
          </p:spPr>
          <p:txBody>
            <a:bodyPr wrap="square" rtlCol="0">
              <a:spAutoFit/>
            </a:bodyPr>
            <a:lstStyle/>
            <a:p>
              <a:pPr algn="ctr"/>
              <a:r>
                <a:rPr lang="en-US" sz="1100">
                  <a:solidFill>
                    <a:schemeClr val="accent2"/>
                  </a:solidFill>
                  <a:latin typeface="EC Square Sans Pro" panose="020B0506040000020004" pitchFamily="34" charset="0"/>
                </a:rPr>
                <a:t>preview space</a:t>
              </a:r>
              <a:endParaRPr lang="en-BE" sz="1100">
                <a:solidFill>
                  <a:schemeClr val="accent2"/>
                </a:solidFill>
                <a:latin typeface="EC Square Sans Pro" panose="020B0506040000020004" pitchFamily="34" charset="0"/>
              </a:endParaRPr>
            </a:p>
          </p:txBody>
        </p:sp>
        <p:pic>
          <p:nvPicPr>
            <p:cNvPr id="97" name="Graphic 96">
              <a:extLst>
                <a:ext uri="{FF2B5EF4-FFF2-40B4-BE49-F238E27FC236}">
                  <a16:creationId xmlns:a16="http://schemas.microsoft.com/office/drawing/2014/main" id="{1F8D779F-20D5-1B49-A427-D8CCDCF07D08}"/>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a:off x="6936543" y="2131814"/>
              <a:ext cx="690965" cy="690965"/>
            </a:xfrm>
            <a:prstGeom prst="rect">
              <a:avLst/>
            </a:prstGeom>
          </p:spPr>
        </p:pic>
      </p:grpSp>
      <p:sp>
        <p:nvSpPr>
          <p:cNvPr id="43" name="TextBox 42">
            <a:extLst>
              <a:ext uri="{FF2B5EF4-FFF2-40B4-BE49-F238E27FC236}">
                <a16:creationId xmlns:a16="http://schemas.microsoft.com/office/drawing/2014/main" id="{9E9179C4-413B-1A44-AFAE-CB414883D91A}"/>
              </a:ext>
            </a:extLst>
          </p:cNvPr>
          <p:cNvSpPr txBox="1"/>
          <p:nvPr/>
        </p:nvSpPr>
        <p:spPr>
          <a:xfrm>
            <a:off x="4307472" y="4151902"/>
            <a:ext cx="1445955" cy="261610"/>
          </a:xfrm>
          <a:prstGeom prst="rect">
            <a:avLst/>
          </a:prstGeom>
          <a:noFill/>
        </p:spPr>
        <p:txBody>
          <a:bodyPr wrap="square" rtlCol="0">
            <a:spAutoFit/>
          </a:bodyPr>
          <a:lstStyle/>
          <a:p>
            <a:pPr algn="ctr"/>
            <a:r>
              <a:rPr lang="en-GB" sz="1100">
                <a:solidFill>
                  <a:schemeClr val="accent2"/>
                </a:solidFill>
                <a:latin typeface="EC Square Sans Pro" panose="020B0506040000020004" pitchFamily="34" charset="0"/>
              </a:rPr>
              <a:t>E</a:t>
            </a:r>
            <a:r>
              <a:rPr lang="en-US" sz="1100">
                <a:solidFill>
                  <a:schemeClr val="accent2"/>
                </a:solidFill>
                <a:latin typeface="EC Square Sans Pro" panose="020B0506040000020004" pitchFamily="34" charset="0"/>
              </a:rPr>
              <a:t>vidence requester</a:t>
            </a:r>
            <a:endParaRPr lang="en-BE" sz="1100">
              <a:solidFill>
                <a:schemeClr val="accent2"/>
              </a:solidFill>
              <a:latin typeface="EC Square Sans Pro" panose="020B0506040000020004" pitchFamily="34" charset="0"/>
            </a:endParaRPr>
          </a:p>
        </p:txBody>
      </p:sp>
      <p:grpSp>
        <p:nvGrpSpPr>
          <p:cNvPr id="44" name="Group 43">
            <a:extLst>
              <a:ext uri="{FF2B5EF4-FFF2-40B4-BE49-F238E27FC236}">
                <a16:creationId xmlns:a16="http://schemas.microsoft.com/office/drawing/2014/main" id="{257A1CBB-A17F-B546-967E-701853E799A9}"/>
              </a:ext>
            </a:extLst>
          </p:cNvPr>
          <p:cNvGrpSpPr/>
          <p:nvPr/>
        </p:nvGrpSpPr>
        <p:grpSpPr>
          <a:xfrm>
            <a:off x="4883031" y="4464240"/>
            <a:ext cx="289771" cy="507099"/>
            <a:chOff x="2425700" y="5322888"/>
            <a:chExt cx="476250" cy="833438"/>
          </a:xfrm>
          <a:solidFill>
            <a:schemeClr val="accent4"/>
          </a:solidFill>
        </p:grpSpPr>
        <p:sp>
          <p:nvSpPr>
            <p:cNvPr id="45" name="Freeform 134">
              <a:extLst>
                <a:ext uri="{FF2B5EF4-FFF2-40B4-BE49-F238E27FC236}">
                  <a16:creationId xmlns:a16="http://schemas.microsoft.com/office/drawing/2014/main" id="{E7269C5B-3656-F24E-BED8-B13F0574E5FC}"/>
                </a:ext>
              </a:extLst>
            </p:cNvPr>
            <p:cNvSpPr>
              <a:spLocks noEditPoints="1"/>
            </p:cNvSpPr>
            <p:nvPr/>
          </p:nvSpPr>
          <p:spPr bwMode="auto">
            <a:xfrm>
              <a:off x="2425700" y="5322888"/>
              <a:ext cx="476250" cy="833438"/>
            </a:xfrm>
            <a:custGeom>
              <a:avLst/>
              <a:gdLst>
                <a:gd name="T0" fmla="*/ 91 w 1282"/>
                <a:gd name="T1" fmla="*/ 21 h 2248"/>
                <a:gd name="T2" fmla="*/ 40 w 1282"/>
                <a:gd name="T3" fmla="*/ 65 h 2248"/>
                <a:gd name="T4" fmla="*/ 25 w 1282"/>
                <a:gd name="T5" fmla="*/ 89 h 2248"/>
                <a:gd name="T6" fmla="*/ 5 w 1282"/>
                <a:gd name="T7" fmla="*/ 475 h 2248"/>
                <a:gd name="T8" fmla="*/ 0 w 1282"/>
                <a:gd name="T9" fmla="*/ 1452 h 2248"/>
                <a:gd name="T10" fmla="*/ 7 w 1282"/>
                <a:gd name="T11" fmla="*/ 2097 h 2248"/>
                <a:gd name="T12" fmla="*/ 32 w 1282"/>
                <a:gd name="T13" fmla="*/ 2174 h 2248"/>
                <a:gd name="T14" fmla="*/ 57 w 1282"/>
                <a:gd name="T15" fmla="*/ 2208 h 2248"/>
                <a:gd name="T16" fmla="*/ 640 w 1282"/>
                <a:gd name="T17" fmla="*/ 2248 h 2248"/>
                <a:gd name="T18" fmla="*/ 1233 w 1282"/>
                <a:gd name="T19" fmla="*/ 2200 h 2248"/>
                <a:gd name="T20" fmla="*/ 1282 w 1282"/>
                <a:gd name="T21" fmla="*/ 1142 h 2248"/>
                <a:gd name="T22" fmla="*/ 1275 w 1282"/>
                <a:gd name="T23" fmla="*/ 235 h 2248"/>
                <a:gd name="T24" fmla="*/ 1262 w 1282"/>
                <a:gd name="T25" fmla="*/ 90 h 2248"/>
                <a:gd name="T26" fmla="*/ 1237 w 1282"/>
                <a:gd name="T27" fmla="*/ 48 h 2248"/>
                <a:gd name="T28" fmla="*/ 1172 w 1282"/>
                <a:gd name="T29" fmla="*/ 16 h 2248"/>
                <a:gd name="T30" fmla="*/ 1024 w 1282"/>
                <a:gd name="T31" fmla="*/ 2 h 2248"/>
                <a:gd name="T32" fmla="*/ 645 w 1282"/>
                <a:gd name="T33" fmla="*/ 0 h 2248"/>
                <a:gd name="T34" fmla="*/ 148 w 1282"/>
                <a:gd name="T35" fmla="*/ 8 h 2248"/>
                <a:gd name="T36" fmla="*/ 1153 w 1282"/>
                <a:gd name="T37" fmla="*/ 83 h 2248"/>
                <a:gd name="T38" fmla="*/ 1195 w 1282"/>
                <a:gd name="T39" fmla="*/ 113 h 2248"/>
                <a:gd name="T40" fmla="*/ 1215 w 1282"/>
                <a:gd name="T41" fmla="*/ 165 h 2248"/>
                <a:gd name="T42" fmla="*/ 1215 w 1282"/>
                <a:gd name="T43" fmla="*/ 232 h 2248"/>
                <a:gd name="T44" fmla="*/ 82 w 1282"/>
                <a:gd name="T45" fmla="*/ 232 h 2248"/>
                <a:gd name="T46" fmla="*/ 82 w 1282"/>
                <a:gd name="T47" fmla="*/ 156 h 2248"/>
                <a:gd name="T48" fmla="*/ 101 w 1282"/>
                <a:gd name="T49" fmla="*/ 102 h 2248"/>
                <a:gd name="T50" fmla="*/ 185 w 1282"/>
                <a:gd name="T51" fmla="*/ 75 h 2248"/>
                <a:gd name="T52" fmla="*/ 450 w 1282"/>
                <a:gd name="T53" fmla="*/ 65 h 2248"/>
                <a:gd name="T54" fmla="*/ 863 w 1282"/>
                <a:gd name="T55" fmla="*/ 66 h 2248"/>
                <a:gd name="T56" fmla="*/ 1140 w 1282"/>
                <a:gd name="T57" fmla="*/ 79 h 2248"/>
                <a:gd name="T58" fmla="*/ 1215 w 1282"/>
                <a:gd name="T59" fmla="*/ 1015 h 2248"/>
                <a:gd name="T60" fmla="*/ 648 w 1282"/>
                <a:gd name="T61" fmla="*/ 1732 h 2248"/>
                <a:gd name="T62" fmla="*/ 82 w 1282"/>
                <a:gd name="T63" fmla="*/ 1015 h 2248"/>
                <a:gd name="T64" fmla="*/ 648 w 1282"/>
                <a:gd name="T65" fmla="*/ 298 h 2248"/>
                <a:gd name="T66" fmla="*/ 1215 w 1282"/>
                <a:gd name="T67" fmla="*/ 1015 h 2248"/>
                <a:gd name="T68" fmla="*/ 1216 w 1282"/>
                <a:gd name="T69" fmla="*/ 2038 h 2248"/>
                <a:gd name="T70" fmla="*/ 1203 w 1282"/>
                <a:gd name="T71" fmla="*/ 2125 h 2248"/>
                <a:gd name="T72" fmla="*/ 1173 w 1282"/>
                <a:gd name="T73" fmla="*/ 2155 h 2248"/>
                <a:gd name="T74" fmla="*/ 1053 w 1282"/>
                <a:gd name="T75" fmla="*/ 2179 h 2248"/>
                <a:gd name="T76" fmla="*/ 648 w 1282"/>
                <a:gd name="T77" fmla="*/ 2182 h 2248"/>
                <a:gd name="T78" fmla="*/ 169 w 1282"/>
                <a:gd name="T79" fmla="*/ 2174 h 2248"/>
                <a:gd name="T80" fmla="*/ 113 w 1282"/>
                <a:gd name="T81" fmla="*/ 2159 h 2248"/>
                <a:gd name="T82" fmla="*/ 101 w 1282"/>
                <a:gd name="T83" fmla="*/ 2147 h 2248"/>
                <a:gd name="T84" fmla="*/ 83 w 1282"/>
                <a:gd name="T85" fmla="*/ 2049 h 2248"/>
                <a:gd name="T86" fmla="*/ 82 w 1282"/>
                <a:gd name="T87" fmla="*/ 1798 h 2248"/>
                <a:gd name="T88" fmla="*/ 1215 w 1282"/>
                <a:gd name="T89" fmla="*/ 1798 h 2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82" h="2248">
                  <a:moveTo>
                    <a:pt x="107" y="13"/>
                  </a:moveTo>
                  <a:lnTo>
                    <a:pt x="91" y="21"/>
                  </a:lnTo>
                  <a:lnTo>
                    <a:pt x="55" y="50"/>
                  </a:lnTo>
                  <a:lnTo>
                    <a:pt x="40" y="65"/>
                  </a:lnTo>
                  <a:lnTo>
                    <a:pt x="34" y="72"/>
                  </a:lnTo>
                  <a:lnTo>
                    <a:pt x="25" y="89"/>
                  </a:lnTo>
                  <a:lnTo>
                    <a:pt x="15" y="144"/>
                  </a:lnTo>
                  <a:lnTo>
                    <a:pt x="5" y="475"/>
                  </a:lnTo>
                  <a:lnTo>
                    <a:pt x="2" y="1063"/>
                  </a:lnTo>
                  <a:lnTo>
                    <a:pt x="0" y="1452"/>
                  </a:lnTo>
                  <a:lnTo>
                    <a:pt x="3" y="2014"/>
                  </a:lnTo>
                  <a:lnTo>
                    <a:pt x="7" y="2097"/>
                  </a:lnTo>
                  <a:lnTo>
                    <a:pt x="13" y="2129"/>
                  </a:lnTo>
                  <a:lnTo>
                    <a:pt x="32" y="2174"/>
                  </a:lnTo>
                  <a:lnTo>
                    <a:pt x="48" y="2199"/>
                  </a:lnTo>
                  <a:lnTo>
                    <a:pt x="57" y="2208"/>
                  </a:lnTo>
                  <a:lnTo>
                    <a:pt x="97" y="2248"/>
                  </a:lnTo>
                  <a:lnTo>
                    <a:pt x="640" y="2248"/>
                  </a:lnTo>
                  <a:lnTo>
                    <a:pt x="1185" y="2248"/>
                  </a:lnTo>
                  <a:lnTo>
                    <a:pt x="1233" y="2200"/>
                  </a:lnTo>
                  <a:lnTo>
                    <a:pt x="1282" y="2152"/>
                  </a:lnTo>
                  <a:lnTo>
                    <a:pt x="1282" y="1142"/>
                  </a:lnTo>
                  <a:lnTo>
                    <a:pt x="1281" y="641"/>
                  </a:lnTo>
                  <a:lnTo>
                    <a:pt x="1275" y="235"/>
                  </a:lnTo>
                  <a:lnTo>
                    <a:pt x="1267" y="109"/>
                  </a:lnTo>
                  <a:lnTo>
                    <a:pt x="1262" y="90"/>
                  </a:lnTo>
                  <a:lnTo>
                    <a:pt x="1254" y="74"/>
                  </a:lnTo>
                  <a:lnTo>
                    <a:pt x="1237" y="48"/>
                  </a:lnTo>
                  <a:lnTo>
                    <a:pt x="1212" y="29"/>
                  </a:lnTo>
                  <a:lnTo>
                    <a:pt x="1172" y="16"/>
                  </a:lnTo>
                  <a:lnTo>
                    <a:pt x="1112" y="7"/>
                  </a:lnTo>
                  <a:lnTo>
                    <a:pt x="1024" y="2"/>
                  </a:lnTo>
                  <a:lnTo>
                    <a:pt x="834" y="0"/>
                  </a:lnTo>
                  <a:lnTo>
                    <a:pt x="645" y="0"/>
                  </a:lnTo>
                  <a:lnTo>
                    <a:pt x="441" y="1"/>
                  </a:lnTo>
                  <a:lnTo>
                    <a:pt x="148" y="8"/>
                  </a:lnTo>
                  <a:lnTo>
                    <a:pt x="107" y="13"/>
                  </a:lnTo>
                  <a:close/>
                  <a:moveTo>
                    <a:pt x="1153" y="83"/>
                  </a:moveTo>
                  <a:lnTo>
                    <a:pt x="1170" y="93"/>
                  </a:lnTo>
                  <a:lnTo>
                    <a:pt x="1195" y="113"/>
                  </a:lnTo>
                  <a:lnTo>
                    <a:pt x="1209" y="135"/>
                  </a:lnTo>
                  <a:lnTo>
                    <a:pt x="1215" y="165"/>
                  </a:lnTo>
                  <a:lnTo>
                    <a:pt x="1215" y="185"/>
                  </a:lnTo>
                  <a:lnTo>
                    <a:pt x="1215" y="232"/>
                  </a:lnTo>
                  <a:lnTo>
                    <a:pt x="648" y="232"/>
                  </a:lnTo>
                  <a:lnTo>
                    <a:pt x="82" y="232"/>
                  </a:lnTo>
                  <a:lnTo>
                    <a:pt x="82" y="175"/>
                  </a:lnTo>
                  <a:lnTo>
                    <a:pt x="82" y="156"/>
                  </a:lnTo>
                  <a:lnTo>
                    <a:pt x="86" y="125"/>
                  </a:lnTo>
                  <a:lnTo>
                    <a:pt x="101" y="102"/>
                  </a:lnTo>
                  <a:lnTo>
                    <a:pt x="132" y="86"/>
                  </a:lnTo>
                  <a:lnTo>
                    <a:pt x="185" y="75"/>
                  </a:lnTo>
                  <a:lnTo>
                    <a:pt x="266" y="69"/>
                  </a:lnTo>
                  <a:lnTo>
                    <a:pt x="450" y="65"/>
                  </a:lnTo>
                  <a:lnTo>
                    <a:pt x="637" y="65"/>
                  </a:lnTo>
                  <a:lnTo>
                    <a:pt x="863" y="66"/>
                  </a:lnTo>
                  <a:lnTo>
                    <a:pt x="1068" y="72"/>
                  </a:lnTo>
                  <a:lnTo>
                    <a:pt x="1140" y="79"/>
                  </a:lnTo>
                  <a:lnTo>
                    <a:pt x="1153" y="83"/>
                  </a:lnTo>
                  <a:close/>
                  <a:moveTo>
                    <a:pt x="1215" y="1015"/>
                  </a:moveTo>
                  <a:lnTo>
                    <a:pt x="1215" y="1732"/>
                  </a:lnTo>
                  <a:lnTo>
                    <a:pt x="648" y="1732"/>
                  </a:lnTo>
                  <a:lnTo>
                    <a:pt x="82" y="1732"/>
                  </a:lnTo>
                  <a:lnTo>
                    <a:pt x="82" y="1015"/>
                  </a:lnTo>
                  <a:lnTo>
                    <a:pt x="82" y="298"/>
                  </a:lnTo>
                  <a:lnTo>
                    <a:pt x="648" y="298"/>
                  </a:lnTo>
                  <a:lnTo>
                    <a:pt x="1215" y="298"/>
                  </a:lnTo>
                  <a:lnTo>
                    <a:pt x="1215" y="1015"/>
                  </a:lnTo>
                  <a:close/>
                  <a:moveTo>
                    <a:pt x="1215" y="1953"/>
                  </a:moveTo>
                  <a:lnTo>
                    <a:pt x="1216" y="2038"/>
                  </a:lnTo>
                  <a:lnTo>
                    <a:pt x="1210" y="2105"/>
                  </a:lnTo>
                  <a:lnTo>
                    <a:pt x="1203" y="2125"/>
                  </a:lnTo>
                  <a:lnTo>
                    <a:pt x="1190" y="2142"/>
                  </a:lnTo>
                  <a:lnTo>
                    <a:pt x="1173" y="2155"/>
                  </a:lnTo>
                  <a:lnTo>
                    <a:pt x="1134" y="2169"/>
                  </a:lnTo>
                  <a:lnTo>
                    <a:pt x="1053" y="2179"/>
                  </a:lnTo>
                  <a:lnTo>
                    <a:pt x="857" y="2182"/>
                  </a:lnTo>
                  <a:lnTo>
                    <a:pt x="648" y="2182"/>
                  </a:lnTo>
                  <a:lnTo>
                    <a:pt x="361" y="2181"/>
                  </a:lnTo>
                  <a:lnTo>
                    <a:pt x="169" y="2174"/>
                  </a:lnTo>
                  <a:lnTo>
                    <a:pt x="128" y="2166"/>
                  </a:lnTo>
                  <a:lnTo>
                    <a:pt x="113" y="2159"/>
                  </a:lnTo>
                  <a:lnTo>
                    <a:pt x="108" y="2155"/>
                  </a:lnTo>
                  <a:lnTo>
                    <a:pt x="101" y="2147"/>
                  </a:lnTo>
                  <a:lnTo>
                    <a:pt x="91" y="2120"/>
                  </a:lnTo>
                  <a:lnTo>
                    <a:pt x="83" y="2049"/>
                  </a:lnTo>
                  <a:lnTo>
                    <a:pt x="82" y="1963"/>
                  </a:lnTo>
                  <a:lnTo>
                    <a:pt x="82" y="1798"/>
                  </a:lnTo>
                  <a:lnTo>
                    <a:pt x="648" y="1798"/>
                  </a:lnTo>
                  <a:lnTo>
                    <a:pt x="1215" y="1798"/>
                  </a:lnTo>
                  <a:lnTo>
                    <a:pt x="1215" y="19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4"/>
                </a:solidFill>
              </a:endParaRPr>
            </a:p>
          </p:txBody>
        </p:sp>
        <p:sp>
          <p:nvSpPr>
            <p:cNvPr id="46" name="Freeform 135">
              <a:extLst>
                <a:ext uri="{FF2B5EF4-FFF2-40B4-BE49-F238E27FC236}">
                  <a16:creationId xmlns:a16="http://schemas.microsoft.com/office/drawing/2014/main" id="{ABF18CB1-61E4-8346-BED3-DDF5FE86D451}"/>
                </a:ext>
              </a:extLst>
            </p:cNvPr>
            <p:cNvSpPr>
              <a:spLocks/>
            </p:cNvSpPr>
            <p:nvPr/>
          </p:nvSpPr>
          <p:spPr bwMode="auto">
            <a:xfrm>
              <a:off x="2598738" y="5365750"/>
              <a:ext cx="77788" cy="23813"/>
            </a:xfrm>
            <a:custGeom>
              <a:avLst/>
              <a:gdLst>
                <a:gd name="T0" fmla="*/ 0 w 208"/>
                <a:gd name="T1" fmla="*/ 31 h 63"/>
                <a:gd name="T2" fmla="*/ 0 w 208"/>
                <a:gd name="T3" fmla="*/ 42 h 63"/>
                <a:gd name="T4" fmla="*/ 7 w 208"/>
                <a:gd name="T5" fmla="*/ 56 h 63"/>
                <a:gd name="T6" fmla="*/ 28 w 208"/>
                <a:gd name="T7" fmla="*/ 63 h 63"/>
                <a:gd name="T8" fmla="*/ 72 w 208"/>
                <a:gd name="T9" fmla="*/ 63 h 63"/>
                <a:gd name="T10" fmla="*/ 105 w 208"/>
                <a:gd name="T11" fmla="*/ 61 h 63"/>
                <a:gd name="T12" fmla="*/ 157 w 208"/>
                <a:gd name="T13" fmla="*/ 58 h 63"/>
                <a:gd name="T14" fmla="*/ 197 w 208"/>
                <a:gd name="T15" fmla="*/ 48 h 63"/>
                <a:gd name="T16" fmla="*/ 208 w 208"/>
                <a:gd name="T17" fmla="*/ 38 h 63"/>
                <a:gd name="T18" fmla="*/ 208 w 208"/>
                <a:gd name="T19" fmla="*/ 31 h 63"/>
                <a:gd name="T20" fmla="*/ 208 w 208"/>
                <a:gd name="T21" fmla="*/ 25 h 63"/>
                <a:gd name="T22" fmla="*/ 197 w 208"/>
                <a:gd name="T23" fmla="*/ 15 h 63"/>
                <a:gd name="T24" fmla="*/ 157 w 208"/>
                <a:gd name="T25" fmla="*/ 4 h 63"/>
                <a:gd name="T26" fmla="*/ 105 w 208"/>
                <a:gd name="T27" fmla="*/ 1 h 63"/>
                <a:gd name="T28" fmla="*/ 72 w 208"/>
                <a:gd name="T29" fmla="*/ 0 h 63"/>
                <a:gd name="T30" fmla="*/ 28 w 208"/>
                <a:gd name="T31" fmla="*/ 0 h 63"/>
                <a:gd name="T32" fmla="*/ 7 w 208"/>
                <a:gd name="T33" fmla="*/ 6 h 63"/>
                <a:gd name="T34" fmla="*/ 0 w 208"/>
                <a:gd name="T35" fmla="*/ 20 h 63"/>
                <a:gd name="T36" fmla="*/ 0 w 208"/>
                <a:gd name="T37" fmla="*/ 31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08" h="63">
                  <a:moveTo>
                    <a:pt x="0" y="31"/>
                  </a:moveTo>
                  <a:lnTo>
                    <a:pt x="0" y="42"/>
                  </a:lnTo>
                  <a:lnTo>
                    <a:pt x="7" y="56"/>
                  </a:lnTo>
                  <a:lnTo>
                    <a:pt x="28" y="63"/>
                  </a:lnTo>
                  <a:lnTo>
                    <a:pt x="72" y="63"/>
                  </a:lnTo>
                  <a:lnTo>
                    <a:pt x="105" y="61"/>
                  </a:lnTo>
                  <a:lnTo>
                    <a:pt x="157" y="58"/>
                  </a:lnTo>
                  <a:lnTo>
                    <a:pt x="197" y="48"/>
                  </a:lnTo>
                  <a:lnTo>
                    <a:pt x="208" y="38"/>
                  </a:lnTo>
                  <a:lnTo>
                    <a:pt x="208" y="31"/>
                  </a:lnTo>
                  <a:lnTo>
                    <a:pt x="208" y="25"/>
                  </a:lnTo>
                  <a:lnTo>
                    <a:pt x="197" y="15"/>
                  </a:lnTo>
                  <a:lnTo>
                    <a:pt x="157" y="4"/>
                  </a:lnTo>
                  <a:lnTo>
                    <a:pt x="105" y="1"/>
                  </a:lnTo>
                  <a:lnTo>
                    <a:pt x="72" y="0"/>
                  </a:lnTo>
                  <a:lnTo>
                    <a:pt x="28" y="0"/>
                  </a:lnTo>
                  <a:lnTo>
                    <a:pt x="7" y="6"/>
                  </a:lnTo>
                  <a:lnTo>
                    <a:pt x="0" y="20"/>
                  </a:lnTo>
                  <a:lnTo>
                    <a:pt x="0"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4"/>
                </a:solidFill>
              </a:endParaRPr>
            </a:p>
          </p:txBody>
        </p:sp>
        <p:sp>
          <p:nvSpPr>
            <p:cNvPr id="74" name="Freeform 136">
              <a:extLst>
                <a:ext uri="{FF2B5EF4-FFF2-40B4-BE49-F238E27FC236}">
                  <a16:creationId xmlns:a16="http://schemas.microsoft.com/office/drawing/2014/main" id="{774A7B76-A331-7243-944B-2D6BF58ABC17}"/>
                </a:ext>
              </a:extLst>
            </p:cNvPr>
            <p:cNvSpPr>
              <a:spLocks/>
            </p:cNvSpPr>
            <p:nvPr/>
          </p:nvSpPr>
          <p:spPr bwMode="auto">
            <a:xfrm>
              <a:off x="2692400" y="5365750"/>
              <a:ext cx="39688" cy="23813"/>
            </a:xfrm>
            <a:custGeom>
              <a:avLst/>
              <a:gdLst>
                <a:gd name="T0" fmla="*/ 4 w 104"/>
                <a:gd name="T1" fmla="*/ 15 h 64"/>
                <a:gd name="T2" fmla="*/ 0 w 104"/>
                <a:gd name="T3" fmla="*/ 24 h 64"/>
                <a:gd name="T4" fmla="*/ 3 w 104"/>
                <a:gd name="T5" fmla="*/ 43 h 64"/>
                <a:gd name="T6" fmla="*/ 9 w 104"/>
                <a:gd name="T7" fmla="*/ 51 h 64"/>
                <a:gd name="T8" fmla="*/ 20 w 104"/>
                <a:gd name="T9" fmla="*/ 59 h 64"/>
                <a:gd name="T10" fmla="*/ 50 w 104"/>
                <a:gd name="T11" fmla="*/ 64 h 64"/>
                <a:gd name="T12" fmla="*/ 81 w 104"/>
                <a:gd name="T13" fmla="*/ 57 h 64"/>
                <a:gd name="T14" fmla="*/ 98 w 104"/>
                <a:gd name="T15" fmla="*/ 46 h 64"/>
                <a:gd name="T16" fmla="*/ 104 w 104"/>
                <a:gd name="T17" fmla="*/ 37 h 64"/>
                <a:gd name="T18" fmla="*/ 104 w 104"/>
                <a:gd name="T19" fmla="*/ 31 h 64"/>
                <a:gd name="T20" fmla="*/ 104 w 104"/>
                <a:gd name="T21" fmla="*/ 26 h 64"/>
                <a:gd name="T22" fmla="*/ 97 w 104"/>
                <a:gd name="T23" fmla="*/ 16 h 64"/>
                <a:gd name="T24" fmla="*/ 78 w 104"/>
                <a:gd name="T25" fmla="*/ 5 h 64"/>
                <a:gd name="T26" fmla="*/ 43 w 104"/>
                <a:gd name="T27" fmla="*/ 0 h 64"/>
                <a:gd name="T28" fmla="*/ 20 w 104"/>
                <a:gd name="T29" fmla="*/ 4 h 64"/>
                <a:gd name="T30" fmla="*/ 8 w 104"/>
                <a:gd name="T31" fmla="*/ 10 h 64"/>
                <a:gd name="T32" fmla="*/ 4 w 104"/>
                <a:gd name="T33" fmla="*/ 15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4" h="64">
                  <a:moveTo>
                    <a:pt x="4" y="15"/>
                  </a:moveTo>
                  <a:lnTo>
                    <a:pt x="0" y="24"/>
                  </a:lnTo>
                  <a:lnTo>
                    <a:pt x="3" y="43"/>
                  </a:lnTo>
                  <a:lnTo>
                    <a:pt x="9" y="51"/>
                  </a:lnTo>
                  <a:lnTo>
                    <a:pt x="20" y="59"/>
                  </a:lnTo>
                  <a:lnTo>
                    <a:pt x="50" y="64"/>
                  </a:lnTo>
                  <a:lnTo>
                    <a:pt x="81" y="57"/>
                  </a:lnTo>
                  <a:lnTo>
                    <a:pt x="98" y="46"/>
                  </a:lnTo>
                  <a:lnTo>
                    <a:pt x="104" y="37"/>
                  </a:lnTo>
                  <a:lnTo>
                    <a:pt x="104" y="31"/>
                  </a:lnTo>
                  <a:lnTo>
                    <a:pt x="104" y="26"/>
                  </a:lnTo>
                  <a:lnTo>
                    <a:pt x="97" y="16"/>
                  </a:lnTo>
                  <a:lnTo>
                    <a:pt x="78" y="5"/>
                  </a:lnTo>
                  <a:lnTo>
                    <a:pt x="43" y="0"/>
                  </a:lnTo>
                  <a:lnTo>
                    <a:pt x="20" y="4"/>
                  </a:lnTo>
                  <a:lnTo>
                    <a:pt x="8" y="10"/>
                  </a:lnTo>
                  <a:lnTo>
                    <a:pt x="4"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4"/>
                </a:solidFill>
              </a:endParaRPr>
            </a:p>
          </p:txBody>
        </p:sp>
        <p:sp>
          <p:nvSpPr>
            <p:cNvPr id="82" name="Freeform 137">
              <a:extLst>
                <a:ext uri="{FF2B5EF4-FFF2-40B4-BE49-F238E27FC236}">
                  <a16:creationId xmlns:a16="http://schemas.microsoft.com/office/drawing/2014/main" id="{7308D47A-F816-9F49-BB94-895873E4E698}"/>
                </a:ext>
              </a:extLst>
            </p:cNvPr>
            <p:cNvSpPr>
              <a:spLocks noEditPoints="1"/>
            </p:cNvSpPr>
            <p:nvPr/>
          </p:nvSpPr>
          <p:spPr bwMode="auto">
            <a:xfrm>
              <a:off x="2481263" y="5476875"/>
              <a:ext cx="111125" cy="111125"/>
            </a:xfrm>
            <a:custGeom>
              <a:avLst/>
              <a:gdLst>
                <a:gd name="T0" fmla="*/ 27 w 300"/>
                <a:gd name="T1" fmla="*/ 37 h 300"/>
                <a:gd name="T2" fmla="*/ 21 w 300"/>
                <a:gd name="T3" fmla="*/ 45 h 300"/>
                <a:gd name="T4" fmla="*/ 12 w 300"/>
                <a:gd name="T5" fmla="*/ 70 h 300"/>
                <a:gd name="T6" fmla="*/ 2 w 300"/>
                <a:gd name="T7" fmla="*/ 118 h 300"/>
                <a:gd name="T8" fmla="*/ 0 w 300"/>
                <a:gd name="T9" fmla="*/ 150 h 300"/>
                <a:gd name="T10" fmla="*/ 1 w 300"/>
                <a:gd name="T11" fmla="*/ 191 h 300"/>
                <a:gd name="T12" fmla="*/ 11 w 300"/>
                <a:gd name="T13" fmla="*/ 237 h 300"/>
                <a:gd name="T14" fmla="*/ 23 w 300"/>
                <a:gd name="T15" fmla="*/ 260 h 300"/>
                <a:gd name="T16" fmla="*/ 39 w 300"/>
                <a:gd name="T17" fmla="*/ 277 h 300"/>
                <a:gd name="T18" fmla="*/ 61 w 300"/>
                <a:gd name="T19" fmla="*/ 289 h 300"/>
                <a:gd name="T20" fmla="*/ 105 w 300"/>
                <a:gd name="T21" fmla="*/ 299 h 300"/>
                <a:gd name="T22" fmla="*/ 144 w 300"/>
                <a:gd name="T23" fmla="*/ 300 h 300"/>
                <a:gd name="T24" fmla="*/ 193 w 300"/>
                <a:gd name="T25" fmla="*/ 300 h 300"/>
                <a:gd name="T26" fmla="*/ 243 w 300"/>
                <a:gd name="T27" fmla="*/ 293 h 300"/>
                <a:gd name="T28" fmla="*/ 267 w 300"/>
                <a:gd name="T29" fmla="*/ 284 h 300"/>
                <a:gd name="T30" fmla="*/ 283 w 300"/>
                <a:gd name="T31" fmla="*/ 269 h 300"/>
                <a:gd name="T32" fmla="*/ 293 w 300"/>
                <a:gd name="T33" fmla="*/ 247 h 300"/>
                <a:gd name="T34" fmla="*/ 300 w 300"/>
                <a:gd name="T35" fmla="*/ 200 h 300"/>
                <a:gd name="T36" fmla="*/ 300 w 300"/>
                <a:gd name="T37" fmla="*/ 153 h 300"/>
                <a:gd name="T38" fmla="*/ 299 w 300"/>
                <a:gd name="T39" fmla="*/ 105 h 300"/>
                <a:gd name="T40" fmla="*/ 292 w 300"/>
                <a:gd name="T41" fmla="*/ 49 h 300"/>
                <a:gd name="T42" fmla="*/ 285 w 300"/>
                <a:gd name="T43" fmla="*/ 26 h 300"/>
                <a:gd name="T44" fmla="*/ 280 w 300"/>
                <a:gd name="T45" fmla="*/ 20 h 300"/>
                <a:gd name="T46" fmla="*/ 275 w 300"/>
                <a:gd name="T47" fmla="*/ 16 h 300"/>
                <a:gd name="T48" fmla="*/ 252 w 300"/>
                <a:gd name="T49" fmla="*/ 8 h 300"/>
                <a:gd name="T50" fmla="*/ 200 w 300"/>
                <a:gd name="T51" fmla="*/ 1 h 300"/>
                <a:gd name="T52" fmla="*/ 157 w 300"/>
                <a:gd name="T53" fmla="*/ 0 h 300"/>
                <a:gd name="T54" fmla="*/ 125 w 300"/>
                <a:gd name="T55" fmla="*/ 0 h 300"/>
                <a:gd name="T56" fmla="*/ 81 w 300"/>
                <a:gd name="T57" fmla="*/ 3 h 300"/>
                <a:gd name="T58" fmla="*/ 54 w 300"/>
                <a:gd name="T59" fmla="*/ 11 h 300"/>
                <a:gd name="T60" fmla="*/ 35 w 300"/>
                <a:gd name="T61" fmla="*/ 26 h 300"/>
                <a:gd name="T62" fmla="*/ 27 w 300"/>
                <a:gd name="T63" fmla="*/ 37 h 300"/>
                <a:gd name="T64" fmla="*/ 234 w 300"/>
                <a:gd name="T65" fmla="*/ 150 h 300"/>
                <a:gd name="T66" fmla="*/ 234 w 300"/>
                <a:gd name="T67" fmla="*/ 233 h 300"/>
                <a:gd name="T68" fmla="*/ 159 w 300"/>
                <a:gd name="T69" fmla="*/ 233 h 300"/>
                <a:gd name="T70" fmla="*/ 84 w 300"/>
                <a:gd name="T71" fmla="*/ 233 h 300"/>
                <a:gd name="T72" fmla="*/ 84 w 300"/>
                <a:gd name="T73" fmla="*/ 150 h 300"/>
                <a:gd name="T74" fmla="*/ 84 w 300"/>
                <a:gd name="T75" fmla="*/ 67 h 300"/>
                <a:gd name="T76" fmla="*/ 159 w 300"/>
                <a:gd name="T77" fmla="*/ 67 h 300"/>
                <a:gd name="T78" fmla="*/ 234 w 300"/>
                <a:gd name="T79" fmla="*/ 67 h 300"/>
                <a:gd name="T80" fmla="*/ 234 w 300"/>
                <a:gd name="T81" fmla="*/ 150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00" h="300">
                  <a:moveTo>
                    <a:pt x="27" y="37"/>
                  </a:moveTo>
                  <a:lnTo>
                    <a:pt x="21" y="45"/>
                  </a:lnTo>
                  <a:lnTo>
                    <a:pt x="12" y="70"/>
                  </a:lnTo>
                  <a:lnTo>
                    <a:pt x="2" y="118"/>
                  </a:lnTo>
                  <a:lnTo>
                    <a:pt x="0" y="150"/>
                  </a:lnTo>
                  <a:lnTo>
                    <a:pt x="1" y="191"/>
                  </a:lnTo>
                  <a:lnTo>
                    <a:pt x="11" y="237"/>
                  </a:lnTo>
                  <a:lnTo>
                    <a:pt x="23" y="260"/>
                  </a:lnTo>
                  <a:lnTo>
                    <a:pt x="39" y="277"/>
                  </a:lnTo>
                  <a:lnTo>
                    <a:pt x="61" y="289"/>
                  </a:lnTo>
                  <a:lnTo>
                    <a:pt x="105" y="299"/>
                  </a:lnTo>
                  <a:lnTo>
                    <a:pt x="144" y="300"/>
                  </a:lnTo>
                  <a:lnTo>
                    <a:pt x="193" y="300"/>
                  </a:lnTo>
                  <a:lnTo>
                    <a:pt x="243" y="293"/>
                  </a:lnTo>
                  <a:lnTo>
                    <a:pt x="267" y="284"/>
                  </a:lnTo>
                  <a:lnTo>
                    <a:pt x="283" y="269"/>
                  </a:lnTo>
                  <a:lnTo>
                    <a:pt x="293" y="247"/>
                  </a:lnTo>
                  <a:lnTo>
                    <a:pt x="300" y="200"/>
                  </a:lnTo>
                  <a:lnTo>
                    <a:pt x="300" y="153"/>
                  </a:lnTo>
                  <a:lnTo>
                    <a:pt x="299" y="105"/>
                  </a:lnTo>
                  <a:lnTo>
                    <a:pt x="292" y="49"/>
                  </a:lnTo>
                  <a:lnTo>
                    <a:pt x="285" y="26"/>
                  </a:lnTo>
                  <a:lnTo>
                    <a:pt x="280" y="20"/>
                  </a:lnTo>
                  <a:lnTo>
                    <a:pt x="275" y="16"/>
                  </a:lnTo>
                  <a:lnTo>
                    <a:pt x="252" y="8"/>
                  </a:lnTo>
                  <a:lnTo>
                    <a:pt x="200" y="1"/>
                  </a:lnTo>
                  <a:lnTo>
                    <a:pt x="157" y="0"/>
                  </a:lnTo>
                  <a:lnTo>
                    <a:pt x="125" y="0"/>
                  </a:lnTo>
                  <a:lnTo>
                    <a:pt x="81" y="3"/>
                  </a:lnTo>
                  <a:lnTo>
                    <a:pt x="54" y="11"/>
                  </a:lnTo>
                  <a:lnTo>
                    <a:pt x="35" y="26"/>
                  </a:lnTo>
                  <a:lnTo>
                    <a:pt x="27" y="37"/>
                  </a:lnTo>
                  <a:close/>
                  <a:moveTo>
                    <a:pt x="234" y="150"/>
                  </a:moveTo>
                  <a:lnTo>
                    <a:pt x="234" y="233"/>
                  </a:lnTo>
                  <a:lnTo>
                    <a:pt x="159" y="233"/>
                  </a:lnTo>
                  <a:lnTo>
                    <a:pt x="84" y="233"/>
                  </a:lnTo>
                  <a:lnTo>
                    <a:pt x="84" y="150"/>
                  </a:lnTo>
                  <a:lnTo>
                    <a:pt x="84" y="67"/>
                  </a:lnTo>
                  <a:lnTo>
                    <a:pt x="159" y="67"/>
                  </a:lnTo>
                  <a:lnTo>
                    <a:pt x="234" y="67"/>
                  </a:lnTo>
                  <a:lnTo>
                    <a:pt x="234" y="1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4"/>
                </a:solidFill>
              </a:endParaRPr>
            </a:p>
          </p:txBody>
        </p:sp>
        <p:sp>
          <p:nvSpPr>
            <p:cNvPr id="83" name="Freeform 138">
              <a:extLst>
                <a:ext uri="{FF2B5EF4-FFF2-40B4-BE49-F238E27FC236}">
                  <a16:creationId xmlns:a16="http://schemas.microsoft.com/office/drawing/2014/main" id="{84543787-26FA-0C43-87F9-10911E697520}"/>
                </a:ext>
              </a:extLst>
            </p:cNvPr>
            <p:cNvSpPr>
              <a:spLocks noEditPoints="1"/>
            </p:cNvSpPr>
            <p:nvPr/>
          </p:nvSpPr>
          <p:spPr bwMode="auto">
            <a:xfrm>
              <a:off x="2611438" y="5476875"/>
              <a:ext cx="111125" cy="111125"/>
            </a:xfrm>
            <a:custGeom>
              <a:avLst/>
              <a:gdLst>
                <a:gd name="T0" fmla="*/ 20 w 300"/>
                <a:gd name="T1" fmla="*/ 20 h 300"/>
                <a:gd name="T2" fmla="*/ 16 w 300"/>
                <a:gd name="T3" fmla="*/ 26 h 300"/>
                <a:gd name="T4" fmla="*/ 9 w 300"/>
                <a:gd name="T5" fmla="*/ 49 h 300"/>
                <a:gd name="T6" fmla="*/ 1 w 300"/>
                <a:gd name="T7" fmla="*/ 105 h 300"/>
                <a:gd name="T8" fmla="*/ 0 w 300"/>
                <a:gd name="T9" fmla="*/ 153 h 300"/>
                <a:gd name="T10" fmla="*/ 1 w 300"/>
                <a:gd name="T11" fmla="*/ 200 h 300"/>
                <a:gd name="T12" fmla="*/ 8 w 300"/>
                <a:gd name="T13" fmla="*/ 247 h 300"/>
                <a:gd name="T14" fmla="*/ 18 w 300"/>
                <a:gd name="T15" fmla="*/ 269 h 300"/>
                <a:gd name="T16" fmla="*/ 34 w 300"/>
                <a:gd name="T17" fmla="*/ 284 h 300"/>
                <a:gd name="T18" fmla="*/ 58 w 300"/>
                <a:gd name="T19" fmla="*/ 293 h 300"/>
                <a:gd name="T20" fmla="*/ 108 w 300"/>
                <a:gd name="T21" fmla="*/ 300 h 300"/>
                <a:gd name="T22" fmla="*/ 157 w 300"/>
                <a:gd name="T23" fmla="*/ 300 h 300"/>
                <a:gd name="T24" fmla="*/ 197 w 300"/>
                <a:gd name="T25" fmla="*/ 299 h 300"/>
                <a:gd name="T26" fmla="*/ 241 w 300"/>
                <a:gd name="T27" fmla="*/ 289 h 300"/>
                <a:gd name="T28" fmla="*/ 263 w 300"/>
                <a:gd name="T29" fmla="*/ 276 h 300"/>
                <a:gd name="T30" fmla="*/ 279 w 300"/>
                <a:gd name="T31" fmla="*/ 258 h 300"/>
                <a:gd name="T32" fmla="*/ 290 w 300"/>
                <a:gd name="T33" fmla="*/ 234 h 300"/>
                <a:gd name="T34" fmla="*/ 299 w 300"/>
                <a:gd name="T35" fmla="*/ 185 h 300"/>
                <a:gd name="T36" fmla="*/ 300 w 300"/>
                <a:gd name="T37" fmla="*/ 140 h 300"/>
                <a:gd name="T38" fmla="*/ 299 w 300"/>
                <a:gd name="T39" fmla="*/ 100 h 300"/>
                <a:gd name="T40" fmla="*/ 290 w 300"/>
                <a:gd name="T41" fmla="*/ 57 h 300"/>
                <a:gd name="T42" fmla="*/ 277 w 300"/>
                <a:gd name="T43" fmla="*/ 36 h 300"/>
                <a:gd name="T44" fmla="*/ 260 w 300"/>
                <a:gd name="T45" fmla="*/ 20 h 300"/>
                <a:gd name="T46" fmla="*/ 235 w 300"/>
                <a:gd name="T47" fmla="*/ 9 h 300"/>
                <a:gd name="T48" fmla="*/ 186 w 300"/>
                <a:gd name="T49" fmla="*/ 1 h 300"/>
                <a:gd name="T50" fmla="*/ 140 w 300"/>
                <a:gd name="T51" fmla="*/ 0 h 300"/>
                <a:gd name="T52" fmla="*/ 99 w 300"/>
                <a:gd name="T53" fmla="*/ 1 h 300"/>
                <a:gd name="T54" fmla="*/ 49 w 300"/>
                <a:gd name="T55" fmla="*/ 8 h 300"/>
                <a:gd name="T56" fmla="*/ 26 w 300"/>
                <a:gd name="T57" fmla="*/ 16 h 300"/>
                <a:gd name="T58" fmla="*/ 20 w 300"/>
                <a:gd name="T59" fmla="*/ 20 h 300"/>
                <a:gd name="T60" fmla="*/ 217 w 300"/>
                <a:gd name="T61" fmla="*/ 152 h 300"/>
                <a:gd name="T62" fmla="*/ 217 w 300"/>
                <a:gd name="T63" fmla="*/ 235 h 300"/>
                <a:gd name="T64" fmla="*/ 147 w 300"/>
                <a:gd name="T65" fmla="*/ 230 h 300"/>
                <a:gd name="T66" fmla="*/ 123 w 300"/>
                <a:gd name="T67" fmla="*/ 228 h 300"/>
                <a:gd name="T68" fmla="*/ 93 w 300"/>
                <a:gd name="T69" fmla="*/ 223 h 300"/>
                <a:gd name="T70" fmla="*/ 78 w 300"/>
                <a:gd name="T71" fmla="*/ 211 h 300"/>
                <a:gd name="T72" fmla="*/ 72 w 300"/>
                <a:gd name="T73" fmla="*/ 188 h 300"/>
                <a:gd name="T74" fmla="*/ 70 w 300"/>
                <a:gd name="T75" fmla="*/ 170 h 300"/>
                <a:gd name="T76" fmla="*/ 68 w 300"/>
                <a:gd name="T77" fmla="*/ 140 h 300"/>
                <a:gd name="T78" fmla="*/ 70 w 300"/>
                <a:gd name="T79" fmla="*/ 107 h 300"/>
                <a:gd name="T80" fmla="*/ 75 w 300"/>
                <a:gd name="T81" fmla="*/ 92 h 300"/>
                <a:gd name="T82" fmla="*/ 84 w 300"/>
                <a:gd name="T83" fmla="*/ 81 h 300"/>
                <a:gd name="T84" fmla="*/ 97 w 300"/>
                <a:gd name="T85" fmla="*/ 73 h 300"/>
                <a:gd name="T86" fmla="*/ 124 w 300"/>
                <a:gd name="T87" fmla="*/ 67 h 300"/>
                <a:gd name="T88" fmla="*/ 150 w 300"/>
                <a:gd name="T89" fmla="*/ 67 h 300"/>
                <a:gd name="T90" fmla="*/ 217 w 300"/>
                <a:gd name="T91" fmla="*/ 67 h 300"/>
                <a:gd name="T92" fmla="*/ 217 w 300"/>
                <a:gd name="T93" fmla="*/ 152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00" h="300">
                  <a:moveTo>
                    <a:pt x="20" y="20"/>
                  </a:moveTo>
                  <a:lnTo>
                    <a:pt x="16" y="26"/>
                  </a:lnTo>
                  <a:lnTo>
                    <a:pt x="9" y="49"/>
                  </a:lnTo>
                  <a:lnTo>
                    <a:pt x="1" y="105"/>
                  </a:lnTo>
                  <a:lnTo>
                    <a:pt x="0" y="153"/>
                  </a:lnTo>
                  <a:lnTo>
                    <a:pt x="1" y="200"/>
                  </a:lnTo>
                  <a:lnTo>
                    <a:pt x="8" y="247"/>
                  </a:lnTo>
                  <a:lnTo>
                    <a:pt x="18" y="269"/>
                  </a:lnTo>
                  <a:lnTo>
                    <a:pt x="34" y="284"/>
                  </a:lnTo>
                  <a:lnTo>
                    <a:pt x="58" y="293"/>
                  </a:lnTo>
                  <a:lnTo>
                    <a:pt x="108" y="300"/>
                  </a:lnTo>
                  <a:lnTo>
                    <a:pt x="157" y="300"/>
                  </a:lnTo>
                  <a:lnTo>
                    <a:pt x="197" y="299"/>
                  </a:lnTo>
                  <a:lnTo>
                    <a:pt x="241" y="289"/>
                  </a:lnTo>
                  <a:lnTo>
                    <a:pt x="263" y="276"/>
                  </a:lnTo>
                  <a:lnTo>
                    <a:pt x="279" y="258"/>
                  </a:lnTo>
                  <a:lnTo>
                    <a:pt x="290" y="234"/>
                  </a:lnTo>
                  <a:lnTo>
                    <a:pt x="299" y="185"/>
                  </a:lnTo>
                  <a:lnTo>
                    <a:pt x="300" y="140"/>
                  </a:lnTo>
                  <a:lnTo>
                    <a:pt x="299" y="100"/>
                  </a:lnTo>
                  <a:lnTo>
                    <a:pt x="290" y="57"/>
                  </a:lnTo>
                  <a:lnTo>
                    <a:pt x="277" y="36"/>
                  </a:lnTo>
                  <a:lnTo>
                    <a:pt x="260" y="20"/>
                  </a:lnTo>
                  <a:lnTo>
                    <a:pt x="235" y="9"/>
                  </a:lnTo>
                  <a:lnTo>
                    <a:pt x="186" y="1"/>
                  </a:lnTo>
                  <a:lnTo>
                    <a:pt x="140" y="0"/>
                  </a:lnTo>
                  <a:lnTo>
                    <a:pt x="99" y="1"/>
                  </a:lnTo>
                  <a:lnTo>
                    <a:pt x="49" y="8"/>
                  </a:lnTo>
                  <a:lnTo>
                    <a:pt x="26" y="16"/>
                  </a:lnTo>
                  <a:lnTo>
                    <a:pt x="20" y="20"/>
                  </a:lnTo>
                  <a:close/>
                  <a:moveTo>
                    <a:pt x="217" y="152"/>
                  </a:moveTo>
                  <a:lnTo>
                    <a:pt x="217" y="235"/>
                  </a:lnTo>
                  <a:lnTo>
                    <a:pt x="147" y="230"/>
                  </a:lnTo>
                  <a:lnTo>
                    <a:pt x="123" y="228"/>
                  </a:lnTo>
                  <a:lnTo>
                    <a:pt x="93" y="223"/>
                  </a:lnTo>
                  <a:lnTo>
                    <a:pt x="78" y="211"/>
                  </a:lnTo>
                  <a:lnTo>
                    <a:pt x="72" y="188"/>
                  </a:lnTo>
                  <a:lnTo>
                    <a:pt x="70" y="170"/>
                  </a:lnTo>
                  <a:lnTo>
                    <a:pt x="68" y="140"/>
                  </a:lnTo>
                  <a:lnTo>
                    <a:pt x="70" y="107"/>
                  </a:lnTo>
                  <a:lnTo>
                    <a:pt x="75" y="92"/>
                  </a:lnTo>
                  <a:lnTo>
                    <a:pt x="84" y="81"/>
                  </a:lnTo>
                  <a:lnTo>
                    <a:pt x="97" y="73"/>
                  </a:lnTo>
                  <a:lnTo>
                    <a:pt x="124" y="67"/>
                  </a:lnTo>
                  <a:lnTo>
                    <a:pt x="150" y="67"/>
                  </a:lnTo>
                  <a:lnTo>
                    <a:pt x="217" y="67"/>
                  </a:lnTo>
                  <a:lnTo>
                    <a:pt x="217" y="1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4"/>
                </a:solidFill>
              </a:endParaRPr>
            </a:p>
          </p:txBody>
        </p:sp>
        <p:sp>
          <p:nvSpPr>
            <p:cNvPr id="84" name="Freeform 139">
              <a:extLst>
                <a:ext uri="{FF2B5EF4-FFF2-40B4-BE49-F238E27FC236}">
                  <a16:creationId xmlns:a16="http://schemas.microsoft.com/office/drawing/2014/main" id="{7BDE2A24-95F6-6848-8D1E-AB71ED65B3F7}"/>
                </a:ext>
              </a:extLst>
            </p:cNvPr>
            <p:cNvSpPr>
              <a:spLocks noEditPoints="1"/>
            </p:cNvSpPr>
            <p:nvPr/>
          </p:nvSpPr>
          <p:spPr bwMode="auto">
            <a:xfrm>
              <a:off x="2735263" y="5476875"/>
              <a:ext cx="111125" cy="111125"/>
            </a:xfrm>
            <a:custGeom>
              <a:avLst/>
              <a:gdLst>
                <a:gd name="T0" fmla="*/ 26 w 300"/>
                <a:gd name="T1" fmla="*/ 27 h 300"/>
                <a:gd name="T2" fmla="*/ 20 w 300"/>
                <a:gd name="T3" fmla="*/ 34 h 300"/>
                <a:gd name="T4" fmla="*/ 10 w 300"/>
                <a:gd name="T5" fmla="*/ 55 h 300"/>
                <a:gd name="T6" fmla="*/ 1 w 300"/>
                <a:gd name="T7" fmla="*/ 103 h 300"/>
                <a:gd name="T8" fmla="*/ 0 w 300"/>
                <a:gd name="T9" fmla="*/ 148 h 300"/>
                <a:gd name="T10" fmla="*/ 1 w 300"/>
                <a:gd name="T11" fmla="*/ 192 h 300"/>
                <a:gd name="T12" fmla="*/ 10 w 300"/>
                <a:gd name="T13" fmla="*/ 239 h 300"/>
                <a:gd name="T14" fmla="*/ 21 w 300"/>
                <a:gd name="T15" fmla="*/ 262 h 300"/>
                <a:gd name="T16" fmla="*/ 38 w 300"/>
                <a:gd name="T17" fmla="*/ 279 h 300"/>
                <a:gd name="T18" fmla="*/ 62 w 300"/>
                <a:gd name="T19" fmla="*/ 290 h 300"/>
                <a:gd name="T20" fmla="*/ 110 w 300"/>
                <a:gd name="T21" fmla="*/ 299 h 300"/>
                <a:gd name="T22" fmla="*/ 155 w 300"/>
                <a:gd name="T23" fmla="*/ 300 h 300"/>
                <a:gd name="T24" fmla="*/ 197 w 300"/>
                <a:gd name="T25" fmla="*/ 299 h 300"/>
                <a:gd name="T26" fmla="*/ 243 w 300"/>
                <a:gd name="T27" fmla="*/ 291 h 300"/>
                <a:gd name="T28" fmla="*/ 264 w 300"/>
                <a:gd name="T29" fmla="*/ 281 h 300"/>
                <a:gd name="T30" fmla="*/ 280 w 300"/>
                <a:gd name="T31" fmla="*/ 265 h 300"/>
                <a:gd name="T32" fmla="*/ 291 w 300"/>
                <a:gd name="T33" fmla="*/ 243 h 300"/>
                <a:gd name="T34" fmla="*/ 299 w 300"/>
                <a:gd name="T35" fmla="*/ 199 h 300"/>
                <a:gd name="T36" fmla="*/ 300 w 300"/>
                <a:gd name="T37" fmla="*/ 157 h 300"/>
                <a:gd name="T38" fmla="*/ 299 w 300"/>
                <a:gd name="T39" fmla="*/ 108 h 300"/>
                <a:gd name="T40" fmla="*/ 292 w 300"/>
                <a:gd name="T41" fmla="*/ 58 h 300"/>
                <a:gd name="T42" fmla="*/ 283 w 300"/>
                <a:gd name="T43" fmla="*/ 35 h 300"/>
                <a:gd name="T44" fmla="*/ 268 w 300"/>
                <a:gd name="T45" fmla="*/ 18 h 300"/>
                <a:gd name="T46" fmla="*/ 247 w 300"/>
                <a:gd name="T47" fmla="*/ 8 h 300"/>
                <a:gd name="T48" fmla="*/ 202 w 300"/>
                <a:gd name="T49" fmla="*/ 1 h 300"/>
                <a:gd name="T50" fmla="*/ 158 w 300"/>
                <a:gd name="T51" fmla="*/ 0 h 300"/>
                <a:gd name="T52" fmla="*/ 107 w 300"/>
                <a:gd name="T53" fmla="*/ 1 h 300"/>
                <a:gd name="T54" fmla="*/ 56 w 300"/>
                <a:gd name="T55" fmla="*/ 10 h 300"/>
                <a:gd name="T56" fmla="*/ 34 w 300"/>
                <a:gd name="T57" fmla="*/ 20 h 300"/>
                <a:gd name="T58" fmla="*/ 26 w 300"/>
                <a:gd name="T59" fmla="*/ 27 h 300"/>
                <a:gd name="T60" fmla="*/ 225 w 300"/>
                <a:gd name="T61" fmla="*/ 150 h 300"/>
                <a:gd name="T62" fmla="*/ 225 w 300"/>
                <a:gd name="T63" fmla="*/ 225 h 300"/>
                <a:gd name="T64" fmla="*/ 150 w 300"/>
                <a:gd name="T65" fmla="*/ 225 h 300"/>
                <a:gd name="T66" fmla="*/ 126 w 300"/>
                <a:gd name="T67" fmla="*/ 225 h 300"/>
                <a:gd name="T68" fmla="*/ 96 w 300"/>
                <a:gd name="T69" fmla="*/ 222 h 300"/>
                <a:gd name="T70" fmla="*/ 79 w 300"/>
                <a:gd name="T71" fmla="*/ 213 h 300"/>
                <a:gd name="T72" fmla="*/ 72 w 300"/>
                <a:gd name="T73" fmla="*/ 197 h 300"/>
                <a:gd name="T74" fmla="*/ 70 w 300"/>
                <a:gd name="T75" fmla="*/ 185 h 300"/>
                <a:gd name="T76" fmla="*/ 68 w 300"/>
                <a:gd name="T77" fmla="*/ 168 h 300"/>
                <a:gd name="T78" fmla="*/ 70 w 300"/>
                <a:gd name="T79" fmla="*/ 124 h 300"/>
                <a:gd name="T80" fmla="*/ 75 w 300"/>
                <a:gd name="T81" fmla="*/ 105 h 300"/>
                <a:gd name="T82" fmla="*/ 78 w 300"/>
                <a:gd name="T83" fmla="*/ 93 h 300"/>
                <a:gd name="T84" fmla="*/ 87 w 300"/>
                <a:gd name="T85" fmla="*/ 77 h 300"/>
                <a:gd name="T86" fmla="*/ 103 w 300"/>
                <a:gd name="T87" fmla="*/ 69 h 300"/>
                <a:gd name="T88" fmla="*/ 133 w 300"/>
                <a:gd name="T89" fmla="*/ 68 h 300"/>
                <a:gd name="T90" fmla="*/ 155 w 300"/>
                <a:gd name="T91" fmla="*/ 70 h 300"/>
                <a:gd name="T92" fmla="*/ 225 w 300"/>
                <a:gd name="T93" fmla="*/ 75 h 300"/>
                <a:gd name="T94" fmla="*/ 225 w 300"/>
                <a:gd name="T95" fmla="*/ 150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00" h="300">
                  <a:moveTo>
                    <a:pt x="26" y="27"/>
                  </a:moveTo>
                  <a:lnTo>
                    <a:pt x="20" y="34"/>
                  </a:lnTo>
                  <a:lnTo>
                    <a:pt x="10" y="55"/>
                  </a:lnTo>
                  <a:lnTo>
                    <a:pt x="1" y="103"/>
                  </a:lnTo>
                  <a:lnTo>
                    <a:pt x="0" y="148"/>
                  </a:lnTo>
                  <a:lnTo>
                    <a:pt x="1" y="192"/>
                  </a:lnTo>
                  <a:lnTo>
                    <a:pt x="10" y="239"/>
                  </a:lnTo>
                  <a:lnTo>
                    <a:pt x="21" y="262"/>
                  </a:lnTo>
                  <a:lnTo>
                    <a:pt x="38" y="279"/>
                  </a:lnTo>
                  <a:lnTo>
                    <a:pt x="62" y="290"/>
                  </a:lnTo>
                  <a:lnTo>
                    <a:pt x="110" y="299"/>
                  </a:lnTo>
                  <a:lnTo>
                    <a:pt x="155" y="300"/>
                  </a:lnTo>
                  <a:lnTo>
                    <a:pt x="197" y="299"/>
                  </a:lnTo>
                  <a:lnTo>
                    <a:pt x="243" y="291"/>
                  </a:lnTo>
                  <a:lnTo>
                    <a:pt x="264" y="281"/>
                  </a:lnTo>
                  <a:lnTo>
                    <a:pt x="280" y="265"/>
                  </a:lnTo>
                  <a:lnTo>
                    <a:pt x="291" y="243"/>
                  </a:lnTo>
                  <a:lnTo>
                    <a:pt x="299" y="199"/>
                  </a:lnTo>
                  <a:lnTo>
                    <a:pt x="300" y="157"/>
                  </a:lnTo>
                  <a:lnTo>
                    <a:pt x="299" y="108"/>
                  </a:lnTo>
                  <a:lnTo>
                    <a:pt x="292" y="58"/>
                  </a:lnTo>
                  <a:lnTo>
                    <a:pt x="283" y="35"/>
                  </a:lnTo>
                  <a:lnTo>
                    <a:pt x="268" y="18"/>
                  </a:lnTo>
                  <a:lnTo>
                    <a:pt x="247" y="8"/>
                  </a:lnTo>
                  <a:lnTo>
                    <a:pt x="202" y="1"/>
                  </a:lnTo>
                  <a:lnTo>
                    <a:pt x="158" y="0"/>
                  </a:lnTo>
                  <a:lnTo>
                    <a:pt x="107" y="1"/>
                  </a:lnTo>
                  <a:lnTo>
                    <a:pt x="56" y="10"/>
                  </a:lnTo>
                  <a:lnTo>
                    <a:pt x="34" y="20"/>
                  </a:lnTo>
                  <a:lnTo>
                    <a:pt x="26" y="27"/>
                  </a:lnTo>
                  <a:close/>
                  <a:moveTo>
                    <a:pt x="225" y="150"/>
                  </a:moveTo>
                  <a:lnTo>
                    <a:pt x="225" y="225"/>
                  </a:lnTo>
                  <a:lnTo>
                    <a:pt x="150" y="225"/>
                  </a:lnTo>
                  <a:lnTo>
                    <a:pt x="126" y="225"/>
                  </a:lnTo>
                  <a:lnTo>
                    <a:pt x="96" y="222"/>
                  </a:lnTo>
                  <a:lnTo>
                    <a:pt x="79" y="213"/>
                  </a:lnTo>
                  <a:lnTo>
                    <a:pt x="72" y="197"/>
                  </a:lnTo>
                  <a:lnTo>
                    <a:pt x="70" y="185"/>
                  </a:lnTo>
                  <a:lnTo>
                    <a:pt x="68" y="168"/>
                  </a:lnTo>
                  <a:lnTo>
                    <a:pt x="70" y="124"/>
                  </a:lnTo>
                  <a:lnTo>
                    <a:pt x="75" y="105"/>
                  </a:lnTo>
                  <a:lnTo>
                    <a:pt x="78" y="93"/>
                  </a:lnTo>
                  <a:lnTo>
                    <a:pt x="87" y="77"/>
                  </a:lnTo>
                  <a:lnTo>
                    <a:pt x="103" y="69"/>
                  </a:lnTo>
                  <a:lnTo>
                    <a:pt x="133" y="68"/>
                  </a:lnTo>
                  <a:lnTo>
                    <a:pt x="155" y="70"/>
                  </a:lnTo>
                  <a:lnTo>
                    <a:pt x="225" y="75"/>
                  </a:lnTo>
                  <a:lnTo>
                    <a:pt x="225" y="1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4"/>
                </a:solidFill>
              </a:endParaRPr>
            </a:p>
          </p:txBody>
        </p:sp>
        <p:sp>
          <p:nvSpPr>
            <p:cNvPr id="85" name="Freeform 140">
              <a:extLst>
                <a:ext uri="{FF2B5EF4-FFF2-40B4-BE49-F238E27FC236}">
                  <a16:creationId xmlns:a16="http://schemas.microsoft.com/office/drawing/2014/main" id="{ADB9B8E9-5F2B-6A45-8C30-8650E420C31C}"/>
                </a:ext>
              </a:extLst>
            </p:cNvPr>
            <p:cNvSpPr>
              <a:spLocks noEditPoints="1"/>
            </p:cNvSpPr>
            <p:nvPr/>
          </p:nvSpPr>
          <p:spPr bwMode="auto">
            <a:xfrm>
              <a:off x="2481263" y="5599113"/>
              <a:ext cx="111125" cy="112713"/>
            </a:xfrm>
            <a:custGeom>
              <a:avLst/>
              <a:gdLst>
                <a:gd name="T0" fmla="*/ 33 w 299"/>
                <a:gd name="T1" fmla="*/ 34 h 300"/>
                <a:gd name="T2" fmla="*/ 25 w 299"/>
                <a:gd name="T3" fmla="*/ 42 h 300"/>
                <a:gd name="T4" fmla="*/ 13 w 299"/>
                <a:gd name="T5" fmla="*/ 65 h 300"/>
                <a:gd name="T6" fmla="*/ 2 w 299"/>
                <a:gd name="T7" fmla="*/ 110 h 300"/>
                <a:gd name="T8" fmla="*/ 0 w 299"/>
                <a:gd name="T9" fmla="*/ 178 h 300"/>
                <a:gd name="T10" fmla="*/ 9 w 299"/>
                <a:gd name="T11" fmla="*/ 226 h 300"/>
                <a:gd name="T12" fmla="*/ 19 w 299"/>
                <a:gd name="T13" fmla="*/ 253 h 300"/>
                <a:gd name="T14" fmla="*/ 26 w 299"/>
                <a:gd name="T15" fmla="*/ 264 h 300"/>
                <a:gd name="T16" fmla="*/ 34 w 299"/>
                <a:gd name="T17" fmla="*/ 275 h 300"/>
                <a:gd name="T18" fmla="*/ 53 w 299"/>
                <a:gd name="T19" fmla="*/ 289 h 300"/>
                <a:gd name="T20" fmla="*/ 80 w 299"/>
                <a:gd name="T21" fmla="*/ 297 h 300"/>
                <a:gd name="T22" fmla="*/ 124 w 299"/>
                <a:gd name="T23" fmla="*/ 300 h 300"/>
                <a:gd name="T24" fmla="*/ 156 w 299"/>
                <a:gd name="T25" fmla="*/ 300 h 300"/>
                <a:gd name="T26" fmla="*/ 199 w 299"/>
                <a:gd name="T27" fmla="*/ 299 h 300"/>
                <a:gd name="T28" fmla="*/ 251 w 299"/>
                <a:gd name="T29" fmla="*/ 292 h 300"/>
                <a:gd name="T30" fmla="*/ 274 w 299"/>
                <a:gd name="T31" fmla="*/ 285 h 300"/>
                <a:gd name="T32" fmla="*/ 279 w 299"/>
                <a:gd name="T33" fmla="*/ 280 h 300"/>
                <a:gd name="T34" fmla="*/ 284 w 299"/>
                <a:gd name="T35" fmla="*/ 275 h 300"/>
                <a:gd name="T36" fmla="*/ 291 w 299"/>
                <a:gd name="T37" fmla="*/ 251 h 300"/>
                <a:gd name="T38" fmla="*/ 298 w 299"/>
                <a:gd name="T39" fmla="*/ 196 h 300"/>
                <a:gd name="T40" fmla="*/ 299 w 299"/>
                <a:gd name="T41" fmla="*/ 147 h 300"/>
                <a:gd name="T42" fmla="*/ 299 w 299"/>
                <a:gd name="T43" fmla="*/ 101 h 300"/>
                <a:gd name="T44" fmla="*/ 292 w 299"/>
                <a:gd name="T45" fmla="*/ 54 h 300"/>
                <a:gd name="T46" fmla="*/ 282 w 299"/>
                <a:gd name="T47" fmla="*/ 32 h 300"/>
                <a:gd name="T48" fmla="*/ 267 w 299"/>
                <a:gd name="T49" fmla="*/ 17 h 300"/>
                <a:gd name="T50" fmla="*/ 245 w 299"/>
                <a:gd name="T51" fmla="*/ 8 h 300"/>
                <a:gd name="T52" fmla="*/ 197 w 299"/>
                <a:gd name="T53" fmla="*/ 1 h 300"/>
                <a:gd name="T54" fmla="*/ 151 w 299"/>
                <a:gd name="T55" fmla="*/ 0 h 300"/>
                <a:gd name="T56" fmla="*/ 128 w 299"/>
                <a:gd name="T57" fmla="*/ 1 h 300"/>
                <a:gd name="T58" fmla="*/ 92 w 299"/>
                <a:gd name="T59" fmla="*/ 4 h 300"/>
                <a:gd name="T60" fmla="*/ 64 w 299"/>
                <a:gd name="T61" fmla="*/ 12 h 300"/>
                <a:gd name="T62" fmla="*/ 42 w 299"/>
                <a:gd name="T63" fmla="*/ 25 h 300"/>
                <a:gd name="T64" fmla="*/ 33 w 299"/>
                <a:gd name="T65" fmla="*/ 34 h 300"/>
                <a:gd name="T66" fmla="*/ 233 w 299"/>
                <a:gd name="T67" fmla="*/ 160 h 300"/>
                <a:gd name="T68" fmla="*/ 233 w 299"/>
                <a:gd name="T69" fmla="*/ 234 h 300"/>
                <a:gd name="T70" fmla="*/ 158 w 299"/>
                <a:gd name="T71" fmla="*/ 234 h 300"/>
                <a:gd name="T72" fmla="*/ 83 w 299"/>
                <a:gd name="T73" fmla="*/ 234 h 300"/>
                <a:gd name="T74" fmla="*/ 83 w 299"/>
                <a:gd name="T75" fmla="*/ 162 h 300"/>
                <a:gd name="T76" fmla="*/ 83 w 299"/>
                <a:gd name="T77" fmla="*/ 132 h 300"/>
                <a:gd name="T78" fmla="*/ 87 w 299"/>
                <a:gd name="T79" fmla="*/ 89 h 300"/>
                <a:gd name="T80" fmla="*/ 89 w 299"/>
                <a:gd name="T81" fmla="*/ 82 h 300"/>
                <a:gd name="T82" fmla="*/ 97 w 299"/>
                <a:gd name="T83" fmla="*/ 79 h 300"/>
                <a:gd name="T84" fmla="*/ 137 w 299"/>
                <a:gd name="T85" fmla="*/ 78 h 300"/>
                <a:gd name="T86" fmla="*/ 164 w 299"/>
                <a:gd name="T87" fmla="*/ 80 h 300"/>
                <a:gd name="T88" fmla="*/ 233 w 299"/>
                <a:gd name="T89" fmla="*/ 87 h 300"/>
                <a:gd name="T90" fmla="*/ 233 w 299"/>
                <a:gd name="T91" fmla="*/ 160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99" h="300">
                  <a:moveTo>
                    <a:pt x="33" y="34"/>
                  </a:moveTo>
                  <a:lnTo>
                    <a:pt x="25" y="42"/>
                  </a:lnTo>
                  <a:lnTo>
                    <a:pt x="13" y="65"/>
                  </a:lnTo>
                  <a:lnTo>
                    <a:pt x="2" y="110"/>
                  </a:lnTo>
                  <a:lnTo>
                    <a:pt x="0" y="178"/>
                  </a:lnTo>
                  <a:lnTo>
                    <a:pt x="9" y="226"/>
                  </a:lnTo>
                  <a:lnTo>
                    <a:pt x="19" y="253"/>
                  </a:lnTo>
                  <a:lnTo>
                    <a:pt x="26" y="264"/>
                  </a:lnTo>
                  <a:lnTo>
                    <a:pt x="34" y="275"/>
                  </a:lnTo>
                  <a:lnTo>
                    <a:pt x="53" y="289"/>
                  </a:lnTo>
                  <a:lnTo>
                    <a:pt x="80" y="297"/>
                  </a:lnTo>
                  <a:lnTo>
                    <a:pt x="124" y="300"/>
                  </a:lnTo>
                  <a:lnTo>
                    <a:pt x="156" y="300"/>
                  </a:lnTo>
                  <a:lnTo>
                    <a:pt x="199" y="299"/>
                  </a:lnTo>
                  <a:lnTo>
                    <a:pt x="251" y="292"/>
                  </a:lnTo>
                  <a:lnTo>
                    <a:pt x="274" y="285"/>
                  </a:lnTo>
                  <a:lnTo>
                    <a:pt x="279" y="280"/>
                  </a:lnTo>
                  <a:lnTo>
                    <a:pt x="284" y="275"/>
                  </a:lnTo>
                  <a:lnTo>
                    <a:pt x="291" y="251"/>
                  </a:lnTo>
                  <a:lnTo>
                    <a:pt x="298" y="196"/>
                  </a:lnTo>
                  <a:lnTo>
                    <a:pt x="299" y="147"/>
                  </a:lnTo>
                  <a:lnTo>
                    <a:pt x="299" y="101"/>
                  </a:lnTo>
                  <a:lnTo>
                    <a:pt x="292" y="54"/>
                  </a:lnTo>
                  <a:lnTo>
                    <a:pt x="282" y="32"/>
                  </a:lnTo>
                  <a:lnTo>
                    <a:pt x="267" y="17"/>
                  </a:lnTo>
                  <a:lnTo>
                    <a:pt x="245" y="8"/>
                  </a:lnTo>
                  <a:lnTo>
                    <a:pt x="197" y="1"/>
                  </a:lnTo>
                  <a:lnTo>
                    <a:pt x="151" y="0"/>
                  </a:lnTo>
                  <a:lnTo>
                    <a:pt x="128" y="1"/>
                  </a:lnTo>
                  <a:lnTo>
                    <a:pt x="92" y="4"/>
                  </a:lnTo>
                  <a:lnTo>
                    <a:pt x="64" y="12"/>
                  </a:lnTo>
                  <a:lnTo>
                    <a:pt x="42" y="25"/>
                  </a:lnTo>
                  <a:lnTo>
                    <a:pt x="33" y="34"/>
                  </a:lnTo>
                  <a:close/>
                  <a:moveTo>
                    <a:pt x="233" y="160"/>
                  </a:moveTo>
                  <a:lnTo>
                    <a:pt x="233" y="234"/>
                  </a:lnTo>
                  <a:lnTo>
                    <a:pt x="158" y="234"/>
                  </a:lnTo>
                  <a:lnTo>
                    <a:pt x="83" y="234"/>
                  </a:lnTo>
                  <a:lnTo>
                    <a:pt x="83" y="162"/>
                  </a:lnTo>
                  <a:lnTo>
                    <a:pt x="83" y="132"/>
                  </a:lnTo>
                  <a:lnTo>
                    <a:pt x="87" y="89"/>
                  </a:lnTo>
                  <a:lnTo>
                    <a:pt x="89" y="82"/>
                  </a:lnTo>
                  <a:lnTo>
                    <a:pt x="97" y="79"/>
                  </a:lnTo>
                  <a:lnTo>
                    <a:pt x="137" y="78"/>
                  </a:lnTo>
                  <a:lnTo>
                    <a:pt x="164" y="80"/>
                  </a:lnTo>
                  <a:lnTo>
                    <a:pt x="233" y="87"/>
                  </a:lnTo>
                  <a:lnTo>
                    <a:pt x="233" y="1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4"/>
                </a:solidFill>
              </a:endParaRPr>
            </a:p>
          </p:txBody>
        </p:sp>
        <p:sp>
          <p:nvSpPr>
            <p:cNvPr id="86" name="Freeform 141">
              <a:extLst>
                <a:ext uri="{FF2B5EF4-FFF2-40B4-BE49-F238E27FC236}">
                  <a16:creationId xmlns:a16="http://schemas.microsoft.com/office/drawing/2014/main" id="{045D7388-DFEF-154F-B771-FDD5B9E73211}"/>
                </a:ext>
              </a:extLst>
            </p:cNvPr>
            <p:cNvSpPr>
              <a:spLocks noEditPoints="1"/>
            </p:cNvSpPr>
            <p:nvPr/>
          </p:nvSpPr>
          <p:spPr bwMode="auto">
            <a:xfrm>
              <a:off x="2611438" y="5599113"/>
              <a:ext cx="111125" cy="112713"/>
            </a:xfrm>
            <a:custGeom>
              <a:avLst/>
              <a:gdLst>
                <a:gd name="T0" fmla="*/ 30 w 300"/>
                <a:gd name="T1" fmla="*/ 19 h 300"/>
                <a:gd name="T2" fmla="*/ 22 w 300"/>
                <a:gd name="T3" fmla="*/ 24 h 300"/>
                <a:gd name="T4" fmla="*/ 10 w 300"/>
                <a:gd name="T5" fmla="*/ 41 h 300"/>
                <a:gd name="T6" fmla="*/ 1 w 300"/>
                <a:gd name="T7" fmla="*/ 88 h 300"/>
                <a:gd name="T8" fmla="*/ 0 w 300"/>
                <a:gd name="T9" fmla="*/ 147 h 300"/>
                <a:gd name="T10" fmla="*/ 1 w 300"/>
                <a:gd name="T11" fmla="*/ 196 h 300"/>
                <a:gd name="T12" fmla="*/ 9 w 300"/>
                <a:gd name="T13" fmla="*/ 251 h 300"/>
                <a:gd name="T14" fmla="*/ 16 w 300"/>
                <a:gd name="T15" fmla="*/ 275 h 300"/>
                <a:gd name="T16" fmla="*/ 20 w 300"/>
                <a:gd name="T17" fmla="*/ 280 h 300"/>
                <a:gd name="T18" fmla="*/ 26 w 300"/>
                <a:gd name="T19" fmla="*/ 285 h 300"/>
                <a:gd name="T20" fmla="*/ 49 w 300"/>
                <a:gd name="T21" fmla="*/ 292 h 300"/>
                <a:gd name="T22" fmla="*/ 101 w 300"/>
                <a:gd name="T23" fmla="*/ 299 h 300"/>
                <a:gd name="T24" fmla="*/ 144 w 300"/>
                <a:gd name="T25" fmla="*/ 300 h 300"/>
                <a:gd name="T26" fmla="*/ 190 w 300"/>
                <a:gd name="T27" fmla="*/ 300 h 300"/>
                <a:gd name="T28" fmla="*/ 239 w 300"/>
                <a:gd name="T29" fmla="*/ 292 h 300"/>
                <a:gd name="T30" fmla="*/ 263 w 300"/>
                <a:gd name="T31" fmla="*/ 282 h 300"/>
                <a:gd name="T32" fmla="*/ 280 w 300"/>
                <a:gd name="T33" fmla="*/ 266 h 300"/>
                <a:gd name="T34" fmla="*/ 291 w 300"/>
                <a:gd name="T35" fmla="*/ 244 h 300"/>
                <a:gd name="T36" fmla="*/ 300 w 300"/>
                <a:gd name="T37" fmla="*/ 200 h 300"/>
                <a:gd name="T38" fmla="*/ 300 w 300"/>
                <a:gd name="T39" fmla="*/ 157 h 300"/>
                <a:gd name="T40" fmla="*/ 299 w 300"/>
                <a:gd name="T41" fmla="*/ 114 h 300"/>
                <a:gd name="T42" fmla="*/ 289 w 300"/>
                <a:gd name="T43" fmla="*/ 66 h 300"/>
                <a:gd name="T44" fmla="*/ 276 w 300"/>
                <a:gd name="T45" fmla="*/ 43 h 300"/>
                <a:gd name="T46" fmla="*/ 259 w 300"/>
                <a:gd name="T47" fmla="*/ 25 h 300"/>
                <a:gd name="T48" fmla="*/ 235 w 300"/>
                <a:gd name="T49" fmla="*/ 12 h 300"/>
                <a:gd name="T50" fmla="*/ 189 w 300"/>
                <a:gd name="T51" fmla="*/ 1 h 300"/>
                <a:gd name="T52" fmla="*/ 147 w 300"/>
                <a:gd name="T53" fmla="*/ 0 h 300"/>
                <a:gd name="T54" fmla="*/ 110 w 300"/>
                <a:gd name="T55" fmla="*/ 1 h 300"/>
                <a:gd name="T56" fmla="*/ 46 w 300"/>
                <a:gd name="T57" fmla="*/ 11 h 300"/>
                <a:gd name="T58" fmla="*/ 30 w 300"/>
                <a:gd name="T59" fmla="*/ 19 h 300"/>
                <a:gd name="T60" fmla="*/ 177 w 300"/>
                <a:gd name="T61" fmla="*/ 84 h 300"/>
                <a:gd name="T62" fmla="*/ 190 w 300"/>
                <a:gd name="T63" fmla="*/ 84 h 300"/>
                <a:gd name="T64" fmla="*/ 206 w 300"/>
                <a:gd name="T65" fmla="*/ 89 h 300"/>
                <a:gd name="T66" fmla="*/ 214 w 300"/>
                <a:gd name="T67" fmla="*/ 104 h 300"/>
                <a:gd name="T68" fmla="*/ 217 w 300"/>
                <a:gd name="T69" fmla="*/ 135 h 300"/>
                <a:gd name="T70" fmla="*/ 217 w 300"/>
                <a:gd name="T71" fmla="*/ 159 h 300"/>
                <a:gd name="T72" fmla="*/ 217 w 300"/>
                <a:gd name="T73" fmla="*/ 234 h 300"/>
                <a:gd name="T74" fmla="*/ 142 w 300"/>
                <a:gd name="T75" fmla="*/ 234 h 300"/>
                <a:gd name="T76" fmla="*/ 67 w 300"/>
                <a:gd name="T77" fmla="*/ 234 h 300"/>
                <a:gd name="T78" fmla="*/ 67 w 300"/>
                <a:gd name="T79" fmla="*/ 162 h 300"/>
                <a:gd name="T80" fmla="*/ 67 w 300"/>
                <a:gd name="T81" fmla="*/ 134 h 300"/>
                <a:gd name="T82" fmla="*/ 72 w 300"/>
                <a:gd name="T83" fmla="*/ 95 h 300"/>
                <a:gd name="T84" fmla="*/ 83 w 300"/>
                <a:gd name="T85" fmla="*/ 75 h 300"/>
                <a:gd name="T86" fmla="*/ 101 w 300"/>
                <a:gd name="T87" fmla="*/ 71 h 300"/>
                <a:gd name="T88" fmla="*/ 114 w 300"/>
                <a:gd name="T89" fmla="*/ 75 h 300"/>
                <a:gd name="T90" fmla="*/ 125 w 300"/>
                <a:gd name="T91" fmla="*/ 79 h 300"/>
                <a:gd name="T92" fmla="*/ 160 w 300"/>
                <a:gd name="T93" fmla="*/ 83 h 300"/>
                <a:gd name="T94" fmla="*/ 177 w 300"/>
                <a:gd name="T95" fmla="*/ 84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00" h="300">
                  <a:moveTo>
                    <a:pt x="30" y="19"/>
                  </a:moveTo>
                  <a:lnTo>
                    <a:pt x="22" y="24"/>
                  </a:lnTo>
                  <a:lnTo>
                    <a:pt x="10" y="41"/>
                  </a:lnTo>
                  <a:lnTo>
                    <a:pt x="1" y="88"/>
                  </a:lnTo>
                  <a:lnTo>
                    <a:pt x="0" y="147"/>
                  </a:lnTo>
                  <a:lnTo>
                    <a:pt x="1" y="196"/>
                  </a:lnTo>
                  <a:lnTo>
                    <a:pt x="9" y="251"/>
                  </a:lnTo>
                  <a:lnTo>
                    <a:pt x="16" y="275"/>
                  </a:lnTo>
                  <a:lnTo>
                    <a:pt x="20" y="280"/>
                  </a:lnTo>
                  <a:lnTo>
                    <a:pt x="26" y="285"/>
                  </a:lnTo>
                  <a:lnTo>
                    <a:pt x="49" y="292"/>
                  </a:lnTo>
                  <a:lnTo>
                    <a:pt x="101" y="299"/>
                  </a:lnTo>
                  <a:lnTo>
                    <a:pt x="144" y="300"/>
                  </a:lnTo>
                  <a:lnTo>
                    <a:pt x="190" y="300"/>
                  </a:lnTo>
                  <a:lnTo>
                    <a:pt x="239" y="292"/>
                  </a:lnTo>
                  <a:lnTo>
                    <a:pt x="263" y="282"/>
                  </a:lnTo>
                  <a:lnTo>
                    <a:pt x="280" y="266"/>
                  </a:lnTo>
                  <a:lnTo>
                    <a:pt x="291" y="244"/>
                  </a:lnTo>
                  <a:lnTo>
                    <a:pt x="300" y="200"/>
                  </a:lnTo>
                  <a:lnTo>
                    <a:pt x="300" y="157"/>
                  </a:lnTo>
                  <a:lnTo>
                    <a:pt x="299" y="114"/>
                  </a:lnTo>
                  <a:lnTo>
                    <a:pt x="289" y="66"/>
                  </a:lnTo>
                  <a:lnTo>
                    <a:pt x="276" y="43"/>
                  </a:lnTo>
                  <a:lnTo>
                    <a:pt x="259" y="25"/>
                  </a:lnTo>
                  <a:lnTo>
                    <a:pt x="235" y="12"/>
                  </a:lnTo>
                  <a:lnTo>
                    <a:pt x="189" y="1"/>
                  </a:lnTo>
                  <a:lnTo>
                    <a:pt x="147" y="0"/>
                  </a:lnTo>
                  <a:lnTo>
                    <a:pt x="110" y="1"/>
                  </a:lnTo>
                  <a:lnTo>
                    <a:pt x="46" y="11"/>
                  </a:lnTo>
                  <a:lnTo>
                    <a:pt x="30" y="19"/>
                  </a:lnTo>
                  <a:close/>
                  <a:moveTo>
                    <a:pt x="177" y="84"/>
                  </a:moveTo>
                  <a:lnTo>
                    <a:pt x="190" y="84"/>
                  </a:lnTo>
                  <a:lnTo>
                    <a:pt x="206" y="89"/>
                  </a:lnTo>
                  <a:lnTo>
                    <a:pt x="214" y="104"/>
                  </a:lnTo>
                  <a:lnTo>
                    <a:pt x="217" y="135"/>
                  </a:lnTo>
                  <a:lnTo>
                    <a:pt x="217" y="159"/>
                  </a:lnTo>
                  <a:lnTo>
                    <a:pt x="217" y="234"/>
                  </a:lnTo>
                  <a:lnTo>
                    <a:pt x="142" y="234"/>
                  </a:lnTo>
                  <a:lnTo>
                    <a:pt x="67" y="234"/>
                  </a:lnTo>
                  <a:lnTo>
                    <a:pt x="67" y="162"/>
                  </a:lnTo>
                  <a:lnTo>
                    <a:pt x="67" y="134"/>
                  </a:lnTo>
                  <a:lnTo>
                    <a:pt x="72" y="95"/>
                  </a:lnTo>
                  <a:lnTo>
                    <a:pt x="83" y="75"/>
                  </a:lnTo>
                  <a:lnTo>
                    <a:pt x="101" y="71"/>
                  </a:lnTo>
                  <a:lnTo>
                    <a:pt x="114" y="75"/>
                  </a:lnTo>
                  <a:lnTo>
                    <a:pt x="125" y="79"/>
                  </a:lnTo>
                  <a:lnTo>
                    <a:pt x="160" y="83"/>
                  </a:lnTo>
                  <a:lnTo>
                    <a:pt x="177" y="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4"/>
                </a:solidFill>
              </a:endParaRPr>
            </a:p>
          </p:txBody>
        </p:sp>
        <p:sp>
          <p:nvSpPr>
            <p:cNvPr id="87" name="Freeform 142">
              <a:extLst>
                <a:ext uri="{FF2B5EF4-FFF2-40B4-BE49-F238E27FC236}">
                  <a16:creationId xmlns:a16="http://schemas.microsoft.com/office/drawing/2014/main" id="{AE47E332-CB13-3741-8ED4-D14F42630722}"/>
                </a:ext>
              </a:extLst>
            </p:cNvPr>
            <p:cNvSpPr>
              <a:spLocks noEditPoints="1"/>
            </p:cNvSpPr>
            <p:nvPr/>
          </p:nvSpPr>
          <p:spPr bwMode="auto">
            <a:xfrm>
              <a:off x="2735263" y="5600700"/>
              <a:ext cx="109538" cy="111125"/>
            </a:xfrm>
            <a:custGeom>
              <a:avLst/>
              <a:gdLst>
                <a:gd name="T0" fmla="*/ 38 w 299"/>
                <a:gd name="T1" fmla="*/ 21 h 296"/>
                <a:gd name="T2" fmla="*/ 27 w 299"/>
                <a:gd name="T3" fmla="*/ 30 h 296"/>
                <a:gd name="T4" fmla="*/ 12 w 299"/>
                <a:gd name="T5" fmla="*/ 49 h 296"/>
                <a:gd name="T6" fmla="*/ 3 w 299"/>
                <a:gd name="T7" fmla="*/ 76 h 296"/>
                <a:gd name="T8" fmla="*/ 0 w 299"/>
                <a:gd name="T9" fmla="*/ 117 h 296"/>
                <a:gd name="T10" fmla="*/ 0 w 299"/>
                <a:gd name="T11" fmla="*/ 146 h 296"/>
                <a:gd name="T12" fmla="*/ 0 w 299"/>
                <a:gd name="T13" fmla="*/ 192 h 296"/>
                <a:gd name="T14" fmla="*/ 9 w 299"/>
                <a:gd name="T15" fmla="*/ 239 h 296"/>
                <a:gd name="T16" fmla="*/ 20 w 299"/>
                <a:gd name="T17" fmla="*/ 262 h 296"/>
                <a:gd name="T18" fmla="*/ 36 w 299"/>
                <a:gd name="T19" fmla="*/ 278 h 296"/>
                <a:gd name="T20" fmla="*/ 60 w 299"/>
                <a:gd name="T21" fmla="*/ 288 h 296"/>
                <a:gd name="T22" fmla="*/ 109 w 299"/>
                <a:gd name="T23" fmla="*/ 296 h 296"/>
                <a:gd name="T24" fmla="*/ 156 w 299"/>
                <a:gd name="T25" fmla="*/ 296 h 296"/>
                <a:gd name="T26" fmla="*/ 199 w 299"/>
                <a:gd name="T27" fmla="*/ 295 h 296"/>
                <a:gd name="T28" fmla="*/ 251 w 299"/>
                <a:gd name="T29" fmla="*/ 288 h 296"/>
                <a:gd name="T30" fmla="*/ 274 w 299"/>
                <a:gd name="T31" fmla="*/ 281 h 296"/>
                <a:gd name="T32" fmla="*/ 280 w 299"/>
                <a:gd name="T33" fmla="*/ 276 h 296"/>
                <a:gd name="T34" fmla="*/ 284 w 299"/>
                <a:gd name="T35" fmla="*/ 271 h 296"/>
                <a:gd name="T36" fmla="*/ 291 w 299"/>
                <a:gd name="T37" fmla="*/ 248 h 296"/>
                <a:gd name="T38" fmla="*/ 298 w 299"/>
                <a:gd name="T39" fmla="*/ 198 h 296"/>
                <a:gd name="T40" fmla="*/ 299 w 299"/>
                <a:gd name="T41" fmla="*/ 118 h 296"/>
                <a:gd name="T42" fmla="*/ 292 w 299"/>
                <a:gd name="T43" fmla="*/ 49 h 296"/>
                <a:gd name="T44" fmla="*/ 285 w 299"/>
                <a:gd name="T45" fmla="*/ 31 h 296"/>
                <a:gd name="T46" fmla="*/ 279 w 299"/>
                <a:gd name="T47" fmla="*/ 25 h 296"/>
                <a:gd name="T48" fmla="*/ 258 w 299"/>
                <a:gd name="T49" fmla="*/ 14 h 296"/>
                <a:gd name="T50" fmla="*/ 209 w 299"/>
                <a:gd name="T51" fmla="*/ 3 h 296"/>
                <a:gd name="T52" fmla="*/ 130 w 299"/>
                <a:gd name="T53" fmla="*/ 0 h 296"/>
                <a:gd name="T54" fmla="*/ 76 w 299"/>
                <a:gd name="T55" fmla="*/ 7 h 296"/>
                <a:gd name="T56" fmla="*/ 48 w 299"/>
                <a:gd name="T57" fmla="*/ 15 h 296"/>
                <a:gd name="T58" fmla="*/ 38 w 299"/>
                <a:gd name="T59" fmla="*/ 21 h 296"/>
                <a:gd name="T60" fmla="*/ 185 w 299"/>
                <a:gd name="T61" fmla="*/ 80 h 296"/>
                <a:gd name="T62" fmla="*/ 201 w 299"/>
                <a:gd name="T63" fmla="*/ 80 h 296"/>
                <a:gd name="T64" fmla="*/ 221 w 299"/>
                <a:gd name="T65" fmla="*/ 84 h 296"/>
                <a:gd name="T66" fmla="*/ 230 w 299"/>
                <a:gd name="T67" fmla="*/ 99 h 296"/>
                <a:gd name="T68" fmla="*/ 233 w 299"/>
                <a:gd name="T69" fmla="*/ 130 h 296"/>
                <a:gd name="T70" fmla="*/ 233 w 299"/>
                <a:gd name="T71" fmla="*/ 155 h 296"/>
                <a:gd name="T72" fmla="*/ 233 w 299"/>
                <a:gd name="T73" fmla="*/ 230 h 296"/>
                <a:gd name="T74" fmla="*/ 158 w 299"/>
                <a:gd name="T75" fmla="*/ 230 h 296"/>
                <a:gd name="T76" fmla="*/ 128 w 299"/>
                <a:gd name="T77" fmla="*/ 229 h 296"/>
                <a:gd name="T78" fmla="*/ 96 w 299"/>
                <a:gd name="T79" fmla="*/ 223 h 296"/>
                <a:gd name="T80" fmla="*/ 82 w 299"/>
                <a:gd name="T81" fmla="*/ 215 h 296"/>
                <a:gd name="T82" fmla="*/ 73 w 299"/>
                <a:gd name="T83" fmla="*/ 203 h 296"/>
                <a:gd name="T84" fmla="*/ 68 w 299"/>
                <a:gd name="T85" fmla="*/ 186 h 296"/>
                <a:gd name="T86" fmla="*/ 69 w 299"/>
                <a:gd name="T87" fmla="*/ 152 h 296"/>
                <a:gd name="T88" fmla="*/ 75 w 299"/>
                <a:gd name="T89" fmla="*/ 120 h 296"/>
                <a:gd name="T90" fmla="*/ 80 w 299"/>
                <a:gd name="T91" fmla="*/ 91 h 296"/>
                <a:gd name="T92" fmla="*/ 92 w 299"/>
                <a:gd name="T93" fmla="*/ 71 h 296"/>
                <a:gd name="T94" fmla="*/ 103 w 299"/>
                <a:gd name="T95" fmla="*/ 68 h 296"/>
                <a:gd name="T96" fmla="*/ 110 w 299"/>
                <a:gd name="T97" fmla="*/ 70 h 296"/>
                <a:gd name="T98" fmla="*/ 123 w 299"/>
                <a:gd name="T99" fmla="*/ 73 h 296"/>
                <a:gd name="T100" fmla="*/ 164 w 299"/>
                <a:gd name="T101" fmla="*/ 79 h 296"/>
                <a:gd name="T102" fmla="*/ 185 w 299"/>
                <a:gd name="T103" fmla="*/ 80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99" h="296">
                  <a:moveTo>
                    <a:pt x="38" y="21"/>
                  </a:moveTo>
                  <a:lnTo>
                    <a:pt x="27" y="30"/>
                  </a:lnTo>
                  <a:lnTo>
                    <a:pt x="12" y="49"/>
                  </a:lnTo>
                  <a:lnTo>
                    <a:pt x="3" y="76"/>
                  </a:lnTo>
                  <a:lnTo>
                    <a:pt x="0" y="117"/>
                  </a:lnTo>
                  <a:lnTo>
                    <a:pt x="0" y="146"/>
                  </a:lnTo>
                  <a:lnTo>
                    <a:pt x="0" y="192"/>
                  </a:lnTo>
                  <a:lnTo>
                    <a:pt x="9" y="239"/>
                  </a:lnTo>
                  <a:lnTo>
                    <a:pt x="20" y="262"/>
                  </a:lnTo>
                  <a:lnTo>
                    <a:pt x="36" y="278"/>
                  </a:lnTo>
                  <a:lnTo>
                    <a:pt x="60" y="288"/>
                  </a:lnTo>
                  <a:lnTo>
                    <a:pt x="109" y="296"/>
                  </a:lnTo>
                  <a:lnTo>
                    <a:pt x="156" y="296"/>
                  </a:lnTo>
                  <a:lnTo>
                    <a:pt x="199" y="295"/>
                  </a:lnTo>
                  <a:lnTo>
                    <a:pt x="251" y="288"/>
                  </a:lnTo>
                  <a:lnTo>
                    <a:pt x="274" y="281"/>
                  </a:lnTo>
                  <a:lnTo>
                    <a:pt x="280" y="276"/>
                  </a:lnTo>
                  <a:lnTo>
                    <a:pt x="284" y="271"/>
                  </a:lnTo>
                  <a:lnTo>
                    <a:pt x="291" y="248"/>
                  </a:lnTo>
                  <a:lnTo>
                    <a:pt x="298" y="198"/>
                  </a:lnTo>
                  <a:lnTo>
                    <a:pt x="299" y="118"/>
                  </a:lnTo>
                  <a:lnTo>
                    <a:pt x="292" y="49"/>
                  </a:lnTo>
                  <a:lnTo>
                    <a:pt x="285" y="31"/>
                  </a:lnTo>
                  <a:lnTo>
                    <a:pt x="279" y="25"/>
                  </a:lnTo>
                  <a:lnTo>
                    <a:pt x="258" y="14"/>
                  </a:lnTo>
                  <a:lnTo>
                    <a:pt x="209" y="3"/>
                  </a:lnTo>
                  <a:lnTo>
                    <a:pt x="130" y="0"/>
                  </a:lnTo>
                  <a:lnTo>
                    <a:pt x="76" y="7"/>
                  </a:lnTo>
                  <a:lnTo>
                    <a:pt x="48" y="15"/>
                  </a:lnTo>
                  <a:lnTo>
                    <a:pt x="38" y="21"/>
                  </a:lnTo>
                  <a:close/>
                  <a:moveTo>
                    <a:pt x="185" y="80"/>
                  </a:moveTo>
                  <a:lnTo>
                    <a:pt x="201" y="80"/>
                  </a:lnTo>
                  <a:lnTo>
                    <a:pt x="221" y="84"/>
                  </a:lnTo>
                  <a:lnTo>
                    <a:pt x="230" y="99"/>
                  </a:lnTo>
                  <a:lnTo>
                    <a:pt x="233" y="130"/>
                  </a:lnTo>
                  <a:lnTo>
                    <a:pt x="233" y="155"/>
                  </a:lnTo>
                  <a:lnTo>
                    <a:pt x="233" y="230"/>
                  </a:lnTo>
                  <a:lnTo>
                    <a:pt x="158" y="230"/>
                  </a:lnTo>
                  <a:lnTo>
                    <a:pt x="128" y="229"/>
                  </a:lnTo>
                  <a:lnTo>
                    <a:pt x="96" y="223"/>
                  </a:lnTo>
                  <a:lnTo>
                    <a:pt x="82" y="215"/>
                  </a:lnTo>
                  <a:lnTo>
                    <a:pt x="73" y="203"/>
                  </a:lnTo>
                  <a:lnTo>
                    <a:pt x="68" y="186"/>
                  </a:lnTo>
                  <a:lnTo>
                    <a:pt x="69" y="152"/>
                  </a:lnTo>
                  <a:lnTo>
                    <a:pt x="75" y="120"/>
                  </a:lnTo>
                  <a:lnTo>
                    <a:pt x="80" y="91"/>
                  </a:lnTo>
                  <a:lnTo>
                    <a:pt x="92" y="71"/>
                  </a:lnTo>
                  <a:lnTo>
                    <a:pt x="103" y="68"/>
                  </a:lnTo>
                  <a:lnTo>
                    <a:pt x="110" y="70"/>
                  </a:lnTo>
                  <a:lnTo>
                    <a:pt x="123" y="73"/>
                  </a:lnTo>
                  <a:lnTo>
                    <a:pt x="164" y="79"/>
                  </a:lnTo>
                  <a:lnTo>
                    <a:pt x="185"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4"/>
                </a:solidFill>
              </a:endParaRPr>
            </a:p>
          </p:txBody>
        </p:sp>
        <p:sp>
          <p:nvSpPr>
            <p:cNvPr id="88" name="Freeform 143">
              <a:extLst>
                <a:ext uri="{FF2B5EF4-FFF2-40B4-BE49-F238E27FC236}">
                  <a16:creationId xmlns:a16="http://schemas.microsoft.com/office/drawing/2014/main" id="{0C9CB9EE-C980-9A47-B4FD-B2F689F0B22B}"/>
                </a:ext>
              </a:extLst>
            </p:cNvPr>
            <p:cNvSpPr>
              <a:spLocks noEditPoints="1"/>
            </p:cNvSpPr>
            <p:nvPr/>
          </p:nvSpPr>
          <p:spPr bwMode="auto">
            <a:xfrm>
              <a:off x="2481263" y="5729288"/>
              <a:ext cx="111125" cy="106363"/>
            </a:xfrm>
            <a:custGeom>
              <a:avLst/>
              <a:gdLst>
                <a:gd name="T0" fmla="*/ 17 w 301"/>
                <a:gd name="T1" fmla="*/ 44 h 284"/>
                <a:gd name="T2" fmla="*/ 10 w 301"/>
                <a:gd name="T3" fmla="*/ 64 h 284"/>
                <a:gd name="T4" fmla="*/ 1 w 301"/>
                <a:gd name="T5" fmla="*/ 117 h 284"/>
                <a:gd name="T6" fmla="*/ 0 w 301"/>
                <a:gd name="T7" fmla="*/ 142 h 284"/>
                <a:gd name="T8" fmla="*/ 1 w 301"/>
                <a:gd name="T9" fmla="*/ 167 h 284"/>
                <a:gd name="T10" fmla="*/ 10 w 301"/>
                <a:gd name="T11" fmla="*/ 220 h 284"/>
                <a:gd name="T12" fmla="*/ 17 w 301"/>
                <a:gd name="T13" fmla="*/ 240 h 284"/>
                <a:gd name="T14" fmla="*/ 22 w 301"/>
                <a:gd name="T15" fmla="*/ 255 h 284"/>
                <a:gd name="T16" fmla="*/ 36 w 301"/>
                <a:gd name="T17" fmla="*/ 273 h 284"/>
                <a:gd name="T18" fmla="*/ 64 w 301"/>
                <a:gd name="T19" fmla="*/ 281 h 284"/>
                <a:gd name="T20" fmla="*/ 116 w 301"/>
                <a:gd name="T21" fmla="*/ 284 h 284"/>
                <a:gd name="T22" fmla="*/ 157 w 301"/>
                <a:gd name="T23" fmla="*/ 284 h 284"/>
                <a:gd name="T24" fmla="*/ 221 w 301"/>
                <a:gd name="T25" fmla="*/ 283 h 284"/>
                <a:gd name="T26" fmla="*/ 271 w 301"/>
                <a:gd name="T27" fmla="*/ 275 h 284"/>
                <a:gd name="T28" fmla="*/ 287 w 301"/>
                <a:gd name="T29" fmla="*/ 265 h 284"/>
                <a:gd name="T30" fmla="*/ 290 w 301"/>
                <a:gd name="T31" fmla="*/ 257 h 284"/>
                <a:gd name="T32" fmla="*/ 296 w 301"/>
                <a:gd name="T33" fmla="*/ 236 h 284"/>
                <a:gd name="T34" fmla="*/ 301 w 301"/>
                <a:gd name="T35" fmla="*/ 167 h 284"/>
                <a:gd name="T36" fmla="*/ 297 w 301"/>
                <a:gd name="T37" fmla="*/ 91 h 284"/>
                <a:gd name="T38" fmla="*/ 287 w 301"/>
                <a:gd name="T39" fmla="*/ 33 h 284"/>
                <a:gd name="T40" fmla="*/ 280 w 301"/>
                <a:gd name="T41" fmla="*/ 20 h 284"/>
                <a:gd name="T42" fmla="*/ 275 w 301"/>
                <a:gd name="T43" fmla="*/ 16 h 284"/>
                <a:gd name="T44" fmla="*/ 251 w 301"/>
                <a:gd name="T45" fmla="*/ 9 h 284"/>
                <a:gd name="T46" fmla="*/ 196 w 301"/>
                <a:gd name="T47" fmla="*/ 1 h 284"/>
                <a:gd name="T48" fmla="*/ 147 w 301"/>
                <a:gd name="T49" fmla="*/ 0 h 284"/>
                <a:gd name="T50" fmla="*/ 110 w 301"/>
                <a:gd name="T51" fmla="*/ 0 h 284"/>
                <a:gd name="T52" fmla="*/ 62 w 301"/>
                <a:gd name="T53" fmla="*/ 3 h 284"/>
                <a:gd name="T54" fmla="*/ 36 w 301"/>
                <a:gd name="T55" fmla="*/ 12 h 284"/>
                <a:gd name="T56" fmla="*/ 22 w 301"/>
                <a:gd name="T57" fmla="*/ 30 h 284"/>
                <a:gd name="T58" fmla="*/ 17 w 301"/>
                <a:gd name="T59" fmla="*/ 44 h 284"/>
                <a:gd name="T60" fmla="*/ 234 w 301"/>
                <a:gd name="T61" fmla="*/ 142 h 284"/>
                <a:gd name="T62" fmla="*/ 234 w 301"/>
                <a:gd name="T63" fmla="*/ 217 h 284"/>
                <a:gd name="T64" fmla="*/ 159 w 301"/>
                <a:gd name="T65" fmla="*/ 217 h 284"/>
                <a:gd name="T66" fmla="*/ 84 w 301"/>
                <a:gd name="T67" fmla="*/ 217 h 284"/>
                <a:gd name="T68" fmla="*/ 84 w 301"/>
                <a:gd name="T69" fmla="*/ 142 h 284"/>
                <a:gd name="T70" fmla="*/ 84 w 301"/>
                <a:gd name="T71" fmla="*/ 67 h 284"/>
                <a:gd name="T72" fmla="*/ 159 w 301"/>
                <a:gd name="T73" fmla="*/ 67 h 284"/>
                <a:gd name="T74" fmla="*/ 234 w 301"/>
                <a:gd name="T75" fmla="*/ 67 h 284"/>
                <a:gd name="T76" fmla="*/ 234 w 301"/>
                <a:gd name="T77" fmla="*/ 142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01" h="284">
                  <a:moveTo>
                    <a:pt x="17" y="44"/>
                  </a:moveTo>
                  <a:lnTo>
                    <a:pt x="10" y="64"/>
                  </a:lnTo>
                  <a:lnTo>
                    <a:pt x="1" y="117"/>
                  </a:lnTo>
                  <a:lnTo>
                    <a:pt x="0" y="142"/>
                  </a:lnTo>
                  <a:lnTo>
                    <a:pt x="1" y="167"/>
                  </a:lnTo>
                  <a:lnTo>
                    <a:pt x="10" y="220"/>
                  </a:lnTo>
                  <a:lnTo>
                    <a:pt x="17" y="240"/>
                  </a:lnTo>
                  <a:lnTo>
                    <a:pt x="22" y="255"/>
                  </a:lnTo>
                  <a:lnTo>
                    <a:pt x="36" y="273"/>
                  </a:lnTo>
                  <a:lnTo>
                    <a:pt x="64" y="281"/>
                  </a:lnTo>
                  <a:lnTo>
                    <a:pt x="116" y="284"/>
                  </a:lnTo>
                  <a:lnTo>
                    <a:pt x="157" y="284"/>
                  </a:lnTo>
                  <a:lnTo>
                    <a:pt x="221" y="283"/>
                  </a:lnTo>
                  <a:lnTo>
                    <a:pt x="271" y="275"/>
                  </a:lnTo>
                  <a:lnTo>
                    <a:pt x="287" y="265"/>
                  </a:lnTo>
                  <a:lnTo>
                    <a:pt x="290" y="257"/>
                  </a:lnTo>
                  <a:lnTo>
                    <a:pt x="296" y="236"/>
                  </a:lnTo>
                  <a:lnTo>
                    <a:pt x="301" y="167"/>
                  </a:lnTo>
                  <a:lnTo>
                    <a:pt x="297" y="91"/>
                  </a:lnTo>
                  <a:lnTo>
                    <a:pt x="287" y="33"/>
                  </a:lnTo>
                  <a:lnTo>
                    <a:pt x="280" y="20"/>
                  </a:lnTo>
                  <a:lnTo>
                    <a:pt x="275" y="16"/>
                  </a:lnTo>
                  <a:lnTo>
                    <a:pt x="251" y="9"/>
                  </a:lnTo>
                  <a:lnTo>
                    <a:pt x="196" y="1"/>
                  </a:lnTo>
                  <a:lnTo>
                    <a:pt x="147" y="0"/>
                  </a:lnTo>
                  <a:lnTo>
                    <a:pt x="110" y="0"/>
                  </a:lnTo>
                  <a:lnTo>
                    <a:pt x="62" y="3"/>
                  </a:lnTo>
                  <a:lnTo>
                    <a:pt x="36" y="12"/>
                  </a:lnTo>
                  <a:lnTo>
                    <a:pt x="22" y="30"/>
                  </a:lnTo>
                  <a:lnTo>
                    <a:pt x="17" y="44"/>
                  </a:lnTo>
                  <a:close/>
                  <a:moveTo>
                    <a:pt x="234" y="142"/>
                  </a:moveTo>
                  <a:lnTo>
                    <a:pt x="234" y="217"/>
                  </a:lnTo>
                  <a:lnTo>
                    <a:pt x="159" y="217"/>
                  </a:lnTo>
                  <a:lnTo>
                    <a:pt x="84" y="217"/>
                  </a:lnTo>
                  <a:lnTo>
                    <a:pt x="84" y="142"/>
                  </a:lnTo>
                  <a:lnTo>
                    <a:pt x="84" y="67"/>
                  </a:lnTo>
                  <a:lnTo>
                    <a:pt x="159" y="67"/>
                  </a:lnTo>
                  <a:lnTo>
                    <a:pt x="234" y="67"/>
                  </a:lnTo>
                  <a:lnTo>
                    <a:pt x="234" y="1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4"/>
                </a:solidFill>
              </a:endParaRPr>
            </a:p>
          </p:txBody>
        </p:sp>
        <p:sp>
          <p:nvSpPr>
            <p:cNvPr id="89" name="Freeform 144">
              <a:extLst>
                <a:ext uri="{FF2B5EF4-FFF2-40B4-BE49-F238E27FC236}">
                  <a16:creationId xmlns:a16="http://schemas.microsoft.com/office/drawing/2014/main" id="{7BFD1D17-CFAC-9F47-9D6F-FB87DF9A380C}"/>
                </a:ext>
              </a:extLst>
            </p:cNvPr>
            <p:cNvSpPr>
              <a:spLocks noEditPoints="1"/>
            </p:cNvSpPr>
            <p:nvPr/>
          </p:nvSpPr>
          <p:spPr bwMode="auto">
            <a:xfrm>
              <a:off x="2611438" y="5729288"/>
              <a:ext cx="111125" cy="106363"/>
            </a:xfrm>
            <a:custGeom>
              <a:avLst/>
              <a:gdLst>
                <a:gd name="T0" fmla="*/ 19 w 299"/>
                <a:gd name="T1" fmla="*/ 20 h 284"/>
                <a:gd name="T2" fmla="*/ 15 w 299"/>
                <a:gd name="T3" fmla="*/ 27 h 284"/>
                <a:gd name="T4" fmla="*/ 7 w 299"/>
                <a:gd name="T5" fmla="*/ 50 h 284"/>
                <a:gd name="T6" fmla="*/ 0 w 299"/>
                <a:gd name="T7" fmla="*/ 101 h 284"/>
                <a:gd name="T8" fmla="*/ 0 w 299"/>
                <a:gd name="T9" fmla="*/ 183 h 284"/>
                <a:gd name="T10" fmla="*/ 7 w 299"/>
                <a:gd name="T11" fmla="*/ 234 h 284"/>
                <a:gd name="T12" fmla="*/ 15 w 299"/>
                <a:gd name="T13" fmla="*/ 257 h 284"/>
                <a:gd name="T14" fmla="*/ 19 w 299"/>
                <a:gd name="T15" fmla="*/ 264 h 284"/>
                <a:gd name="T16" fmla="*/ 25 w 299"/>
                <a:gd name="T17" fmla="*/ 268 h 284"/>
                <a:gd name="T18" fmla="*/ 49 w 299"/>
                <a:gd name="T19" fmla="*/ 275 h 284"/>
                <a:gd name="T20" fmla="*/ 104 w 299"/>
                <a:gd name="T21" fmla="*/ 283 h 284"/>
                <a:gd name="T22" fmla="*/ 153 w 299"/>
                <a:gd name="T23" fmla="*/ 284 h 284"/>
                <a:gd name="T24" fmla="*/ 198 w 299"/>
                <a:gd name="T25" fmla="*/ 283 h 284"/>
                <a:gd name="T26" fmla="*/ 245 w 299"/>
                <a:gd name="T27" fmla="*/ 276 h 284"/>
                <a:gd name="T28" fmla="*/ 267 w 299"/>
                <a:gd name="T29" fmla="*/ 267 h 284"/>
                <a:gd name="T30" fmla="*/ 282 w 299"/>
                <a:gd name="T31" fmla="*/ 252 h 284"/>
                <a:gd name="T32" fmla="*/ 292 w 299"/>
                <a:gd name="T33" fmla="*/ 231 h 284"/>
                <a:gd name="T34" fmla="*/ 299 w 299"/>
                <a:gd name="T35" fmla="*/ 186 h 284"/>
                <a:gd name="T36" fmla="*/ 299 w 299"/>
                <a:gd name="T37" fmla="*/ 142 h 284"/>
                <a:gd name="T38" fmla="*/ 299 w 299"/>
                <a:gd name="T39" fmla="*/ 98 h 284"/>
                <a:gd name="T40" fmla="*/ 292 w 299"/>
                <a:gd name="T41" fmla="*/ 53 h 284"/>
                <a:gd name="T42" fmla="*/ 282 w 299"/>
                <a:gd name="T43" fmla="*/ 32 h 284"/>
                <a:gd name="T44" fmla="*/ 267 w 299"/>
                <a:gd name="T45" fmla="*/ 17 h 284"/>
                <a:gd name="T46" fmla="*/ 245 w 299"/>
                <a:gd name="T47" fmla="*/ 8 h 284"/>
                <a:gd name="T48" fmla="*/ 198 w 299"/>
                <a:gd name="T49" fmla="*/ 1 h 284"/>
                <a:gd name="T50" fmla="*/ 153 w 299"/>
                <a:gd name="T51" fmla="*/ 0 h 284"/>
                <a:gd name="T52" fmla="*/ 104 w 299"/>
                <a:gd name="T53" fmla="*/ 1 h 284"/>
                <a:gd name="T54" fmla="*/ 49 w 299"/>
                <a:gd name="T55" fmla="*/ 9 h 284"/>
                <a:gd name="T56" fmla="*/ 25 w 299"/>
                <a:gd name="T57" fmla="*/ 16 h 284"/>
                <a:gd name="T58" fmla="*/ 19 w 299"/>
                <a:gd name="T59" fmla="*/ 20 h 284"/>
                <a:gd name="T60" fmla="*/ 216 w 299"/>
                <a:gd name="T61" fmla="*/ 142 h 284"/>
                <a:gd name="T62" fmla="*/ 216 w 299"/>
                <a:gd name="T63" fmla="*/ 217 h 284"/>
                <a:gd name="T64" fmla="*/ 141 w 299"/>
                <a:gd name="T65" fmla="*/ 217 h 284"/>
                <a:gd name="T66" fmla="*/ 66 w 299"/>
                <a:gd name="T67" fmla="*/ 217 h 284"/>
                <a:gd name="T68" fmla="*/ 66 w 299"/>
                <a:gd name="T69" fmla="*/ 142 h 284"/>
                <a:gd name="T70" fmla="*/ 66 w 299"/>
                <a:gd name="T71" fmla="*/ 67 h 284"/>
                <a:gd name="T72" fmla="*/ 141 w 299"/>
                <a:gd name="T73" fmla="*/ 67 h 284"/>
                <a:gd name="T74" fmla="*/ 216 w 299"/>
                <a:gd name="T75" fmla="*/ 67 h 284"/>
                <a:gd name="T76" fmla="*/ 216 w 299"/>
                <a:gd name="T77" fmla="*/ 142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99" h="284">
                  <a:moveTo>
                    <a:pt x="19" y="20"/>
                  </a:moveTo>
                  <a:lnTo>
                    <a:pt x="15" y="27"/>
                  </a:lnTo>
                  <a:lnTo>
                    <a:pt x="7" y="50"/>
                  </a:lnTo>
                  <a:lnTo>
                    <a:pt x="0" y="101"/>
                  </a:lnTo>
                  <a:lnTo>
                    <a:pt x="0" y="183"/>
                  </a:lnTo>
                  <a:lnTo>
                    <a:pt x="7" y="234"/>
                  </a:lnTo>
                  <a:lnTo>
                    <a:pt x="15" y="257"/>
                  </a:lnTo>
                  <a:lnTo>
                    <a:pt x="19" y="264"/>
                  </a:lnTo>
                  <a:lnTo>
                    <a:pt x="25" y="268"/>
                  </a:lnTo>
                  <a:lnTo>
                    <a:pt x="49" y="275"/>
                  </a:lnTo>
                  <a:lnTo>
                    <a:pt x="104" y="283"/>
                  </a:lnTo>
                  <a:lnTo>
                    <a:pt x="153" y="284"/>
                  </a:lnTo>
                  <a:lnTo>
                    <a:pt x="198" y="283"/>
                  </a:lnTo>
                  <a:lnTo>
                    <a:pt x="245" y="276"/>
                  </a:lnTo>
                  <a:lnTo>
                    <a:pt x="267" y="267"/>
                  </a:lnTo>
                  <a:lnTo>
                    <a:pt x="282" y="252"/>
                  </a:lnTo>
                  <a:lnTo>
                    <a:pt x="292" y="231"/>
                  </a:lnTo>
                  <a:lnTo>
                    <a:pt x="299" y="186"/>
                  </a:lnTo>
                  <a:lnTo>
                    <a:pt x="299" y="142"/>
                  </a:lnTo>
                  <a:lnTo>
                    <a:pt x="299" y="98"/>
                  </a:lnTo>
                  <a:lnTo>
                    <a:pt x="292" y="53"/>
                  </a:lnTo>
                  <a:lnTo>
                    <a:pt x="282" y="32"/>
                  </a:lnTo>
                  <a:lnTo>
                    <a:pt x="267" y="17"/>
                  </a:lnTo>
                  <a:lnTo>
                    <a:pt x="245" y="8"/>
                  </a:lnTo>
                  <a:lnTo>
                    <a:pt x="198" y="1"/>
                  </a:lnTo>
                  <a:lnTo>
                    <a:pt x="153" y="0"/>
                  </a:lnTo>
                  <a:lnTo>
                    <a:pt x="104" y="1"/>
                  </a:lnTo>
                  <a:lnTo>
                    <a:pt x="49" y="9"/>
                  </a:lnTo>
                  <a:lnTo>
                    <a:pt x="25" y="16"/>
                  </a:lnTo>
                  <a:lnTo>
                    <a:pt x="19" y="20"/>
                  </a:lnTo>
                  <a:close/>
                  <a:moveTo>
                    <a:pt x="216" y="142"/>
                  </a:moveTo>
                  <a:lnTo>
                    <a:pt x="216" y="217"/>
                  </a:lnTo>
                  <a:lnTo>
                    <a:pt x="141" y="217"/>
                  </a:lnTo>
                  <a:lnTo>
                    <a:pt x="66" y="217"/>
                  </a:lnTo>
                  <a:lnTo>
                    <a:pt x="66" y="142"/>
                  </a:lnTo>
                  <a:lnTo>
                    <a:pt x="66" y="67"/>
                  </a:lnTo>
                  <a:lnTo>
                    <a:pt x="141" y="67"/>
                  </a:lnTo>
                  <a:lnTo>
                    <a:pt x="216" y="67"/>
                  </a:lnTo>
                  <a:lnTo>
                    <a:pt x="216" y="1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4"/>
                </a:solidFill>
              </a:endParaRPr>
            </a:p>
          </p:txBody>
        </p:sp>
        <p:sp>
          <p:nvSpPr>
            <p:cNvPr id="90" name="Freeform 145">
              <a:extLst>
                <a:ext uri="{FF2B5EF4-FFF2-40B4-BE49-F238E27FC236}">
                  <a16:creationId xmlns:a16="http://schemas.microsoft.com/office/drawing/2014/main" id="{7F1C2B5D-067D-5346-B936-86468B6D2836}"/>
                </a:ext>
              </a:extLst>
            </p:cNvPr>
            <p:cNvSpPr>
              <a:spLocks noEditPoints="1"/>
            </p:cNvSpPr>
            <p:nvPr/>
          </p:nvSpPr>
          <p:spPr bwMode="auto">
            <a:xfrm>
              <a:off x="2735263" y="5729288"/>
              <a:ext cx="111125" cy="106363"/>
            </a:xfrm>
            <a:custGeom>
              <a:avLst/>
              <a:gdLst>
                <a:gd name="T0" fmla="*/ 19 w 299"/>
                <a:gd name="T1" fmla="*/ 20 h 284"/>
                <a:gd name="T2" fmla="*/ 14 w 299"/>
                <a:gd name="T3" fmla="*/ 27 h 284"/>
                <a:gd name="T4" fmla="*/ 6 w 299"/>
                <a:gd name="T5" fmla="*/ 50 h 284"/>
                <a:gd name="T6" fmla="*/ 0 w 299"/>
                <a:gd name="T7" fmla="*/ 101 h 284"/>
                <a:gd name="T8" fmla="*/ 0 w 299"/>
                <a:gd name="T9" fmla="*/ 183 h 284"/>
                <a:gd name="T10" fmla="*/ 6 w 299"/>
                <a:gd name="T11" fmla="*/ 234 h 284"/>
                <a:gd name="T12" fmla="*/ 14 w 299"/>
                <a:gd name="T13" fmla="*/ 257 h 284"/>
                <a:gd name="T14" fmla="*/ 19 w 299"/>
                <a:gd name="T15" fmla="*/ 264 h 284"/>
                <a:gd name="T16" fmla="*/ 24 w 299"/>
                <a:gd name="T17" fmla="*/ 268 h 284"/>
                <a:gd name="T18" fmla="*/ 48 w 299"/>
                <a:gd name="T19" fmla="*/ 275 h 284"/>
                <a:gd name="T20" fmla="*/ 102 w 299"/>
                <a:gd name="T21" fmla="*/ 283 h 284"/>
                <a:gd name="T22" fmla="*/ 149 w 299"/>
                <a:gd name="T23" fmla="*/ 284 h 284"/>
                <a:gd name="T24" fmla="*/ 195 w 299"/>
                <a:gd name="T25" fmla="*/ 283 h 284"/>
                <a:gd name="T26" fmla="*/ 250 w 299"/>
                <a:gd name="T27" fmla="*/ 275 h 284"/>
                <a:gd name="T28" fmla="*/ 273 w 299"/>
                <a:gd name="T29" fmla="*/ 268 h 284"/>
                <a:gd name="T30" fmla="*/ 279 w 299"/>
                <a:gd name="T31" fmla="*/ 264 h 284"/>
                <a:gd name="T32" fmla="*/ 283 w 299"/>
                <a:gd name="T33" fmla="*/ 258 h 284"/>
                <a:gd name="T34" fmla="*/ 290 w 299"/>
                <a:gd name="T35" fmla="*/ 235 h 284"/>
                <a:gd name="T36" fmla="*/ 298 w 299"/>
                <a:gd name="T37" fmla="*/ 184 h 284"/>
                <a:gd name="T38" fmla="*/ 299 w 299"/>
                <a:gd name="T39" fmla="*/ 142 h 284"/>
                <a:gd name="T40" fmla="*/ 298 w 299"/>
                <a:gd name="T41" fmla="*/ 100 h 284"/>
                <a:gd name="T42" fmla="*/ 290 w 299"/>
                <a:gd name="T43" fmla="*/ 49 h 284"/>
                <a:gd name="T44" fmla="*/ 283 w 299"/>
                <a:gd name="T45" fmla="*/ 26 h 284"/>
                <a:gd name="T46" fmla="*/ 279 w 299"/>
                <a:gd name="T47" fmla="*/ 20 h 284"/>
                <a:gd name="T48" fmla="*/ 273 w 299"/>
                <a:gd name="T49" fmla="*/ 16 h 284"/>
                <a:gd name="T50" fmla="*/ 250 w 299"/>
                <a:gd name="T51" fmla="*/ 9 h 284"/>
                <a:gd name="T52" fmla="*/ 195 w 299"/>
                <a:gd name="T53" fmla="*/ 1 h 284"/>
                <a:gd name="T54" fmla="*/ 149 w 299"/>
                <a:gd name="T55" fmla="*/ 0 h 284"/>
                <a:gd name="T56" fmla="*/ 102 w 299"/>
                <a:gd name="T57" fmla="*/ 1 h 284"/>
                <a:gd name="T58" fmla="*/ 48 w 299"/>
                <a:gd name="T59" fmla="*/ 9 h 284"/>
                <a:gd name="T60" fmla="*/ 24 w 299"/>
                <a:gd name="T61" fmla="*/ 16 h 284"/>
                <a:gd name="T62" fmla="*/ 19 w 299"/>
                <a:gd name="T63" fmla="*/ 20 h 284"/>
                <a:gd name="T64" fmla="*/ 232 w 299"/>
                <a:gd name="T65" fmla="*/ 142 h 284"/>
                <a:gd name="T66" fmla="*/ 232 w 299"/>
                <a:gd name="T67" fmla="*/ 217 h 284"/>
                <a:gd name="T68" fmla="*/ 149 w 299"/>
                <a:gd name="T69" fmla="*/ 217 h 284"/>
                <a:gd name="T70" fmla="*/ 121 w 299"/>
                <a:gd name="T71" fmla="*/ 217 h 284"/>
                <a:gd name="T72" fmla="*/ 86 w 299"/>
                <a:gd name="T73" fmla="*/ 214 h 284"/>
                <a:gd name="T74" fmla="*/ 70 w 299"/>
                <a:gd name="T75" fmla="*/ 205 h 284"/>
                <a:gd name="T76" fmla="*/ 65 w 299"/>
                <a:gd name="T77" fmla="*/ 185 h 284"/>
                <a:gd name="T78" fmla="*/ 65 w 299"/>
                <a:gd name="T79" fmla="*/ 169 h 284"/>
                <a:gd name="T80" fmla="*/ 66 w 299"/>
                <a:gd name="T81" fmla="*/ 138 h 284"/>
                <a:gd name="T82" fmla="*/ 71 w 299"/>
                <a:gd name="T83" fmla="*/ 106 h 284"/>
                <a:gd name="T84" fmla="*/ 77 w 299"/>
                <a:gd name="T85" fmla="*/ 91 h 284"/>
                <a:gd name="T86" fmla="*/ 87 w 299"/>
                <a:gd name="T87" fmla="*/ 80 h 284"/>
                <a:gd name="T88" fmla="*/ 101 w 299"/>
                <a:gd name="T89" fmla="*/ 73 h 284"/>
                <a:gd name="T90" fmla="*/ 131 w 299"/>
                <a:gd name="T91" fmla="*/ 67 h 284"/>
                <a:gd name="T92" fmla="*/ 159 w 299"/>
                <a:gd name="T93" fmla="*/ 67 h 284"/>
                <a:gd name="T94" fmla="*/ 232 w 299"/>
                <a:gd name="T95" fmla="*/ 67 h 284"/>
                <a:gd name="T96" fmla="*/ 232 w 299"/>
                <a:gd name="T97" fmla="*/ 142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9" h="284">
                  <a:moveTo>
                    <a:pt x="19" y="20"/>
                  </a:moveTo>
                  <a:lnTo>
                    <a:pt x="14" y="27"/>
                  </a:lnTo>
                  <a:lnTo>
                    <a:pt x="6" y="50"/>
                  </a:lnTo>
                  <a:lnTo>
                    <a:pt x="0" y="101"/>
                  </a:lnTo>
                  <a:lnTo>
                    <a:pt x="0" y="183"/>
                  </a:lnTo>
                  <a:lnTo>
                    <a:pt x="6" y="234"/>
                  </a:lnTo>
                  <a:lnTo>
                    <a:pt x="14" y="257"/>
                  </a:lnTo>
                  <a:lnTo>
                    <a:pt x="19" y="264"/>
                  </a:lnTo>
                  <a:lnTo>
                    <a:pt x="24" y="268"/>
                  </a:lnTo>
                  <a:lnTo>
                    <a:pt x="48" y="275"/>
                  </a:lnTo>
                  <a:lnTo>
                    <a:pt x="102" y="283"/>
                  </a:lnTo>
                  <a:lnTo>
                    <a:pt x="149" y="284"/>
                  </a:lnTo>
                  <a:lnTo>
                    <a:pt x="195" y="283"/>
                  </a:lnTo>
                  <a:lnTo>
                    <a:pt x="250" y="275"/>
                  </a:lnTo>
                  <a:lnTo>
                    <a:pt x="273" y="268"/>
                  </a:lnTo>
                  <a:lnTo>
                    <a:pt x="279" y="264"/>
                  </a:lnTo>
                  <a:lnTo>
                    <a:pt x="283" y="258"/>
                  </a:lnTo>
                  <a:lnTo>
                    <a:pt x="290" y="235"/>
                  </a:lnTo>
                  <a:lnTo>
                    <a:pt x="298" y="184"/>
                  </a:lnTo>
                  <a:lnTo>
                    <a:pt x="299" y="142"/>
                  </a:lnTo>
                  <a:lnTo>
                    <a:pt x="298" y="100"/>
                  </a:lnTo>
                  <a:lnTo>
                    <a:pt x="290" y="49"/>
                  </a:lnTo>
                  <a:lnTo>
                    <a:pt x="283" y="26"/>
                  </a:lnTo>
                  <a:lnTo>
                    <a:pt x="279" y="20"/>
                  </a:lnTo>
                  <a:lnTo>
                    <a:pt x="273" y="16"/>
                  </a:lnTo>
                  <a:lnTo>
                    <a:pt x="250" y="9"/>
                  </a:lnTo>
                  <a:lnTo>
                    <a:pt x="195" y="1"/>
                  </a:lnTo>
                  <a:lnTo>
                    <a:pt x="149" y="0"/>
                  </a:lnTo>
                  <a:lnTo>
                    <a:pt x="102" y="1"/>
                  </a:lnTo>
                  <a:lnTo>
                    <a:pt x="48" y="9"/>
                  </a:lnTo>
                  <a:lnTo>
                    <a:pt x="24" y="16"/>
                  </a:lnTo>
                  <a:lnTo>
                    <a:pt x="19" y="20"/>
                  </a:lnTo>
                  <a:close/>
                  <a:moveTo>
                    <a:pt x="232" y="142"/>
                  </a:moveTo>
                  <a:lnTo>
                    <a:pt x="232" y="217"/>
                  </a:lnTo>
                  <a:lnTo>
                    <a:pt x="149" y="217"/>
                  </a:lnTo>
                  <a:lnTo>
                    <a:pt x="121" y="217"/>
                  </a:lnTo>
                  <a:lnTo>
                    <a:pt x="86" y="214"/>
                  </a:lnTo>
                  <a:lnTo>
                    <a:pt x="70" y="205"/>
                  </a:lnTo>
                  <a:lnTo>
                    <a:pt x="65" y="185"/>
                  </a:lnTo>
                  <a:lnTo>
                    <a:pt x="65" y="169"/>
                  </a:lnTo>
                  <a:lnTo>
                    <a:pt x="66" y="138"/>
                  </a:lnTo>
                  <a:lnTo>
                    <a:pt x="71" y="106"/>
                  </a:lnTo>
                  <a:lnTo>
                    <a:pt x="77" y="91"/>
                  </a:lnTo>
                  <a:lnTo>
                    <a:pt x="87" y="80"/>
                  </a:lnTo>
                  <a:lnTo>
                    <a:pt x="101" y="73"/>
                  </a:lnTo>
                  <a:lnTo>
                    <a:pt x="131" y="67"/>
                  </a:lnTo>
                  <a:lnTo>
                    <a:pt x="159" y="67"/>
                  </a:lnTo>
                  <a:lnTo>
                    <a:pt x="232" y="67"/>
                  </a:lnTo>
                  <a:lnTo>
                    <a:pt x="232" y="1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4"/>
                </a:solidFill>
              </a:endParaRPr>
            </a:p>
          </p:txBody>
        </p:sp>
        <p:sp>
          <p:nvSpPr>
            <p:cNvPr id="91" name="Freeform 146">
              <a:extLst>
                <a:ext uri="{FF2B5EF4-FFF2-40B4-BE49-F238E27FC236}">
                  <a16:creationId xmlns:a16="http://schemas.microsoft.com/office/drawing/2014/main" id="{87ECA621-D30C-6843-B5AD-AFFDAEAB9BE9}"/>
                </a:ext>
              </a:extLst>
            </p:cNvPr>
            <p:cNvSpPr>
              <a:spLocks noEditPoints="1"/>
            </p:cNvSpPr>
            <p:nvPr/>
          </p:nvSpPr>
          <p:spPr bwMode="auto">
            <a:xfrm>
              <a:off x="2611438" y="6008688"/>
              <a:ext cx="107950" cy="106363"/>
            </a:xfrm>
            <a:custGeom>
              <a:avLst/>
              <a:gdLst>
                <a:gd name="T0" fmla="*/ 44 w 293"/>
                <a:gd name="T1" fmla="*/ 44 h 290"/>
                <a:gd name="T2" fmla="*/ 33 w 293"/>
                <a:gd name="T3" fmla="*/ 55 h 290"/>
                <a:gd name="T4" fmla="*/ 17 w 293"/>
                <a:gd name="T5" fmla="*/ 78 h 290"/>
                <a:gd name="T6" fmla="*/ 6 w 293"/>
                <a:gd name="T7" fmla="*/ 103 h 290"/>
                <a:gd name="T8" fmla="*/ 1 w 293"/>
                <a:gd name="T9" fmla="*/ 130 h 290"/>
                <a:gd name="T10" fmla="*/ 0 w 293"/>
                <a:gd name="T11" fmla="*/ 144 h 290"/>
                <a:gd name="T12" fmla="*/ 1 w 293"/>
                <a:gd name="T13" fmla="*/ 158 h 290"/>
                <a:gd name="T14" fmla="*/ 5 w 293"/>
                <a:gd name="T15" fmla="*/ 184 h 290"/>
                <a:gd name="T16" fmla="*/ 19 w 293"/>
                <a:gd name="T17" fmla="*/ 219 h 290"/>
                <a:gd name="T18" fmla="*/ 50 w 293"/>
                <a:gd name="T19" fmla="*/ 255 h 290"/>
                <a:gd name="T20" fmla="*/ 90 w 293"/>
                <a:gd name="T21" fmla="*/ 279 h 290"/>
                <a:gd name="T22" fmla="*/ 135 w 293"/>
                <a:gd name="T23" fmla="*/ 290 h 290"/>
                <a:gd name="T24" fmla="*/ 182 w 293"/>
                <a:gd name="T25" fmla="*/ 286 h 290"/>
                <a:gd name="T26" fmla="*/ 225 w 293"/>
                <a:gd name="T27" fmla="*/ 268 h 290"/>
                <a:gd name="T28" fmla="*/ 252 w 293"/>
                <a:gd name="T29" fmla="*/ 243 h 290"/>
                <a:gd name="T30" fmla="*/ 267 w 293"/>
                <a:gd name="T31" fmla="*/ 221 h 290"/>
                <a:gd name="T32" fmla="*/ 274 w 293"/>
                <a:gd name="T33" fmla="*/ 209 h 290"/>
                <a:gd name="T34" fmla="*/ 285 w 293"/>
                <a:gd name="T35" fmla="*/ 183 h 290"/>
                <a:gd name="T36" fmla="*/ 293 w 293"/>
                <a:gd name="T37" fmla="*/ 134 h 290"/>
                <a:gd name="T38" fmla="*/ 284 w 293"/>
                <a:gd name="T39" fmla="*/ 90 h 290"/>
                <a:gd name="T40" fmla="*/ 259 w 293"/>
                <a:gd name="T41" fmla="*/ 51 h 290"/>
                <a:gd name="T42" fmla="*/ 239 w 293"/>
                <a:gd name="T43" fmla="*/ 34 h 290"/>
                <a:gd name="T44" fmla="*/ 227 w 293"/>
                <a:gd name="T45" fmla="*/ 25 h 290"/>
                <a:gd name="T46" fmla="*/ 203 w 293"/>
                <a:gd name="T47" fmla="*/ 12 h 290"/>
                <a:gd name="T48" fmla="*/ 177 w 293"/>
                <a:gd name="T49" fmla="*/ 4 h 290"/>
                <a:gd name="T50" fmla="*/ 152 w 293"/>
                <a:gd name="T51" fmla="*/ 0 h 290"/>
                <a:gd name="T52" fmla="*/ 126 w 293"/>
                <a:gd name="T53" fmla="*/ 2 h 290"/>
                <a:gd name="T54" fmla="*/ 101 w 293"/>
                <a:gd name="T55" fmla="*/ 8 h 290"/>
                <a:gd name="T56" fmla="*/ 77 w 293"/>
                <a:gd name="T57" fmla="*/ 19 h 290"/>
                <a:gd name="T58" fmla="*/ 54 w 293"/>
                <a:gd name="T59" fmla="*/ 34 h 290"/>
                <a:gd name="T60" fmla="*/ 44 w 293"/>
                <a:gd name="T61" fmla="*/ 44 h 290"/>
                <a:gd name="T62" fmla="*/ 197 w 293"/>
                <a:gd name="T63" fmla="*/ 87 h 290"/>
                <a:gd name="T64" fmla="*/ 205 w 293"/>
                <a:gd name="T65" fmla="*/ 96 h 290"/>
                <a:gd name="T66" fmla="*/ 215 w 293"/>
                <a:gd name="T67" fmla="*/ 116 h 290"/>
                <a:gd name="T68" fmla="*/ 219 w 293"/>
                <a:gd name="T69" fmla="*/ 138 h 290"/>
                <a:gd name="T70" fmla="*/ 216 w 293"/>
                <a:gd name="T71" fmla="*/ 159 h 290"/>
                <a:gd name="T72" fmla="*/ 207 w 293"/>
                <a:gd name="T73" fmla="*/ 179 h 290"/>
                <a:gd name="T74" fmla="*/ 194 w 293"/>
                <a:gd name="T75" fmla="*/ 196 h 290"/>
                <a:gd name="T76" fmla="*/ 176 w 293"/>
                <a:gd name="T77" fmla="*/ 209 h 290"/>
                <a:gd name="T78" fmla="*/ 154 w 293"/>
                <a:gd name="T79" fmla="*/ 216 h 290"/>
                <a:gd name="T80" fmla="*/ 142 w 293"/>
                <a:gd name="T81" fmla="*/ 217 h 290"/>
                <a:gd name="T82" fmla="*/ 129 w 293"/>
                <a:gd name="T83" fmla="*/ 216 h 290"/>
                <a:gd name="T84" fmla="*/ 107 w 293"/>
                <a:gd name="T85" fmla="*/ 210 h 290"/>
                <a:gd name="T86" fmla="*/ 89 w 293"/>
                <a:gd name="T87" fmla="*/ 199 h 290"/>
                <a:gd name="T88" fmla="*/ 77 w 293"/>
                <a:gd name="T89" fmla="*/ 183 h 290"/>
                <a:gd name="T90" fmla="*/ 70 w 293"/>
                <a:gd name="T91" fmla="*/ 165 h 290"/>
                <a:gd name="T92" fmla="*/ 68 w 293"/>
                <a:gd name="T93" fmla="*/ 144 h 290"/>
                <a:gd name="T94" fmla="*/ 73 w 293"/>
                <a:gd name="T95" fmla="*/ 124 h 290"/>
                <a:gd name="T96" fmla="*/ 85 w 293"/>
                <a:gd name="T97" fmla="*/ 103 h 290"/>
                <a:gd name="T98" fmla="*/ 94 w 293"/>
                <a:gd name="T99" fmla="*/ 94 h 290"/>
                <a:gd name="T100" fmla="*/ 105 w 293"/>
                <a:gd name="T101" fmla="*/ 83 h 290"/>
                <a:gd name="T102" fmla="*/ 132 w 293"/>
                <a:gd name="T103" fmla="*/ 70 h 290"/>
                <a:gd name="T104" fmla="*/ 160 w 293"/>
                <a:gd name="T105" fmla="*/ 68 h 290"/>
                <a:gd name="T106" fmla="*/ 186 w 293"/>
                <a:gd name="T107" fmla="*/ 77 h 290"/>
                <a:gd name="T108" fmla="*/ 197 w 293"/>
                <a:gd name="T109" fmla="*/ 87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93" h="290">
                  <a:moveTo>
                    <a:pt x="44" y="44"/>
                  </a:moveTo>
                  <a:lnTo>
                    <a:pt x="33" y="55"/>
                  </a:lnTo>
                  <a:lnTo>
                    <a:pt x="17" y="78"/>
                  </a:lnTo>
                  <a:lnTo>
                    <a:pt x="6" y="103"/>
                  </a:lnTo>
                  <a:lnTo>
                    <a:pt x="1" y="130"/>
                  </a:lnTo>
                  <a:lnTo>
                    <a:pt x="0" y="144"/>
                  </a:lnTo>
                  <a:lnTo>
                    <a:pt x="1" y="158"/>
                  </a:lnTo>
                  <a:lnTo>
                    <a:pt x="5" y="184"/>
                  </a:lnTo>
                  <a:lnTo>
                    <a:pt x="19" y="219"/>
                  </a:lnTo>
                  <a:lnTo>
                    <a:pt x="50" y="255"/>
                  </a:lnTo>
                  <a:lnTo>
                    <a:pt x="90" y="279"/>
                  </a:lnTo>
                  <a:lnTo>
                    <a:pt x="135" y="290"/>
                  </a:lnTo>
                  <a:lnTo>
                    <a:pt x="182" y="286"/>
                  </a:lnTo>
                  <a:lnTo>
                    <a:pt x="225" y="268"/>
                  </a:lnTo>
                  <a:lnTo>
                    <a:pt x="252" y="243"/>
                  </a:lnTo>
                  <a:lnTo>
                    <a:pt x="267" y="221"/>
                  </a:lnTo>
                  <a:lnTo>
                    <a:pt x="274" y="209"/>
                  </a:lnTo>
                  <a:lnTo>
                    <a:pt x="285" y="183"/>
                  </a:lnTo>
                  <a:lnTo>
                    <a:pt x="293" y="134"/>
                  </a:lnTo>
                  <a:lnTo>
                    <a:pt x="284" y="90"/>
                  </a:lnTo>
                  <a:lnTo>
                    <a:pt x="259" y="51"/>
                  </a:lnTo>
                  <a:lnTo>
                    <a:pt x="239" y="34"/>
                  </a:lnTo>
                  <a:lnTo>
                    <a:pt x="227" y="25"/>
                  </a:lnTo>
                  <a:lnTo>
                    <a:pt x="203" y="12"/>
                  </a:lnTo>
                  <a:lnTo>
                    <a:pt x="177" y="4"/>
                  </a:lnTo>
                  <a:lnTo>
                    <a:pt x="152" y="0"/>
                  </a:lnTo>
                  <a:lnTo>
                    <a:pt x="126" y="2"/>
                  </a:lnTo>
                  <a:lnTo>
                    <a:pt x="101" y="8"/>
                  </a:lnTo>
                  <a:lnTo>
                    <a:pt x="77" y="19"/>
                  </a:lnTo>
                  <a:lnTo>
                    <a:pt x="54" y="34"/>
                  </a:lnTo>
                  <a:lnTo>
                    <a:pt x="44" y="44"/>
                  </a:lnTo>
                  <a:close/>
                  <a:moveTo>
                    <a:pt x="197" y="87"/>
                  </a:moveTo>
                  <a:lnTo>
                    <a:pt x="205" y="96"/>
                  </a:lnTo>
                  <a:lnTo>
                    <a:pt x="215" y="116"/>
                  </a:lnTo>
                  <a:lnTo>
                    <a:pt x="219" y="138"/>
                  </a:lnTo>
                  <a:lnTo>
                    <a:pt x="216" y="159"/>
                  </a:lnTo>
                  <a:lnTo>
                    <a:pt x="207" y="179"/>
                  </a:lnTo>
                  <a:lnTo>
                    <a:pt x="194" y="196"/>
                  </a:lnTo>
                  <a:lnTo>
                    <a:pt x="176" y="209"/>
                  </a:lnTo>
                  <a:lnTo>
                    <a:pt x="154" y="216"/>
                  </a:lnTo>
                  <a:lnTo>
                    <a:pt x="142" y="217"/>
                  </a:lnTo>
                  <a:lnTo>
                    <a:pt x="129" y="216"/>
                  </a:lnTo>
                  <a:lnTo>
                    <a:pt x="107" y="210"/>
                  </a:lnTo>
                  <a:lnTo>
                    <a:pt x="89" y="199"/>
                  </a:lnTo>
                  <a:lnTo>
                    <a:pt x="77" y="183"/>
                  </a:lnTo>
                  <a:lnTo>
                    <a:pt x="70" y="165"/>
                  </a:lnTo>
                  <a:lnTo>
                    <a:pt x="68" y="144"/>
                  </a:lnTo>
                  <a:lnTo>
                    <a:pt x="73" y="124"/>
                  </a:lnTo>
                  <a:lnTo>
                    <a:pt x="85" y="103"/>
                  </a:lnTo>
                  <a:lnTo>
                    <a:pt x="94" y="94"/>
                  </a:lnTo>
                  <a:lnTo>
                    <a:pt x="105" y="83"/>
                  </a:lnTo>
                  <a:lnTo>
                    <a:pt x="132" y="70"/>
                  </a:lnTo>
                  <a:lnTo>
                    <a:pt x="160" y="68"/>
                  </a:lnTo>
                  <a:lnTo>
                    <a:pt x="186" y="77"/>
                  </a:lnTo>
                  <a:lnTo>
                    <a:pt x="197" y="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4"/>
                </a:solidFill>
              </a:endParaRPr>
            </a:p>
          </p:txBody>
        </p:sp>
      </p:grpSp>
      <p:sp>
        <p:nvSpPr>
          <p:cNvPr id="105" name="TextBox 104">
            <a:extLst>
              <a:ext uri="{FF2B5EF4-FFF2-40B4-BE49-F238E27FC236}">
                <a16:creationId xmlns:a16="http://schemas.microsoft.com/office/drawing/2014/main" id="{55804988-C886-C942-862C-9A175458530F}"/>
              </a:ext>
            </a:extLst>
          </p:cNvPr>
          <p:cNvSpPr txBox="1"/>
          <p:nvPr/>
        </p:nvSpPr>
        <p:spPr>
          <a:xfrm>
            <a:off x="3646220" y="5005164"/>
            <a:ext cx="1098532" cy="430887"/>
          </a:xfrm>
          <a:prstGeom prst="rect">
            <a:avLst/>
          </a:prstGeom>
          <a:noFill/>
        </p:spPr>
        <p:txBody>
          <a:bodyPr wrap="square" rtlCol="0">
            <a:spAutoFit/>
          </a:bodyPr>
          <a:lstStyle/>
          <a:p>
            <a:pPr algn="ctr"/>
            <a:r>
              <a:rPr lang="en-US" sz="1100" i="1">
                <a:solidFill>
                  <a:schemeClr val="tx2"/>
                </a:solidFill>
                <a:latin typeface="EC Square Sans Pro" panose="020B0506040000020004" pitchFamily="34" charset="0"/>
              </a:rPr>
              <a:t>User confirmation</a:t>
            </a:r>
            <a:endParaRPr lang="en-BE" sz="1100" i="1">
              <a:solidFill>
                <a:schemeClr val="tx2"/>
              </a:solidFill>
              <a:latin typeface="EC Square Sans Pro" panose="020B0506040000020004" pitchFamily="34" charset="0"/>
            </a:endParaRPr>
          </a:p>
        </p:txBody>
      </p:sp>
      <p:pic>
        <p:nvPicPr>
          <p:cNvPr id="106" name="Graphic 105">
            <a:extLst>
              <a:ext uri="{FF2B5EF4-FFF2-40B4-BE49-F238E27FC236}">
                <a16:creationId xmlns:a16="http://schemas.microsoft.com/office/drawing/2014/main" id="{170D0150-9348-2044-9A6F-2C5584BFF0C5}"/>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024924" y="4504808"/>
            <a:ext cx="409060" cy="409060"/>
          </a:xfrm>
          <a:prstGeom prst="rect">
            <a:avLst/>
          </a:prstGeom>
        </p:spPr>
      </p:pic>
      <p:sp>
        <p:nvSpPr>
          <p:cNvPr id="47" name="TextBox 46">
            <a:extLst>
              <a:ext uri="{FF2B5EF4-FFF2-40B4-BE49-F238E27FC236}">
                <a16:creationId xmlns:a16="http://schemas.microsoft.com/office/drawing/2014/main" id="{F47449D0-9174-3549-B14B-0DCAACED6D8A}"/>
              </a:ext>
            </a:extLst>
          </p:cNvPr>
          <p:cNvSpPr txBox="1"/>
          <p:nvPr/>
        </p:nvSpPr>
        <p:spPr>
          <a:xfrm>
            <a:off x="2563467" y="346084"/>
            <a:ext cx="7065066" cy="230832"/>
          </a:xfrm>
          <a:prstGeom prst="rect">
            <a:avLst/>
          </a:prstGeom>
          <a:noFill/>
        </p:spPr>
        <p:txBody>
          <a:bodyPr wrap="square" rtlCol="0">
            <a:spAutoFit/>
          </a:bodyPr>
          <a:lstStyle/>
          <a:p>
            <a:pPr algn="ctr"/>
            <a:r>
              <a:rPr lang="en-US" sz="900">
                <a:solidFill>
                  <a:schemeClr val="accent1"/>
                </a:solidFill>
                <a:latin typeface="EC Square Sans Pro"/>
              </a:rPr>
              <a:t>Authenticate     Locate evidence     User request     Evidence request     </a:t>
            </a:r>
            <a:r>
              <a:rPr lang="en-GB" sz="900">
                <a:solidFill>
                  <a:schemeClr val="accent1"/>
                </a:solidFill>
                <a:latin typeface="EC Square Sans Pro"/>
              </a:rPr>
              <a:t>ID Matching     Evidence response     </a:t>
            </a:r>
            <a:r>
              <a:rPr lang="en-US" sz="900">
                <a:solidFill>
                  <a:schemeClr val="accent1"/>
                </a:solidFill>
                <a:latin typeface="EC Square Sans Pro"/>
              </a:rPr>
              <a:t>Preview      </a:t>
            </a:r>
            <a:r>
              <a:rPr lang="en-US" sz="900" b="1">
                <a:solidFill>
                  <a:schemeClr val="accent4"/>
                </a:solidFill>
                <a:latin typeface="EC Square Sans Pro"/>
              </a:rPr>
              <a:t>Confirm</a:t>
            </a:r>
            <a:endParaRPr lang="nl-BE" sz="900" b="1">
              <a:solidFill>
                <a:schemeClr val="accent4"/>
              </a:solidFill>
              <a:latin typeface="EC Square Sans Pro"/>
            </a:endParaRPr>
          </a:p>
        </p:txBody>
      </p:sp>
      <p:grpSp>
        <p:nvGrpSpPr>
          <p:cNvPr id="6" name="Group 5">
            <a:extLst>
              <a:ext uri="{FF2B5EF4-FFF2-40B4-BE49-F238E27FC236}">
                <a16:creationId xmlns:a16="http://schemas.microsoft.com/office/drawing/2014/main" id="{12708ABC-7637-A445-96A9-D72D93DF6EA2}"/>
              </a:ext>
            </a:extLst>
          </p:cNvPr>
          <p:cNvGrpSpPr/>
          <p:nvPr/>
        </p:nvGrpSpPr>
        <p:grpSpPr>
          <a:xfrm>
            <a:off x="3061297" y="1720434"/>
            <a:ext cx="6069406" cy="1480719"/>
            <a:chOff x="2718933" y="1395894"/>
            <a:chExt cx="6069406" cy="1480719"/>
          </a:xfrm>
        </p:grpSpPr>
        <p:sp>
          <p:nvSpPr>
            <p:cNvPr id="80" name="TextBox 79">
              <a:extLst>
                <a:ext uri="{FF2B5EF4-FFF2-40B4-BE49-F238E27FC236}">
                  <a16:creationId xmlns:a16="http://schemas.microsoft.com/office/drawing/2014/main" id="{BCFFB288-599B-8143-85BD-2D278CB925CD}"/>
                </a:ext>
              </a:extLst>
            </p:cNvPr>
            <p:cNvSpPr txBox="1"/>
            <p:nvPr/>
          </p:nvSpPr>
          <p:spPr>
            <a:xfrm>
              <a:off x="3788008" y="1395894"/>
              <a:ext cx="4420162" cy="353943"/>
            </a:xfrm>
            <a:prstGeom prst="rect">
              <a:avLst/>
            </a:prstGeom>
            <a:noFill/>
          </p:spPr>
          <p:txBody>
            <a:bodyPr wrap="square" rtlCol="0">
              <a:spAutoFit/>
            </a:bodyPr>
            <a:lstStyle/>
            <a:p>
              <a:pPr algn="ctr"/>
              <a:r>
                <a:rPr lang="en-US" sz="1700" b="1">
                  <a:solidFill>
                    <a:schemeClr val="accent2"/>
                  </a:solidFill>
                  <a:latin typeface="EC Square Sans Pro"/>
                </a:rPr>
                <a:t>Confirming use of evidence in procedure</a:t>
              </a:r>
              <a:endParaRPr lang="nl-BE" sz="1700" b="1">
                <a:solidFill>
                  <a:schemeClr val="accent2"/>
                </a:solidFill>
                <a:latin typeface="EC Square Sans Pro"/>
              </a:endParaRPr>
            </a:p>
          </p:txBody>
        </p:sp>
        <p:sp>
          <p:nvSpPr>
            <p:cNvPr id="81" name="TextBox 80">
              <a:extLst>
                <a:ext uri="{FF2B5EF4-FFF2-40B4-BE49-F238E27FC236}">
                  <a16:creationId xmlns:a16="http://schemas.microsoft.com/office/drawing/2014/main" id="{7DE0F784-4EED-9345-841C-A3C9BF55738C}"/>
                </a:ext>
              </a:extLst>
            </p:cNvPr>
            <p:cNvSpPr txBox="1"/>
            <p:nvPr/>
          </p:nvSpPr>
          <p:spPr>
            <a:xfrm>
              <a:off x="2718933" y="1766181"/>
              <a:ext cx="6069406" cy="1110432"/>
            </a:xfrm>
            <a:prstGeom prst="rect">
              <a:avLst/>
            </a:prstGeom>
            <a:noFill/>
          </p:spPr>
          <p:txBody>
            <a:bodyPr wrap="square" rtlCol="0">
              <a:spAutoFit/>
            </a:bodyPr>
            <a:lstStyle/>
            <a:p>
              <a:pPr algn="ctr">
                <a:lnSpc>
                  <a:spcPct val="120000"/>
                </a:lnSpc>
              </a:pPr>
              <a:r>
                <a:rPr lang="en-US" sz="1400" dirty="0">
                  <a:solidFill>
                    <a:schemeClr val="accent2"/>
                  </a:solidFill>
                  <a:latin typeface="EC Square Sans Pro" panose="020B0506040000020004"/>
                </a:rPr>
                <a:t>If the user is happy with the retrieved evidence after previewing it, they confirm they want to use it in the procedure. It is now uploaded from the OOP preview space to the procedure portal. The portal logs the user’s confirmation to use the evidence and the user returns to the original procedure portal.</a:t>
              </a:r>
            </a:p>
          </p:txBody>
        </p:sp>
      </p:grpSp>
    </p:spTree>
    <p:extLst>
      <p:ext uri="{BB962C8B-B14F-4D97-AF65-F5344CB8AC3E}">
        <p14:creationId xmlns:p14="http://schemas.microsoft.com/office/powerpoint/2010/main" val="123764071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77FFCCF7-B8A8-6C4E-80C5-F397FB82A368}"/>
              </a:ext>
            </a:extLst>
          </p:cNvPr>
          <p:cNvGrpSpPr/>
          <p:nvPr/>
        </p:nvGrpSpPr>
        <p:grpSpPr>
          <a:xfrm>
            <a:off x="1379384" y="2794351"/>
            <a:ext cx="4800487" cy="1527829"/>
            <a:chOff x="885299" y="2656148"/>
            <a:chExt cx="4420162" cy="1527829"/>
          </a:xfrm>
        </p:grpSpPr>
        <p:sp>
          <p:nvSpPr>
            <p:cNvPr id="18" name="TextBox 17">
              <a:extLst>
                <a:ext uri="{FF2B5EF4-FFF2-40B4-BE49-F238E27FC236}">
                  <a16:creationId xmlns:a16="http://schemas.microsoft.com/office/drawing/2014/main" id="{A24AA29D-CDE5-3F45-8430-5DB415D8A576}"/>
                </a:ext>
              </a:extLst>
            </p:cNvPr>
            <p:cNvSpPr txBox="1"/>
            <p:nvPr/>
          </p:nvSpPr>
          <p:spPr>
            <a:xfrm>
              <a:off x="885299" y="2656148"/>
              <a:ext cx="4420162" cy="353943"/>
            </a:xfrm>
            <a:prstGeom prst="rect">
              <a:avLst/>
            </a:prstGeom>
            <a:noFill/>
          </p:spPr>
          <p:txBody>
            <a:bodyPr wrap="square" rtlCol="0">
              <a:spAutoFit/>
            </a:bodyPr>
            <a:lstStyle/>
            <a:p>
              <a:r>
                <a:rPr lang="en-US" sz="1700" b="1">
                  <a:solidFill>
                    <a:schemeClr val="accent2"/>
                  </a:solidFill>
                  <a:latin typeface="EC Square Sans Pro"/>
                </a:rPr>
                <a:t>Completing the procedure</a:t>
              </a:r>
              <a:endParaRPr lang="nl-BE" sz="1700" b="1">
                <a:solidFill>
                  <a:schemeClr val="accent2"/>
                </a:solidFill>
                <a:latin typeface="EC Square Sans Pro"/>
              </a:endParaRPr>
            </a:p>
          </p:txBody>
        </p:sp>
        <p:sp>
          <p:nvSpPr>
            <p:cNvPr id="19" name="TextBox 18">
              <a:extLst>
                <a:ext uri="{FF2B5EF4-FFF2-40B4-BE49-F238E27FC236}">
                  <a16:creationId xmlns:a16="http://schemas.microsoft.com/office/drawing/2014/main" id="{9C7722C6-FEF9-6741-85A6-C3691EE7DF11}"/>
                </a:ext>
              </a:extLst>
            </p:cNvPr>
            <p:cNvSpPr txBox="1"/>
            <p:nvPr/>
          </p:nvSpPr>
          <p:spPr>
            <a:xfrm>
              <a:off x="885299" y="3073545"/>
              <a:ext cx="4420162" cy="1110432"/>
            </a:xfrm>
            <a:prstGeom prst="rect">
              <a:avLst/>
            </a:prstGeom>
            <a:noFill/>
          </p:spPr>
          <p:txBody>
            <a:bodyPr wrap="square" rtlCol="0">
              <a:spAutoFit/>
            </a:bodyPr>
            <a:lstStyle/>
            <a:p>
              <a:pPr>
                <a:lnSpc>
                  <a:spcPct val="120000"/>
                </a:lnSpc>
              </a:pPr>
              <a:r>
                <a:rPr lang="en-US" sz="1400" dirty="0">
                  <a:solidFill>
                    <a:schemeClr val="accent2"/>
                  </a:solidFill>
                  <a:latin typeface="EC Square Sans Pro" panose="020B0506040000020004"/>
                </a:rPr>
                <a:t>The user’s evidence has now been exchanged through the OOP system. They return to the procedure portal and, perhaps after inputting some more information manually, they can complete the procedure.</a:t>
              </a:r>
            </a:p>
          </p:txBody>
        </p:sp>
      </p:grpSp>
      <p:pic>
        <p:nvPicPr>
          <p:cNvPr id="8" name="Picture 7">
            <a:extLst>
              <a:ext uri="{FF2B5EF4-FFF2-40B4-BE49-F238E27FC236}">
                <a16:creationId xmlns:a16="http://schemas.microsoft.com/office/drawing/2014/main" id="{5506767D-4CA5-0848-BF87-BBE114D20814}"/>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7903588" y="1319436"/>
            <a:ext cx="2148297" cy="4651779"/>
          </a:xfrm>
          <a:prstGeom prst="rect">
            <a:avLst/>
          </a:prstGeom>
          <a:effectLst>
            <a:outerShdw blurRad="127000" dist="38100" dir="5400000" algn="ctr" rotWithShape="0">
              <a:schemeClr val="accent3">
                <a:alpha val="40000"/>
              </a:schemeClr>
            </a:outerShdw>
          </a:effectLst>
        </p:spPr>
      </p:pic>
      <p:sp>
        <p:nvSpPr>
          <p:cNvPr id="14" name="TextBox 13">
            <a:extLst>
              <a:ext uri="{FF2B5EF4-FFF2-40B4-BE49-F238E27FC236}">
                <a16:creationId xmlns:a16="http://schemas.microsoft.com/office/drawing/2014/main" id="{9A16AC4C-EB52-B148-8B92-AC0C0AD7C69E}"/>
              </a:ext>
            </a:extLst>
          </p:cNvPr>
          <p:cNvSpPr txBox="1"/>
          <p:nvPr/>
        </p:nvSpPr>
        <p:spPr>
          <a:xfrm>
            <a:off x="2563467" y="346084"/>
            <a:ext cx="7065066" cy="230832"/>
          </a:xfrm>
          <a:prstGeom prst="rect">
            <a:avLst/>
          </a:prstGeom>
          <a:noFill/>
        </p:spPr>
        <p:txBody>
          <a:bodyPr wrap="square" rtlCol="0">
            <a:spAutoFit/>
          </a:bodyPr>
          <a:lstStyle/>
          <a:p>
            <a:pPr algn="ctr"/>
            <a:r>
              <a:rPr lang="en-US" sz="900">
                <a:solidFill>
                  <a:schemeClr val="accent1"/>
                </a:solidFill>
                <a:latin typeface="EC Square Sans Pro"/>
              </a:rPr>
              <a:t>Authenticate     Locate evidence     User request     Evidence request     </a:t>
            </a:r>
            <a:r>
              <a:rPr lang="en-GB" sz="900">
                <a:solidFill>
                  <a:schemeClr val="accent1"/>
                </a:solidFill>
                <a:latin typeface="EC Square Sans Pro"/>
              </a:rPr>
              <a:t>ID Matching     Evidence response     </a:t>
            </a:r>
            <a:r>
              <a:rPr lang="en-US" sz="900">
                <a:solidFill>
                  <a:schemeClr val="accent1"/>
                </a:solidFill>
                <a:latin typeface="EC Square Sans Pro"/>
              </a:rPr>
              <a:t>Preview      </a:t>
            </a:r>
            <a:r>
              <a:rPr lang="en-US" sz="900" b="1">
                <a:solidFill>
                  <a:schemeClr val="accent4"/>
                </a:solidFill>
                <a:latin typeface="EC Square Sans Pro"/>
              </a:rPr>
              <a:t>Confirm</a:t>
            </a:r>
            <a:endParaRPr lang="nl-BE" sz="900" b="1">
              <a:solidFill>
                <a:schemeClr val="accent4"/>
              </a:solidFill>
              <a:latin typeface="EC Square Sans Pro"/>
            </a:endParaRPr>
          </a:p>
        </p:txBody>
      </p:sp>
    </p:spTree>
    <p:extLst>
      <p:ext uri="{BB962C8B-B14F-4D97-AF65-F5344CB8AC3E}">
        <p14:creationId xmlns:p14="http://schemas.microsoft.com/office/powerpoint/2010/main" val="326760786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897EB5E8-2EB1-8C4C-99C2-F1A033850FF9}"/>
              </a:ext>
            </a:extLst>
          </p:cNvPr>
          <p:cNvGrpSpPr/>
          <p:nvPr/>
        </p:nvGrpSpPr>
        <p:grpSpPr>
          <a:xfrm>
            <a:off x="1723051" y="2336214"/>
            <a:ext cx="4420162" cy="1799519"/>
            <a:chOff x="885299" y="2642991"/>
            <a:chExt cx="4420162" cy="1799519"/>
          </a:xfrm>
        </p:grpSpPr>
        <p:sp>
          <p:nvSpPr>
            <p:cNvPr id="18" name="TextBox 17">
              <a:extLst>
                <a:ext uri="{FF2B5EF4-FFF2-40B4-BE49-F238E27FC236}">
                  <a16:creationId xmlns:a16="http://schemas.microsoft.com/office/drawing/2014/main" id="{A24AA29D-CDE5-3F45-8430-5DB415D8A576}"/>
                </a:ext>
              </a:extLst>
            </p:cNvPr>
            <p:cNvSpPr txBox="1"/>
            <p:nvPr/>
          </p:nvSpPr>
          <p:spPr>
            <a:xfrm>
              <a:off x="885299" y="2642991"/>
              <a:ext cx="4420162" cy="353943"/>
            </a:xfrm>
            <a:prstGeom prst="rect">
              <a:avLst/>
            </a:prstGeom>
            <a:noFill/>
          </p:spPr>
          <p:txBody>
            <a:bodyPr wrap="square" rtlCol="0">
              <a:spAutoFit/>
            </a:bodyPr>
            <a:lstStyle/>
            <a:p>
              <a:r>
                <a:rPr lang="en-US" sz="1700" b="1">
                  <a:solidFill>
                    <a:schemeClr val="accent2"/>
                  </a:solidFill>
                  <a:latin typeface="EC Square Sans Pro"/>
                </a:rPr>
                <a:t>Receiving confirmation</a:t>
              </a:r>
              <a:endParaRPr lang="nl-BE" sz="1700" b="1">
                <a:solidFill>
                  <a:schemeClr val="accent2"/>
                </a:solidFill>
                <a:latin typeface="EC Square Sans Pro"/>
              </a:endParaRPr>
            </a:p>
          </p:txBody>
        </p:sp>
        <p:sp>
          <p:nvSpPr>
            <p:cNvPr id="19" name="TextBox 18">
              <a:extLst>
                <a:ext uri="{FF2B5EF4-FFF2-40B4-BE49-F238E27FC236}">
                  <a16:creationId xmlns:a16="http://schemas.microsoft.com/office/drawing/2014/main" id="{9C7722C6-FEF9-6741-85A6-C3691EE7DF11}"/>
                </a:ext>
              </a:extLst>
            </p:cNvPr>
            <p:cNvSpPr txBox="1"/>
            <p:nvPr/>
          </p:nvSpPr>
          <p:spPr>
            <a:xfrm>
              <a:off x="885299" y="3073545"/>
              <a:ext cx="4420162" cy="1368965"/>
            </a:xfrm>
            <a:prstGeom prst="rect">
              <a:avLst/>
            </a:prstGeom>
            <a:noFill/>
          </p:spPr>
          <p:txBody>
            <a:bodyPr wrap="square" rtlCol="0">
              <a:spAutoFit/>
            </a:bodyPr>
            <a:lstStyle/>
            <a:p>
              <a:pPr>
                <a:lnSpc>
                  <a:spcPct val="120000"/>
                </a:lnSpc>
              </a:pPr>
              <a:r>
                <a:rPr lang="en-US" sz="1400">
                  <a:solidFill>
                    <a:schemeClr val="accent2"/>
                  </a:solidFill>
                  <a:latin typeface="EC Square Sans Pro" panose="020B0506040000020004"/>
                </a:rPr>
                <a:t>After submitting the procedure, it is good practice to send the user a confirmation message. This lets them know roughly when they can expect to hear the outcome of the procedure, and the details of a helpdesk they can contact if they have questions. </a:t>
              </a:r>
            </a:p>
          </p:txBody>
        </p:sp>
      </p:grpSp>
      <p:pic>
        <p:nvPicPr>
          <p:cNvPr id="12" name="Picture 11">
            <a:extLst>
              <a:ext uri="{FF2B5EF4-FFF2-40B4-BE49-F238E27FC236}">
                <a16:creationId xmlns:a16="http://schemas.microsoft.com/office/drawing/2014/main" id="{85E38517-3661-8144-9036-02F8027CA550}"/>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7903588" y="1319436"/>
            <a:ext cx="2148296" cy="4651779"/>
          </a:xfrm>
          <a:prstGeom prst="rect">
            <a:avLst/>
          </a:prstGeom>
          <a:effectLst>
            <a:outerShdw blurRad="127000" dist="38100" dir="5400000" algn="ctr" rotWithShape="0">
              <a:schemeClr val="accent3">
                <a:alpha val="40000"/>
              </a:schemeClr>
            </a:outerShdw>
          </a:effectLst>
        </p:spPr>
      </p:pic>
      <p:sp>
        <p:nvSpPr>
          <p:cNvPr id="15" name="TextBox 14">
            <a:extLst>
              <a:ext uri="{FF2B5EF4-FFF2-40B4-BE49-F238E27FC236}">
                <a16:creationId xmlns:a16="http://schemas.microsoft.com/office/drawing/2014/main" id="{7B6E5D21-CD16-7648-BCBC-E75102F6383B}"/>
              </a:ext>
            </a:extLst>
          </p:cNvPr>
          <p:cNvSpPr txBox="1"/>
          <p:nvPr/>
        </p:nvSpPr>
        <p:spPr>
          <a:xfrm>
            <a:off x="2563467" y="346084"/>
            <a:ext cx="7065066" cy="230832"/>
          </a:xfrm>
          <a:prstGeom prst="rect">
            <a:avLst/>
          </a:prstGeom>
          <a:noFill/>
        </p:spPr>
        <p:txBody>
          <a:bodyPr wrap="square" rtlCol="0">
            <a:spAutoFit/>
          </a:bodyPr>
          <a:lstStyle/>
          <a:p>
            <a:pPr algn="ctr"/>
            <a:r>
              <a:rPr lang="en-US" sz="900">
                <a:solidFill>
                  <a:schemeClr val="accent1"/>
                </a:solidFill>
                <a:latin typeface="EC Square Sans Pro"/>
              </a:rPr>
              <a:t>Authenticate     Locate evidence     User request     Evidence request     </a:t>
            </a:r>
            <a:r>
              <a:rPr lang="en-GB" sz="900">
                <a:solidFill>
                  <a:schemeClr val="accent1"/>
                </a:solidFill>
                <a:latin typeface="EC Square Sans Pro"/>
              </a:rPr>
              <a:t>ID Matching     Evidence response     </a:t>
            </a:r>
            <a:r>
              <a:rPr lang="en-US" sz="900">
                <a:solidFill>
                  <a:schemeClr val="accent1"/>
                </a:solidFill>
                <a:latin typeface="EC Square Sans Pro"/>
              </a:rPr>
              <a:t>Preview      </a:t>
            </a:r>
            <a:r>
              <a:rPr lang="en-US" sz="900" b="1">
                <a:solidFill>
                  <a:schemeClr val="accent4"/>
                </a:solidFill>
                <a:latin typeface="EC Square Sans Pro"/>
              </a:rPr>
              <a:t>Confirm</a:t>
            </a:r>
            <a:endParaRPr lang="nl-BE" sz="900" b="1">
              <a:solidFill>
                <a:schemeClr val="accent4"/>
              </a:solidFill>
              <a:latin typeface="EC Square Sans Pro"/>
            </a:endParaRPr>
          </a:p>
        </p:txBody>
      </p:sp>
    </p:spTree>
    <p:extLst>
      <p:ext uri="{BB962C8B-B14F-4D97-AF65-F5344CB8AC3E}">
        <p14:creationId xmlns:p14="http://schemas.microsoft.com/office/powerpoint/2010/main" val="413156278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6D5C5636-A541-2D4F-BAC5-2A80F19C4531}"/>
              </a:ext>
            </a:extLst>
          </p:cNvPr>
          <p:cNvSpPr>
            <a:spLocks noGrp="1"/>
          </p:cNvSpPr>
          <p:nvPr>
            <p:ph type="body" sz="quarter" idx="14"/>
          </p:nvPr>
        </p:nvSpPr>
        <p:spPr>
          <a:xfrm>
            <a:off x="831696" y="3047071"/>
            <a:ext cx="11457583" cy="950394"/>
          </a:xfrm>
        </p:spPr>
        <p:txBody>
          <a:bodyPr/>
          <a:lstStyle/>
          <a:p>
            <a:r>
              <a:rPr lang="en-BE" sz="2100"/>
              <a:t>End.</a:t>
            </a:r>
          </a:p>
        </p:txBody>
      </p:sp>
    </p:spTree>
    <p:extLst>
      <p:ext uri="{BB962C8B-B14F-4D97-AF65-F5344CB8AC3E}">
        <p14:creationId xmlns:p14="http://schemas.microsoft.com/office/powerpoint/2010/main" val="34123370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98DF405-3914-4461-BC42-A213A4C14262}"/>
              </a:ext>
            </a:extLst>
          </p:cNvPr>
          <p:cNvSpPr>
            <a:spLocks noGrp="1"/>
          </p:cNvSpPr>
          <p:nvPr>
            <p:ph type="sldNum" sz="quarter" idx="10"/>
          </p:nvPr>
        </p:nvSpPr>
        <p:spPr/>
        <p:txBody>
          <a:bodyPr/>
          <a:lstStyle/>
          <a:p>
            <a:fld id="{9E561190-0011-472E-9FCA-1D7032DB7E1D}" type="slidenum">
              <a:rPr lang="pt-PT" smtClean="0"/>
              <a:pPr/>
              <a:t>5</a:t>
            </a:fld>
            <a:endParaRPr lang="pt-PT"/>
          </a:p>
        </p:txBody>
      </p:sp>
      <p:sp>
        <p:nvSpPr>
          <p:cNvPr id="5" name="Title 4">
            <a:extLst>
              <a:ext uri="{FF2B5EF4-FFF2-40B4-BE49-F238E27FC236}">
                <a16:creationId xmlns:a16="http://schemas.microsoft.com/office/drawing/2014/main" id="{D074CEA1-B981-4FC9-951F-8309BB1239B7}"/>
              </a:ext>
            </a:extLst>
          </p:cNvPr>
          <p:cNvSpPr>
            <a:spLocks noGrp="1"/>
          </p:cNvSpPr>
          <p:nvPr>
            <p:ph type="title"/>
          </p:nvPr>
        </p:nvSpPr>
        <p:spPr/>
        <p:txBody>
          <a:bodyPr>
            <a:normAutofit fontScale="90000"/>
          </a:bodyPr>
          <a:lstStyle/>
          <a:p>
            <a:r>
              <a:rPr lang="en-US"/>
              <a:t>The Once-Only Principle, reducing administrative burden for citizens and businesses.</a:t>
            </a:r>
            <a:endParaRPr lang="nl-BE"/>
          </a:p>
        </p:txBody>
      </p:sp>
      <p:sp>
        <p:nvSpPr>
          <p:cNvPr id="9" name="Text Placeholder 8">
            <a:extLst>
              <a:ext uri="{FF2B5EF4-FFF2-40B4-BE49-F238E27FC236}">
                <a16:creationId xmlns:a16="http://schemas.microsoft.com/office/drawing/2014/main" id="{E9C07692-B733-4980-AB74-312272D0694D}"/>
              </a:ext>
            </a:extLst>
          </p:cNvPr>
          <p:cNvSpPr>
            <a:spLocks noGrp="1"/>
          </p:cNvSpPr>
          <p:nvPr>
            <p:ph type="body" sz="quarter" idx="39"/>
          </p:nvPr>
        </p:nvSpPr>
        <p:spPr>
          <a:xfrm>
            <a:off x="838200" y="1940987"/>
            <a:ext cx="4169656" cy="4512440"/>
          </a:xfrm>
        </p:spPr>
        <p:txBody>
          <a:bodyPr anchor="t">
            <a:normAutofit/>
          </a:bodyPr>
          <a:lstStyle/>
          <a:p>
            <a:r>
              <a:rPr lang="en-US" sz="2100" dirty="0"/>
              <a:t>From 2023, the Once-Only Principle will allow public administrations in Europe to reuse, or share, citizens’ and businesses’ data/documents upon request, in a transparent and secure way. </a:t>
            </a:r>
          </a:p>
          <a:p>
            <a:r>
              <a:rPr lang="en-US" sz="2100" dirty="0"/>
              <a:t>This means citizens (whether representing themselves or a business) won’t have to find and upload data/documents themselves every time they do an online procedure.</a:t>
            </a:r>
          </a:p>
          <a:p>
            <a:endParaRPr lang="en-US" sz="2100" dirty="0"/>
          </a:p>
          <a:p>
            <a:endParaRPr lang="en-US" sz="2100" dirty="0"/>
          </a:p>
          <a:p>
            <a:endParaRPr lang="en-US" sz="2100" dirty="0"/>
          </a:p>
        </p:txBody>
      </p:sp>
      <p:sp>
        <p:nvSpPr>
          <p:cNvPr id="6" name="Text Placeholder 5">
            <a:extLst>
              <a:ext uri="{FF2B5EF4-FFF2-40B4-BE49-F238E27FC236}">
                <a16:creationId xmlns:a16="http://schemas.microsoft.com/office/drawing/2014/main" id="{4E4A46FD-80E7-4CCE-867F-5D805697B8EB}"/>
              </a:ext>
            </a:extLst>
          </p:cNvPr>
          <p:cNvSpPr>
            <a:spLocks noGrp="1"/>
          </p:cNvSpPr>
          <p:nvPr>
            <p:ph type="body" sz="quarter" idx="15"/>
          </p:nvPr>
        </p:nvSpPr>
        <p:spPr/>
        <p:txBody>
          <a:bodyPr/>
          <a:lstStyle/>
          <a:p>
            <a:endParaRPr lang="nl-BE"/>
          </a:p>
        </p:txBody>
      </p:sp>
    </p:spTree>
    <p:extLst>
      <p:ext uri="{BB962C8B-B14F-4D97-AF65-F5344CB8AC3E}">
        <p14:creationId xmlns:p14="http://schemas.microsoft.com/office/powerpoint/2010/main" val="15034329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46D782-B057-6245-8F4D-433C6682EAE5}"/>
              </a:ext>
            </a:extLst>
          </p:cNvPr>
          <p:cNvSpPr>
            <a:spLocks noGrp="1"/>
          </p:cNvSpPr>
          <p:nvPr>
            <p:ph type="title"/>
          </p:nvPr>
        </p:nvSpPr>
        <p:spPr>
          <a:xfrm>
            <a:off x="838200" y="532695"/>
            <a:ext cx="10515600" cy="356432"/>
          </a:xfrm>
        </p:spPr>
        <p:txBody>
          <a:bodyPr>
            <a:noAutofit/>
          </a:bodyPr>
          <a:lstStyle/>
          <a:p>
            <a:r>
              <a:rPr lang="en-US" sz="2100">
                <a:solidFill>
                  <a:schemeClr val="accent4"/>
                </a:solidFill>
                <a:latin typeface="EC Square Sans Pro" panose="020B0506040000020004"/>
                <a:ea typeface="+mn-ea"/>
                <a:cs typeface="+mn-cs"/>
              </a:rPr>
              <a:t>Once-Only</a:t>
            </a:r>
            <a:r>
              <a:rPr lang="en-US" sz="2100" b="0">
                <a:solidFill>
                  <a:schemeClr val="accent2"/>
                </a:solidFill>
                <a:latin typeface="EC Square Sans Pro" panose="020B0506040000020004"/>
                <a:ea typeface="+mn-ea"/>
                <a:cs typeface="+mn-cs"/>
              </a:rPr>
              <a:t> means users can request for docs/data to be retrieved from other Member States (MS) to complete online procedures in other MS</a:t>
            </a:r>
            <a:endParaRPr lang="en-BE" sz="2100" b="0">
              <a:solidFill>
                <a:schemeClr val="accent2"/>
              </a:solidFill>
              <a:latin typeface="EC Square Sans Pro" panose="020B0506040000020004"/>
              <a:ea typeface="+mn-ea"/>
              <a:cs typeface="+mn-cs"/>
            </a:endParaRPr>
          </a:p>
        </p:txBody>
      </p:sp>
      <p:sp>
        <p:nvSpPr>
          <p:cNvPr id="8" name="Text Placeholder 7">
            <a:extLst>
              <a:ext uri="{FF2B5EF4-FFF2-40B4-BE49-F238E27FC236}">
                <a16:creationId xmlns:a16="http://schemas.microsoft.com/office/drawing/2014/main" id="{191B84D5-7738-C742-99D2-F0CCFF870ABE}"/>
              </a:ext>
            </a:extLst>
          </p:cNvPr>
          <p:cNvSpPr>
            <a:spLocks noGrp="1"/>
          </p:cNvSpPr>
          <p:nvPr>
            <p:ph type="body" sz="quarter" idx="15"/>
          </p:nvPr>
        </p:nvSpPr>
        <p:spPr/>
        <p:txBody>
          <a:bodyPr/>
          <a:lstStyle/>
          <a:p>
            <a:endParaRPr lang="en-BE"/>
          </a:p>
        </p:txBody>
      </p:sp>
      <p:cxnSp>
        <p:nvCxnSpPr>
          <p:cNvPr id="43" name="Straight Arrow Connector 42">
            <a:extLst>
              <a:ext uri="{FF2B5EF4-FFF2-40B4-BE49-F238E27FC236}">
                <a16:creationId xmlns:a16="http://schemas.microsoft.com/office/drawing/2014/main" id="{80CE8163-44A7-7245-83F2-6D742675610F}"/>
              </a:ext>
            </a:extLst>
          </p:cNvPr>
          <p:cNvCxnSpPr>
            <a:cxnSpLocks/>
          </p:cNvCxnSpPr>
          <p:nvPr/>
        </p:nvCxnSpPr>
        <p:spPr>
          <a:xfrm>
            <a:off x="5659340" y="3733222"/>
            <a:ext cx="3609708" cy="0"/>
          </a:xfrm>
          <a:prstGeom prst="straightConnector1">
            <a:avLst/>
          </a:prstGeom>
          <a:ln>
            <a:solidFill>
              <a:schemeClr val="accent2"/>
            </a:solidFill>
            <a:headEnd type="triangle"/>
            <a:tailEnd type="triangle"/>
          </a:ln>
        </p:spPr>
        <p:style>
          <a:lnRef idx="1">
            <a:schemeClr val="accent1"/>
          </a:lnRef>
          <a:fillRef idx="0">
            <a:schemeClr val="accent1"/>
          </a:fillRef>
          <a:effectRef idx="0">
            <a:schemeClr val="accent1"/>
          </a:effectRef>
          <a:fontRef idx="minor">
            <a:schemeClr val="tx1"/>
          </a:fontRef>
        </p:style>
      </p:cxnSp>
      <p:pic>
        <p:nvPicPr>
          <p:cNvPr id="38" name="Picture 37">
            <a:extLst>
              <a:ext uri="{FF2B5EF4-FFF2-40B4-BE49-F238E27FC236}">
                <a16:creationId xmlns:a16="http://schemas.microsoft.com/office/drawing/2014/main" id="{BBFD09D4-24B8-9F47-9AAD-A9B9F0D17582}"/>
              </a:ext>
            </a:extLst>
          </p:cNvPr>
          <p:cNvPicPr>
            <a:picLocks noChangeAspect="1"/>
          </p:cNvPicPr>
          <p:nvPr/>
        </p:nvPicPr>
        <p:blipFill>
          <a:blip r:embed="rId3">
            <a:extLst>
              <a:ext uri="{28A0092B-C50C-407E-A947-70E740481C1C}">
                <a14:useLocalDpi xmlns:a14="http://schemas.microsoft.com/office/drawing/2010/main" val="0"/>
              </a:ext>
            </a:extLst>
          </a:blip>
          <a:srcRect t="46" b="46"/>
          <a:stretch/>
        </p:blipFill>
        <p:spPr>
          <a:xfrm>
            <a:off x="3646585" y="2009374"/>
            <a:ext cx="1664098" cy="3600000"/>
          </a:xfrm>
          <a:prstGeom prst="rect">
            <a:avLst/>
          </a:prstGeom>
          <a:ln w="3175">
            <a:solidFill>
              <a:schemeClr val="bg1">
                <a:lumMod val="95000"/>
              </a:schemeClr>
            </a:solidFill>
          </a:ln>
          <a:effectLst>
            <a:outerShdw blurRad="508000" dist="381000" dir="4500000" sx="90000" sy="90000" algn="tl" rotWithShape="0">
              <a:srgbClr val="7090B0">
                <a:alpha val="50000"/>
              </a:srgbClr>
            </a:outerShdw>
          </a:effectLst>
        </p:spPr>
      </p:pic>
      <p:pic>
        <p:nvPicPr>
          <p:cNvPr id="41" name="Picture 8">
            <a:extLst>
              <a:ext uri="{FF2B5EF4-FFF2-40B4-BE49-F238E27FC236}">
                <a16:creationId xmlns:a16="http://schemas.microsoft.com/office/drawing/2014/main" id="{F0380F5C-DB7F-2947-98ED-B1B8A1DAB8F7}"/>
              </a:ext>
            </a:extLst>
          </p:cNvPr>
          <p:cNvPicPr>
            <a:picLocks noChangeAspect="1"/>
          </p:cNvPicPr>
          <p:nvPr/>
        </p:nvPicPr>
        <p:blipFill rotWithShape="1">
          <a:blip r:embed="rId4"/>
          <a:srcRect l="22680" r="24819" b="4141"/>
          <a:stretch/>
        </p:blipFill>
        <p:spPr>
          <a:xfrm>
            <a:off x="791052" y="2738103"/>
            <a:ext cx="1724275" cy="1724275"/>
          </a:xfrm>
          <a:prstGeom prst="ellipse">
            <a:avLst/>
          </a:prstGeom>
        </p:spPr>
      </p:pic>
      <p:sp>
        <p:nvSpPr>
          <p:cNvPr id="61" name="TextBox 60">
            <a:extLst>
              <a:ext uri="{FF2B5EF4-FFF2-40B4-BE49-F238E27FC236}">
                <a16:creationId xmlns:a16="http://schemas.microsoft.com/office/drawing/2014/main" id="{276F56DD-5A49-2F49-AF88-120584B2A638}"/>
              </a:ext>
            </a:extLst>
          </p:cNvPr>
          <p:cNvSpPr txBox="1"/>
          <p:nvPr/>
        </p:nvSpPr>
        <p:spPr>
          <a:xfrm>
            <a:off x="3430044" y="5770487"/>
            <a:ext cx="1988045" cy="261610"/>
          </a:xfrm>
          <a:prstGeom prst="rect">
            <a:avLst/>
          </a:prstGeom>
          <a:noFill/>
        </p:spPr>
        <p:txBody>
          <a:bodyPr wrap="none" rtlCol="0">
            <a:spAutoFit/>
          </a:bodyPr>
          <a:lstStyle/>
          <a:p>
            <a:r>
              <a:rPr lang="en-BE" sz="1100">
                <a:solidFill>
                  <a:schemeClr val="accent4"/>
                </a:solidFill>
                <a:latin typeface="EC Square Sans Pro" panose="020B0506040000020004" pitchFamily="34" charset="0"/>
              </a:rPr>
              <a:t>Evidence Requester:  </a:t>
            </a:r>
            <a:r>
              <a:rPr lang="en-BE" sz="1100" b="1">
                <a:solidFill>
                  <a:schemeClr val="accent4"/>
                </a:solidFill>
                <a:latin typeface="EC Square Sans Pro" panose="020B0506040000020004" pitchFamily="34" charset="0"/>
              </a:rPr>
              <a:t>Germany</a:t>
            </a:r>
          </a:p>
        </p:txBody>
      </p:sp>
      <p:grpSp>
        <p:nvGrpSpPr>
          <p:cNvPr id="20" name="Group 19">
            <a:extLst>
              <a:ext uri="{FF2B5EF4-FFF2-40B4-BE49-F238E27FC236}">
                <a16:creationId xmlns:a16="http://schemas.microsoft.com/office/drawing/2014/main" id="{E7A0C845-AD1C-404D-B054-A389382D53BD}"/>
              </a:ext>
            </a:extLst>
          </p:cNvPr>
          <p:cNvGrpSpPr/>
          <p:nvPr/>
        </p:nvGrpSpPr>
        <p:grpSpPr>
          <a:xfrm>
            <a:off x="9774029" y="4331573"/>
            <a:ext cx="777974" cy="261610"/>
            <a:chOff x="9567015" y="4721352"/>
            <a:chExt cx="777974" cy="261610"/>
          </a:xfrm>
        </p:grpSpPr>
        <p:pic>
          <p:nvPicPr>
            <p:cNvPr id="48" name="Picture 47">
              <a:extLst>
                <a:ext uri="{FF2B5EF4-FFF2-40B4-BE49-F238E27FC236}">
                  <a16:creationId xmlns:a16="http://schemas.microsoft.com/office/drawing/2014/main" id="{D085180F-17F0-6949-82DE-D84D0D897B3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133683" y="4789452"/>
              <a:ext cx="211306" cy="125409"/>
            </a:xfrm>
            <a:prstGeom prst="rect">
              <a:avLst/>
            </a:prstGeom>
          </p:spPr>
        </p:pic>
        <p:sp>
          <p:nvSpPr>
            <p:cNvPr id="62" name="TextBox 61">
              <a:extLst>
                <a:ext uri="{FF2B5EF4-FFF2-40B4-BE49-F238E27FC236}">
                  <a16:creationId xmlns:a16="http://schemas.microsoft.com/office/drawing/2014/main" id="{75422AB6-DBF6-0E43-A802-4FC593E2953A}"/>
                </a:ext>
              </a:extLst>
            </p:cNvPr>
            <p:cNvSpPr txBox="1"/>
            <p:nvPr/>
          </p:nvSpPr>
          <p:spPr>
            <a:xfrm>
              <a:off x="9567015" y="4721352"/>
              <a:ext cx="540533" cy="261610"/>
            </a:xfrm>
            <a:prstGeom prst="rect">
              <a:avLst/>
            </a:prstGeom>
            <a:noFill/>
          </p:spPr>
          <p:txBody>
            <a:bodyPr wrap="none" rtlCol="0">
              <a:spAutoFit/>
            </a:bodyPr>
            <a:lstStyle/>
            <a:p>
              <a:r>
                <a:rPr lang="en-BE" sz="1100" b="1">
                  <a:solidFill>
                    <a:schemeClr val="accent4"/>
                  </a:solidFill>
                  <a:latin typeface="EC Square Sans Pro" panose="020B0506040000020004" pitchFamily="34" charset="0"/>
                </a:rPr>
                <a:t>Spain</a:t>
              </a:r>
            </a:p>
          </p:txBody>
        </p:sp>
      </p:grpSp>
      <p:grpSp>
        <p:nvGrpSpPr>
          <p:cNvPr id="65" name="Group 64">
            <a:extLst>
              <a:ext uri="{FF2B5EF4-FFF2-40B4-BE49-F238E27FC236}">
                <a16:creationId xmlns:a16="http://schemas.microsoft.com/office/drawing/2014/main" id="{81B8D511-B30C-AC44-9016-7A64A9E5962D}"/>
              </a:ext>
            </a:extLst>
          </p:cNvPr>
          <p:cNvGrpSpPr/>
          <p:nvPr/>
        </p:nvGrpSpPr>
        <p:grpSpPr>
          <a:xfrm>
            <a:off x="1082003" y="4616040"/>
            <a:ext cx="1187620" cy="261610"/>
            <a:chOff x="9889222" y="4721352"/>
            <a:chExt cx="1187620" cy="261610"/>
          </a:xfrm>
        </p:grpSpPr>
        <p:pic>
          <p:nvPicPr>
            <p:cNvPr id="66" name="Picture 65">
              <a:extLst>
                <a:ext uri="{FF2B5EF4-FFF2-40B4-BE49-F238E27FC236}">
                  <a16:creationId xmlns:a16="http://schemas.microsoft.com/office/drawing/2014/main" id="{75FFE522-80C2-0748-B64A-CDB3B7F416B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865536" y="4789452"/>
              <a:ext cx="211306" cy="125409"/>
            </a:xfrm>
            <a:prstGeom prst="rect">
              <a:avLst/>
            </a:prstGeom>
          </p:spPr>
        </p:pic>
        <p:sp>
          <p:nvSpPr>
            <p:cNvPr id="67" name="TextBox 66">
              <a:extLst>
                <a:ext uri="{FF2B5EF4-FFF2-40B4-BE49-F238E27FC236}">
                  <a16:creationId xmlns:a16="http://schemas.microsoft.com/office/drawing/2014/main" id="{6045761C-6836-9042-887D-B5DCBB0ADB5D}"/>
                </a:ext>
              </a:extLst>
            </p:cNvPr>
            <p:cNvSpPr txBox="1"/>
            <p:nvPr/>
          </p:nvSpPr>
          <p:spPr>
            <a:xfrm>
              <a:off x="9889222" y="4721352"/>
              <a:ext cx="982961" cy="261610"/>
            </a:xfrm>
            <a:prstGeom prst="rect">
              <a:avLst/>
            </a:prstGeom>
            <a:noFill/>
          </p:spPr>
          <p:txBody>
            <a:bodyPr wrap="none" rtlCol="0">
              <a:spAutoFit/>
            </a:bodyPr>
            <a:lstStyle/>
            <a:p>
              <a:pPr algn="ctr"/>
              <a:r>
                <a:rPr lang="en-BE" sz="1100">
                  <a:solidFill>
                    <a:schemeClr val="accent4"/>
                  </a:solidFill>
                  <a:latin typeface="EC Square Sans Pro" panose="020B0506040000020004" pitchFamily="34" charset="0"/>
                </a:rPr>
                <a:t>User:  </a:t>
              </a:r>
              <a:r>
                <a:rPr lang="en-BE" sz="1100" b="1">
                  <a:solidFill>
                    <a:schemeClr val="accent4"/>
                  </a:solidFill>
                  <a:latin typeface="EC Square Sans Pro" panose="020B0506040000020004" pitchFamily="34" charset="0"/>
                </a:rPr>
                <a:t>Bianca</a:t>
              </a:r>
            </a:p>
          </p:txBody>
        </p:sp>
      </p:grpSp>
      <p:pic>
        <p:nvPicPr>
          <p:cNvPr id="68" name="Picture 67">
            <a:extLst>
              <a:ext uri="{FF2B5EF4-FFF2-40B4-BE49-F238E27FC236}">
                <a16:creationId xmlns:a16="http://schemas.microsoft.com/office/drawing/2014/main" id="{3CAE2864-D2AF-6049-B51C-43C4E7399E1F}"/>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p:blipFill>
        <p:spPr>
          <a:xfrm>
            <a:off x="3640443" y="2009374"/>
            <a:ext cx="1664098" cy="3601526"/>
          </a:xfrm>
          <a:prstGeom prst="rect">
            <a:avLst/>
          </a:prstGeom>
          <a:effectLst>
            <a:outerShdw blurRad="508000" dist="38100" dir="8100000" algn="tr" rotWithShape="0">
              <a:schemeClr val="bg1">
                <a:lumMod val="50000"/>
                <a:alpha val="40000"/>
              </a:schemeClr>
            </a:outerShdw>
          </a:effectLst>
        </p:spPr>
      </p:pic>
      <p:pic>
        <p:nvPicPr>
          <p:cNvPr id="69" name="Picture 68">
            <a:extLst>
              <a:ext uri="{FF2B5EF4-FFF2-40B4-BE49-F238E27FC236}">
                <a16:creationId xmlns:a16="http://schemas.microsoft.com/office/drawing/2014/main" id="{2E4BE8B0-8127-4E43-808C-6EE79E37A784}"/>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418089" y="5835471"/>
            <a:ext cx="241251" cy="141220"/>
          </a:xfrm>
          <a:prstGeom prst="rect">
            <a:avLst/>
          </a:prstGeom>
        </p:spPr>
      </p:pic>
      <p:sp>
        <p:nvSpPr>
          <p:cNvPr id="71" name="TextBox 70">
            <a:extLst>
              <a:ext uri="{FF2B5EF4-FFF2-40B4-BE49-F238E27FC236}">
                <a16:creationId xmlns:a16="http://schemas.microsoft.com/office/drawing/2014/main" id="{53EF307F-E342-3941-90D0-E40EDDB022D1}"/>
              </a:ext>
            </a:extLst>
          </p:cNvPr>
          <p:cNvSpPr txBox="1"/>
          <p:nvPr/>
        </p:nvSpPr>
        <p:spPr>
          <a:xfrm>
            <a:off x="6248156" y="3429000"/>
            <a:ext cx="2432076" cy="261610"/>
          </a:xfrm>
          <a:prstGeom prst="rect">
            <a:avLst/>
          </a:prstGeom>
          <a:noFill/>
        </p:spPr>
        <p:txBody>
          <a:bodyPr wrap="none" rtlCol="0">
            <a:spAutoFit/>
          </a:bodyPr>
          <a:lstStyle/>
          <a:p>
            <a:r>
              <a:rPr lang="en-BE" sz="1100">
                <a:solidFill>
                  <a:schemeClr val="accent2"/>
                </a:solidFill>
                <a:latin typeface="EC Square Sans Pro" panose="020B0506040000020004" pitchFamily="34" charset="0"/>
              </a:rPr>
              <a:t>Requests &amp; responses for docs &amp; data</a:t>
            </a:r>
          </a:p>
        </p:txBody>
      </p:sp>
      <p:grpSp>
        <p:nvGrpSpPr>
          <p:cNvPr id="72" name="Group 71">
            <a:extLst>
              <a:ext uri="{FF2B5EF4-FFF2-40B4-BE49-F238E27FC236}">
                <a16:creationId xmlns:a16="http://schemas.microsoft.com/office/drawing/2014/main" id="{E68AF639-53FD-4641-B033-2E39619BED9C}"/>
              </a:ext>
            </a:extLst>
          </p:cNvPr>
          <p:cNvGrpSpPr/>
          <p:nvPr/>
        </p:nvGrpSpPr>
        <p:grpSpPr>
          <a:xfrm>
            <a:off x="9483543" y="3219429"/>
            <a:ext cx="1445955" cy="942361"/>
            <a:chOff x="10183096" y="3595420"/>
            <a:chExt cx="1445955" cy="942361"/>
          </a:xfrm>
        </p:grpSpPr>
        <p:sp>
          <p:nvSpPr>
            <p:cNvPr id="73" name="TextBox 72">
              <a:extLst>
                <a:ext uri="{FF2B5EF4-FFF2-40B4-BE49-F238E27FC236}">
                  <a16:creationId xmlns:a16="http://schemas.microsoft.com/office/drawing/2014/main" id="{26B96E0A-33C3-674C-A05C-5D5951889EE5}"/>
                </a:ext>
              </a:extLst>
            </p:cNvPr>
            <p:cNvSpPr txBox="1"/>
            <p:nvPr/>
          </p:nvSpPr>
          <p:spPr>
            <a:xfrm>
              <a:off x="10183096" y="3595420"/>
              <a:ext cx="1445955" cy="261610"/>
            </a:xfrm>
            <a:prstGeom prst="rect">
              <a:avLst/>
            </a:prstGeom>
            <a:noFill/>
          </p:spPr>
          <p:txBody>
            <a:bodyPr wrap="square" rtlCol="0">
              <a:spAutoFit/>
            </a:bodyPr>
            <a:lstStyle/>
            <a:p>
              <a:pPr algn="ctr"/>
              <a:r>
                <a:rPr lang="en-US" sz="1100">
                  <a:solidFill>
                    <a:schemeClr val="accent2"/>
                  </a:solidFill>
                  <a:latin typeface="EC Square Sans Pro" panose="020B0506040000020004" pitchFamily="34" charset="0"/>
                </a:rPr>
                <a:t>Evidence provider</a:t>
              </a:r>
              <a:endParaRPr lang="en-BE" sz="1100">
                <a:solidFill>
                  <a:schemeClr val="accent2"/>
                </a:solidFill>
                <a:latin typeface="EC Square Sans Pro" panose="020B0506040000020004" pitchFamily="34" charset="0"/>
              </a:endParaRPr>
            </a:p>
          </p:txBody>
        </p:sp>
        <p:pic>
          <p:nvPicPr>
            <p:cNvPr id="74" name="Graphic 73">
              <a:extLst>
                <a:ext uri="{FF2B5EF4-FFF2-40B4-BE49-F238E27FC236}">
                  <a16:creationId xmlns:a16="http://schemas.microsoft.com/office/drawing/2014/main" id="{C687EB4F-E291-F947-841C-9FFC0D2F7172}"/>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0560591" y="3846816"/>
              <a:ext cx="690965" cy="690965"/>
            </a:xfrm>
            <a:prstGeom prst="rect">
              <a:avLst/>
            </a:prstGeom>
          </p:spPr>
        </p:pic>
      </p:grpSp>
    </p:spTree>
    <p:extLst>
      <p:ext uri="{BB962C8B-B14F-4D97-AF65-F5344CB8AC3E}">
        <p14:creationId xmlns:p14="http://schemas.microsoft.com/office/powerpoint/2010/main" val="6430649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46D782-B057-6245-8F4D-433C6682EAE5}"/>
              </a:ext>
            </a:extLst>
          </p:cNvPr>
          <p:cNvSpPr>
            <a:spLocks noGrp="1"/>
          </p:cNvSpPr>
          <p:nvPr>
            <p:ph type="title"/>
          </p:nvPr>
        </p:nvSpPr>
        <p:spPr>
          <a:xfrm>
            <a:off x="4475923" y="3250783"/>
            <a:ext cx="10515600" cy="356432"/>
          </a:xfrm>
        </p:spPr>
        <p:txBody>
          <a:bodyPr>
            <a:noAutofit/>
          </a:bodyPr>
          <a:lstStyle/>
          <a:p>
            <a:pPr algn="just"/>
            <a:r>
              <a:rPr lang="en-US" sz="2700">
                <a:solidFill>
                  <a:schemeClr val="accent4"/>
                </a:solidFill>
                <a:hlinkClick r:id="rId3"/>
              </a:rPr>
              <a:t>Click through the User Experience</a:t>
            </a:r>
            <a:endParaRPr lang="en-BE" sz="2700">
              <a:solidFill>
                <a:schemeClr val="accent4"/>
              </a:solidFill>
            </a:endParaRPr>
          </a:p>
        </p:txBody>
      </p:sp>
      <p:sp>
        <p:nvSpPr>
          <p:cNvPr id="8" name="Text Placeholder 7">
            <a:extLst>
              <a:ext uri="{FF2B5EF4-FFF2-40B4-BE49-F238E27FC236}">
                <a16:creationId xmlns:a16="http://schemas.microsoft.com/office/drawing/2014/main" id="{191B84D5-7738-C742-99D2-F0CCFF870ABE}"/>
              </a:ext>
            </a:extLst>
          </p:cNvPr>
          <p:cNvSpPr>
            <a:spLocks noGrp="1"/>
          </p:cNvSpPr>
          <p:nvPr>
            <p:ph type="body" sz="quarter" idx="15"/>
          </p:nvPr>
        </p:nvSpPr>
        <p:spPr/>
        <p:txBody>
          <a:bodyPr/>
          <a:lstStyle/>
          <a:p>
            <a:endParaRPr lang="en-BE"/>
          </a:p>
        </p:txBody>
      </p:sp>
      <p:pic>
        <p:nvPicPr>
          <p:cNvPr id="68" name="Picture 67">
            <a:extLst>
              <a:ext uri="{FF2B5EF4-FFF2-40B4-BE49-F238E27FC236}">
                <a16:creationId xmlns:a16="http://schemas.microsoft.com/office/drawing/2014/main" id="{3CAE2864-D2AF-6049-B51C-43C4E7399E1F}"/>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1430327" y="700160"/>
            <a:ext cx="2521740" cy="5457679"/>
          </a:xfrm>
          <a:prstGeom prst="rect">
            <a:avLst/>
          </a:prstGeom>
          <a:effectLst>
            <a:outerShdw blurRad="127000" dist="38100" dir="8100000" algn="tr" rotWithShape="0">
              <a:schemeClr val="accent3">
                <a:alpha val="40000"/>
              </a:schemeClr>
            </a:outerShdw>
          </a:effectLst>
        </p:spPr>
      </p:pic>
      <p:pic>
        <p:nvPicPr>
          <p:cNvPr id="4" name="Graphic 3">
            <a:hlinkClick r:id="rId3"/>
            <a:extLst>
              <a:ext uri="{FF2B5EF4-FFF2-40B4-BE49-F238E27FC236}">
                <a16:creationId xmlns:a16="http://schemas.microsoft.com/office/drawing/2014/main" id="{CAFA1630-A5E7-134B-B90E-B3E0D5ECA4FB}"/>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9942361" y="3159400"/>
            <a:ext cx="539197" cy="539197"/>
          </a:xfrm>
          <a:prstGeom prst="rect">
            <a:avLst/>
          </a:prstGeom>
        </p:spPr>
      </p:pic>
    </p:spTree>
    <p:extLst>
      <p:ext uri="{BB962C8B-B14F-4D97-AF65-F5344CB8AC3E}">
        <p14:creationId xmlns:p14="http://schemas.microsoft.com/office/powerpoint/2010/main" val="31190547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AC51104E-AB6C-EF40-80DA-37EF316FBFB5}"/>
              </a:ext>
            </a:extLst>
          </p:cNvPr>
          <p:cNvGrpSpPr/>
          <p:nvPr/>
        </p:nvGrpSpPr>
        <p:grpSpPr>
          <a:xfrm>
            <a:off x="6238056" y="5160821"/>
            <a:ext cx="5045295" cy="755403"/>
            <a:chOff x="6238056" y="4091994"/>
            <a:chExt cx="5045295" cy="755403"/>
          </a:xfrm>
        </p:grpSpPr>
        <p:sp>
          <p:nvSpPr>
            <p:cNvPr id="23" name="TextBox 22">
              <a:extLst>
                <a:ext uri="{FF2B5EF4-FFF2-40B4-BE49-F238E27FC236}">
                  <a16:creationId xmlns:a16="http://schemas.microsoft.com/office/drawing/2014/main" id="{46355B49-B08D-A14C-8B2D-561054BA7F6C}"/>
                </a:ext>
              </a:extLst>
            </p:cNvPr>
            <p:cNvSpPr txBox="1"/>
            <p:nvPr/>
          </p:nvSpPr>
          <p:spPr>
            <a:xfrm>
              <a:off x="6243351" y="4091994"/>
              <a:ext cx="5040000" cy="353943"/>
            </a:xfrm>
            <a:prstGeom prst="rect">
              <a:avLst/>
            </a:prstGeom>
            <a:noFill/>
          </p:spPr>
          <p:txBody>
            <a:bodyPr wrap="square" rtlCol="0">
              <a:spAutoFit/>
            </a:bodyPr>
            <a:lstStyle/>
            <a:p>
              <a:r>
                <a:rPr lang="en-US" sz="1700" b="1">
                  <a:solidFill>
                    <a:schemeClr val="accent5"/>
                  </a:solidFill>
                  <a:latin typeface="EC Square Sans Pro"/>
                </a:rPr>
                <a:t>8  </a:t>
              </a:r>
              <a:r>
                <a:rPr lang="en-US" sz="1700" b="1">
                  <a:solidFill>
                    <a:schemeClr val="accent4"/>
                  </a:solidFill>
                  <a:latin typeface="EC Square Sans Pro"/>
                </a:rPr>
                <a:t>Confirm</a:t>
              </a:r>
              <a:endParaRPr lang="nl-BE" sz="1700" b="1">
                <a:solidFill>
                  <a:schemeClr val="accent4"/>
                </a:solidFill>
                <a:latin typeface="EC Square Sans Pro"/>
              </a:endParaRPr>
            </a:p>
          </p:txBody>
        </p:sp>
        <p:cxnSp>
          <p:nvCxnSpPr>
            <p:cNvPr id="24" name="Straight Connector 23">
              <a:extLst>
                <a:ext uri="{FF2B5EF4-FFF2-40B4-BE49-F238E27FC236}">
                  <a16:creationId xmlns:a16="http://schemas.microsoft.com/office/drawing/2014/main" id="{61E5E188-3882-7542-8DC0-B0D958B7103D}"/>
                </a:ext>
              </a:extLst>
            </p:cNvPr>
            <p:cNvCxnSpPr>
              <a:cxnSpLocks/>
            </p:cNvCxnSpPr>
            <p:nvPr/>
          </p:nvCxnSpPr>
          <p:spPr>
            <a:xfrm>
              <a:off x="6238056" y="4445937"/>
              <a:ext cx="4647648" cy="0"/>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BFCCEEF9-F5F4-9044-B83E-7624B39AE818}"/>
                </a:ext>
              </a:extLst>
            </p:cNvPr>
            <p:cNvSpPr txBox="1"/>
            <p:nvPr/>
          </p:nvSpPr>
          <p:spPr>
            <a:xfrm>
              <a:off x="6243351" y="4539620"/>
              <a:ext cx="4647645" cy="307777"/>
            </a:xfrm>
            <a:prstGeom prst="rect">
              <a:avLst/>
            </a:prstGeom>
            <a:noFill/>
          </p:spPr>
          <p:txBody>
            <a:bodyPr wrap="square" rtlCol="0">
              <a:spAutoFit/>
            </a:bodyPr>
            <a:lstStyle/>
            <a:p>
              <a:r>
                <a:rPr lang="en-BE" sz="1400">
                  <a:solidFill>
                    <a:schemeClr val="accent2"/>
                  </a:solidFill>
                  <a:latin typeface="EC Square Sans Pro" panose="020B0506040000020004" pitchFamily="34" charset="0"/>
                </a:rPr>
                <a:t>User can confirm if they want to use the evidence</a:t>
              </a:r>
            </a:p>
          </p:txBody>
        </p:sp>
      </p:grpSp>
      <p:sp>
        <p:nvSpPr>
          <p:cNvPr id="2" name="Title 1">
            <a:extLst>
              <a:ext uri="{FF2B5EF4-FFF2-40B4-BE49-F238E27FC236}">
                <a16:creationId xmlns:a16="http://schemas.microsoft.com/office/drawing/2014/main" id="{D246D782-B057-6245-8F4D-433C6682EAE5}"/>
              </a:ext>
            </a:extLst>
          </p:cNvPr>
          <p:cNvSpPr>
            <a:spLocks noGrp="1"/>
          </p:cNvSpPr>
          <p:nvPr>
            <p:ph type="title"/>
          </p:nvPr>
        </p:nvSpPr>
        <p:spPr/>
        <p:txBody>
          <a:bodyPr>
            <a:noAutofit/>
          </a:bodyPr>
          <a:lstStyle/>
          <a:p>
            <a:r>
              <a:rPr lang="en-GB" sz="3400">
                <a:ea typeface="Verdana" panose="020B0604030504040204" pitchFamily="34" charset="0"/>
              </a:rPr>
              <a:t>8 key requirements of the once-only system</a:t>
            </a:r>
            <a:endParaRPr lang="en-BE" sz="3400">
              <a:ea typeface="Verdana" panose="020B0604030504040204" pitchFamily="34" charset="0"/>
            </a:endParaRPr>
          </a:p>
        </p:txBody>
      </p:sp>
      <p:sp>
        <p:nvSpPr>
          <p:cNvPr id="12" name="TextBox 11">
            <a:extLst>
              <a:ext uri="{FF2B5EF4-FFF2-40B4-BE49-F238E27FC236}">
                <a16:creationId xmlns:a16="http://schemas.microsoft.com/office/drawing/2014/main" id="{B6918E6F-CA1E-3A44-A690-E35E517D3D3E}"/>
              </a:ext>
            </a:extLst>
          </p:cNvPr>
          <p:cNvSpPr txBox="1"/>
          <p:nvPr/>
        </p:nvSpPr>
        <p:spPr>
          <a:xfrm>
            <a:off x="808364" y="1955691"/>
            <a:ext cx="5040000" cy="353943"/>
          </a:xfrm>
          <a:prstGeom prst="rect">
            <a:avLst/>
          </a:prstGeom>
          <a:noFill/>
        </p:spPr>
        <p:txBody>
          <a:bodyPr wrap="square" rtlCol="0">
            <a:spAutoFit/>
          </a:bodyPr>
          <a:lstStyle/>
          <a:p>
            <a:r>
              <a:rPr lang="en-US" sz="1700" b="1">
                <a:solidFill>
                  <a:schemeClr val="accent5"/>
                </a:solidFill>
                <a:latin typeface="EC Square Sans Pro"/>
              </a:rPr>
              <a:t>1  </a:t>
            </a:r>
            <a:r>
              <a:rPr lang="en-US" sz="1700" b="1">
                <a:solidFill>
                  <a:schemeClr val="accent4"/>
                </a:solidFill>
                <a:latin typeface="EC Square Sans Pro"/>
              </a:rPr>
              <a:t>Authenticate</a:t>
            </a:r>
            <a:endParaRPr lang="nl-BE" sz="1700" b="1">
              <a:solidFill>
                <a:schemeClr val="accent4"/>
              </a:solidFill>
              <a:latin typeface="EC Square Sans Pro"/>
            </a:endParaRPr>
          </a:p>
        </p:txBody>
      </p:sp>
      <p:cxnSp>
        <p:nvCxnSpPr>
          <p:cNvPr id="15" name="Straight Connector 14">
            <a:extLst>
              <a:ext uri="{FF2B5EF4-FFF2-40B4-BE49-F238E27FC236}">
                <a16:creationId xmlns:a16="http://schemas.microsoft.com/office/drawing/2014/main" id="{897C136C-9D91-F046-8433-D2B09865FFE8}"/>
              </a:ext>
            </a:extLst>
          </p:cNvPr>
          <p:cNvCxnSpPr>
            <a:cxnSpLocks/>
          </p:cNvCxnSpPr>
          <p:nvPr/>
        </p:nvCxnSpPr>
        <p:spPr>
          <a:xfrm>
            <a:off x="838199" y="2310021"/>
            <a:ext cx="4647648" cy="0"/>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AB625071-45F6-E84A-A800-48315B9C61E7}"/>
              </a:ext>
            </a:extLst>
          </p:cNvPr>
          <p:cNvSpPr txBox="1"/>
          <p:nvPr/>
        </p:nvSpPr>
        <p:spPr>
          <a:xfrm>
            <a:off x="808364" y="2403317"/>
            <a:ext cx="4647645" cy="307777"/>
          </a:xfrm>
          <a:prstGeom prst="rect">
            <a:avLst/>
          </a:prstGeom>
          <a:noFill/>
        </p:spPr>
        <p:txBody>
          <a:bodyPr wrap="square" rtlCol="0">
            <a:spAutoFit/>
          </a:bodyPr>
          <a:lstStyle/>
          <a:p>
            <a:r>
              <a:rPr lang="en-BE" sz="1400">
                <a:solidFill>
                  <a:schemeClr val="accent2"/>
                </a:solidFill>
                <a:latin typeface="EC Square Sans Pro" panose="020B0506040000020004" pitchFamily="34" charset="0"/>
              </a:rPr>
              <a:t>User can authenticate with an eIDAS eID</a:t>
            </a:r>
          </a:p>
        </p:txBody>
      </p:sp>
      <p:sp>
        <p:nvSpPr>
          <p:cNvPr id="28" name="TextBox 27">
            <a:extLst>
              <a:ext uri="{FF2B5EF4-FFF2-40B4-BE49-F238E27FC236}">
                <a16:creationId xmlns:a16="http://schemas.microsoft.com/office/drawing/2014/main" id="{DE9FF5F3-AC09-8B4D-B146-3B2A14D7E53B}"/>
              </a:ext>
            </a:extLst>
          </p:cNvPr>
          <p:cNvSpPr txBox="1"/>
          <p:nvPr/>
        </p:nvSpPr>
        <p:spPr>
          <a:xfrm>
            <a:off x="808364" y="3024068"/>
            <a:ext cx="5040000" cy="353943"/>
          </a:xfrm>
          <a:prstGeom prst="rect">
            <a:avLst/>
          </a:prstGeom>
          <a:noFill/>
        </p:spPr>
        <p:txBody>
          <a:bodyPr wrap="square" rtlCol="0">
            <a:spAutoFit/>
          </a:bodyPr>
          <a:lstStyle/>
          <a:p>
            <a:r>
              <a:rPr lang="en-US" sz="1700" b="1">
                <a:solidFill>
                  <a:schemeClr val="accent5"/>
                </a:solidFill>
                <a:latin typeface="EC Square Sans Pro"/>
              </a:rPr>
              <a:t>2  </a:t>
            </a:r>
            <a:r>
              <a:rPr lang="en-US" sz="1700" b="1">
                <a:solidFill>
                  <a:schemeClr val="accent4"/>
                </a:solidFill>
                <a:latin typeface="EC Square Sans Pro"/>
              </a:rPr>
              <a:t>Locate evidence</a:t>
            </a:r>
            <a:endParaRPr lang="nl-BE" sz="1700" b="1">
              <a:solidFill>
                <a:schemeClr val="accent4"/>
              </a:solidFill>
              <a:latin typeface="EC Square Sans Pro"/>
            </a:endParaRPr>
          </a:p>
        </p:txBody>
      </p:sp>
      <p:cxnSp>
        <p:nvCxnSpPr>
          <p:cNvPr id="29" name="Straight Connector 28">
            <a:extLst>
              <a:ext uri="{FF2B5EF4-FFF2-40B4-BE49-F238E27FC236}">
                <a16:creationId xmlns:a16="http://schemas.microsoft.com/office/drawing/2014/main" id="{0FF78EF1-8468-FD41-A031-7D2523DB580B}"/>
              </a:ext>
            </a:extLst>
          </p:cNvPr>
          <p:cNvCxnSpPr>
            <a:cxnSpLocks/>
          </p:cNvCxnSpPr>
          <p:nvPr/>
        </p:nvCxnSpPr>
        <p:spPr>
          <a:xfrm>
            <a:off x="838199" y="3378011"/>
            <a:ext cx="4647648" cy="0"/>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AE33EC53-6F9C-B843-A69A-C2C585155447}"/>
              </a:ext>
            </a:extLst>
          </p:cNvPr>
          <p:cNvSpPr txBox="1"/>
          <p:nvPr/>
        </p:nvSpPr>
        <p:spPr>
          <a:xfrm>
            <a:off x="808364" y="3471694"/>
            <a:ext cx="4647645" cy="307777"/>
          </a:xfrm>
          <a:prstGeom prst="rect">
            <a:avLst/>
          </a:prstGeom>
          <a:noFill/>
        </p:spPr>
        <p:txBody>
          <a:bodyPr wrap="square" rtlCol="0">
            <a:spAutoFit/>
          </a:bodyPr>
          <a:lstStyle/>
          <a:p>
            <a:r>
              <a:rPr lang="en-GB" sz="1400">
                <a:solidFill>
                  <a:schemeClr val="accent2"/>
                </a:solidFill>
                <a:latin typeface="EC Square Sans Pro" panose="020B0506040000020004" pitchFamily="34" charset="0"/>
              </a:rPr>
              <a:t>Portal can locate the evidence provider</a:t>
            </a:r>
            <a:endParaRPr lang="en-BE" sz="1400">
              <a:solidFill>
                <a:schemeClr val="accent2"/>
              </a:solidFill>
              <a:latin typeface="EC Square Sans Pro" panose="020B0506040000020004" pitchFamily="34" charset="0"/>
            </a:endParaRPr>
          </a:p>
        </p:txBody>
      </p:sp>
      <p:sp>
        <p:nvSpPr>
          <p:cNvPr id="30" name="TextBox 29">
            <a:extLst>
              <a:ext uri="{FF2B5EF4-FFF2-40B4-BE49-F238E27FC236}">
                <a16:creationId xmlns:a16="http://schemas.microsoft.com/office/drawing/2014/main" id="{6EB0D9D2-E0B6-5641-870B-087703273A54}"/>
              </a:ext>
            </a:extLst>
          </p:cNvPr>
          <p:cNvSpPr txBox="1"/>
          <p:nvPr/>
        </p:nvSpPr>
        <p:spPr>
          <a:xfrm>
            <a:off x="808364" y="4092445"/>
            <a:ext cx="5040000" cy="353943"/>
          </a:xfrm>
          <a:prstGeom prst="rect">
            <a:avLst/>
          </a:prstGeom>
          <a:noFill/>
        </p:spPr>
        <p:txBody>
          <a:bodyPr wrap="square" rtlCol="0">
            <a:spAutoFit/>
          </a:bodyPr>
          <a:lstStyle/>
          <a:p>
            <a:r>
              <a:rPr lang="en-US" sz="1700" b="1">
                <a:solidFill>
                  <a:schemeClr val="accent5"/>
                </a:solidFill>
                <a:latin typeface="EC Square Sans Pro"/>
              </a:rPr>
              <a:t>3  </a:t>
            </a:r>
            <a:r>
              <a:rPr lang="en-US" sz="1700" b="1">
                <a:solidFill>
                  <a:schemeClr val="accent4"/>
                </a:solidFill>
                <a:latin typeface="EC Square Sans Pro"/>
              </a:rPr>
              <a:t>User Request</a:t>
            </a:r>
            <a:endParaRPr lang="nl-BE" sz="1700" b="1">
              <a:solidFill>
                <a:schemeClr val="accent4"/>
              </a:solidFill>
              <a:latin typeface="EC Square Sans Pro"/>
            </a:endParaRPr>
          </a:p>
        </p:txBody>
      </p:sp>
      <p:cxnSp>
        <p:nvCxnSpPr>
          <p:cNvPr id="31" name="Straight Connector 30">
            <a:extLst>
              <a:ext uri="{FF2B5EF4-FFF2-40B4-BE49-F238E27FC236}">
                <a16:creationId xmlns:a16="http://schemas.microsoft.com/office/drawing/2014/main" id="{7C9EC88F-779D-2540-ACAE-A0F757153315}"/>
              </a:ext>
            </a:extLst>
          </p:cNvPr>
          <p:cNvCxnSpPr>
            <a:cxnSpLocks/>
          </p:cNvCxnSpPr>
          <p:nvPr/>
        </p:nvCxnSpPr>
        <p:spPr>
          <a:xfrm>
            <a:off x="838199" y="4446388"/>
            <a:ext cx="4647648" cy="0"/>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21BC6FE7-5840-6F40-9CC5-2E30C7255075}"/>
              </a:ext>
            </a:extLst>
          </p:cNvPr>
          <p:cNvSpPr txBox="1"/>
          <p:nvPr/>
        </p:nvSpPr>
        <p:spPr>
          <a:xfrm>
            <a:off x="808364" y="4540071"/>
            <a:ext cx="4647645" cy="307777"/>
          </a:xfrm>
          <a:prstGeom prst="rect">
            <a:avLst/>
          </a:prstGeom>
          <a:noFill/>
        </p:spPr>
        <p:txBody>
          <a:bodyPr wrap="square" rtlCol="0">
            <a:spAutoFit/>
          </a:bodyPr>
          <a:lstStyle/>
          <a:p>
            <a:r>
              <a:rPr lang="en-BE" sz="1400">
                <a:solidFill>
                  <a:schemeClr val="accent2"/>
                </a:solidFill>
                <a:latin typeface="EC Square Sans Pro" panose="020B0506040000020004" pitchFamily="34" charset="0"/>
              </a:rPr>
              <a:t>User can request their </a:t>
            </a:r>
            <a:r>
              <a:rPr lang="en-US" sz="1400">
                <a:solidFill>
                  <a:schemeClr val="accent2"/>
                </a:solidFill>
                <a:latin typeface="EC Square Sans Pro" panose="020B0506040000020004" pitchFamily="34" charset="0"/>
              </a:rPr>
              <a:t>document(s)/data</a:t>
            </a:r>
            <a:endParaRPr lang="en-BE" sz="1400">
              <a:solidFill>
                <a:schemeClr val="accent2"/>
              </a:solidFill>
              <a:latin typeface="EC Square Sans Pro" panose="020B0506040000020004" pitchFamily="34" charset="0"/>
            </a:endParaRPr>
          </a:p>
        </p:txBody>
      </p:sp>
      <p:sp>
        <p:nvSpPr>
          <p:cNvPr id="32" name="TextBox 31">
            <a:extLst>
              <a:ext uri="{FF2B5EF4-FFF2-40B4-BE49-F238E27FC236}">
                <a16:creationId xmlns:a16="http://schemas.microsoft.com/office/drawing/2014/main" id="{71CBBC08-1841-4943-B315-EBB263A0940A}"/>
              </a:ext>
            </a:extLst>
          </p:cNvPr>
          <p:cNvSpPr txBox="1"/>
          <p:nvPr/>
        </p:nvSpPr>
        <p:spPr>
          <a:xfrm>
            <a:off x="808364" y="5160821"/>
            <a:ext cx="5040000" cy="353943"/>
          </a:xfrm>
          <a:prstGeom prst="rect">
            <a:avLst/>
          </a:prstGeom>
          <a:noFill/>
        </p:spPr>
        <p:txBody>
          <a:bodyPr wrap="square" rtlCol="0">
            <a:spAutoFit/>
          </a:bodyPr>
          <a:lstStyle/>
          <a:p>
            <a:r>
              <a:rPr lang="en-US" sz="1700" b="1">
                <a:solidFill>
                  <a:schemeClr val="accent5"/>
                </a:solidFill>
                <a:latin typeface="EC Square Sans Pro"/>
              </a:rPr>
              <a:t>4  </a:t>
            </a:r>
            <a:r>
              <a:rPr lang="en-US" sz="1700" b="1">
                <a:solidFill>
                  <a:schemeClr val="accent4"/>
                </a:solidFill>
                <a:latin typeface="EC Square Sans Pro"/>
              </a:rPr>
              <a:t>Evidence Request</a:t>
            </a:r>
            <a:endParaRPr lang="nl-BE" sz="1700" b="1">
              <a:solidFill>
                <a:schemeClr val="accent4"/>
              </a:solidFill>
              <a:latin typeface="EC Square Sans Pro"/>
            </a:endParaRPr>
          </a:p>
        </p:txBody>
      </p:sp>
      <p:cxnSp>
        <p:nvCxnSpPr>
          <p:cNvPr id="33" name="Straight Connector 32">
            <a:extLst>
              <a:ext uri="{FF2B5EF4-FFF2-40B4-BE49-F238E27FC236}">
                <a16:creationId xmlns:a16="http://schemas.microsoft.com/office/drawing/2014/main" id="{F92569C1-5C39-4847-92AD-C95B4ED6DCF6}"/>
              </a:ext>
            </a:extLst>
          </p:cNvPr>
          <p:cNvCxnSpPr>
            <a:cxnSpLocks/>
          </p:cNvCxnSpPr>
          <p:nvPr/>
        </p:nvCxnSpPr>
        <p:spPr>
          <a:xfrm>
            <a:off x="838199" y="5514764"/>
            <a:ext cx="4647648" cy="0"/>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B744FC3A-7118-7647-B3E3-0209CCEF710A}"/>
              </a:ext>
            </a:extLst>
          </p:cNvPr>
          <p:cNvSpPr txBox="1"/>
          <p:nvPr/>
        </p:nvSpPr>
        <p:spPr>
          <a:xfrm>
            <a:off x="808364" y="5608447"/>
            <a:ext cx="4647645" cy="307777"/>
          </a:xfrm>
          <a:prstGeom prst="rect">
            <a:avLst/>
          </a:prstGeom>
          <a:noFill/>
        </p:spPr>
        <p:txBody>
          <a:bodyPr wrap="square" rtlCol="0">
            <a:spAutoFit/>
          </a:bodyPr>
          <a:lstStyle/>
          <a:p>
            <a:r>
              <a:rPr lang="en-BE" sz="1400">
                <a:solidFill>
                  <a:schemeClr val="accent2"/>
                </a:solidFill>
                <a:latin typeface="EC Square Sans Pro" panose="020B0506040000020004" pitchFamily="34" charset="0"/>
              </a:rPr>
              <a:t>Request for evidence is sent to the evidence provider</a:t>
            </a:r>
          </a:p>
        </p:txBody>
      </p:sp>
      <p:sp>
        <p:nvSpPr>
          <p:cNvPr id="34" name="TextBox 33">
            <a:extLst>
              <a:ext uri="{FF2B5EF4-FFF2-40B4-BE49-F238E27FC236}">
                <a16:creationId xmlns:a16="http://schemas.microsoft.com/office/drawing/2014/main" id="{4ED28CFF-C9A9-2D43-B6A8-AE9937BAC080}"/>
              </a:ext>
            </a:extLst>
          </p:cNvPr>
          <p:cNvSpPr txBox="1"/>
          <p:nvPr/>
        </p:nvSpPr>
        <p:spPr>
          <a:xfrm>
            <a:off x="6243362" y="1955691"/>
            <a:ext cx="5040000" cy="353943"/>
          </a:xfrm>
          <a:prstGeom prst="rect">
            <a:avLst/>
          </a:prstGeom>
          <a:noFill/>
        </p:spPr>
        <p:txBody>
          <a:bodyPr wrap="square" rtlCol="0">
            <a:spAutoFit/>
          </a:bodyPr>
          <a:lstStyle/>
          <a:p>
            <a:r>
              <a:rPr lang="en-US" sz="1700" b="1">
                <a:solidFill>
                  <a:schemeClr val="accent5"/>
                </a:solidFill>
                <a:latin typeface="EC Square Sans Pro"/>
              </a:rPr>
              <a:t>5  </a:t>
            </a:r>
            <a:r>
              <a:rPr lang="en-US" sz="1700" b="1">
                <a:solidFill>
                  <a:schemeClr val="accent4"/>
                </a:solidFill>
                <a:latin typeface="EC Square Sans Pro"/>
              </a:rPr>
              <a:t>ID Matching</a:t>
            </a:r>
            <a:endParaRPr lang="nl-BE" sz="1700" b="1">
              <a:solidFill>
                <a:schemeClr val="accent4"/>
              </a:solidFill>
              <a:latin typeface="EC Square Sans Pro"/>
            </a:endParaRPr>
          </a:p>
        </p:txBody>
      </p:sp>
      <p:cxnSp>
        <p:nvCxnSpPr>
          <p:cNvPr id="35" name="Straight Connector 34">
            <a:extLst>
              <a:ext uri="{FF2B5EF4-FFF2-40B4-BE49-F238E27FC236}">
                <a16:creationId xmlns:a16="http://schemas.microsoft.com/office/drawing/2014/main" id="{E3B8A46A-278E-D246-B99A-CA953C0F168B}"/>
              </a:ext>
            </a:extLst>
          </p:cNvPr>
          <p:cNvCxnSpPr>
            <a:cxnSpLocks/>
          </p:cNvCxnSpPr>
          <p:nvPr/>
        </p:nvCxnSpPr>
        <p:spPr>
          <a:xfrm>
            <a:off x="6238056" y="2309634"/>
            <a:ext cx="4647648" cy="0"/>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40" name="TextBox 39">
            <a:extLst>
              <a:ext uri="{FF2B5EF4-FFF2-40B4-BE49-F238E27FC236}">
                <a16:creationId xmlns:a16="http://schemas.microsoft.com/office/drawing/2014/main" id="{B09CCA60-1B02-3840-8E2B-642984A3DAE2}"/>
              </a:ext>
            </a:extLst>
          </p:cNvPr>
          <p:cNvSpPr txBox="1"/>
          <p:nvPr/>
        </p:nvSpPr>
        <p:spPr>
          <a:xfrm>
            <a:off x="6243351" y="2401966"/>
            <a:ext cx="4647645" cy="307777"/>
          </a:xfrm>
          <a:prstGeom prst="rect">
            <a:avLst/>
          </a:prstGeom>
          <a:noFill/>
        </p:spPr>
        <p:txBody>
          <a:bodyPr wrap="square" rtlCol="0">
            <a:spAutoFit/>
          </a:bodyPr>
          <a:lstStyle/>
          <a:p>
            <a:r>
              <a:rPr lang="en-BE" sz="1400">
                <a:solidFill>
                  <a:schemeClr val="accent2"/>
                </a:solidFill>
                <a:latin typeface="EC Square Sans Pro" panose="020B0506040000020004" pitchFamily="34" charset="0"/>
              </a:rPr>
              <a:t>Evidence provider can locate the user’s evidence</a:t>
            </a:r>
          </a:p>
        </p:txBody>
      </p:sp>
      <p:sp>
        <p:nvSpPr>
          <p:cNvPr id="19" name="TextBox 18">
            <a:extLst>
              <a:ext uri="{FF2B5EF4-FFF2-40B4-BE49-F238E27FC236}">
                <a16:creationId xmlns:a16="http://schemas.microsoft.com/office/drawing/2014/main" id="{67080988-C9CE-414A-843B-E878D7730A25}"/>
              </a:ext>
            </a:extLst>
          </p:cNvPr>
          <p:cNvSpPr txBox="1"/>
          <p:nvPr/>
        </p:nvSpPr>
        <p:spPr>
          <a:xfrm>
            <a:off x="6243362" y="3023167"/>
            <a:ext cx="5040000" cy="353943"/>
          </a:xfrm>
          <a:prstGeom prst="rect">
            <a:avLst/>
          </a:prstGeom>
          <a:noFill/>
        </p:spPr>
        <p:txBody>
          <a:bodyPr wrap="square" rtlCol="0">
            <a:spAutoFit/>
          </a:bodyPr>
          <a:lstStyle/>
          <a:p>
            <a:r>
              <a:rPr lang="en-US" sz="1700" b="1">
                <a:solidFill>
                  <a:schemeClr val="accent5"/>
                </a:solidFill>
                <a:latin typeface="EC Square Sans Pro"/>
              </a:rPr>
              <a:t>6  </a:t>
            </a:r>
            <a:r>
              <a:rPr lang="en-US" sz="1700" b="1">
                <a:solidFill>
                  <a:schemeClr val="accent4"/>
                </a:solidFill>
                <a:latin typeface="EC Square Sans Pro"/>
              </a:rPr>
              <a:t>Evidence response</a:t>
            </a:r>
            <a:endParaRPr lang="nl-BE" sz="1700" b="1">
              <a:solidFill>
                <a:schemeClr val="accent4"/>
              </a:solidFill>
              <a:latin typeface="EC Square Sans Pro"/>
            </a:endParaRPr>
          </a:p>
        </p:txBody>
      </p:sp>
      <p:cxnSp>
        <p:nvCxnSpPr>
          <p:cNvPr id="20" name="Straight Connector 19">
            <a:extLst>
              <a:ext uri="{FF2B5EF4-FFF2-40B4-BE49-F238E27FC236}">
                <a16:creationId xmlns:a16="http://schemas.microsoft.com/office/drawing/2014/main" id="{20B53671-A9ED-674E-852E-3D8B7849CAC2}"/>
              </a:ext>
            </a:extLst>
          </p:cNvPr>
          <p:cNvCxnSpPr>
            <a:cxnSpLocks/>
          </p:cNvCxnSpPr>
          <p:nvPr/>
        </p:nvCxnSpPr>
        <p:spPr>
          <a:xfrm>
            <a:off x="6238056" y="3377110"/>
            <a:ext cx="4647648" cy="0"/>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5D857713-8F54-0445-A9BE-768415E11F63}"/>
              </a:ext>
            </a:extLst>
          </p:cNvPr>
          <p:cNvSpPr txBox="1"/>
          <p:nvPr/>
        </p:nvSpPr>
        <p:spPr>
          <a:xfrm>
            <a:off x="6243362" y="3470793"/>
            <a:ext cx="4647645" cy="307777"/>
          </a:xfrm>
          <a:prstGeom prst="rect">
            <a:avLst/>
          </a:prstGeom>
          <a:noFill/>
        </p:spPr>
        <p:txBody>
          <a:bodyPr wrap="square" rtlCol="0">
            <a:spAutoFit/>
          </a:bodyPr>
          <a:lstStyle/>
          <a:p>
            <a:r>
              <a:rPr lang="en-GB" sz="1400">
                <a:solidFill>
                  <a:schemeClr val="accent2"/>
                </a:solidFill>
                <a:latin typeface="EC Square Sans Pro" panose="020B0506040000020004" pitchFamily="34" charset="0"/>
              </a:rPr>
              <a:t>Evidence provider return the evidence</a:t>
            </a:r>
            <a:endParaRPr lang="en-BE" sz="1400">
              <a:solidFill>
                <a:schemeClr val="accent2"/>
              </a:solidFill>
              <a:latin typeface="EC Square Sans Pro" panose="020B0506040000020004" pitchFamily="34" charset="0"/>
            </a:endParaRPr>
          </a:p>
        </p:txBody>
      </p:sp>
      <p:grpSp>
        <p:nvGrpSpPr>
          <p:cNvPr id="14" name="Group 13">
            <a:extLst>
              <a:ext uri="{FF2B5EF4-FFF2-40B4-BE49-F238E27FC236}">
                <a16:creationId xmlns:a16="http://schemas.microsoft.com/office/drawing/2014/main" id="{F6DA2B3A-AEF4-1842-9FC0-576C0875CFA4}"/>
              </a:ext>
            </a:extLst>
          </p:cNvPr>
          <p:cNvGrpSpPr/>
          <p:nvPr/>
        </p:nvGrpSpPr>
        <p:grpSpPr>
          <a:xfrm>
            <a:off x="6238056" y="4092445"/>
            <a:ext cx="5045295" cy="755403"/>
            <a:chOff x="6238056" y="5160821"/>
            <a:chExt cx="5045295" cy="755403"/>
          </a:xfrm>
        </p:grpSpPr>
        <p:sp>
          <p:nvSpPr>
            <p:cNvPr id="21" name="TextBox 20">
              <a:extLst>
                <a:ext uri="{FF2B5EF4-FFF2-40B4-BE49-F238E27FC236}">
                  <a16:creationId xmlns:a16="http://schemas.microsoft.com/office/drawing/2014/main" id="{C41297F3-8C44-5643-9290-68F30588D5B7}"/>
                </a:ext>
              </a:extLst>
            </p:cNvPr>
            <p:cNvSpPr txBox="1"/>
            <p:nvPr/>
          </p:nvSpPr>
          <p:spPr>
            <a:xfrm>
              <a:off x="6243351" y="5160821"/>
              <a:ext cx="5040000" cy="353943"/>
            </a:xfrm>
            <a:prstGeom prst="rect">
              <a:avLst/>
            </a:prstGeom>
            <a:noFill/>
          </p:spPr>
          <p:txBody>
            <a:bodyPr wrap="square" rtlCol="0">
              <a:spAutoFit/>
            </a:bodyPr>
            <a:lstStyle/>
            <a:p>
              <a:r>
                <a:rPr lang="en-US" sz="1700" b="1">
                  <a:solidFill>
                    <a:schemeClr val="accent5"/>
                  </a:solidFill>
                  <a:latin typeface="EC Square Sans Pro"/>
                </a:rPr>
                <a:t>7  </a:t>
              </a:r>
              <a:r>
                <a:rPr lang="en-US" sz="1700" b="1">
                  <a:solidFill>
                    <a:schemeClr val="accent4"/>
                  </a:solidFill>
                  <a:latin typeface="EC Square Sans Pro"/>
                </a:rPr>
                <a:t>Preview</a:t>
              </a:r>
              <a:endParaRPr lang="nl-BE" sz="1700" b="1">
                <a:solidFill>
                  <a:schemeClr val="accent4"/>
                </a:solidFill>
                <a:latin typeface="EC Square Sans Pro"/>
              </a:endParaRPr>
            </a:p>
          </p:txBody>
        </p:sp>
        <p:cxnSp>
          <p:nvCxnSpPr>
            <p:cNvPr id="22" name="Straight Connector 21">
              <a:extLst>
                <a:ext uri="{FF2B5EF4-FFF2-40B4-BE49-F238E27FC236}">
                  <a16:creationId xmlns:a16="http://schemas.microsoft.com/office/drawing/2014/main" id="{57AF7AB2-D581-4D4C-809F-9DAA29AF977D}"/>
                </a:ext>
              </a:extLst>
            </p:cNvPr>
            <p:cNvCxnSpPr>
              <a:cxnSpLocks/>
            </p:cNvCxnSpPr>
            <p:nvPr/>
          </p:nvCxnSpPr>
          <p:spPr>
            <a:xfrm>
              <a:off x="6238056" y="5514764"/>
              <a:ext cx="4647648" cy="0"/>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09ADC2F3-E162-EA4D-9526-D72C8083D3F3}"/>
                </a:ext>
              </a:extLst>
            </p:cNvPr>
            <p:cNvSpPr txBox="1"/>
            <p:nvPr/>
          </p:nvSpPr>
          <p:spPr>
            <a:xfrm>
              <a:off x="6243351" y="5608447"/>
              <a:ext cx="4647645" cy="307777"/>
            </a:xfrm>
            <a:prstGeom prst="rect">
              <a:avLst/>
            </a:prstGeom>
            <a:noFill/>
          </p:spPr>
          <p:txBody>
            <a:bodyPr wrap="square" rtlCol="0">
              <a:spAutoFit/>
            </a:bodyPr>
            <a:lstStyle/>
            <a:p>
              <a:r>
                <a:rPr lang="en-BE" sz="1400">
                  <a:solidFill>
                    <a:schemeClr val="accent2"/>
                  </a:solidFill>
                  <a:latin typeface="EC Square Sans Pro" panose="020B0506040000020004" pitchFamily="34" charset="0"/>
                </a:rPr>
                <a:t>User can preview the evidence in separate space</a:t>
              </a:r>
            </a:p>
          </p:txBody>
        </p:sp>
      </p:grpSp>
    </p:spTree>
    <p:extLst>
      <p:ext uri="{BB962C8B-B14F-4D97-AF65-F5344CB8AC3E}">
        <p14:creationId xmlns:p14="http://schemas.microsoft.com/office/powerpoint/2010/main" val="11492468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9" name="Elbow Connector 28">
            <a:extLst>
              <a:ext uri="{FF2B5EF4-FFF2-40B4-BE49-F238E27FC236}">
                <a16:creationId xmlns:a16="http://schemas.microsoft.com/office/drawing/2014/main" id="{0AC9DC99-B7F5-854A-897D-A84F7BA05661}"/>
              </a:ext>
            </a:extLst>
          </p:cNvPr>
          <p:cNvCxnSpPr>
            <a:cxnSpLocks/>
          </p:cNvCxnSpPr>
          <p:nvPr/>
        </p:nvCxnSpPr>
        <p:spPr>
          <a:xfrm rot="10800000">
            <a:off x="1446226" y="4573542"/>
            <a:ext cx="5310676" cy="871700"/>
          </a:xfrm>
          <a:prstGeom prst="bentConnector3">
            <a:avLst>
              <a:gd name="adj1" fmla="val 100049"/>
            </a:avLst>
          </a:prstGeom>
          <a:ln>
            <a:tailEnd type="none"/>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5FF46D17-4AE0-004F-9B52-40BED51EE36D}"/>
              </a:ext>
            </a:extLst>
          </p:cNvPr>
          <p:cNvCxnSpPr>
            <a:cxnSpLocks/>
          </p:cNvCxnSpPr>
          <p:nvPr/>
        </p:nvCxnSpPr>
        <p:spPr>
          <a:xfrm>
            <a:off x="1836553" y="4229271"/>
            <a:ext cx="8321107" cy="0"/>
          </a:xfrm>
          <a:prstGeom prst="line">
            <a:avLst/>
          </a:prstGeom>
          <a:ln>
            <a:headEnd type="none"/>
            <a:tailEnd type="none"/>
          </a:ln>
        </p:spPr>
        <p:style>
          <a:lnRef idx="1">
            <a:schemeClr val="accent1"/>
          </a:lnRef>
          <a:fillRef idx="0">
            <a:schemeClr val="accent1"/>
          </a:fillRef>
          <a:effectRef idx="0">
            <a:schemeClr val="accent1"/>
          </a:effectRef>
          <a:fontRef idx="minor">
            <a:schemeClr val="tx1"/>
          </a:fontRef>
        </p:style>
      </p:cxnSp>
      <p:sp>
        <p:nvSpPr>
          <p:cNvPr id="128" name="Rectangle 127">
            <a:extLst>
              <a:ext uri="{FF2B5EF4-FFF2-40B4-BE49-F238E27FC236}">
                <a16:creationId xmlns:a16="http://schemas.microsoft.com/office/drawing/2014/main" id="{E94536EE-8C47-9D40-8914-54E9FA1AE82B}"/>
              </a:ext>
            </a:extLst>
          </p:cNvPr>
          <p:cNvSpPr/>
          <p:nvPr/>
        </p:nvSpPr>
        <p:spPr>
          <a:xfrm>
            <a:off x="2622629" y="3505356"/>
            <a:ext cx="1216350" cy="13567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cxnSp>
        <p:nvCxnSpPr>
          <p:cNvPr id="18" name="Elbow Connector 17">
            <a:extLst>
              <a:ext uri="{FF2B5EF4-FFF2-40B4-BE49-F238E27FC236}">
                <a16:creationId xmlns:a16="http://schemas.microsoft.com/office/drawing/2014/main" id="{CB21088D-DD9B-D247-8EB8-66052593C1FE}"/>
              </a:ext>
            </a:extLst>
          </p:cNvPr>
          <p:cNvCxnSpPr>
            <a:cxnSpLocks/>
            <a:stCxn id="68" idx="0"/>
          </p:cNvCxnSpPr>
          <p:nvPr/>
        </p:nvCxnSpPr>
        <p:spPr>
          <a:xfrm rot="5400000" flipH="1" flipV="1">
            <a:off x="5414287" y="-1012240"/>
            <a:ext cx="668304" cy="8604430"/>
          </a:xfrm>
          <a:prstGeom prst="bentConnector2">
            <a:avLst/>
          </a:prstGeom>
          <a:ln>
            <a:headEnd type="none"/>
            <a:tailEnd type="none"/>
          </a:ln>
        </p:spPr>
        <p:style>
          <a:lnRef idx="1">
            <a:schemeClr val="accent1"/>
          </a:lnRef>
          <a:fillRef idx="0">
            <a:schemeClr val="accent1"/>
          </a:fillRef>
          <a:effectRef idx="0">
            <a:schemeClr val="accent1"/>
          </a:effectRef>
          <a:fontRef idx="minor">
            <a:schemeClr val="tx1"/>
          </a:fontRef>
        </p:style>
      </p:cxnSp>
      <p:sp>
        <p:nvSpPr>
          <p:cNvPr id="119" name="Rectangle 118">
            <a:extLst>
              <a:ext uri="{FF2B5EF4-FFF2-40B4-BE49-F238E27FC236}">
                <a16:creationId xmlns:a16="http://schemas.microsoft.com/office/drawing/2014/main" id="{F1F3F4A7-A915-5A47-9CF2-433608BD5CF2}"/>
              </a:ext>
            </a:extLst>
          </p:cNvPr>
          <p:cNvSpPr/>
          <p:nvPr/>
        </p:nvSpPr>
        <p:spPr>
          <a:xfrm>
            <a:off x="6819427" y="2256539"/>
            <a:ext cx="900932" cy="3774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120" name="Rectangle 119">
            <a:extLst>
              <a:ext uri="{FF2B5EF4-FFF2-40B4-BE49-F238E27FC236}">
                <a16:creationId xmlns:a16="http://schemas.microsoft.com/office/drawing/2014/main" id="{E5C35DFE-3669-E649-BCA5-622BE6CA5BEC}"/>
              </a:ext>
            </a:extLst>
          </p:cNvPr>
          <p:cNvSpPr/>
          <p:nvPr/>
        </p:nvSpPr>
        <p:spPr>
          <a:xfrm>
            <a:off x="6158667" y="2674748"/>
            <a:ext cx="397116" cy="18847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116" name="Rectangle 115">
            <a:extLst>
              <a:ext uri="{FF2B5EF4-FFF2-40B4-BE49-F238E27FC236}">
                <a16:creationId xmlns:a16="http://schemas.microsoft.com/office/drawing/2014/main" id="{6E499C48-51A9-D148-825C-99271851C1C0}"/>
              </a:ext>
            </a:extLst>
          </p:cNvPr>
          <p:cNvSpPr/>
          <p:nvPr/>
        </p:nvSpPr>
        <p:spPr>
          <a:xfrm>
            <a:off x="6667026" y="2104139"/>
            <a:ext cx="1229997" cy="3774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22" name="Rectangle 21">
            <a:extLst>
              <a:ext uri="{FF2B5EF4-FFF2-40B4-BE49-F238E27FC236}">
                <a16:creationId xmlns:a16="http://schemas.microsoft.com/office/drawing/2014/main" id="{9DB340C0-1FB3-604F-A73B-E5CAF920429C}"/>
              </a:ext>
            </a:extLst>
          </p:cNvPr>
          <p:cNvSpPr/>
          <p:nvPr/>
        </p:nvSpPr>
        <p:spPr>
          <a:xfrm>
            <a:off x="4781740" y="2161014"/>
            <a:ext cx="1216350" cy="3774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err="1">
              <a:latin typeface="EC Square Sans Pro" panose="020B0506040000020004" pitchFamily="34" charset="0"/>
            </a:endParaRPr>
          </a:p>
        </p:txBody>
      </p:sp>
      <p:sp>
        <p:nvSpPr>
          <p:cNvPr id="164" name="TextBox 163">
            <a:extLst>
              <a:ext uri="{FF2B5EF4-FFF2-40B4-BE49-F238E27FC236}">
                <a16:creationId xmlns:a16="http://schemas.microsoft.com/office/drawing/2014/main" id="{B57DF393-D309-0A45-A49E-A4C8DC5144FE}"/>
              </a:ext>
            </a:extLst>
          </p:cNvPr>
          <p:cNvSpPr txBox="1"/>
          <p:nvPr/>
        </p:nvSpPr>
        <p:spPr>
          <a:xfrm>
            <a:off x="987824" y="1720746"/>
            <a:ext cx="1083951" cy="369332"/>
          </a:xfrm>
          <a:prstGeom prst="rect">
            <a:avLst/>
          </a:prstGeom>
          <a:solidFill>
            <a:schemeClr val="accent4"/>
          </a:solidFill>
        </p:spPr>
        <p:txBody>
          <a:bodyPr wrap="none" lIns="91440" tIns="45720" rIns="91440" bIns="45720"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E" sz="900" b="1" i="0" u="none" strike="noStrike" kern="1200" cap="none" spc="0" normalizeH="0" baseline="0" noProof="0">
                <a:ln>
                  <a:noFill/>
                </a:ln>
                <a:solidFill>
                  <a:schemeClr val="bg1"/>
                </a:solidFill>
                <a:effectLst/>
                <a:uLnTx/>
                <a:uFillTx/>
                <a:latin typeface="EC Square Sans Pro" panose="020B0506040000020004" pitchFamily="34" charset="0"/>
                <a:ea typeface="Verdana" panose="020B0604030504040204" pitchFamily="34" charset="0"/>
              </a:rPr>
              <a:t>Germany</a:t>
            </a:r>
            <a:r>
              <a:rPr kumimoji="0" lang="en-BE" sz="900" b="1" i="0" u="none" strike="noStrike" kern="1200" cap="none" spc="0" normalizeH="0" baseline="0" noProof="0">
                <a:ln>
                  <a:noFill/>
                </a:ln>
                <a:solidFill>
                  <a:schemeClr val="bg1"/>
                </a:solidFill>
                <a:effectLst/>
                <a:uLnTx/>
                <a:uFillTx/>
                <a:latin typeface="EC Square Sans Pro" panose="020B0506040000020004" pitchFamily="34" charset="0"/>
                <a:ea typeface="Verdana" panose="020B0604030504040204" pitchFamily="34" charset="0"/>
              </a:rPr>
              <a:t> </a:t>
            </a:r>
            <a:endParaRPr kumimoji="0" lang="en-US" sz="900" b="1" i="0" u="none" strike="noStrike" kern="1200" cap="none" spc="0" normalizeH="0" baseline="0" noProof="0">
              <a:ln>
                <a:noFill/>
              </a:ln>
              <a:solidFill>
                <a:schemeClr val="bg1"/>
              </a:solidFill>
              <a:effectLst/>
              <a:uLnTx/>
              <a:uFillTx/>
              <a:latin typeface="EC Square Sans Pro" panose="020B0506040000020004" pitchFamily="34" charset="0"/>
              <a:ea typeface="Verdana" panose="020B060403050404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BE" sz="900" b="0" i="0" u="none" strike="noStrike" kern="1200" cap="none" spc="0" normalizeH="0" baseline="0" noProof="0">
                <a:ln>
                  <a:noFill/>
                </a:ln>
                <a:solidFill>
                  <a:schemeClr val="bg1"/>
                </a:solidFill>
                <a:effectLst/>
                <a:uLnTx/>
                <a:uFillTx/>
                <a:latin typeface="EC Square Sans Pro" panose="020B0506040000020004" pitchFamily="34" charset="0"/>
                <a:ea typeface="Verdana" panose="020B0604030504040204" pitchFamily="34" charset="0"/>
              </a:rPr>
              <a:t>Evidence</a:t>
            </a:r>
            <a:r>
              <a:rPr kumimoji="0" lang="en-BE" sz="900" b="1" i="0" u="none" strike="noStrike" kern="1200" cap="none" spc="0" normalizeH="0" baseline="0" noProof="0">
                <a:ln>
                  <a:noFill/>
                </a:ln>
                <a:solidFill>
                  <a:schemeClr val="bg1"/>
                </a:solidFill>
                <a:effectLst/>
                <a:uLnTx/>
                <a:uFillTx/>
                <a:latin typeface="EC Square Sans Pro" panose="020B0506040000020004" pitchFamily="34" charset="0"/>
                <a:ea typeface="Verdana" panose="020B0604030504040204" pitchFamily="34" charset="0"/>
              </a:rPr>
              <a:t> </a:t>
            </a:r>
            <a:r>
              <a:rPr kumimoji="0" lang="en-BE" sz="900" b="0" i="0" u="none" strike="noStrike" kern="1200" cap="none" spc="0" normalizeH="0" baseline="0" noProof="0">
                <a:ln>
                  <a:noFill/>
                </a:ln>
                <a:solidFill>
                  <a:schemeClr val="bg1"/>
                </a:solidFill>
                <a:effectLst/>
                <a:uLnTx/>
                <a:uFillTx/>
                <a:latin typeface="EC Square Sans Pro" panose="020B0506040000020004" pitchFamily="34" charset="0"/>
                <a:ea typeface="Verdana" panose="020B0604030504040204" pitchFamily="34" charset="0"/>
              </a:rPr>
              <a:t>requester</a:t>
            </a:r>
          </a:p>
        </p:txBody>
      </p:sp>
      <p:sp>
        <p:nvSpPr>
          <p:cNvPr id="165" name="TextBox 164">
            <a:extLst>
              <a:ext uri="{FF2B5EF4-FFF2-40B4-BE49-F238E27FC236}">
                <a16:creationId xmlns:a16="http://schemas.microsoft.com/office/drawing/2014/main" id="{06C1B2D3-91D5-254C-916B-DE34081CEB90}"/>
              </a:ext>
            </a:extLst>
          </p:cNvPr>
          <p:cNvSpPr txBox="1"/>
          <p:nvPr/>
        </p:nvSpPr>
        <p:spPr>
          <a:xfrm>
            <a:off x="10373264" y="1730127"/>
            <a:ext cx="1018227" cy="369332"/>
          </a:xfrm>
          <a:prstGeom prst="rect">
            <a:avLst/>
          </a:prstGeom>
          <a:solidFill>
            <a:schemeClr val="accent5"/>
          </a:solidFill>
        </p:spPr>
        <p:txBody>
          <a:bodyPr wrap="none" lIns="91440" tIns="45720" rIns="91440" bIns="45720"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E" sz="900" b="1" i="0" u="none" strike="noStrike" kern="1200" cap="none" spc="0" normalizeH="0" baseline="0" noProof="0">
                <a:ln>
                  <a:noFill/>
                </a:ln>
                <a:solidFill>
                  <a:schemeClr val="accent4"/>
                </a:solidFill>
                <a:effectLst/>
                <a:uLnTx/>
                <a:uFillTx/>
                <a:latin typeface="EC Square Sans Pro" panose="020B0506040000020004" pitchFamily="34" charset="0"/>
                <a:ea typeface="Verdana" panose="020B0604030504040204" pitchFamily="34" charset="0"/>
              </a:rPr>
              <a:t>Spain</a:t>
            </a:r>
            <a:r>
              <a:rPr kumimoji="0" lang="en-BE" sz="900" b="1" i="0" u="none" strike="noStrike" kern="1200" cap="none" spc="0" normalizeH="0" baseline="0" noProof="0">
                <a:ln>
                  <a:noFill/>
                </a:ln>
                <a:solidFill>
                  <a:schemeClr val="accent4"/>
                </a:solidFill>
                <a:effectLst/>
                <a:uLnTx/>
                <a:uFillTx/>
                <a:latin typeface="EC Square Sans Pro" panose="020B0506040000020004" pitchFamily="34" charset="0"/>
                <a:ea typeface="Verdana" panose="020B0604030504040204" pitchFamily="34" charset="0"/>
              </a:rPr>
              <a:t> </a:t>
            </a:r>
          </a:p>
          <a:p>
            <a:pPr marL="0" marR="0" lvl="0" indent="0" algn="ctr" defTabSz="914400" rtl="0" eaLnBrk="1" fontAlgn="auto" latinLnBrk="0" hangingPunct="1">
              <a:lnSpc>
                <a:spcPct val="100000"/>
              </a:lnSpc>
              <a:spcBef>
                <a:spcPts val="0"/>
              </a:spcBef>
              <a:spcAft>
                <a:spcPts val="0"/>
              </a:spcAft>
              <a:buClrTx/>
              <a:buSzTx/>
              <a:buFontTx/>
              <a:buNone/>
              <a:tabLst/>
              <a:defRPr/>
            </a:pPr>
            <a:r>
              <a:rPr lang="en-BE" sz="900">
                <a:solidFill>
                  <a:schemeClr val="accent4"/>
                </a:solidFill>
                <a:latin typeface="EC Square Sans Pro" panose="020B0506040000020004" pitchFamily="34" charset="0"/>
                <a:ea typeface="Verdana" panose="020B0604030504040204" pitchFamily="34" charset="0"/>
              </a:rPr>
              <a:t>Evidence Provider</a:t>
            </a:r>
            <a:endParaRPr kumimoji="0" lang="en-US" sz="900" i="0" u="none" strike="noStrike" kern="1200" cap="none" spc="0" normalizeH="0" baseline="0" noProof="0">
              <a:ln>
                <a:noFill/>
              </a:ln>
              <a:solidFill>
                <a:schemeClr val="accent4"/>
              </a:solidFill>
              <a:effectLst/>
              <a:uLnTx/>
              <a:uFillTx/>
              <a:latin typeface="EC Square Sans Pro" panose="020B0506040000020004" pitchFamily="34" charset="0"/>
              <a:ea typeface="Verdana" panose="020B0604030504040204" pitchFamily="34" charset="0"/>
            </a:endParaRPr>
          </a:p>
        </p:txBody>
      </p:sp>
      <p:sp>
        <p:nvSpPr>
          <p:cNvPr id="51" name="Title 1">
            <a:extLst>
              <a:ext uri="{FF2B5EF4-FFF2-40B4-BE49-F238E27FC236}">
                <a16:creationId xmlns:a16="http://schemas.microsoft.com/office/drawing/2014/main" id="{050F0261-64BD-DB4C-A780-7BDEF627A2AA}"/>
              </a:ext>
            </a:extLst>
          </p:cNvPr>
          <p:cNvSpPr>
            <a:spLocks noGrp="1"/>
          </p:cNvSpPr>
          <p:nvPr>
            <p:ph type="title"/>
          </p:nvPr>
        </p:nvSpPr>
        <p:spPr>
          <a:xfrm>
            <a:off x="838200" y="687704"/>
            <a:ext cx="10515600" cy="356432"/>
          </a:xfrm>
        </p:spPr>
        <p:txBody>
          <a:bodyPr>
            <a:noAutofit/>
          </a:bodyPr>
          <a:lstStyle/>
          <a:p>
            <a:r>
              <a:rPr lang="en-GB" sz="3400">
                <a:ea typeface="Verdana" panose="020B0604030504040204" pitchFamily="34" charset="0"/>
              </a:rPr>
              <a:t>Architectural design of the once-only system</a:t>
            </a:r>
            <a:endParaRPr lang="en-BE" sz="3400">
              <a:ea typeface="Verdana" panose="020B0604030504040204" pitchFamily="34" charset="0"/>
            </a:endParaRPr>
          </a:p>
        </p:txBody>
      </p:sp>
      <p:sp>
        <p:nvSpPr>
          <p:cNvPr id="68" name="TextBox 67">
            <a:extLst>
              <a:ext uri="{FF2B5EF4-FFF2-40B4-BE49-F238E27FC236}">
                <a16:creationId xmlns:a16="http://schemas.microsoft.com/office/drawing/2014/main" id="{408F14C0-9307-904A-B456-99FB0ABFAC1E}"/>
              </a:ext>
            </a:extLst>
          </p:cNvPr>
          <p:cNvSpPr txBox="1"/>
          <p:nvPr/>
        </p:nvSpPr>
        <p:spPr>
          <a:xfrm>
            <a:off x="723246" y="3624127"/>
            <a:ext cx="1445955" cy="261610"/>
          </a:xfrm>
          <a:prstGeom prst="rect">
            <a:avLst/>
          </a:prstGeom>
          <a:noFill/>
        </p:spPr>
        <p:txBody>
          <a:bodyPr wrap="square" rtlCol="0">
            <a:spAutoFit/>
          </a:bodyPr>
          <a:lstStyle/>
          <a:p>
            <a:pPr algn="ctr"/>
            <a:r>
              <a:rPr lang="en-GB" sz="1100">
                <a:solidFill>
                  <a:schemeClr val="accent2"/>
                </a:solidFill>
                <a:latin typeface="EC Square Sans Pro" panose="020B0506040000020004" pitchFamily="34" charset="0"/>
              </a:rPr>
              <a:t>E</a:t>
            </a:r>
            <a:r>
              <a:rPr lang="en-US" sz="1100" err="1">
                <a:solidFill>
                  <a:schemeClr val="accent2"/>
                </a:solidFill>
                <a:latin typeface="EC Square Sans Pro" panose="020B0506040000020004" pitchFamily="34" charset="0"/>
              </a:rPr>
              <a:t>vidence</a:t>
            </a:r>
            <a:r>
              <a:rPr lang="en-US" sz="1100">
                <a:solidFill>
                  <a:schemeClr val="accent2"/>
                </a:solidFill>
                <a:latin typeface="EC Square Sans Pro" panose="020B0506040000020004" pitchFamily="34" charset="0"/>
              </a:rPr>
              <a:t> requester</a:t>
            </a:r>
            <a:endParaRPr lang="en-BE" sz="1100">
              <a:solidFill>
                <a:schemeClr val="accent2"/>
              </a:solidFill>
              <a:latin typeface="EC Square Sans Pro" panose="020B0506040000020004" pitchFamily="34" charset="0"/>
            </a:endParaRPr>
          </a:p>
        </p:txBody>
      </p:sp>
      <p:grpSp>
        <p:nvGrpSpPr>
          <p:cNvPr id="69" name="Group 68">
            <a:extLst>
              <a:ext uri="{FF2B5EF4-FFF2-40B4-BE49-F238E27FC236}">
                <a16:creationId xmlns:a16="http://schemas.microsoft.com/office/drawing/2014/main" id="{37FC1CE9-E53C-A545-823F-4C2B50747B51}"/>
              </a:ext>
            </a:extLst>
          </p:cNvPr>
          <p:cNvGrpSpPr/>
          <p:nvPr/>
        </p:nvGrpSpPr>
        <p:grpSpPr>
          <a:xfrm>
            <a:off x="1298805" y="3936465"/>
            <a:ext cx="289771" cy="507099"/>
            <a:chOff x="2425700" y="5322888"/>
            <a:chExt cx="476250" cy="833438"/>
          </a:xfrm>
          <a:solidFill>
            <a:schemeClr val="accent4"/>
          </a:solidFill>
        </p:grpSpPr>
        <p:sp>
          <p:nvSpPr>
            <p:cNvPr id="70" name="Freeform 134">
              <a:extLst>
                <a:ext uri="{FF2B5EF4-FFF2-40B4-BE49-F238E27FC236}">
                  <a16:creationId xmlns:a16="http://schemas.microsoft.com/office/drawing/2014/main" id="{ED6C1668-C5DA-A942-99FC-28EE25E98491}"/>
                </a:ext>
              </a:extLst>
            </p:cNvPr>
            <p:cNvSpPr>
              <a:spLocks noEditPoints="1"/>
            </p:cNvSpPr>
            <p:nvPr/>
          </p:nvSpPr>
          <p:spPr bwMode="auto">
            <a:xfrm>
              <a:off x="2425700" y="5322888"/>
              <a:ext cx="476250" cy="833438"/>
            </a:xfrm>
            <a:custGeom>
              <a:avLst/>
              <a:gdLst>
                <a:gd name="T0" fmla="*/ 91 w 1282"/>
                <a:gd name="T1" fmla="*/ 21 h 2248"/>
                <a:gd name="T2" fmla="*/ 40 w 1282"/>
                <a:gd name="T3" fmla="*/ 65 h 2248"/>
                <a:gd name="T4" fmla="*/ 25 w 1282"/>
                <a:gd name="T5" fmla="*/ 89 h 2248"/>
                <a:gd name="T6" fmla="*/ 5 w 1282"/>
                <a:gd name="T7" fmla="*/ 475 h 2248"/>
                <a:gd name="T8" fmla="*/ 0 w 1282"/>
                <a:gd name="T9" fmla="*/ 1452 h 2248"/>
                <a:gd name="T10" fmla="*/ 7 w 1282"/>
                <a:gd name="T11" fmla="*/ 2097 h 2248"/>
                <a:gd name="T12" fmla="*/ 32 w 1282"/>
                <a:gd name="T13" fmla="*/ 2174 h 2248"/>
                <a:gd name="T14" fmla="*/ 57 w 1282"/>
                <a:gd name="T15" fmla="*/ 2208 h 2248"/>
                <a:gd name="T16" fmla="*/ 640 w 1282"/>
                <a:gd name="T17" fmla="*/ 2248 h 2248"/>
                <a:gd name="T18" fmla="*/ 1233 w 1282"/>
                <a:gd name="T19" fmla="*/ 2200 h 2248"/>
                <a:gd name="T20" fmla="*/ 1282 w 1282"/>
                <a:gd name="T21" fmla="*/ 1142 h 2248"/>
                <a:gd name="T22" fmla="*/ 1275 w 1282"/>
                <a:gd name="T23" fmla="*/ 235 h 2248"/>
                <a:gd name="T24" fmla="*/ 1262 w 1282"/>
                <a:gd name="T25" fmla="*/ 90 h 2248"/>
                <a:gd name="T26" fmla="*/ 1237 w 1282"/>
                <a:gd name="T27" fmla="*/ 48 h 2248"/>
                <a:gd name="T28" fmla="*/ 1172 w 1282"/>
                <a:gd name="T29" fmla="*/ 16 h 2248"/>
                <a:gd name="T30" fmla="*/ 1024 w 1282"/>
                <a:gd name="T31" fmla="*/ 2 h 2248"/>
                <a:gd name="T32" fmla="*/ 645 w 1282"/>
                <a:gd name="T33" fmla="*/ 0 h 2248"/>
                <a:gd name="T34" fmla="*/ 148 w 1282"/>
                <a:gd name="T35" fmla="*/ 8 h 2248"/>
                <a:gd name="T36" fmla="*/ 1153 w 1282"/>
                <a:gd name="T37" fmla="*/ 83 h 2248"/>
                <a:gd name="T38" fmla="*/ 1195 w 1282"/>
                <a:gd name="T39" fmla="*/ 113 h 2248"/>
                <a:gd name="T40" fmla="*/ 1215 w 1282"/>
                <a:gd name="T41" fmla="*/ 165 h 2248"/>
                <a:gd name="T42" fmla="*/ 1215 w 1282"/>
                <a:gd name="T43" fmla="*/ 232 h 2248"/>
                <a:gd name="T44" fmla="*/ 82 w 1282"/>
                <a:gd name="T45" fmla="*/ 232 h 2248"/>
                <a:gd name="T46" fmla="*/ 82 w 1282"/>
                <a:gd name="T47" fmla="*/ 156 h 2248"/>
                <a:gd name="T48" fmla="*/ 101 w 1282"/>
                <a:gd name="T49" fmla="*/ 102 h 2248"/>
                <a:gd name="T50" fmla="*/ 185 w 1282"/>
                <a:gd name="T51" fmla="*/ 75 h 2248"/>
                <a:gd name="T52" fmla="*/ 450 w 1282"/>
                <a:gd name="T53" fmla="*/ 65 h 2248"/>
                <a:gd name="T54" fmla="*/ 863 w 1282"/>
                <a:gd name="T55" fmla="*/ 66 h 2248"/>
                <a:gd name="T56" fmla="*/ 1140 w 1282"/>
                <a:gd name="T57" fmla="*/ 79 h 2248"/>
                <a:gd name="T58" fmla="*/ 1215 w 1282"/>
                <a:gd name="T59" fmla="*/ 1015 h 2248"/>
                <a:gd name="T60" fmla="*/ 648 w 1282"/>
                <a:gd name="T61" fmla="*/ 1732 h 2248"/>
                <a:gd name="T62" fmla="*/ 82 w 1282"/>
                <a:gd name="T63" fmla="*/ 1015 h 2248"/>
                <a:gd name="T64" fmla="*/ 648 w 1282"/>
                <a:gd name="T65" fmla="*/ 298 h 2248"/>
                <a:gd name="T66" fmla="*/ 1215 w 1282"/>
                <a:gd name="T67" fmla="*/ 1015 h 2248"/>
                <a:gd name="T68" fmla="*/ 1216 w 1282"/>
                <a:gd name="T69" fmla="*/ 2038 h 2248"/>
                <a:gd name="T70" fmla="*/ 1203 w 1282"/>
                <a:gd name="T71" fmla="*/ 2125 h 2248"/>
                <a:gd name="T72" fmla="*/ 1173 w 1282"/>
                <a:gd name="T73" fmla="*/ 2155 h 2248"/>
                <a:gd name="T74" fmla="*/ 1053 w 1282"/>
                <a:gd name="T75" fmla="*/ 2179 h 2248"/>
                <a:gd name="T76" fmla="*/ 648 w 1282"/>
                <a:gd name="T77" fmla="*/ 2182 h 2248"/>
                <a:gd name="T78" fmla="*/ 169 w 1282"/>
                <a:gd name="T79" fmla="*/ 2174 h 2248"/>
                <a:gd name="T80" fmla="*/ 113 w 1282"/>
                <a:gd name="T81" fmla="*/ 2159 h 2248"/>
                <a:gd name="T82" fmla="*/ 101 w 1282"/>
                <a:gd name="T83" fmla="*/ 2147 h 2248"/>
                <a:gd name="T84" fmla="*/ 83 w 1282"/>
                <a:gd name="T85" fmla="*/ 2049 h 2248"/>
                <a:gd name="T86" fmla="*/ 82 w 1282"/>
                <a:gd name="T87" fmla="*/ 1798 h 2248"/>
                <a:gd name="T88" fmla="*/ 1215 w 1282"/>
                <a:gd name="T89" fmla="*/ 1798 h 2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82" h="2248">
                  <a:moveTo>
                    <a:pt x="107" y="13"/>
                  </a:moveTo>
                  <a:lnTo>
                    <a:pt x="91" y="21"/>
                  </a:lnTo>
                  <a:lnTo>
                    <a:pt x="55" y="50"/>
                  </a:lnTo>
                  <a:lnTo>
                    <a:pt x="40" y="65"/>
                  </a:lnTo>
                  <a:lnTo>
                    <a:pt x="34" y="72"/>
                  </a:lnTo>
                  <a:lnTo>
                    <a:pt x="25" y="89"/>
                  </a:lnTo>
                  <a:lnTo>
                    <a:pt x="15" y="144"/>
                  </a:lnTo>
                  <a:lnTo>
                    <a:pt x="5" y="475"/>
                  </a:lnTo>
                  <a:lnTo>
                    <a:pt x="2" y="1063"/>
                  </a:lnTo>
                  <a:lnTo>
                    <a:pt x="0" y="1452"/>
                  </a:lnTo>
                  <a:lnTo>
                    <a:pt x="3" y="2014"/>
                  </a:lnTo>
                  <a:lnTo>
                    <a:pt x="7" y="2097"/>
                  </a:lnTo>
                  <a:lnTo>
                    <a:pt x="13" y="2129"/>
                  </a:lnTo>
                  <a:lnTo>
                    <a:pt x="32" y="2174"/>
                  </a:lnTo>
                  <a:lnTo>
                    <a:pt x="48" y="2199"/>
                  </a:lnTo>
                  <a:lnTo>
                    <a:pt x="57" y="2208"/>
                  </a:lnTo>
                  <a:lnTo>
                    <a:pt x="97" y="2248"/>
                  </a:lnTo>
                  <a:lnTo>
                    <a:pt x="640" y="2248"/>
                  </a:lnTo>
                  <a:lnTo>
                    <a:pt x="1185" y="2248"/>
                  </a:lnTo>
                  <a:lnTo>
                    <a:pt x="1233" y="2200"/>
                  </a:lnTo>
                  <a:lnTo>
                    <a:pt x="1282" y="2152"/>
                  </a:lnTo>
                  <a:lnTo>
                    <a:pt x="1282" y="1142"/>
                  </a:lnTo>
                  <a:lnTo>
                    <a:pt x="1281" y="641"/>
                  </a:lnTo>
                  <a:lnTo>
                    <a:pt x="1275" y="235"/>
                  </a:lnTo>
                  <a:lnTo>
                    <a:pt x="1267" y="109"/>
                  </a:lnTo>
                  <a:lnTo>
                    <a:pt x="1262" y="90"/>
                  </a:lnTo>
                  <a:lnTo>
                    <a:pt x="1254" y="74"/>
                  </a:lnTo>
                  <a:lnTo>
                    <a:pt x="1237" y="48"/>
                  </a:lnTo>
                  <a:lnTo>
                    <a:pt x="1212" y="29"/>
                  </a:lnTo>
                  <a:lnTo>
                    <a:pt x="1172" y="16"/>
                  </a:lnTo>
                  <a:lnTo>
                    <a:pt x="1112" y="7"/>
                  </a:lnTo>
                  <a:lnTo>
                    <a:pt x="1024" y="2"/>
                  </a:lnTo>
                  <a:lnTo>
                    <a:pt x="834" y="0"/>
                  </a:lnTo>
                  <a:lnTo>
                    <a:pt x="645" y="0"/>
                  </a:lnTo>
                  <a:lnTo>
                    <a:pt x="441" y="1"/>
                  </a:lnTo>
                  <a:lnTo>
                    <a:pt x="148" y="8"/>
                  </a:lnTo>
                  <a:lnTo>
                    <a:pt x="107" y="13"/>
                  </a:lnTo>
                  <a:close/>
                  <a:moveTo>
                    <a:pt x="1153" y="83"/>
                  </a:moveTo>
                  <a:lnTo>
                    <a:pt x="1170" y="93"/>
                  </a:lnTo>
                  <a:lnTo>
                    <a:pt x="1195" y="113"/>
                  </a:lnTo>
                  <a:lnTo>
                    <a:pt x="1209" y="135"/>
                  </a:lnTo>
                  <a:lnTo>
                    <a:pt x="1215" y="165"/>
                  </a:lnTo>
                  <a:lnTo>
                    <a:pt x="1215" y="185"/>
                  </a:lnTo>
                  <a:lnTo>
                    <a:pt x="1215" y="232"/>
                  </a:lnTo>
                  <a:lnTo>
                    <a:pt x="648" y="232"/>
                  </a:lnTo>
                  <a:lnTo>
                    <a:pt x="82" y="232"/>
                  </a:lnTo>
                  <a:lnTo>
                    <a:pt x="82" y="175"/>
                  </a:lnTo>
                  <a:lnTo>
                    <a:pt x="82" y="156"/>
                  </a:lnTo>
                  <a:lnTo>
                    <a:pt x="86" y="125"/>
                  </a:lnTo>
                  <a:lnTo>
                    <a:pt x="101" y="102"/>
                  </a:lnTo>
                  <a:lnTo>
                    <a:pt x="132" y="86"/>
                  </a:lnTo>
                  <a:lnTo>
                    <a:pt x="185" y="75"/>
                  </a:lnTo>
                  <a:lnTo>
                    <a:pt x="266" y="69"/>
                  </a:lnTo>
                  <a:lnTo>
                    <a:pt x="450" y="65"/>
                  </a:lnTo>
                  <a:lnTo>
                    <a:pt x="637" y="65"/>
                  </a:lnTo>
                  <a:lnTo>
                    <a:pt x="863" y="66"/>
                  </a:lnTo>
                  <a:lnTo>
                    <a:pt x="1068" y="72"/>
                  </a:lnTo>
                  <a:lnTo>
                    <a:pt x="1140" y="79"/>
                  </a:lnTo>
                  <a:lnTo>
                    <a:pt x="1153" y="83"/>
                  </a:lnTo>
                  <a:close/>
                  <a:moveTo>
                    <a:pt x="1215" y="1015"/>
                  </a:moveTo>
                  <a:lnTo>
                    <a:pt x="1215" y="1732"/>
                  </a:lnTo>
                  <a:lnTo>
                    <a:pt x="648" y="1732"/>
                  </a:lnTo>
                  <a:lnTo>
                    <a:pt x="82" y="1732"/>
                  </a:lnTo>
                  <a:lnTo>
                    <a:pt x="82" y="1015"/>
                  </a:lnTo>
                  <a:lnTo>
                    <a:pt x="82" y="298"/>
                  </a:lnTo>
                  <a:lnTo>
                    <a:pt x="648" y="298"/>
                  </a:lnTo>
                  <a:lnTo>
                    <a:pt x="1215" y="298"/>
                  </a:lnTo>
                  <a:lnTo>
                    <a:pt x="1215" y="1015"/>
                  </a:lnTo>
                  <a:close/>
                  <a:moveTo>
                    <a:pt x="1215" y="1953"/>
                  </a:moveTo>
                  <a:lnTo>
                    <a:pt x="1216" y="2038"/>
                  </a:lnTo>
                  <a:lnTo>
                    <a:pt x="1210" y="2105"/>
                  </a:lnTo>
                  <a:lnTo>
                    <a:pt x="1203" y="2125"/>
                  </a:lnTo>
                  <a:lnTo>
                    <a:pt x="1190" y="2142"/>
                  </a:lnTo>
                  <a:lnTo>
                    <a:pt x="1173" y="2155"/>
                  </a:lnTo>
                  <a:lnTo>
                    <a:pt x="1134" y="2169"/>
                  </a:lnTo>
                  <a:lnTo>
                    <a:pt x="1053" y="2179"/>
                  </a:lnTo>
                  <a:lnTo>
                    <a:pt x="857" y="2182"/>
                  </a:lnTo>
                  <a:lnTo>
                    <a:pt x="648" y="2182"/>
                  </a:lnTo>
                  <a:lnTo>
                    <a:pt x="361" y="2181"/>
                  </a:lnTo>
                  <a:lnTo>
                    <a:pt x="169" y="2174"/>
                  </a:lnTo>
                  <a:lnTo>
                    <a:pt x="128" y="2166"/>
                  </a:lnTo>
                  <a:lnTo>
                    <a:pt x="113" y="2159"/>
                  </a:lnTo>
                  <a:lnTo>
                    <a:pt x="108" y="2155"/>
                  </a:lnTo>
                  <a:lnTo>
                    <a:pt x="101" y="2147"/>
                  </a:lnTo>
                  <a:lnTo>
                    <a:pt x="91" y="2120"/>
                  </a:lnTo>
                  <a:lnTo>
                    <a:pt x="83" y="2049"/>
                  </a:lnTo>
                  <a:lnTo>
                    <a:pt x="82" y="1963"/>
                  </a:lnTo>
                  <a:lnTo>
                    <a:pt x="82" y="1798"/>
                  </a:lnTo>
                  <a:lnTo>
                    <a:pt x="648" y="1798"/>
                  </a:lnTo>
                  <a:lnTo>
                    <a:pt x="1215" y="1798"/>
                  </a:lnTo>
                  <a:lnTo>
                    <a:pt x="1215" y="19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4"/>
                </a:solidFill>
              </a:endParaRPr>
            </a:p>
          </p:txBody>
        </p:sp>
        <p:sp>
          <p:nvSpPr>
            <p:cNvPr id="71" name="Freeform 135">
              <a:extLst>
                <a:ext uri="{FF2B5EF4-FFF2-40B4-BE49-F238E27FC236}">
                  <a16:creationId xmlns:a16="http://schemas.microsoft.com/office/drawing/2014/main" id="{BDA04BFF-2A5A-794E-92A3-52BEF156A4F3}"/>
                </a:ext>
              </a:extLst>
            </p:cNvPr>
            <p:cNvSpPr>
              <a:spLocks/>
            </p:cNvSpPr>
            <p:nvPr/>
          </p:nvSpPr>
          <p:spPr bwMode="auto">
            <a:xfrm>
              <a:off x="2598738" y="5365750"/>
              <a:ext cx="77788" cy="23813"/>
            </a:xfrm>
            <a:custGeom>
              <a:avLst/>
              <a:gdLst>
                <a:gd name="T0" fmla="*/ 0 w 208"/>
                <a:gd name="T1" fmla="*/ 31 h 63"/>
                <a:gd name="T2" fmla="*/ 0 w 208"/>
                <a:gd name="T3" fmla="*/ 42 h 63"/>
                <a:gd name="T4" fmla="*/ 7 w 208"/>
                <a:gd name="T5" fmla="*/ 56 h 63"/>
                <a:gd name="T6" fmla="*/ 28 w 208"/>
                <a:gd name="T7" fmla="*/ 63 h 63"/>
                <a:gd name="T8" fmla="*/ 72 w 208"/>
                <a:gd name="T9" fmla="*/ 63 h 63"/>
                <a:gd name="T10" fmla="*/ 105 w 208"/>
                <a:gd name="T11" fmla="*/ 61 h 63"/>
                <a:gd name="T12" fmla="*/ 157 w 208"/>
                <a:gd name="T13" fmla="*/ 58 h 63"/>
                <a:gd name="T14" fmla="*/ 197 w 208"/>
                <a:gd name="T15" fmla="*/ 48 h 63"/>
                <a:gd name="T16" fmla="*/ 208 w 208"/>
                <a:gd name="T17" fmla="*/ 38 h 63"/>
                <a:gd name="T18" fmla="*/ 208 w 208"/>
                <a:gd name="T19" fmla="*/ 31 h 63"/>
                <a:gd name="T20" fmla="*/ 208 w 208"/>
                <a:gd name="T21" fmla="*/ 25 h 63"/>
                <a:gd name="T22" fmla="*/ 197 w 208"/>
                <a:gd name="T23" fmla="*/ 15 h 63"/>
                <a:gd name="T24" fmla="*/ 157 w 208"/>
                <a:gd name="T25" fmla="*/ 4 h 63"/>
                <a:gd name="T26" fmla="*/ 105 w 208"/>
                <a:gd name="T27" fmla="*/ 1 h 63"/>
                <a:gd name="T28" fmla="*/ 72 w 208"/>
                <a:gd name="T29" fmla="*/ 0 h 63"/>
                <a:gd name="T30" fmla="*/ 28 w 208"/>
                <a:gd name="T31" fmla="*/ 0 h 63"/>
                <a:gd name="T32" fmla="*/ 7 w 208"/>
                <a:gd name="T33" fmla="*/ 6 h 63"/>
                <a:gd name="T34" fmla="*/ 0 w 208"/>
                <a:gd name="T35" fmla="*/ 20 h 63"/>
                <a:gd name="T36" fmla="*/ 0 w 208"/>
                <a:gd name="T37" fmla="*/ 31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08" h="63">
                  <a:moveTo>
                    <a:pt x="0" y="31"/>
                  </a:moveTo>
                  <a:lnTo>
                    <a:pt x="0" y="42"/>
                  </a:lnTo>
                  <a:lnTo>
                    <a:pt x="7" y="56"/>
                  </a:lnTo>
                  <a:lnTo>
                    <a:pt x="28" y="63"/>
                  </a:lnTo>
                  <a:lnTo>
                    <a:pt x="72" y="63"/>
                  </a:lnTo>
                  <a:lnTo>
                    <a:pt x="105" y="61"/>
                  </a:lnTo>
                  <a:lnTo>
                    <a:pt x="157" y="58"/>
                  </a:lnTo>
                  <a:lnTo>
                    <a:pt x="197" y="48"/>
                  </a:lnTo>
                  <a:lnTo>
                    <a:pt x="208" y="38"/>
                  </a:lnTo>
                  <a:lnTo>
                    <a:pt x="208" y="31"/>
                  </a:lnTo>
                  <a:lnTo>
                    <a:pt x="208" y="25"/>
                  </a:lnTo>
                  <a:lnTo>
                    <a:pt x="197" y="15"/>
                  </a:lnTo>
                  <a:lnTo>
                    <a:pt x="157" y="4"/>
                  </a:lnTo>
                  <a:lnTo>
                    <a:pt x="105" y="1"/>
                  </a:lnTo>
                  <a:lnTo>
                    <a:pt x="72" y="0"/>
                  </a:lnTo>
                  <a:lnTo>
                    <a:pt x="28" y="0"/>
                  </a:lnTo>
                  <a:lnTo>
                    <a:pt x="7" y="6"/>
                  </a:lnTo>
                  <a:lnTo>
                    <a:pt x="0" y="20"/>
                  </a:lnTo>
                  <a:lnTo>
                    <a:pt x="0"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4"/>
                </a:solidFill>
              </a:endParaRPr>
            </a:p>
          </p:txBody>
        </p:sp>
        <p:sp>
          <p:nvSpPr>
            <p:cNvPr id="72" name="Freeform 136">
              <a:extLst>
                <a:ext uri="{FF2B5EF4-FFF2-40B4-BE49-F238E27FC236}">
                  <a16:creationId xmlns:a16="http://schemas.microsoft.com/office/drawing/2014/main" id="{0469D180-F769-D44A-B7B5-0F79215132E7}"/>
                </a:ext>
              </a:extLst>
            </p:cNvPr>
            <p:cNvSpPr>
              <a:spLocks/>
            </p:cNvSpPr>
            <p:nvPr/>
          </p:nvSpPr>
          <p:spPr bwMode="auto">
            <a:xfrm>
              <a:off x="2692400" y="5365750"/>
              <a:ext cx="39688" cy="23813"/>
            </a:xfrm>
            <a:custGeom>
              <a:avLst/>
              <a:gdLst>
                <a:gd name="T0" fmla="*/ 4 w 104"/>
                <a:gd name="T1" fmla="*/ 15 h 64"/>
                <a:gd name="T2" fmla="*/ 0 w 104"/>
                <a:gd name="T3" fmla="*/ 24 h 64"/>
                <a:gd name="T4" fmla="*/ 3 w 104"/>
                <a:gd name="T5" fmla="*/ 43 h 64"/>
                <a:gd name="T6" fmla="*/ 9 w 104"/>
                <a:gd name="T7" fmla="*/ 51 h 64"/>
                <a:gd name="T8" fmla="*/ 20 w 104"/>
                <a:gd name="T9" fmla="*/ 59 h 64"/>
                <a:gd name="T10" fmla="*/ 50 w 104"/>
                <a:gd name="T11" fmla="*/ 64 h 64"/>
                <a:gd name="T12" fmla="*/ 81 w 104"/>
                <a:gd name="T13" fmla="*/ 57 h 64"/>
                <a:gd name="T14" fmla="*/ 98 w 104"/>
                <a:gd name="T15" fmla="*/ 46 h 64"/>
                <a:gd name="T16" fmla="*/ 104 w 104"/>
                <a:gd name="T17" fmla="*/ 37 h 64"/>
                <a:gd name="T18" fmla="*/ 104 w 104"/>
                <a:gd name="T19" fmla="*/ 31 h 64"/>
                <a:gd name="T20" fmla="*/ 104 w 104"/>
                <a:gd name="T21" fmla="*/ 26 h 64"/>
                <a:gd name="T22" fmla="*/ 97 w 104"/>
                <a:gd name="T23" fmla="*/ 16 h 64"/>
                <a:gd name="T24" fmla="*/ 78 w 104"/>
                <a:gd name="T25" fmla="*/ 5 h 64"/>
                <a:gd name="T26" fmla="*/ 43 w 104"/>
                <a:gd name="T27" fmla="*/ 0 h 64"/>
                <a:gd name="T28" fmla="*/ 20 w 104"/>
                <a:gd name="T29" fmla="*/ 4 h 64"/>
                <a:gd name="T30" fmla="*/ 8 w 104"/>
                <a:gd name="T31" fmla="*/ 10 h 64"/>
                <a:gd name="T32" fmla="*/ 4 w 104"/>
                <a:gd name="T33" fmla="*/ 15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4" h="64">
                  <a:moveTo>
                    <a:pt x="4" y="15"/>
                  </a:moveTo>
                  <a:lnTo>
                    <a:pt x="0" y="24"/>
                  </a:lnTo>
                  <a:lnTo>
                    <a:pt x="3" y="43"/>
                  </a:lnTo>
                  <a:lnTo>
                    <a:pt x="9" y="51"/>
                  </a:lnTo>
                  <a:lnTo>
                    <a:pt x="20" y="59"/>
                  </a:lnTo>
                  <a:lnTo>
                    <a:pt x="50" y="64"/>
                  </a:lnTo>
                  <a:lnTo>
                    <a:pt x="81" y="57"/>
                  </a:lnTo>
                  <a:lnTo>
                    <a:pt x="98" y="46"/>
                  </a:lnTo>
                  <a:lnTo>
                    <a:pt x="104" y="37"/>
                  </a:lnTo>
                  <a:lnTo>
                    <a:pt x="104" y="31"/>
                  </a:lnTo>
                  <a:lnTo>
                    <a:pt x="104" y="26"/>
                  </a:lnTo>
                  <a:lnTo>
                    <a:pt x="97" y="16"/>
                  </a:lnTo>
                  <a:lnTo>
                    <a:pt x="78" y="5"/>
                  </a:lnTo>
                  <a:lnTo>
                    <a:pt x="43" y="0"/>
                  </a:lnTo>
                  <a:lnTo>
                    <a:pt x="20" y="4"/>
                  </a:lnTo>
                  <a:lnTo>
                    <a:pt x="8" y="10"/>
                  </a:lnTo>
                  <a:lnTo>
                    <a:pt x="4"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4"/>
                </a:solidFill>
              </a:endParaRPr>
            </a:p>
          </p:txBody>
        </p:sp>
        <p:sp>
          <p:nvSpPr>
            <p:cNvPr id="73" name="Freeform 137">
              <a:extLst>
                <a:ext uri="{FF2B5EF4-FFF2-40B4-BE49-F238E27FC236}">
                  <a16:creationId xmlns:a16="http://schemas.microsoft.com/office/drawing/2014/main" id="{8C679A8D-0B17-C24B-9567-B81B644AC7E0}"/>
                </a:ext>
              </a:extLst>
            </p:cNvPr>
            <p:cNvSpPr>
              <a:spLocks noEditPoints="1"/>
            </p:cNvSpPr>
            <p:nvPr/>
          </p:nvSpPr>
          <p:spPr bwMode="auto">
            <a:xfrm>
              <a:off x="2481263" y="5476875"/>
              <a:ext cx="111125" cy="111125"/>
            </a:xfrm>
            <a:custGeom>
              <a:avLst/>
              <a:gdLst>
                <a:gd name="T0" fmla="*/ 27 w 300"/>
                <a:gd name="T1" fmla="*/ 37 h 300"/>
                <a:gd name="T2" fmla="*/ 21 w 300"/>
                <a:gd name="T3" fmla="*/ 45 h 300"/>
                <a:gd name="T4" fmla="*/ 12 w 300"/>
                <a:gd name="T5" fmla="*/ 70 h 300"/>
                <a:gd name="T6" fmla="*/ 2 w 300"/>
                <a:gd name="T7" fmla="*/ 118 h 300"/>
                <a:gd name="T8" fmla="*/ 0 w 300"/>
                <a:gd name="T9" fmla="*/ 150 h 300"/>
                <a:gd name="T10" fmla="*/ 1 w 300"/>
                <a:gd name="T11" fmla="*/ 191 h 300"/>
                <a:gd name="T12" fmla="*/ 11 w 300"/>
                <a:gd name="T13" fmla="*/ 237 h 300"/>
                <a:gd name="T14" fmla="*/ 23 w 300"/>
                <a:gd name="T15" fmla="*/ 260 h 300"/>
                <a:gd name="T16" fmla="*/ 39 w 300"/>
                <a:gd name="T17" fmla="*/ 277 h 300"/>
                <a:gd name="T18" fmla="*/ 61 w 300"/>
                <a:gd name="T19" fmla="*/ 289 h 300"/>
                <a:gd name="T20" fmla="*/ 105 w 300"/>
                <a:gd name="T21" fmla="*/ 299 h 300"/>
                <a:gd name="T22" fmla="*/ 144 w 300"/>
                <a:gd name="T23" fmla="*/ 300 h 300"/>
                <a:gd name="T24" fmla="*/ 193 w 300"/>
                <a:gd name="T25" fmla="*/ 300 h 300"/>
                <a:gd name="T26" fmla="*/ 243 w 300"/>
                <a:gd name="T27" fmla="*/ 293 h 300"/>
                <a:gd name="T28" fmla="*/ 267 w 300"/>
                <a:gd name="T29" fmla="*/ 284 h 300"/>
                <a:gd name="T30" fmla="*/ 283 w 300"/>
                <a:gd name="T31" fmla="*/ 269 h 300"/>
                <a:gd name="T32" fmla="*/ 293 w 300"/>
                <a:gd name="T33" fmla="*/ 247 h 300"/>
                <a:gd name="T34" fmla="*/ 300 w 300"/>
                <a:gd name="T35" fmla="*/ 200 h 300"/>
                <a:gd name="T36" fmla="*/ 300 w 300"/>
                <a:gd name="T37" fmla="*/ 153 h 300"/>
                <a:gd name="T38" fmla="*/ 299 w 300"/>
                <a:gd name="T39" fmla="*/ 105 h 300"/>
                <a:gd name="T40" fmla="*/ 292 w 300"/>
                <a:gd name="T41" fmla="*/ 49 h 300"/>
                <a:gd name="T42" fmla="*/ 285 w 300"/>
                <a:gd name="T43" fmla="*/ 26 h 300"/>
                <a:gd name="T44" fmla="*/ 280 w 300"/>
                <a:gd name="T45" fmla="*/ 20 h 300"/>
                <a:gd name="T46" fmla="*/ 275 w 300"/>
                <a:gd name="T47" fmla="*/ 16 h 300"/>
                <a:gd name="T48" fmla="*/ 252 w 300"/>
                <a:gd name="T49" fmla="*/ 8 h 300"/>
                <a:gd name="T50" fmla="*/ 200 w 300"/>
                <a:gd name="T51" fmla="*/ 1 h 300"/>
                <a:gd name="T52" fmla="*/ 157 w 300"/>
                <a:gd name="T53" fmla="*/ 0 h 300"/>
                <a:gd name="T54" fmla="*/ 125 w 300"/>
                <a:gd name="T55" fmla="*/ 0 h 300"/>
                <a:gd name="T56" fmla="*/ 81 w 300"/>
                <a:gd name="T57" fmla="*/ 3 h 300"/>
                <a:gd name="T58" fmla="*/ 54 w 300"/>
                <a:gd name="T59" fmla="*/ 11 h 300"/>
                <a:gd name="T60" fmla="*/ 35 w 300"/>
                <a:gd name="T61" fmla="*/ 26 h 300"/>
                <a:gd name="T62" fmla="*/ 27 w 300"/>
                <a:gd name="T63" fmla="*/ 37 h 300"/>
                <a:gd name="T64" fmla="*/ 234 w 300"/>
                <a:gd name="T65" fmla="*/ 150 h 300"/>
                <a:gd name="T66" fmla="*/ 234 w 300"/>
                <a:gd name="T67" fmla="*/ 233 h 300"/>
                <a:gd name="T68" fmla="*/ 159 w 300"/>
                <a:gd name="T69" fmla="*/ 233 h 300"/>
                <a:gd name="T70" fmla="*/ 84 w 300"/>
                <a:gd name="T71" fmla="*/ 233 h 300"/>
                <a:gd name="T72" fmla="*/ 84 w 300"/>
                <a:gd name="T73" fmla="*/ 150 h 300"/>
                <a:gd name="T74" fmla="*/ 84 w 300"/>
                <a:gd name="T75" fmla="*/ 67 h 300"/>
                <a:gd name="T76" fmla="*/ 159 w 300"/>
                <a:gd name="T77" fmla="*/ 67 h 300"/>
                <a:gd name="T78" fmla="*/ 234 w 300"/>
                <a:gd name="T79" fmla="*/ 67 h 300"/>
                <a:gd name="T80" fmla="*/ 234 w 300"/>
                <a:gd name="T81" fmla="*/ 150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00" h="300">
                  <a:moveTo>
                    <a:pt x="27" y="37"/>
                  </a:moveTo>
                  <a:lnTo>
                    <a:pt x="21" y="45"/>
                  </a:lnTo>
                  <a:lnTo>
                    <a:pt x="12" y="70"/>
                  </a:lnTo>
                  <a:lnTo>
                    <a:pt x="2" y="118"/>
                  </a:lnTo>
                  <a:lnTo>
                    <a:pt x="0" y="150"/>
                  </a:lnTo>
                  <a:lnTo>
                    <a:pt x="1" y="191"/>
                  </a:lnTo>
                  <a:lnTo>
                    <a:pt x="11" y="237"/>
                  </a:lnTo>
                  <a:lnTo>
                    <a:pt x="23" y="260"/>
                  </a:lnTo>
                  <a:lnTo>
                    <a:pt x="39" y="277"/>
                  </a:lnTo>
                  <a:lnTo>
                    <a:pt x="61" y="289"/>
                  </a:lnTo>
                  <a:lnTo>
                    <a:pt x="105" y="299"/>
                  </a:lnTo>
                  <a:lnTo>
                    <a:pt x="144" y="300"/>
                  </a:lnTo>
                  <a:lnTo>
                    <a:pt x="193" y="300"/>
                  </a:lnTo>
                  <a:lnTo>
                    <a:pt x="243" y="293"/>
                  </a:lnTo>
                  <a:lnTo>
                    <a:pt x="267" y="284"/>
                  </a:lnTo>
                  <a:lnTo>
                    <a:pt x="283" y="269"/>
                  </a:lnTo>
                  <a:lnTo>
                    <a:pt x="293" y="247"/>
                  </a:lnTo>
                  <a:lnTo>
                    <a:pt x="300" y="200"/>
                  </a:lnTo>
                  <a:lnTo>
                    <a:pt x="300" y="153"/>
                  </a:lnTo>
                  <a:lnTo>
                    <a:pt x="299" y="105"/>
                  </a:lnTo>
                  <a:lnTo>
                    <a:pt x="292" y="49"/>
                  </a:lnTo>
                  <a:lnTo>
                    <a:pt x="285" y="26"/>
                  </a:lnTo>
                  <a:lnTo>
                    <a:pt x="280" y="20"/>
                  </a:lnTo>
                  <a:lnTo>
                    <a:pt x="275" y="16"/>
                  </a:lnTo>
                  <a:lnTo>
                    <a:pt x="252" y="8"/>
                  </a:lnTo>
                  <a:lnTo>
                    <a:pt x="200" y="1"/>
                  </a:lnTo>
                  <a:lnTo>
                    <a:pt x="157" y="0"/>
                  </a:lnTo>
                  <a:lnTo>
                    <a:pt x="125" y="0"/>
                  </a:lnTo>
                  <a:lnTo>
                    <a:pt x="81" y="3"/>
                  </a:lnTo>
                  <a:lnTo>
                    <a:pt x="54" y="11"/>
                  </a:lnTo>
                  <a:lnTo>
                    <a:pt x="35" y="26"/>
                  </a:lnTo>
                  <a:lnTo>
                    <a:pt x="27" y="37"/>
                  </a:lnTo>
                  <a:close/>
                  <a:moveTo>
                    <a:pt x="234" y="150"/>
                  </a:moveTo>
                  <a:lnTo>
                    <a:pt x="234" y="233"/>
                  </a:lnTo>
                  <a:lnTo>
                    <a:pt x="159" y="233"/>
                  </a:lnTo>
                  <a:lnTo>
                    <a:pt x="84" y="233"/>
                  </a:lnTo>
                  <a:lnTo>
                    <a:pt x="84" y="150"/>
                  </a:lnTo>
                  <a:lnTo>
                    <a:pt x="84" y="67"/>
                  </a:lnTo>
                  <a:lnTo>
                    <a:pt x="159" y="67"/>
                  </a:lnTo>
                  <a:lnTo>
                    <a:pt x="234" y="67"/>
                  </a:lnTo>
                  <a:lnTo>
                    <a:pt x="234" y="1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4"/>
                </a:solidFill>
              </a:endParaRPr>
            </a:p>
          </p:txBody>
        </p:sp>
        <p:sp>
          <p:nvSpPr>
            <p:cNvPr id="74" name="Freeform 138">
              <a:extLst>
                <a:ext uri="{FF2B5EF4-FFF2-40B4-BE49-F238E27FC236}">
                  <a16:creationId xmlns:a16="http://schemas.microsoft.com/office/drawing/2014/main" id="{8E970B35-51BA-B342-87C6-CD8B07457A88}"/>
                </a:ext>
              </a:extLst>
            </p:cNvPr>
            <p:cNvSpPr>
              <a:spLocks noEditPoints="1"/>
            </p:cNvSpPr>
            <p:nvPr/>
          </p:nvSpPr>
          <p:spPr bwMode="auto">
            <a:xfrm>
              <a:off x="2611438" y="5476875"/>
              <a:ext cx="111125" cy="111125"/>
            </a:xfrm>
            <a:custGeom>
              <a:avLst/>
              <a:gdLst>
                <a:gd name="T0" fmla="*/ 20 w 300"/>
                <a:gd name="T1" fmla="*/ 20 h 300"/>
                <a:gd name="T2" fmla="*/ 16 w 300"/>
                <a:gd name="T3" fmla="*/ 26 h 300"/>
                <a:gd name="T4" fmla="*/ 9 w 300"/>
                <a:gd name="T5" fmla="*/ 49 h 300"/>
                <a:gd name="T6" fmla="*/ 1 w 300"/>
                <a:gd name="T7" fmla="*/ 105 h 300"/>
                <a:gd name="T8" fmla="*/ 0 w 300"/>
                <a:gd name="T9" fmla="*/ 153 h 300"/>
                <a:gd name="T10" fmla="*/ 1 w 300"/>
                <a:gd name="T11" fmla="*/ 200 h 300"/>
                <a:gd name="T12" fmla="*/ 8 w 300"/>
                <a:gd name="T13" fmla="*/ 247 h 300"/>
                <a:gd name="T14" fmla="*/ 18 w 300"/>
                <a:gd name="T15" fmla="*/ 269 h 300"/>
                <a:gd name="T16" fmla="*/ 34 w 300"/>
                <a:gd name="T17" fmla="*/ 284 h 300"/>
                <a:gd name="T18" fmla="*/ 58 w 300"/>
                <a:gd name="T19" fmla="*/ 293 h 300"/>
                <a:gd name="T20" fmla="*/ 108 w 300"/>
                <a:gd name="T21" fmla="*/ 300 h 300"/>
                <a:gd name="T22" fmla="*/ 157 w 300"/>
                <a:gd name="T23" fmla="*/ 300 h 300"/>
                <a:gd name="T24" fmla="*/ 197 w 300"/>
                <a:gd name="T25" fmla="*/ 299 h 300"/>
                <a:gd name="T26" fmla="*/ 241 w 300"/>
                <a:gd name="T27" fmla="*/ 289 h 300"/>
                <a:gd name="T28" fmla="*/ 263 w 300"/>
                <a:gd name="T29" fmla="*/ 276 h 300"/>
                <a:gd name="T30" fmla="*/ 279 w 300"/>
                <a:gd name="T31" fmla="*/ 258 h 300"/>
                <a:gd name="T32" fmla="*/ 290 w 300"/>
                <a:gd name="T33" fmla="*/ 234 h 300"/>
                <a:gd name="T34" fmla="*/ 299 w 300"/>
                <a:gd name="T35" fmla="*/ 185 h 300"/>
                <a:gd name="T36" fmla="*/ 300 w 300"/>
                <a:gd name="T37" fmla="*/ 140 h 300"/>
                <a:gd name="T38" fmla="*/ 299 w 300"/>
                <a:gd name="T39" fmla="*/ 100 h 300"/>
                <a:gd name="T40" fmla="*/ 290 w 300"/>
                <a:gd name="T41" fmla="*/ 57 h 300"/>
                <a:gd name="T42" fmla="*/ 277 w 300"/>
                <a:gd name="T43" fmla="*/ 36 h 300"/>
                <a:gd name="T44" fmla="*/ 260 w 300"/>
                <a:gd name="T45" fmla="*/ 20 h 300"/>
                <a:gd name="T46" fmla="*/ 235 w 300"/>
                <a:gd name="T47" fmla="*/ 9 h 300"/>
                <a:gd name="T48" fmla="*/ 186 w 300"/>
                <a:gd name="T49" fmla="*/ 1 h 300"/>
                <a:gd name="T50" fmla="*/ 140 w 300"/>
                <a:gd name="T51" fmla="*/ 0 h 300"/>
                <a:gd name="T52" fmla="*/ 99 w 300"/>
                <a:gd name="T53" fmla="*/ 1 h 300"/>
                <a:gd name="T54" fmla="*/ 49 w 300"/>
                <a:gd name="T55" fmla="*/ 8 h 300"/>
                <a:gd name="T56" fmla="*/ 26 w 300"/>
                <a:gd name="T57" fmla="*/ 16 h 300"/>
                <a:gd name="T58" fmla="*/ 20 w 300"/>
                <a:gd name="T59" fmla="*/ 20 h 300"/>
                <a:gd name="T60" fmla="*/ 217 w 300"/>
                <a:gd name="T61" fmla="*/ 152 h 300"/>
                <a:gd name="T62" fmla="*/ 217 w 300"/>
                <a:gd name="T63" fmla="*/ 235 h 300"/>
                <a:gd name="T64" fmla="*/ 147 w 300"/>
                <a:gd name="T65" fmla="*/ 230 h 300"/>
                <a:gd name="T66" fmla="*/ 123 w 300"/>
                <a:gd name="T67" fmla="*/ 228 h 300"/>
                <a:gd name="T68" fmla="*/ 93 w 300"/>
                <a:gd name="T69" fmla="*/ 223 h 300"/>
                <a:gd name="T70" fmla="*/ 78 w 300"/>
                <a:gd name="T71" fmla="*/ 211 h 300"/>
                <a:gd name="T72" fmla="*/ 72 w 300"/>
                <a:gd name="T73" fmla="*/ 188 h 300"/>
                <a:gd name="T74" fmla="*/ 70 w 300"/>
                <a:gd name="T75" fmla="*/ 170 h 300"/>
                <a:gd name="T76" fmla="*/ 68 w 300"/>
                <a:gd name="T77" fmla="*/ 140 h 300"/>
                <a:gd name="T78" fmla="*/ 70 w 300"/>
                <a:gd name="T79" fmla="*/ 107 h 300"/>
                <a:gd name="T80" fmla="*/ 75 w 300"/>
                <a:gd name="T81" fmla="*/ 92 h 300"/>
                <a:gd name="T82" fmla="*/ 84 w 300"/>
                <a:gd name="T83" fmla="*/ 81 h 300"/>
                <a:gd name="T84" fmla="*/ 97 w 300"/>
                <a:gd name="T85" fmla="*/ 73 h 300"/>
                <a:gd name="T86" fmla="*/ 124 w 300"/>
                <a:gd name="T87" fmla="*/ 67 h 300"/>
                <a:gd name="T88" fmla="*/ 150 w 300"/>
                <a:gd name="T89" fmla="*/ 67 h 300"/>
                <a:gd name="T90" fmla="*/ 217 w 300"/>
                <a:gd name="T91" fmla="*/ 67 h 300"/>
                <a:gd name="T92" fmla="*/ 217 w 300"/>
                <a:gd name="T93" fmla="*/ 152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00" h="300">
                  <a:moveTo>
                    <a:pt x="20" y="20"/>
                  </a:moveTo>
                  <a:lnTo>
                    <a:pt x="16" y="26"/>
                  </a:lnTo>
                  <a:lnTo>
                    <a:pt x="9" y="49"/>
                  </a:lnTo>
                  <a:lnTo>
                    <a:pt x="1" y="105"/>
                  </a:lnTo>
                  <a:lnTo>
                    <a:pt x="0" y="153"/>
                  </a:lnTo>
                  <a:lnTo>
                    <a:pt x="1" y="200"/>
                  </a:lnTo>
                  <a:lnTo>
                    <a:pt x="8" y="247"/>
                  </a:lnTo>
                  <a:lnTo>
                    <a:pt x="18" y="269"/>
                  </a:lnTo>
                  <a:lnTo>
                    <a:pt x="34" y="284"/>
                  </a:lnTo>
                  <a:lnTo>
                    <a:pt x="58" y="293"/>
                  </a:lnTo>
                  <a:lnTo>
                    <a:pt x="108" y="300"/>
                  </a:lnTo>
                  <a:lnTo>
                    <a:pt x="157" y="300"/>
                  </a:lnTo>
                  <a:lnTo>
                    <a:pt x="197" y="299"/>
                  </a:lnTo>
                  <a:lnTo>
                    <a:pt x="241" y="289"/>
                  </a:lnTo>
                  <a:lnTo>
                    <a:pt x="263" y="276"/>
                  </a:lnTo>
                  <a:lnTo>
                    <a:pt x="279" y="258"/>
                  </a:lnTo>
                  <a:lnTo>
                    <a:pt x="290" y="234"/>
                  </a:lnTo>
                  <a:lnTo>
                    <a:pt x="299" y="185"/>
                  </a:lnTo>
                  <a:lnTo>
                    <a:pt x="300" y="140"/>
                  </a:lnTo>
                  <a:lnTo>
                    <a:pt x="299" y="100"/>
                  </a:lnTo>
                  <a:lnTo>
                    <a:pt x="290" y="57"/>
                  </a:lnTo>
                  <a:lnTo>
                    <a:pt x="277" y="36"/>
                  </a:lnTo>
                  <a:lnTo>
                    <a:pt x="260" y="20"/>
                  </a:lnTo>
                  <a:lnTo>
                    <a:pt x="235" y="9"/>
                  </a:lnTo>
                  <a:lnTo>
                    <a:pt x="186" y="1"/>
                  </a:lnTo>
                  <a:lnTo>
                    <a:pt x="140" y="0"/>
                  </a:lnTo>
                  <a:lnTo>
                    <a:pt x="99" y="1"/>
                  </a:lnTo>
                  <a:lnTo>
                    <a:pt x="49" y="8"/>
                  </a:lnTo>
                  <a:lnTo>
                    <a:pt x="26" y="16"/>
                  </a:lnTo>
                  <a:lnTo>
                    <a:pt x="20" y="20"/>
                  </a:lnTo>
                  <a:close/>
                  <a:moveTo>
                    <a:pt x="217" y="152"/>
                  </a:moveTo>
                  <a:lnTo>
                    <a:pt x="217" y="235"/>
                  </a:lnTo>
                  <a:lnTo>
                    <a:pt x="147" y="230"/>
                  </a:lnTo>
                  <a:lnTo>
                    <a:pt x="123" y="228"/>
                  </a:lnTo>
                  <a:lnTo>
                    <a:pt x="93" y="223"/>
                  </a:lnTo>
                  <a:lnTo>
                    <a:pt x="78" y="211"/>
                  </a:lnTo>
                  <a:lnTo>
                    <a:pt x="72" y="188"/>
                  </a:lnTo>
                  <a:lnTo>
                    <a:pt x="70" y="170"/>
                  </a:lnTo>
                  <a:lnTo>
                    <a:pt x="68" y="140"/>
                  </a:lnTo>
                  <a:lnTo>
                    <a:pt x="70" y="107"/>
                  </a:lnTo>
                  <a:lnTo>
                    <a:pt x="75" y="92"/>
                  </a:lnTo>
                  <a:lnTo>
                    <a:pt x="84" y="81"/>
                  </a:lnTo>
                  <a:lnTo>
                    <a:pt x="97" y="73"/>
                  </a:lnTo>
                  <a:lnTo>
                    <a:pt x="124" y="67"/>
                  </a:lnTo>
                  <a:lnTo>
                    <a:pt x="150" y="67"/>
                  </a:lnTo>
                  <a:lnTo>
                    <a:pt x="217" y="67"/>
                  </a:lnTo>
                  <a:lnTo>
                    <a:pt x="217" y="1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4"/>
                </a:solidFill>
              </a:endParaRPr>
            </a:p>
          </p:txBody>
        </p:sp>
        <p:sp>
          <p:nvSpPr>
            <p:cNvPr id="75" name="Freeform 139">
              <a:extLst>
                <a:ext uri="{FF2B5EF4-FFF2-40B4-BE49-F238E27FC236}">
                  <a16:creationId xmlns:a16="http://schemas.microsoft.com/office/drawing/2014/main" id="{1096007C-5DF6-0141-9B86-AC39F7B985D2}"/>
                </a:ext>
              </a:extLst>
            </p:cNvPr>
            <p:cNvSpPr>
              <a:spLocks noEditPoints="1"/>
            </p:cNvSpPr>
            <p:nvPr/>
          </p:nvSpPr>
          <p:spPr bwMode="auto">
            <a:xfrm>
              <a:off x="2735263" y="5476875"/>
              <a:ext cx="111125" cy="111125"/>
            </a:xfrm>
            <a:custGeom>
              <a:avLst/>
              <a:gdLst>
                <a:gd name="T0" fmla="*/ 26 w 300"/>
                <a:gd name="T1" fmla="*/ 27 h 300"/>
                <a:gd name="T2" fmla="*/ 20 w 300"/>
                <a:gd name="T3" fmla="*/ 34 h 300"/>
                <a:gd name="T4" fmla="*/ 10 w 300"/>
                <a:gd name="T5" fmla="*/ 55 h 300"/>
                <a:gd name="T6" fmla="*/ 1 w 300"/>
                <a:gd name="T7" fmla="*/ 103 h 300"/>
                <a:gd name="T8" fmla="*/ 0 w 300"/>
                <a:gd name="T9" fmla="*/ 148 h 300"/>
                <a:gd name="T10" fmla="*/ 1 w 300"/>
                <a:gd name="T11" fmla="*/ 192 h 300"/>
                <a:gd name="T12" fmla="*/ 10 w 300"/>
                <a:gd name="T13" fmla="*/ 239 h 300"/>
                <a:gd name="T14" fmla="*/ 21 w 300"/>
                <a:gd name="T15" fmla="*/ 262 h 300"/>
                <a:gd name="T16" fmla="*/ 38 w 300"/>
                <a:gd name="T17" fmla="*/ 279 h 300"/>
                <a:gd name="T18" fmla="*/ 62 w 300"/>
                <a:gd name="T19" fmla="*/ 290 h 300"/>
                <a:gd name="T20" fmla="*/ 110 w 300"/>
                <a:gd name="T21" fmla="*/ 299 h 300"/>
                <a:gd name="T22" fmla="*/ 155 w 300"/>
                <a:gd name="T23" fmla="*/ 300 h 300"/>
                <a:gd name="T24" fmla="*/ 197 w 300"/>
                <a:gd name="T25" fmla="*/ 299 h 300"/>
                <a:gd name="T26" fmla="*/ 243 w 300"/>
                <a:gd name="T27" fmla="*/ 291 h 300"/>
                <a:gd name="T28" fmla="*/ 264 w 300"/>
                <a:gd name="T29" fmla="*/ 281 h 300"/>
                <a:gd name="T30" fmla="*/ 280 w 300"/>
                <a:gd name="T31" fmla="*/ 265 h 300"/>
                <a:gd name="T32" fmla="*/ 291 w 300"/>
                <a:gd name="T33" fmla="*/ 243 h 300"/>
                <a:gd name="T34" fmla="*/ 299 w 300"/>
                <a:gd name="T35" fmla="*/ 199 h 300"/>
                <a:gd name="T36" fmla="*/ 300 w 300"/>
                <a:gd name="T37" fmla="*/ 157 h 300"/>
                <a:gd name="T38" fmla="*/ 299 w 300"/>
                <a:gd name="T39" fmla="*/ 108 h 300"/>
                <a:gd name="T40" fmla="*/ 292 w 300"/>
                <a:gd name="T41" fmla="*/ 58 h 300"/>
                <a:gd name="T42" fmla="*/ 283 w 300"/>
                <a:gd name="T43" fmla="*/ 35 h 300"/>
                <a:gd name="T44" fmla="*/ 268 w 300"/>
                <a:gd name="T45" fmla="*/ 18 h 300"/>
                <a:gd name="T46" fmla="*/ 247 w 300"/>
                <a:gd name="T47" fmla="*/ 8 h 300"/>
                <a:gd name="T48" fmla="*/ 202 w 300"/>
                <a:gd name="T49" fmla="*/ 1 h 300"/>
                <a:gd name="T50" fmla="*/ 158 w 300"/>
                <a:gd name="T51" fmla="*/ 0 h 300"/>
                <a:gd name="T52" fmla="*/ 107 w 300"/>
                <a:gd name="T53" fmla="*/ 1 h 300"/>
                <a:gd name="T54" fmla="*/ 56 w 300"/>
                <a:gd name="T55" fmla="*/ 10 h 300"/>
                <a:gd name="T56" fmla="*/ 34 w 300"/>
                <a:gd name="T57" fmla="*/ 20 h 300"/>
                <a:gd name="T58" fmla="*/ 26 w 300"/>
                <a:gd name="T59" fmla="*/ 27 h 300"/>
                <a:gd name="T60" fmla="*/ 225 w 300"/>
                <a:gd name="T61" fmla="*/ 150 h 300"/>
                <a:gd name="T62" fmla="*/ 225 w 300"/>
                <a:gd name="T63" fmla="*/ 225 h 300"/>
                <a:gd name="T64" fmla="*/ 150 w 300"/>
                <a:gd name="T65" fmla="*/ 225 h 300"/>
                <a:gd name="T66" fmla="*/ 126 w 300"/>
                <a:gd name="T67" fmla="*/ 225 h 300"/>
                <a:gd name="T68" fmla="*/ 96 w 300"/>
                <a:gd name="T69" fmla="*/ 222 h 300"/>
                <a:gd name="T70" fmla="*/ 79 w 300"/>
                <a:gd name="T71" fmla="*/ 213 h 300"/>
                <a:gd name="T72" fmla="*/ 72 w 300"/>
                <a:gd name="T73" fmla="*/ 197 h 300"/>
                <a:gd name="T74" fmla="*/ 70 w 300"/>
                <a:gd name="T75" fmla="*/ 185 h 300"/>
                <a:gd name="T76" fmla="*/ 68 w 300"/>
                <a:gd name="T77" fmla="*/ 168 h 300"/>
                <a:gd name="T78" fmla="*/ 70 w 300"/>
                <a:gd name="T79" fmla="*/ 124 h 300"/>
                <a:gd name="T80" fmla="*/ 75 w 300"/>
                <a:gd name="T81" fmla="*/ 105 h 300"/>
                <a:gd name="T82" fmla="*/ 78 w 300"/>
                <a:gd name="T83" fmla="*/ 93 h 300"/>
                <a:gd name="T84" fmla="*/ 87 w 300"/>
                <a:gd name="T85" fmla="*/ 77 h 300"/>
                <a:gd name="T86" fmla="*/ 103 w 300"/>
                <a:gd name="T87" fmla="*/ 69 h 300"/>
                <a:gd name="T88" fmla="*/ 133 w 300"/>
                <a:gd name="T89" fmla="*/ 68 h 300"/>
                <a:gd name="T90" fmla="*/ 155 w 300"/>
                <a:gd name="T91" fmla="*/ 70 h 300"/>
                <a:gd name="T92" fmla="*/ 225 w 300"/>
                <a:gd name="T93" fmla="*/ 75 h 300"/>
                <a:gd name="T94" fmla="*/ 225 w 300"/>
                <a:gd name="T95" fmla="*/ 150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00" h="300">
                  <a:moveTo>
                    <a:pt x="26" y="27"/>
                  </a:moveTo>
                  <a:lnTo>
                    <a:pt x="20" y="34"/>
                  </a:lnTo>
                  <a:lnTo>
                    <a:pt x="10" y="55"/>
                  </a:lnTo>
                  <a:lnTo>
                    <a:pt x="1" y="103"/>
                  </a:lnTo>
                  <a:lnTo>
                    <a:pt x="0" y="148"/>
                  </a:lnTo>
                  <a:lnTo>
                    <a:pt x="1" y="192"/>
                  </a:lnTo>
                  <a:lnTo>
                    <a:pt x="10" y="239"/>
                  </a:lnTo>
                  <a:lnTo>
                    <a:pt x="21" y="262"/>
                  </a:lnTo>
                  <a:lnTo>
                    <a:pt x="38" y="279"/>
                  </a:lnTo>
                  <a:lnTo>
                    <a:pt x="62" y="290"/>
                  </a:lnTo>
                  <a:lnTo>
                    <a:pt x="110" y="299"/>
                  </a:lnTo>
                  <a:lnTo>
                    <a:pt x="155" y="300"/>
                  </a:lnTo>
                  <a:lnTo>
                    <a:pt x="197" y="299"/>
                  </a:lnTo>
                  <a:lnTo>
                    <a:pt x="243" y="291"/>
                  </a:lnTo>
                  <a:lnTo>
                    <a:pt x="264" y="281"/>
                  </a:lnTo>
                  <a:lnTo>
                    <a:pt x="280" y="265"/>
                  </a:lnTo>
                  <a:lnTo>
                    <a:pt x="291" y="243"/>
                  </a:lnTo>
                  <a:lnTo>
                    <a:pt x="299" y="199"/>
                  </a:lnTo>
                  <a:lnTo>
                    <a:pt x="300" y="157"/>
                  </a:lnTo>
                  <a:lnTo>
                    <a:pt x="299" y="108"/>
                  </a:lnTo>
                  <a:lnTo>
                    <a:pt x="292" y="58"/>
                  </a:lnTo>
                  <a:lnTo>
                    <a:pt x="283" y="35"/>
                  </a:lnTo>
                  <a:lnTo>
                    <a:pt x="268" y="18"/>
                  </a:lnTo>
                  <a:lnTo>
                    <a:pt x="247" y="8"/>
                  </a:lnTo>
                  <a:lnTo>
                    <a:pt x="202" y="1"/>
                  </a:lnTo>
                  <a:lnTo>
                    <a:pt x="158" y="0"/>
                  </a:lnTo>
                  <a:lnTo>
                    <a:pt x="107" y="1"/>
                  </a:lnTo>
                  <a:lnTo>
                    <a:pt x="56" y="10"/>
                  </a:lnTo>
                  <a:lnTo>
                    <a:pt x="34" y="20"/>
                  </a:lnTo>
                  <a:lnTo>
                    <a:pt x="26" y="27"/>
                  </a:lnTo>
                  <a:close/>
                  <a:moveTo>
                    <a:pt x="225" y="150"/>
                  </a:moveTo>
                  <a:lnTo>
                    <a:pt x="225" y="225"/>
                  </a:lnTo>
                  <a:lnTo>
                    <a:pt x="150" y="225"/>
                  </a:lnTo>
                  <a:lnTo>
                    <a:pt x="126" y="225"/>
                  </a:lnTo>
                  <a:lnTo>
                    <a:pt x="96" y="222"/>
                  </a:lnTo>
                  <a:lnTo>
                    <a:pt x="79" y="213"/>
                  </a:lnTo>
                  <a:lnTo>
                    <a:pt x="72" y="197"/>
                  </a:lnTo>
                  <a:lnTo>
                    <a:pt x="70" y="185"/>
                  </a:lnTo>
                  <a:lnTo>
                    <a:pt x="68" y="168"/>
                  </a:lnTo>
                  <a:lnTo>
                    <a:pt x="70" y="124"/>
                  </a:lnTo>
                  <a:lnTo>
                    <a:pt x="75" y="105"/>
                  </a:lnTo>
                  <a:lnTo>
                    <a:pt x="78" y="93"/>
                  </a:lnTo>
                  <a:lnTo>
                    <a:pt x="87" y="77"/>
                  </a:lnTo>
                  <a:lnTo>
                    <a:pt x="103" y="69"/>
                  </a:lnTo>
                  <a:lnTo>
                    <a:pt x="133" y="68"/>
                  </a:lnTo>
                  <a:lnTo>
                    <a:pt x="155" y="70"/>
                  </a:lnTo>
                  <a:lnTo>
                    <a:pt x="225" y="75"/>
                  </a:lnTo>
                  <a:lnTo>
                    <a:pt x="225" y="1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4"/>
                </a:solidFill>
              </a:endParaRPr>
            </a:p>
          </p:txBody>
        </p:sp>
        <p:sp>
          <p:nvSpPr>
            <p:cNvPr id="76" name="Freeform 140">
              <a:extLst>
                <a:ext uri="{FF2B5EF4-FFF2-40B4-BE49-F238E27FC236}">
                  <a16:creationId xmlns:a16="http://schemas.microsoft.com/office/drawing/2014/main" id="{5583A391-AB2C-4847-80DE-20FD54C073DD}"/>
                </a:ext>
              </a:extLst>
            </p:cNvPr>
            <p:cNvSpPr>
              <a:spLocks noEditPoints="1"/>
            </p:cNvSpPr>
            <p:nvPr/>
          </p:nvSpPr>
          <p:spPr bwMode="auto">
            <a:xfrm>
              <a:off x="2481263" y="5599113"/>
              <a:ext cx="111125" cy="112713"/>
            </a:xfrm>
            <a:custGeom>
              <a:avLst/>
              <a:gdLst>
                <a:gd name="T0" fmla="*/ 33 w 299"/>
                <a:gd name="T1" fmla="*/ 34 h 300"/>
                <a:gd name="T2" fmla="*/ 25 w 299"/>
                <a:gd name="T3" fmla="*/ 42 h 300"/>
                <a:gd name="T4" fmla="*/ 13 w 299"/>
                <a:gd name="T5" fmla="*/ 65 h 300"/>
                <a:gd name="T6" fmla="*/ 2 w 299"/>
                <a:gd name="T7" fmla="*/ 110 h 300"/>
                <a:gd name="T8" fmla="*/ 0 w 299"/>
                <a:gd name="T9" fmla="*/ 178 h 300"/>
                <a:gd name="T10" fmla="*/ 9 w 299"/>
                <a:gd name="T11" fmla="*/ 226 h 300"/>
                <a:gd name="T12" fmla="*/ 19 w 299"/>
                <a:gd name="T13" fmla="*/ 253 h 300"/>
                <a:gd name="T14" fmla="*/ 26 w 299"/>
                <a:gd name="T15" fmla="*/ 264 h 300"/>
                <a:gd name="T16" fmla="*/ 34 w 299"/>
                <a:gd name="T17" fmla="*/ 275 h 300"/>
                <a:gd name="T18" fmla="*/ 53 w 299"/>
                <a:gd name="T19" fmla="*/ 289 h 300"/>
                <a:gd name="T20" fmla="*/ 80 w 299"/>
                <a:gd name="T21" fmla="*/ 297 h 300"/>
                <a:gd name="T22" fmla="*/ 124 w 299"/>
                <a:gd name="T23" fmla="*/ 300 h 300"/>
                <a:gd name="T24" fmla="*/ 156 w 299"/>
                <a:gd name="T25" fmla="*/ 300 h 300"/>
                <a:gd name="T26" fmla="*/ 199 w 299"/>
                <a:gd name="T27" fmla="*/ 299 h 300"/>
                <a:gd name="T28" fmla="*/ 251 w 299"/>
                <a:gd name="T29" fmla="*/ 292 h 300"/>
                <a:gd name="T30" fmla="*/ 274 w 299"/>
                <a:gd name="T31" fmla="*/ 285 h 300"/>
                <a:gd name="T32" fmla="*/ 279 w 299"/>
                <a:gd name="T33" fmla="*/ 280 h 300"/>
                <a:gd name="T34" fmla="*/ 284 w 299"/>
                <a:gd name="T35" fmla="*/ 275 h 300"/>
                <a:gd name="T36" fmla="*/ 291 w 299"/>
                <a:gd name="T37" fmla="*/ 251 h 300"/>
                <a:gd name="T38" fmla="*/ 298 w 299"/>
                <a:gd name="T39" fmla="*/ 196 h 300"/>
                <a:gd name="T40" fmla="*/ 299 w 299"/>
                <a:gd name="T41" fmla="*/ 147 h 300"/>
                <a:gd name="T42" fmla="*/ 299 w 299"/>
                <a:gd name="T43" fmla="*/ 101 h 300"/>
                <a:gd name="T44" fmla="*/ 292 w 299"/>
                <a:gd name="T45" fmla="*/ 54 h 300"/>
                <a:gd name="T46" fmla="*/ 282 w 299"/>
                <a:gd name="T47" fmla="*/ 32 h 300"/>
                <a:gd name="T48" fmla="*/ 267 w 299"/>
                <a:gd name="T49" fmla="*/ 17 h 300"/>
                <a:gd name="T50" fmla="*/ 245 w 299"/>
                <a:gd name="T51" fmla="*/ 8 h 300"/>
                <a:gd name="T52" fmla="*/ 197 w 299"/>
                <a:gd name="T53" fmla="*/ 1 h 300"/>
                <a:gd name="T54" fmla="*/ 151 w 299"/>
                <a:gd name="T55" fmla="*/ 0 h 300"/>
                <a:gd name="T56" fmla="*/ 128 w 299"/>
                <a:gd name="T57" fmla="*/ 1 h 300"/>
                <a:gd name="T58" fmla="*/ 92 w 299"/>
                <a:gd name="T59" fmla="*/ 4 h 300"/>
                <a:gd name="T60" fmla="*/ 64 w 299"/>
                <a:gd name="T61" fmla="*/ 12 h 300"/>
                <a:gd name="T62" fmla="*/ 42 w 299"/>
                <a:gd name="T63" fmla="*/ 25 h 300"/>
                <a:gd name="T64" fmla="*/ 33 w 299"/>
                <a:gd name="T65" fmla="*/ 34 h 300"/>
                <a:gd name="T66" fmla="*/ 233 w 299"/>
                <a:gd name="T67" fmla="*/ 160 h 300"/>
                <a:gd name="T68" fmla="*/ 233 w 299"/>
                <a:gd name="T69" fmla="*/ 234 h 300"/>
                <a:gd name="T70" fmla="*/ 158 w 299"/>
                <a:gd name="T71" fmla="*/ 234 h 300"/>
                <a:gd name="T72" fmla="*/ 83 w 299"/>
                <a:gd name="T73" fmla="*/ 234 h 300"/>
                <a:gd name="T74" fmla="*/ 83 w 299"/>
                <a:gd name="T75" fmla="*/ 162 h 300"/>
                <a:gd name="T76" fmla="*/ 83 w 299"/>
                <a:gd name="T77" fmla="*/ 132 h 300"/>
                <a:gd name="T78" fmla="*/ 87 w 299"/>
                <a:gd name="T79" fmla="*/ 89 h 300"/>
                <a:gd name="T80" fmla="*/ 89 w 299"/>
                <a:gd name="T81" fmla="*/ 82 h 300"/>
                <a:gd name="T82" fmla="*/ 97 w 299"/>
                <a:gd name="T83" fmla="*/ 79 h 300"/>
                <a:gd name="T84" fmla="*/ 137 w 299"/>
                <a:gd name="T85" fmla="*/ 78 h 300"/>
                <a:gd name="T86" fmla="*/ 164 w 299"/>
                <a:gd name="T87" fmla="*/ 80 h 300"/>
                <a:gd name="T88" fmla="*/ 233 w 299"/>
                <a:gd name="T89" fmla="*/ 87 h 300"/>
                <a:gd name="T90" fmla="*/ 233 w 299"/>
                <a:gd name="T91" fmla="*/ 160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99" h="300">
                  <a:moveTo>
                    <a:pt x="33" y="34"/>
                  </a:moveTo>
                  <a:lnTo>
                    <a:pt x="25" y="42"/>
                  </a:lnTo>
                  <a:lnTo>
                    <a:pt x="13" y="65"/>
                  </a:lnTo>
                  <a:lnTo>
                    <a:pt x="2" y="110"/>
                  </a:lnTo>
                  <a:lnTo>
                    <a:pt x="0" y="178"/>
                  </a:lnTo>
                  <a:lnTo>
                    <a:pt x="9" y="226"/>
                  </a:lnTo>
                  <a:lnTo>
                    <a:pt x="19" y="253"/>
                  </a:lnTo>
                  <a:lnTo>
                    <a:pt x="26" y="264"/>
                  </a:lnTo>
                  <a:lnTo>
                    <a:pt x="34" y="275"/>
                  </a:lnTo>
                  <a:lnTo>
                    <a:pt x="53" y="289"/>
                  </a:lnTo>
                  <a:lnTo>
                    <a:pt x="80" y="297"/>
                  </a:lnTo>
                  <a:lnTo>
                    <a:pt x="124" y="300"/>
                  </a:lnTo>
                  <a:lnTo>
                    <a:pt x="156" y="300"/>
                  </a:lnTo>
                  <a:lnTo>
                    <a:pt x="199" y="299"/>
                  </a:lnTo>
                  <a:lnTo>
                    <a:pt x="251" y="292"/>
                  </a:lnTo>
                  <a:lnTo>
                    <a:pt x="274" y="285"/>
                  </a:lnTo>
                  <a:lnTo>
                    <a:pt x="279" y="280"/>
                  </a:lnTo>
                  <a:lnTo>
                    <a:pt x="284" y="275"/>
                  </a:lnTo>
                  <a:lnTo>
                    <a:pt x="291" y="251"/>
                  </a:lnTo>
                  <a:lnTo>
                    <a:pt x="298" y="196"/>
                  </a:lnTo>
                  <a:lnTo>
                    <a:pt x="299" y="147"/>
                  </a:lnTo>
                  <a:lnTo>
                    <a:pt x="299" y="101"/>
                  </a:lnTo>
                  <a:lnTo>
                    <a:pt x="292" y="54"/>
                  </a:lnTo>
                  <a:lnTo>
                    <a:pt x="282" y="32"/>
                  </a:lnTo>
                  <a:lnTo>
                    <a:pt x="267" y="17"/>
                  </a:lnTo>
                  <a:lnTo>
                    <a:pt x="245" y="8"/>
                  </a:lnTo>
                  <a:lnTo>
                    <a:pt x="197" y="1"/>
                  </a:lnTo>
                  <a:lnTo>
                    <a:pt x="151" y="0"/>
                  </a:lnTo>
                  <a:lnTo>
                    <a:pt x="128" y="1"/>
                  </a:lnTo>
                  <a:lnTo>
                    <a:pt x="92" y="4"/>
                  </a:lnTo>
                  <a:lnTo>
                    <a:pt x="64" y="12"/>
                  </a:lnTo>
                  <a:lnTo>
                    <a:pt x="42" y="25"/>
                  </a:lnTo>
                  <a:lnTo>
                    <a:pt x="33" y="34"/>
                  </a:lnTo>
                  <a:close/>
                  <a:moveTo>
                    <a:pt x="233" y="160"/>
                  </a:moveTo>
                  <a:lnTo>
                    <a:pt x="233" y="234"/>
                  </a:lnTo>
                  <a:lnTo>
                    <a:pt x="158" y="234"/>
                  </a:lnTo>
                  <a:lnTo>
                    <a:pt x="83" y="234"/>
                  </a:lnTo>
                  <a:lnTo>
                    <a:pt x="83" y="162"/>
                  </a:lnTo>
                  <a:lnTo>
                    <a:pt x="83" y="132"/>
                  </a:lnTo>
                  <a:lnTo>
                    <a:pt x="87" y="89"/>
                  </a:lnTo>
                  <a:lnTo>
                    <a:pt x="89" y="82"/>
                  </a:lnTo>
                  <a:lnTo>
                    <a:pt x="97" y="79"/>
                  </a:lnTo>
                  <a:lnTo>
                    <a:pt x="137" y="78"/>
                  </a:lnTo>
                  <a:lnTo>
                    <a:pt x="164" y="80"/>
                  </a:lnTo>
                  <a:lnTo>
                    <a:pt x="233" y="87"/>
                  </a:lnTo>
                  <a:lnTo>
                    <a:pt x="233" y="1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4"/>
                </a:solidFill>
              </a:endParaRPr>
            </a:p>
          </p:txBody>
        </p:sp>
        <p:sp>
          <p:nvSpPr>
            <p:cNvPr id="77" name="Freeform 141">
              <a:extLst>
                <a:ext uri="{FF2B5EF4-FFF2-40B4-BE49-F238E27FC236}">
                  <a16:creationId xmlns:a16="http://schemas.microsoft.com/office/drawing/2014/main" id="{26F6EDC6-4B0C-3944-9A9F-53A352B8BA59}"/>
                </a:ext>
              </a:extLst>
            </p:cNvPr>
            <p:cNvSpPr>
              <a:spLocks noEditPoints="1"/>
            </p:cNvSpPr>
            <p:nvPr/>
          </p:nvSpPr>
          <p:spPr bwMode="auto">
            <a:xfrm>
              <a:off x="2611438" y="5599113"/>
              <a:ext cx="111125" cy="112713"/>
            </a:xfrm>
            <a:custGeom>
              <a:avLst/>
              <a:gdLst>
                <a:gd name="T0" fmla="*/ 30 w 300"/>
                <a:gd name="T1" fmla="*/ 19 h 300"/>
                <a:gd name="T2" fmla="*/ 22 w 300"/>
                <a:gd name="T3" fmla="*/ 24 h 300"/>
                <a:gd name="T4" fmla="*/ 10 w 300"/>
                <a:gd name="T5" fmla="*/ 41 h 300"/>
                <a:gd name="T6" fmla="*/ 1 w 300"/>
                <a:gd name="T7" fmla="*/ 88 h 300"/>
                <a:gd name="T8" fmla="*/ 0 w 300"/>
                <a:gd name="T9" fmla="*/ 147 h 300"/>
                <a:gd name="T10" fmla="*/ 1 w 300"/>
                <a:gd name="T11" fmla="*/ 196 h 300"/>
                <a:gd name="T12" fmla="*/ 9 w 300"/>
                <a:gd name="T13" fmla="*/ 251 h 300"/>
                <a:gd name="T14" fmla="*/ 16 w 300"/>
                <a:gd name="T15" fmla="*/ 275 h 300"/>
                <a:gd name="T16" fmla="*/ 20 w 300"/>
                <a:gd name="T17" fmla="*/ 280 h 300"/>
                <a:gd name="T18" fmla="*/ 26 w 300"/>
                <a:gd name="T19" fmla="*/ 285 h 300"/>
                <a:gd name="T20" fmla="*/ 49 w 300"/>
                <a:gd name="T21" fmla="*/ 292 h 300"/>
                <a:gd name="T22" fmla="*/ 101 w 300"/>
                <a:gd name="T23" fmla="*/ 299 h 300"/>
                <a:gd name="T24" fmla="*/ 144 w 300"/>
                <a:gd name="T25" fmla="*/ 300 h 300"/>
                <a:gd name="T26" fmla="*/ 190 w 300"/>
                <a:gd name="T27" fmla="*/ 300 h 300"/>
                <a:gd name="T28" fmla="*/ 239 w 300"/>
                <a:gd name="T29" fmla="*/ 292 h 300"/>
                <a:gd name="T30" fmla="*/ 263 w 300"/>
                <a:gd name="T31" fmla="*/ 282 h 300"/>
                <a:gd name="T32" fmla="*/ 280 w 300"/>
                <a:gd name="T33" fmla="*/ 266 h 300"/>
                <a:gd name="T34" fmla="*/ 291 w 300"/>
                <a:gd name="T35" fmla="*/ 244 h 300"/>
                <a:gd name="T36" fmla="*/ 300 w 300"/>
                <a:gd name="T37" fmla="*/ 200 h 300"/>
                <a:gd name="T38" fmla="*/ 300 w 300"/>
                <a:gd name="T39" fmla="*/ 157 h 300"/>
                <a:gd name="T40" fmla="*/ 299 w 300"/>
                <a:gd name="T41" fmla="*/ 114 h 300"/>
                <a:gd name="T42" fmla="*/ 289 w 300"/>
                <a:gd name="T43" fmla="*/ 66 h 300"/>
                <a:gd name="T44" fmla="*/ 276 w 300"/>
                <a:gd name="T45" fmla="*/ 43 h 300"/>
                <a:gd name="T46" fmla="*/ 259 w 300"/>
                <a:gd name="T47" fmla="*/ 25 h 300"/>
                <a:gd name="T48" fmla="*/ 235 w 300"/>
                <a:gd name="T49" fmla="*/ 12 h 300"/>
                <a:gd name="T50" fmla="*/ 189 w 300"/>
                <a:gd name="T51" fmla="*/ 1 h 300"/>
                <a:gd name="T52" fmla="*/ 147 w 300"/>
                <a:gd name="T53" fmla="*/ 0 h 300"/>
                <a:gd name="T54" fmla="*/ 110 w 300"/>
                <a:gd name="T55" fmla="*/ 1 h 300"/>
                <a:gd name="T56" fmla="*/ 46 w 300"/>
                <a:gd name="T57" fmla="*/ 11 h 300"/>
                <a:gd name="T58" fmla="*/ 30 w 300"/>
                <a:gd name="T59" fmla="*/ 19 h 300"/>
                <a:gd name="T60" fmla="*/ 177 w 300"/>
                <a:gd name="T61" fmla="*/ 84 h 300"/>
                <a:gd name="T62" fmla="*/ 190 w 300"/>
                <a:gd name="T63" fmla="*/ 84 h 300"/>
                <a:gd name="T64" fmla="*/ 206 w 300"/>
                <a:gd name="T65" fmla="*/ 89 h 300"/>
                <a:gd name="T66" fmla="*/ 214 w 300"/>
                <a:gd name="T67" fmla="*/ 104 h 300"/>
                <a:gd name="T68" fmla="*/ 217 w 300"/>
                <a:gd name="T69" fmla="*/ 135 h 300"/>
                <a:gd name="T70" fmla="*/ 217 w 300"/>
                <a:gd name="T71" fmla="*/ 159 h 300"/>
                <a:gd name="T72" fmla="*/ 217 w 300"/>
                <a:gd name="T73" fmla="*/ 234 h 300"/>
                <a:gd name="T74" fmla="*/ 142 w 300"/>
                <a:gd name="T75" fmla="*/ 234 h 300"/>
                <a:gd name="T76" fmla="*/ 67 w 300"/>
                <a:gd name="T77" fmla="*/ 234 h 300"/>
                <a:gd name="T78" fmla="*/ 67 w 300"/>
                <a:gd name="T79" fmla="*/ 162 h 300"/>
                <a:gd name="T80" fmla="*/ 67 w 300"/>
                <a:gd name="T81" fmla="*/ 134 h 300"/>
                <a:gd name="T82" fmla="*/ 72 w 300"/>
                <a:gd name="T83" fmla="*/ 95 h 300"/>
                <a:gd name="T84" fmla="*/ 83 w 300"/>
                <a:gd name="T85" fmla="*/ 75 h 300"/>
                <a:gd name="T86" fmla="*/ 101 w 300"/>
                <a:gd name="T87" fmla="*/ 71 h 300"/>
                <a:gd name="T88" fmla="*/ 114 w 300"/>
                <a:gd name="T89" fmla="*/ 75 h 300"/>
                <a:gd name="T90" fmla="*/ 125 w 300"/>
                <a:gd name="T91" fmla="*/ 79 h 300"/>
                <a:gd name="T92" fmla="*/ 160 w 300"/>
                <a:gd name="T93" fmla="*/ 83 h 300"/>
                <a:gd name="T94" fmla="*/ 177 w 300"/>
                <a:gd name="T95" fmla="*/ 84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00" h="300">
                  <a:moveTo>
                    <a:pt x="30" y="19"/>
                  </a:moveTo>
                  <a:lnTo>
                    <a:pt x="22" y="24"/>
                  </a:lnTo>
                  <a:lnTo>
                    <a:pt x="10" y="41"/>
                  </a:lnTo>
                  <a:lnTo>
                    <a:pt x="1" y="88"/>
                  </a:lnTo>
                  <a:lnTo>
                    <a:pt x="0" y="147"/>
                  </a:lnTo>
                  <a:lnTo>
                    <a:pt x="1" y="196"/>
                  </a:lnTo>
                  <a:lnTo>
                    <a:pt x="9" y="251"/>
                  </a:lnTo>
                  <a:lnTo>
                    <a:pt x="16" y="275"/>
                  </a:lnTo>
                  <a:lnTo>
                    <a:pt x="20" y="280"/>
                  </a:lnTo>
                  <a:lnTo>
                    <a:pt x="26" y="285"/>
                  </a:lnTo>
                  <a:lnTo>
                    <a:pt x="49" y="292"/>
                  </a:lnTo>
                  <a:lnTo>
                    <a:pt x="101" y="299"/>
                  </a:lnTo>
                  <a:lnTo>
                    <a:pt x="144" y="300"/>
                  </a:lnTo>
                  <a:lnTo>
                    <a:pt x="190" y="300"/>
                  </a:lnTo>
                  <a:lnTo>
                    <a:pt x="239" y="292"/>
                  </a:lnTo>
                  <a:lnTo>
                    <a:pt x="263" y="282"/>
                  </a:lnTo>
                  <a:lnTo>
                    <a:pt x="280" y="266"/>
                  </a:lnTo>
                  <a:lnTo>
                    <a:pt x="291" y="244"/>
                  </a:lnTo>
                  <a:lnTo>
                    <a:pt x="300" y="200"/>
                  </a:lnTo>
                  <a:lnTo>
                    <a:pt x="300" y="157"/>
                  </a:lnTo>
                  <a:lnTo>
                    <a:pt x="299" y="114"/>
                  </a:lnTo>
                  <a:lnTo>
                    <a:pt x="289" y="66"/>
                  </a:lnTo>
                  <a:lnTo>
                    <a:pt x="276" y="43"/>
                  </a:lnTo>
                  <a:lnTo>
                    <a:pt x="259" y="25"/>
                  </a:lnTo>
                  <a:lnTo>
                    <a:pt x="235" y="12"/>
                  </a:lnTo>
                  <a:lnTo>
                    <a:pt x="189" y="1"/>
                  </a:lnTo>
                  <a:lnTo>
                    <a:pt x="147" y="0"/>
                  </a:lnTo>
                  <a:lnTo>
                    <a:pt x="110" y="1"/>
                  </a:lnTo>
                  <a:lnTo>
                    <a:pt x="46" y="11"/>
                  </a:lnTo>
                  <a:lnTo>
                    <a:pt x="30" y="19"/>
                  </a:lnTo>
                  <a:close/>
                  <a:moveTo>
                    <a:pt x="177" y="84"/>
                  </a:moveTo>
                  <a:lnTo>
                    <a:pt x="190" y="84"/>
                  </a:lnTo>
                  <a:lnTo>
                    <a:pt x="206" y="89"/>
                  </a:lnTo>
                  <a:lnTo>
                    <a:pt x="214" y="104"/>
                  </a:lnTo>
                  <a:lnTo>
                    <a:pt x="217" y="135"/>
                  </a:lnTo>
                  <a:lnTo>
                    <a:pt x="217" y="159"/>
                  </a:lnTo>
                  <a:lnTo>
                    <a:pt x="217" y="234"/>
                  </a:lnTo>
                  <a:lnTo>
                    <a:pt x="142" y="234"/>
                  </a:lnTo>
                  <a:lnTo>
                    <a:pt x="67" y="234"/>
                  </a:lnTo>
                  <a:lnTo>
                    <a:pt x="67" y="162"/>
                  </a:lnTo>
                  <a:lnTo>
                    <a:pt x="67" y="134"/>
                  </a:lnTo>
                  <a:lnTo>
                    <a:pt x="72" y="95"/>
                  </a:lnTo>
                  <a:lnTo>
                    <a:pt x="83" y="75"/>
                  </a:lnTo>
                  <a:lnTo>
                    <a:pt x="101" y="71"/>
                  </a:lnTo>
                  <a:lnTo>
                    <a:pt x="114" y="75"/>
                  </a:lnTo>
                  <a:lnTo>
                    <a:pt x="125" y="79"/>
                  </a:lnTo>
                  <a:lnTo>
                    <a:pt x="160" y="83"/>
                  </a:lnTo>
                  <a:lnTo>
                    <a:pt x="177" y="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4"/>
                </a:solidFill>
              </a:endParaRPr>
            </a:p>
          </p:txBody>
        </p:sp>
        <p:sp>
          <p:nvSpPr>
            <p:cNvPr id="78" name="Freeform 142">
              <a:extLst>
                <a:ext uri="{FF2B5EF4-FFF2-40B4-BE49-F238E27FC236}">
                  <a16:creationId xmlns:a16="http://schemas.microsoft.com/office/drawing/2014/main" id="{0B60F962-7297-484C-938C-72792F697FAD}"/>
                </a:ext>
              </a:extLst>
            </p:cNvPr>
            <p:cNvSpPr>
              <a:spLocks noEditPoints="1"/>
            </p:cNvSpPr>
            <p:nvPr/>
          </p:nvSpPr>
          <p:spPr bwMode="auto">
            <a:xfrm>
              <a:off x="2735263" y="5600700"/>
              <a:ext cx="109538" cy="111125"/>
            </a:xfrm>
            <a:custGeom>
              <a:avLst/>
              <a:gdLst>
                <a:gd name="T0" fmla="*/ 38 w 299"/>
                <a:gd name="T1" fmla="*/ 21 h 296"/>
                <a:gd name="T2" fmla="*/ 27 w 299"/>
                <a:gd name="T3" fmla="*/ 30 h 296"/>
                <a:gd name="T4" fmla="*/ 12 w 299"/>
                <a:gd name="T5" fmla="*/ 49 h 296"/>
                <a:gd name="T6" fmla="*/ 3 w 299"/>
                <a:gd name="T7" fmla="*/ 76 h 296"/>
                <a:gd name="T8" fmla="*/ 0 w 299"/>
                <a:gd name="T9" fmla="*/ 117 h 296"/>
                <a:gd name="T10" fmla="*/ 0 w 299"/>
                <a:gd name="T11" fmla="*/ 146 h 296"/>
                <a:gd name="T12" fmla="*/ 0 w 299"/>
                <a:gd name="T13" fmla="*/ 192 h 296"/>
                <a:gd name="T14" fmla="*/ 9 w 299"/>
                <a:gd name="T15" fmla="*/ 239 h 296"/>
                <a:gd name="T16" fmla="*/ 20 w 299"/>
                <a:gd name="T17" fmla="*/ 262 h 296"/>
                <a:gd name="T18" fmla="*/ 36 w 299"/>
                <a:gd name="T19" fmla="*/ 278 h 296"/>
                <a:gd name="T20" fmla="*/ 60 w 299"/>
                <a:gd name="T21" fmla="*/ 288 h 296"/>
                <a:gd name="T22" fmla="*/ 109 w 299"/>
                <a:gd name="T23" fmla="*/ 296 h 296"/>
                <a:gd name="T24" fmla="*/ 156 w 299"/>
                <a:gd name="T25" fmla="*/ 296 h 296"/>
                <a:gd name="T26" fmla="*/ 199 w 299"/>
                <a:gd name="T27" fmla="*/ 295 h 296"/>
                <a:gd name="T28" fmla="*/ 251 w 299"/>
                <a:gd name="T29" fmla="*/ 288 h 296"/>
                <a:gd name="T30" fmla="*/ 274 w 299"/>
                <a:gd name="T31" fmla="*/ 281 h 296"/>
                <a:gd name="T32" fmla="*/ 280 w 299"/>
                <a:gd name="T33" fmla="*/ 276 h 296"/>
                <a:gd name="T34" fmla="*/ 284 w 299"/>
                <a:gd name="T35" fmla="*/ 271 h 296"/>
                <a:gd name="T36" fmla="*/ 291 w 299"/>
                <a:gd name="T37" fmla="*/ 248 h 296"/>
                <a:gd name="T38" fmla="*/ 298 w 299"/>
                <a:gd name="T39" fmla="*/ 198 h 296"/>
                <a:gd name="T40" fmla="*/ 299 w 299"/>
                <a:gd name="T41" fmla="*/ 118 h 296"/>
                <a:gd name="T42" fmla="*/ 292 w 299"/>
                <a:gd name="T43" fmla="*/ 49 h 296"/>
                <a:gd name="T44" fmla="*/ 285 w 299"/>
                <a:gd name="T45" fmla="*/ 31 h 296"/>
                <a:gd name="T46" fmla="*/ 279 w 299"/>
                <a:gd name="T47" fmla="*/ 25 h 296"/>
                <a:gd name="T48" fmla="*/ 258 w 299"/>
                <a:gd name="T49" fmla="*/ 14 h 296"/>
                <a:gd name="T50" fmla="*/ 209 w 299"/>
                <a:gd name="T51" fmla="*/ 3 h 296"/>
                <a:gd name="T52" fmla="*/ 130 w 299"/>
                <a:gd name="T53" fmla="*/ 0 h 296"/>
                <a:gd name="T54" fmla="*/ 76 w 299"/>
                <a:gd name="T55" fmla="*/ 7 h 296"/>
                <a:gd name="T56" fmla="*/ 48 w 299"/>
                <a:gd name="T57" fmla="*/ 15 h 296"/>
                <a:gd name="T58" fmla="*/ 38 w 299"/>
                <a:gd name="T59" fmla="*/ 21 h 296"/>
                <a:gd name="T60" fmla="*/ 185 w 299"/>
                <a:gd name="T61" fmla="*/ 80 h 296"/>
                <a:gd name="T62" fmla="*/ 201 w 299"/>
                <a:gd name="T63" fmla="*/ 80 h 296"/>
                <a:gd name="T64" fmla="*/ 221 w 299"/>
                <a:gd name="T65" fmla="*/ 84 h 296"/>
                <a:gd name="T66" fmla="*/ 230 w 299"/>
                <a:gd name="T67" fmla="*/ 99 h 296"/>
                <a:gd name="T68" fmla="*/ 233 w 299"/>
                <a:gd name="T69" fmla="*/ 130 h 296"/>
                <a:gd name="T70" fmla="*/ 233 w 299"/>
                <a:gd name="T71" fmla="*/ 155 h 296"/>
                <a:gd name="T72" fmla="*/ 233 w 299"/>
                <a:gd name="T73" fmla="*/ 230 h 296"/>
                <a:gd name="T74" fmla="*/ 158 w 299"/>
                <a:gd name="T75" fmla="*/ 230 h 296"/>
                <a:gd name="T76" fmla="*/ 128 w 299"/>
                <a:gd name="T77" fmla="*/ 229 h 296"/>
                <a:gd name="T78" fmla="*/ 96 w 299"/>
                <a:gd name="T79" fmla="*/ 223 h 296"/>
                <a:gd name="T80" fmla="*/ 82 w 299"/>
                <a:gd name="T81" fmla="*/ 215 h 296"/>
                <a:gd name="T82" fmla="*/ 73 w 299"/>
                <a:gd name="T83" fmla="*/ 203 h 296"/>
                <a:gd name="T84" fmla="*/ 68 w 299"/>
                <a:gd name="T85" fmla="*/ 186 h 296"/>
                <a:gd name="T86" fmla="*/ 69 w 299"/>
                <a:gd name="T87" fmla="*/ 152 h 296"/>
                <a:gd name="T88" fmla="*/ 75 w 299"/>
                <a:gd name="T89" fmla="*/ 120 h 296"/>
                <a:gd name="T90" fmla="*/ 80 w 299"/>
                <a:gd name="T91" fmla="*/ 91 h 296"/>
                <a:gd name="T92" fmla="*/ 92 w 299"/>
                <a:gd name="T93" fmla="*/ 71 h 296"/>
                <a:gd name="T94" fmla="*/ 103 w 299"/>
                <a:gd name="T95" fmla="*/ 68 h 296"/>
                <a:gd name="T96" fmla="*/ 110 w 299"/>
                <a:gd name="T97" fmla="*/ 70 h 296"/>
                <a:gd name="T98" fmla="*/ 123 w 299"/>
                <a:gd name="T99" fmla="*/ 73 h 296"/>
                <a:gd name="T100" fmla="*/ 164 w 299"/>
                <a:gd name="T101" fmla="*/ 79 h 296"/>
                <a:gd name="T102" fmla="*/ 185 w 299"/>
                <a:gd name="T103" fmla="*/ 80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99" h="296">
                  <a:moveTo>
                    <a:pt x="38" y="21"/>
                  </a:moveTo>
                  <a:lnTo>
                    <a:pt x="27" y="30"/>
                  </a:lnTo>
                  <a:lnTo>
                    <a:pt x="12" y="49"/>
                  </a:lnTo>
                  <a:lnTo>
                    <a:pt x="3" y="76"/>
                  </a:lnTo>
                  <a:lnTo>
                    <a:pt x="0" y="117"/>
                  </a:lnTo>
                  <a:lnTo>
                    <a:pt x="0" y="146"/>
                  </a:lnTo>
                  <a:lnTo>
                    <a:pt x="0" y="192"/>
                  </a:lnTo>
                  <a:lnTo>
                    <a:pt x="9" y="239"/>
                  </a:lnTo>
                  <a:lnTo>
                    <a:pt x="20" y="262"/>
                  </a:lnTo>
                  <a:lnTo>
                    <a:pt x="36" y="278"/>
                  </a:lnTo>
                  <a:lnTo>
                    <a:pt x="60" y="288"/>
                  </a:lnTo>
                  <a:lnTo>
                    <a:pt x="109" y="296"/>
                  </a:lnTo>
                  <a:lnTo>
                    <a:pt x="156" y="296"/>
                  </a:lnTo>
                  <a:lnTo>
                    <a:pt x="199" y="295"/>
                  </a:lnTo>
                  <a:lnTo>
                    <a:pt x="251" y="288"/>
                  </a:lnTo>
                  <a:lnTo>
                    <a:pt x="274" y="281"/>
                  </a:lnTo>
                  <a:lnTo>
                    <a:pt x="280" y="276"/>
                  </a:lnTo>
                  <a:lnTo>
                    <a:pt x="284" y="271"/>
                  </a:lnTo>
                  <a:lnTo>
                    <a:pt x="291" y="248"/>
                  </a:lnTo>
                  <a:lnTo>
                    <a:pt x="298" y="198"/>
                  </a:lnTo>
                  <a:lnTo>
                    <a:pt x="299" y="118"/>
                  </a:lnTo>
                  <a:lnTo>
                    <a:pt x="292" y="49"/>
                  </a:lnTo>
                  <a:lnTo>
                    <a:pt x="285" y="31"/>
                  </a:lnTo>
                  <a:lnTo>
                    <a:pt x="279" y="25"/>
                  </a:lnTo>
                  <a:lnTo>
                    <a:pt x="258" y="14"/>
                  </a:lnTo>
                  <a:lnTo>
                    <a:pt x="209" y="3"/>
                  </a:lnTo>
                  <a:lnTo>
                    <a:pt x="130" y="0"/>
                  </a:lnTo>
                  <a:lnTo>
                    <a:pt x="76" y="7"/>
                  </a:lnTo>
                  <a:lnTo>
                    <a:pt x="48" y="15"/>
                  </a:lnTo>
                  <a:lnTo>
                    <a:pt x="38" y="21"/>
                  </a:lnTo>
                  <a:close/>
                  <a:moveTo>
                    <a:pt x="185" y="80"/>
                  </a:moveTo>
                  <a:lnTo>
                    <a:pt x="201" y="80"/>
                  </a:lnTo>
                  <a:lnTo>
                    <a:pt x="221" y="84"/>
                  </a:lnTo>
                  <a:lnTo>
                    <a:pt x="230" y="99"/>
                  </a:lnTo>
                  <a:lnTo>
                    <a:pt x="233" y="130"/>
                  </a:lnTo>
                  <a:lnTo>
                    <a:pt x="233" y="155"/>
                  </a:lnTo>
                  <a:lnTo>
                    <a:pt x="233" y="230"/>
                  </a:lnTo>
                  <a:lnTo>
                    <a:pt x="158" y="230"/>
                  </a:lnTo>
                  <a:lnTo>
                    <a:pt x="128" y="229"/>
                  </a:lnTo>
                  <a:lnTo>
                    <a:pt x="96" y="223"/>
                  </a:lnTo>
                  <a:lnTo>
                    <a:pt x="82" y="215"/>
                  </a:lnTo>
                  <a:lnTo>
                    <a:pt x="73" y="203"/>
                  </a:lnTo>
                  <a:lnTo>
                    <a:pt x="68" y="186"/>
                  </a:lnTo>
                  <a:lnTo>
                    <a:pt x="69" y="152"/>
                  </a:lnTo>
                  <a:lnTo>
                    <a:pt x="75" y="120"/>
                  </a:lnTo>
                  <a:lnTo>
                    <a:pt x="80" y="91"/>
                  </a:lnTo>
                  <a:lnTo>
                    <a:pt x="92" y="71"/>
                  </a:lnTo>
                  <a:lnTo>
                    <a:pt x="103" y="68"/>
                  </a:lnTo>
                  <a:lnTo>
                    <a:pt x="110" y="70"/>
                  </a:lnTo>
                  <a:lnTo>
                    <a:pt x="123" y="73"/>
                  </a:lnTo>
                  <a:lnTo>
                    <a:pt x="164" y="79"/>
                  </a:lnTo>
                  <a:lnTo>
                    <a:pt x="185"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4"/>
                </a:solidFill>
              </a:endParaRPr>
            </a:p>
          </p:txBody>
        </p:sp>
        <p:sp>
          <p:nvSpPr>
            <p:cNvPr id="79" name="Freeform 143">
              <a:extLst>
                <a:ext uri="{FF2B5EF4-FFF2-40B4-BE49-F238E27FC236}">
                  <a16:creationId xmlns:a16="http://schemas.microsoft.com/office/drawing/2014/main" id="{99EB47ED-88BF-6446-8881-168DCF785098}"/>
                </a:ext>
              </a:extLst>
            </p:cNvPr>
            <p:cNvSpPr>
              <a:spLocks noEditPoints="1"/>
            </p:cNvSpPr>
            <p:nvPr/>
          </p:nvSpPr>
          <p:spPr bwMode="auto">
            <a:xfrm>
              <a:off x="2481263" y="5729288"/>
              <a:ext cx="111125" cy="106363"/>
            </a:xfrm>
            <a:custGeom>
              <a:avLst/>
              <a:gdLst>
                <a:gd name="T0" fmla="*/ 17 w 301"/>
                <a:gd name="T1" fmla="*/ 44 h 284"/>
                <a:gd name="T2" fmla="*/ 10 w 301"/>
                <a:gd name="T3" fmla="*/ 64 h 284"/>
                <a:gd name="T4" fmla="*/ 1 w 301"/>
                <a:gd name="T5" fmla="*/ 117 h 284"/>
                <a:gd name="T6" fmla="*/ 0 w 301"/>
                <a:gd name="T7" fmla="*/ 142 h 284"/>
                <a:gd name="T8" fmla="*/ 1 w 301"/>
                <a:gd name="T9" fmla="*/ 167 h 284"/>
                <a:gd name="T10" fmla="*/ 10 w 301"/>
                <a:gd name="T11" fmla="*/ 220 h 284"/>
                <a:gd name="T12" fmla="*/ 17 w 301"/>
                <a:gd name="T13" fmla="*/ 240 h 284"/>
                <a:gd name="T14" fmla="*/ 22 w 301"/>
                <a:gd name="T15" fmla="*/ 255 h 284"/>
                <a:gd name="T16" fmla="*/ 36 w 301"/>
                <a:gd name="T17" fmla="*/ 273 h 284"/>
                <a:gd name="T18" fmla="*/ 64 w 301"/>
                <a:gd name="T19" fmla="*/ 281 h 284"/>
                <a:gd name="T20" fmla="*/ 116 w 301"/>
                <a:gd name="T21" fmla="*/ 284 h 284"/>
                <a:gd name="T22" fmla="*/ 157 w 301"/>
                <a:gd name="T23" fmla="*/ 284 h 284"/>
                <a:gd name="T24" fmla="*/ 221 w 301"/>
                <a:gd name="T25" fmla="*/ 283 h 284"/>
                <a:gd name="T26" fmla="*/ 271 w 301"/>
                <a:gd name="T27" fmla="*/ 275 h 284"/>
                <a:gd name="T28" fmla="*/ 287 w 301"/>
                <a:gd name="T29" fmla="*/ 265 h 284"/>
                <a:gd name="T30" fmla="*/ 290 w 301"/>
                <a:gd name="T31" fmla="*/ 257 h 284"/>
                <a:gd name="T32" fmla="*/ 296 w 301"/>
                <a:gd name="T33" fmla="*/ 236 h 284"/>
                <a:gd name="T34" fmla="*/ 301 w 301"/>
                <a:gd name="T35" fmla="*/ 167 h 284"/>
                <a:gd name="T36" fmla="*/ 297 w 301"/>
                <a:gd name="T37" fmla="*/ 91 h 284"/>
                <a:gd name="T38" fmla="*/ 287 w 301"/>
                <a:gd name="T39" fmla="*/ 33 h 284"/>
                <a:gd name="T40" fmla="*/ 280 w 301"/>
                <a:gd name="T41" fmla="*/ 20 h 284"/>
                <a:gd name="T42" fmla="*/ 275 w 301"/>
                <a:gd name="T43" fmla="*/ 16 h 284"/>
                <a:gd name="T44" fmla="*/ 251 w 301"/>
                <a:gd name="T45" fmla="*/ 9 h 284"/>
                <a:gd name="T46" fmla="*/ 196 w 301"/>
                <a:gd name="T47" fmla="*/ 1 h 284"/>
                <a:gd name="T48" fmla="*/ 147 w 301"/>
                <a:gd name="T49" fmla="*/ 0 h 284"/>
                <a:gd name="T50" fmla="*/ 110 w 301"/>
                <a:gd name="T51" fmla="*/ 0 h 284"/>
                <a:gd name="T52" fmla="*/ 62 w 301"/>
                <a:gd name="T53" fmla="*/ 3 h 284"/>
                <a:gd name="T54" fmla="*/ 36 w 301"/>
                <a:gd name="T55" fmla="*/ 12 h 284"/>
                <a:gd name="T56" fmla="*/ 22 w 301"/>
                <a:gd name="T57" fmla="*/ 30 h 284"/>
                <a:gd name="T58" fmla="*/ 17 w 301"/>
                <a:gd name="T59" fmla="*/ 44 h 284"/>
                <a:gd name="T60" fmla="*/ 234 w 301"/>
                <a:gd name="T61" fmla="*/ 142 h 284"/>
                <a:gd name="T62" fmla="*/ 234 w 301"/>
                <a:gd name="T63" fmla="*/ 217 h 284"/>
                <a:gd name="T64" fmla="*/ 159 w 301"/>
                <a:gd name="T65" fmla="*/ 217 h 284"/>
                <a:gd name="T66" fmla="*/ 84 w 301"/>
                <a:gd name="T67" fmla="*/ 217 h 284"/>
                <a:gd name="T68" fmla="*/ 84 w 301"/>
                <a:gd name="T69" fmla="*/ 142 h 284"/>
                <a:gd name="T70" fmla="*/ 84 w 301"/>
                <a:gd name="T71" fmla="*/ 67 h 284"/>
                <a:gd name="T72" fmla="*/ 159 w 301"/>
                <a:gd name="T73" fmla="*/ 67 h 284"/>
                <a:gd name="T74" fmla="*/ 234 w 301"/>
                <a:gd name="T75" fmla="*/ 67 h 284"/>
                <a:gd name="T76" fmla="*/ 234 w 301"/>
                <a:gd name="T77" fmla="*/ 142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01" h="284">
                  <a:moveTo>
                    <a:pt x="17" y="44"/>
                  </a:moveTo>
                  <a:lnTo>
                    <a:pt x="10" y="64"/>
                  </a:lnTo>
                  <a:lnTo>
                    <a:pt x="1" y="117"/>
                  </a:lnTo>
                  <a:lnTo>
                    <a:pt x="0" y="142"/>
                  </a:lnTo>
                  <a:lnTo>
                    <a:pt x="1" y="167"/>
                  </a:lnTo>
                  <a:lnTo>
                    <a:pt x="10" y="220"/>
                  </a:lnTo>
                  <a:lnTo>
                    <a:pt x="17" y="240"/>
                  </a:lnTo>
                  <a:lnTo>
                    <a:pt x="22" y="255"/>
                  </a:lnTo>
                  <a:lnTo>
                    <a:pt x="36" y="273"/>
                  </a:lnTo>
                  <a:lnTo>
                    <a:pt x="64" y="281"/>
                  </a:lnTo>
                  <a:lnTo>
                    <a:pt x="116" y="284"/>
                  </a:lnTo>
                  <a:lnTo>
                    <a:pt x="157" y="284"/>
                  </a:lnTo>
                  <a:lnTo>
                    <a:pt x="221" y="283"/>
                  </a:lnTo>
                  <a:lnTo>
                    <a:pt x="271" y="275"/>
                  </a:lnTo>
                  <a:lnTo>
                    <a:pt x="287" y="265"/>
                  </a:lnTo>
                  <a:lnTo>
                    <a:pt x="290" y="257"/>
                  </a:lnTo>
                  <a:lnTo>
                    <a:pt x="296" y="236"/>
                  </a:lnTo>
                  <a:lnTo>
                    <a:pt x="301" y="167"/>
                  </a:lnTo>
                  <a:lnTo>
                    <a:pt x="297" y="91"/>
                  </a:lnTo>
                  <a:lnTo>
                    <a:pt x="287" y="33"/>
                  </a:lnTo>
                  <a:lnTo>
                    <a:pt x="280" y="20"/>
                  </a:lnTo>
                  <a:lnTo>
                    <a:pt x="275" y="16"/>
                  </a:lnTo>
                  <a:lnTo>
                    <a:pt x="251" y="9"/>
                  </a:lnTo>
                  <a:lnTo>
                    <a:pt x="196" y="1"/>
                  </a:lnTo>
                  <a:lnTo>
                    <a:pt x="147" y="0"/>
                  </a:lnTo>
                  <a:lnTo>
                    <a:pt x="110" y="0"/>
                  </a:lnTo>
                  <a:lnTo>
                    <a:pt x="62" y="3"/>
                  </a:lnTo>
                  <a:lnTo>
                    <a:pt x="36" y="12"/>
                  </a:lnTo>
                  <a:lnTo>
                    <a:pt x="22" y="30"/>
                  </a:lnTo>
                  <a:lnTo>
                    <a:pt x="17" y="44"/>
                  </a:lnTo>
                  <a:close/>
                  <a:moveTo>
                    <a:pt x="234" y="142"/>
                  </a:moveTo>
                  <a:lnTo>
                    <a:pt x="234" y="217"/>
                  </a:lnTo>
                  <a:lnTo>
                    <a:pt x="159" y="217"/>
                  </a:lnTo>
                  <a:lnTo>
                    <a:pt x="84" y="217"/>
                  </a:lnTo>
                  <a:lnTo>
                    <a:pt x="84" y="142"/>
                  </a:lnTo>
                  <a:lnTo>
                    <a:pt x="84" y="67"/>
                  </a:lnTo>
                  <a:lnTo>
                    <a:pt x="159" y="67"/>
                  </a:lnTo>
                  <a:lnTo>
                    <a:pt x="234" y="67"/>
                  </a:lnTo>
                  <a:lnTo>
                    <a:pt x="234" y="1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4"/>
                </a:solidFill>
              </a:endParaRPr>
            </a:p>
          </p:txBody>
        </p:sp>
        <p:sp>
          <p:nvSpPr>
            <p:cNvPr id="80" name="Freeform 144">
              <a:extLst>
                <a:ext uri="{FF2B5EF4-FFF2-40B4-BE49-F238E27FC236}">
                  <a16:creationId xmlns:a16="http://schemas.microsoft.com/office/drawing/2014/main" id="{B0E67E69-DCA4-B642-903D-3CD805EAD0AF}"/>
                </a:ext>
              </a:extLst>
            </p:cNvPr>
            <p:cNvSpPr>
              <a:spLocks noEditPoints="1"/>
            </p:cNvSpPr>
            <p:nvPr/>
          </p:nvSpPr>
          <p:spPr bwMode="auto">
            <a:xfrm>
              <a:off x="2611438" y="5729288"/>
              <a:ext cx="111125" cy="106363"/>
            </a:xfrm>
            <a:custGeom>
              <a:avLst/>
              <a:gdLst>
                <a:gd name="T0" fmla="*/ 19 w 299"/>
                <a:gd name="T1" fmla="*/ 20 h 284"/>
                <a:gd name="T2" fmla="*/ 15 w 299"/>
                <a:gd name="T3" fmla="*/ 27 h 284"/>
                <a:gd name="T4" fmla="*/ 7 w 299"/>
                <a:gd name="T5" fmla="*/ 50 h 284"/>
                <a:gd name="T6" fmla="*/ 0 w 299"/>
                <a:gd name="T7" fmla="*/ 101 h 284"/>
                <a:gd name="T8" fmla="*/ 0 w 299"/>
                <a:gd name="T9" fmla="*/ 183 h 284"/>
                <a:gd name="T10" fmla="*/ 7 w 299"/>
                <a:gd name="T11" fmla="*/ 234 h 284"/>
                <a:gd name="T12" fmla="*/ 15 w 299"/>
                <a:gd name="T13" fmla="*/ 257 h 284"/>
                <a:gd name="T14" fmla="*/ 19 w 299"/>
                <a:gd name="T15" fmla="*/ 264 h 284"/>
                <a:gd name="T16" fmla="*/ 25 w 299"/>
                <a:gd name="T17" fmla="*/ 268 h 284"/>
                <a:gd name="T18" fmla="*/ 49 w 299"/>
                <a:gd name="T19" fmla="*/ 275 h 284"/>
                <a:gd name="T20" fmla="*/ 104 w 299"/>
                <a:gd name="T21" fmla="*/ 283 h 284"/>
                <a:gd name="T22" fmla="*/ 153 w 299"/>
                <a:gd name="T23" fmla="*/ 284 h 284"/>
                <a:gd name="T24" fmla="*/ 198 w 299"/>
                <a:gd name="T25" fmla="*/ 283 h 284"/>
                <a:gd name="T26" fmla="*/ 245 w 299"/>
                <a:gd name="T27" fmla="*/ 276 h 284"/>
                <a:gd name="T28" fmla="*/ 267 w 299"/>
                <a:gd name="T29" fmla="*/ 267 h 284"/>
                <a:gd name="T30" fmla="*/ 282 w 299"/>
                <a:gd name="T31" fmla="*/ 252 h 284"/>
                <a:gd name="T32" fmla="*/ 292 w 299"/>
                <a:gd name="T33" fmla="*/ 231 h 284"/>
                <a:gd name="T34" fmla="*/ 299 w 299"/>
                <a:gd name="T35" fmla="*/ 186 h 284"/>
                <a:gd name="T36" fmla="*/ 299 w 299"/>
                <a:gd name="T37" fmla="*/ 142 h 284"/>
                <a:gd name="T38" fmla="*/ 299 w 299"/>
                <a:gd name="T39" fmla="*/ 98 h 284"/>
                <a:gd name="T40" fmla="*/ 292 w 299"/>
                <a:gd name="T41" fmla="*/ 53 h 284"/>
                <a:gd name="T42" fmla="*/ 282 w 299"/>
                <a:gd name="T43" fmla="*/ 32 h 284"/>
                <a:gd name="T44" fmla="*/ 267 w 299"/>
                <a:gd name="T45" fmla="*/ 17 h 284"/>
                <a:gd name="T46" fmla="*/ 245 w 299"/>
                <a:gd name="T47" fmla="*/ 8 h 284"/>
                <a:gd name="T48" fmla="*/ 198 w 299"/>
                <a:gd name="T49" fmla="*/ 1 h 284"/>
                <a:gd name="T50" fmla="*/ 153 w 299"/>
                <a:gd name="T51" fmla="*/ 0 h 284"/>
                <a:gd name="T52" fmla="*/ 104 w 299"/>
                <a:gd name="T53" fmla="*/ 1 h 284"/>
                <a:gd name="T54" fmla="*/ 49 w 299"/>
                <a:gd name="T55" fmla="*/ 9 h 284"/>
                <a:gd name="T56" fmla="*/ 25 w 299"/>
                <a:gd name="T57" fmla="*/ 16 h 284"/>
                <a:gd name="T58" fmla="*/ 19 w 299"/>
                <a:gd name="T59" fmla="*/ 20 h 284"/>
                <a:gd name="T60" fmla="*/ 216 w 299"/>
                <a:gd name="T61" fmla="*/ 142 h 284"/>
                <a:gd name="T62" fmla="*/ 216 w 299"/>
                <a:gd name="T63" fmla="*/ 217 h 284"/>
                <a:gd name="T64" fmla="*/ 141 w 299"/>
                <a:gd name="T65" fmla="*/ 217 h 284"/>
                <a:gd name="T66" fmla="*/ 66 w 299"/>
                <a:gd name="T67" fmla="*/ 217 h 284"/>
                <a:gd name="T68" fmla="*/ 66 w 299"/>
                <a:gd name="T69" fmla="*/ 142 h 284"/>
                <a:gd name="T70" fmla="*/ 66 w 299"/>
                <a:gd name="T71" fmla="*/ 67 h 284"/>
                <a:gd name="T72" fmla="*/ 141 w 299"/>
                <a:gd name="T73" fmla="*/ 67 h 284"/>
                <a:gd name="T74" fmla="*/ 216 w 299"/>
                <a:gd name="T75" fmla="*/ 67 h 284"/>
                <a:gd name="T76" fmla="*/ 216 w 299"/>
                <a:gd name="T77" fmla="*/ 142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99" h="284">
                  <a:moveTo>
                    <a:pt x="19" y="20"/>
                  </a:moveTo>
                  <a:lnTo>
                    <a:pt x="15" y="27"/>
                  </a:lnTo>
                  <a:lnTo>
                    <a:pt x="7" y="50"/>
                  </a:lnTo>
                  <a:lnTo>
                    <a:pt x="0" y="101"/>
                  </a:lnTo>
                  <a:lnTo>
                    <a:pt x="0" y="183"/>
                  </a:lnTo>
                  <a:lnTo>
                    <a:pt x="7" y="234"/>
                  </a:lnTo>
                  <a:lnTo>
                    <a:pt x="15" y="257"/>
                  </a:lnTo>
                  <a:lnTo>
                    <a:pt x="19" y="264"/>
                  </a:lnTo>
                  <a:lnTo>
                    <a:pt x="25" y="268"/>
                  </a:lnTo>
                  <a:lnTo>
                    <a:pt x="49" y="275"/>
                  </a:lnTo>
                  <a:lnTo>
                    <a:pt x="104" y="283"/>
                  </a:lnTo>
                  <a:lnTo>
                    <a:pt x="153" y="284"/>
                  </a:lnTo>
                  <a:lnTo>
                    <a:pt x="198" y="283"/>
                  </a:lnTo>
                  <a:lnTo>
                    <a:pt x="245" y="276"/>
                  </a:lnTo>
                  <a:lnTo>
                    <a:pt x="267" y="267"/>
                  </a:lnTo>
                  <a:lnTo>
                    <a:pt x="282" y="252"/>
                  </a:lnTo>
                  <a:lnTo>
                    <a:pt x="292" y="231"/>
                  </a:lnTo>
                  <a:lnTo>
                    <a:pt x="299" y="186"/>
                  </a:lnTo>
                  <a:lnTo>
                    <a:pt x="299" y="142"/>
                  </a:lnTo>
                  <a:lnTo>
                    <a:pt x="299" y="98"/>
                  </a:lnTo>
                  <a:lnTo>
                    <a:pt x="292" y="53"/>
                  </a:lnTo>
                  <a:lnTo>
                    <a:pt x="282" y="32"/>
                  </a:lnTo>
                  <a:lnTo>
                    <a:pt x="267" y="17"/>
                  </a:lnTo>
                  <a:lnTo>
                    <a:pt x="245" y="8"/>
                  </a:lnTo>
                  <a:lnTo>
                    <a:pt x="198" y="1"/>
                  </a:lnTo>
                  <a:lnTo>
                    <a:pt x="153" y="0"/>
                  </a:lnTo>
                  <a:lnTo>
                    <a:pt x="104" y="1"/>
                  </a:lnTo>
                  <a:lnTo>
                    <a:pt x="49" y="9"/>
                  </a:lnTo>
                  <a:lnTo>
                    <a:pt x="25" y="16"/>
                  </a:lnTo>
                  <a:lnTo>
                    <a:pt x="19" y="20"/>
                  </a:lnTo>
                  <a:close/>
                  <a:moveTo>
                    <a:pt x="216" y="142"/>
                  </a:moveTo>
                  <a:lnTo>
                    <a:pt x="216" y="217"/>
                  </a:lnTo>
                  <a:lnTo>
                    <a:pt x="141" y="217"/>
                  </a:lnTo>
                  <a:lnTo>
                    <a:pt x="66" y="217"/>
                  </a:lnTo>
                  <a:lnTo>
                    <a:pt x="66" y="142"/>
                  </a:lnTo>
                  <a:lnTo>
                    <a:pt x="66" y="67"/>
                  </a:lnTo>
                  <a:lnTo>
                    <a:pt x="141" y="67"/>
                  </a:lnTo>
                  <a:lnTo>
                    <a:pt x="216" y="67"/>
                  </a:lnTo>
                  <a:lnTo>
                    <a:pt x="216" y="1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4"/>
                </a:solidFill>
              </a:endParaRPr>
            </a:p>
          </p:txBody>
        </p:sp>
        <p:sp>
          <p:nvSpPr>
            <p:cNvPr id="81" name="Freeform 145">
              <a:extLst>
                <a:ext uri="{FF2B5EF4-FFF2-40B4-BE49-F238E27FC236}">
                  <a16:creationId xmlns:a16="http://schemas.microsoft.com/office/drawing/2014/main" id="{2AA3BBA6-CB60-E449-87AF-2DDB2CCF0368}"/>
                </a:ext>
              </a:extLst>
            </p:cNvPr>
            <p:cNvSpPr>
              <a:spLocks noEditPoints="1"/>
            </p:cNvSpPr>
            <p:nvPr/>
          </p:nvSpPr>
          <p:spPr bwMode="auto">
            <a:xfrm>
              <a:off x="2735263" y="5729288"/>
              <a:ext cx="111125" cy="106363"/>
            </a:xfrm>
            <a:custGeom>
              <a:avLst/>
              <a:gdLst>
                <a:gd name="T0" fmla="*/ 19 w 299"/>
                <a:gd name="T1" fmla="*/ 20 h 284"/>
                <a:gd name="T2" fmla="*/ 14 w 299"/>
                <a:gd name="T3" fmla="*/ 27 h 284"/>
                <a:gd name="T4" fmla="*/ 6 w 299"/>
                <a:gd name="T5" fmla="*/ 50 h 284"/>
                <a:gd name="T6" fmla="*/ 0 w 299"/>
                <a:gd name="T7" fmla="*/ 101 h 284"/>
                <a:gd name="T8" fmla="*/ 0 w 299"/>
                <a:gd name="T9" fmla="*/ 183 h 284"/>
                <a:gd name="T10" fmla="*/ 6 w 299"/>
                <a:gd name="T11" fmla="*/ 234 h 284"/>
                <a:gd name="T12" fmla="*/ 14 w 299"/>
                <a:gd name="T13" fmla="*/ 257 h 284"/>
                <a:gd name="T14" fmla="*/ 19 w 299"/>
                <a:gd name="T15" fmla="*/ 264 h 284"/>
                <a:gd name="T16" fmla="*/ 24 w 299"/>
                <a:gd name="T17" fmla="*/ 268 h 284"/>
                <a:gd name="T18" fmla="*/ 48 w 299"/>
                <a:gd name="T19" fmla="*/ 275 h 284"/>
                <a:gd name="T20" fmla="*/ 102 w 299"/>
                <a:gd name="T21" fmla="*/ 283 h 284"/>
                <a:gd name="T22" fmla="*/ 149 w 299"/>
                <a:gd name="T23" fmla="*/ 284 h 284"/>
                <a:gd name="T24" fmla="*/ 195 w 299"/>
                <a:gd name="T25" fmla="*/ 283 h 284"/>
                <a:gd name="T26" fmla="*/ 250 w 299"/>
                <a:gd name="T27" fmla="*/ 275 h 284"/>
                <a:gd name="T28" fmla="*/ 273 w 299"/>
                <a:gd name="T29" fmla="*/ 268 h 284"/>
                <a:gd name="T30" fmla="*/ 279 w 299"/>
                <a:gd name="T31" fmla="*/ 264 h 284"/>
                <a:gd name="T32" fmla="*/ 283 w 299"/>
                <a:gd name="T33" fmla="*/ 258 h 284"/>
                <a:gd name="T34" fmla="*/ 290 w 299"/>
                <a:gd name="T35" fmla="*/ 235 h 284"/>
                <a:gd name="T36" fmla="*/ 298 w 299"/>
                <a:gd name="T37" fmla="*/ 184 h 284"/>
                <a:gd name="T38" fmla="*/ 299 w 299"/>
                <a:gd name="T39" fmla="*/ 142 h 284"/>
                <a:gd name="T40" fmla="*/ 298 w 299"/>
                <a:gd name="T41" fmla="*/ 100 h 284"/>
                <a:gd name="T42" fmla="*/ 290 w 299"/>
                <a:gd name="T43" fmla="*/ 49 h 284"/>
                <a:gd name="T44" fmla="*/ 283 w 299"/>
                <a:gd name="T45" fmla="*/ 26 h 284"/>
                <a:gd name="T46" fmla="*/ 279 w 299"/>
                <a:gd name="T47" fmla="*/ 20 h 284"/>
                <a:gd name="T48" fmla="*/ 273 w 299"/>
                <a:gd name="T49" fmla="*/ 16 h 284"/>
                <a:gd name="T50" fmla="*/ 250 w 299"/>
                <a:gd name="T51" fmla="*/ 9 h 284"/>
                <a:gd name="T52" fmla="*/ 195 w 299"/>
                <a:gd name="T53" fmla="*/ 1 h 284"/>
                <a:gd name="T54" fmla="*/ 149 w 299"/>
                <a:gd name="T55" fmla="*/ 0 h 284"/>
                <a:gd name="T56" fmla="*/ 102 w 299"/>
                <a:gd name="T57" fmla="*/ 1 h 284"/>
                <a:gd name="T58" fmla="*/ 48 w 299"/>
                <a:gd name="T59" fmla="*/ 9 h 284"/>
                <a:gd name="T60" fmla="*/ 24 w 299"/>
                <a:gd name="T61" fmla="*/ 16 h 284"/>
                <a:gd name="T62" fmla="*/ 19 w 299"/>
                <a:gd name="T63" fmla="*/ 20 h 284"/>
                <a:gd name="T64" fmla="*/ 232 w 299"/>
                <a:gd name="T65" fmla="*/ 142 h 284"/>
                <a:gd name="T66" fmla="*/ 232 w 299"/>
                <a:gd name="T67" fmla="*/ 217 h 284"/>
                <a:gd name="T68" fmla="*/ 149 w 299"/>
                <a:gd name="T69" fmla="*/ 217 h 284"/>
                <a:gd name="T70" fmla="*/ 121 w 299"/>
                <a:gd name="T71" fmla="*/ 217 h 284"/>
                <a:gd name="T72" fmla="*/ 86 w 299"/>
                <a:gd name="T73" fmla="*/ 214 h 284"/>
                <a:gd name="T74" fmla="*/ 70 w 299"/>
                <a:gd name="T75" fmla="*/ 205 h 284"/>
                <a:gd name="T76" fmla="*/ 65 w 299"/>
                <a:gd name="T77" fmla="*/ 185 h 284"/>
                <a:gd name="T78" fmla="*/ 65 w 299"/>
                <a:gd name="T79" fmla="*/ 169 h 284"/>
                <a:gd name="T80" fmla="*/ 66 w 299"/>
                <a:gd name="T81" fmla="*/ 138 h 284"/>
                <a:gd name="T82" fmla="*/ 71 w 299"/>
                <a:gd name="T83" fmla="*/ 106 h 284"/>
                <a:gd name="T84" fmla="*/ 77 w 299"/>
                <a:gd name="T85" fmla="*/ 91 h 284"/>
                <a:gd name="T86" fmla="*/ 87 w 299"/>
                <a:gd name="T87" fmla="*/ 80 h 284"/>
                <a:gd name="T88" fmla="*/ 101 w 299"/>
                <a:gd name="T89" fmla="*/ 73 h 284"/>
                <a:gd name="T90" fmla="*/ 131 w 299"/>
                <a:gd name="T91" fmla="*/ 67 h 284"/>
                <a:gd name="T92" fmla="*/ 159 w 299"/>
                <a:gd name="T93" fmla="*/ 67 h 284"/>
                <a:gd name="T94" fmla="*/ 232 w 299"/>
                <a:gd name="T95" fmla="*/ 67 h 284"/>
                <a:gd name="T96" fmla="*/ 232 w 299"/>
                <a:gd name="T97" fmla="*/ 142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9" h="284">
                  <a:moveTo>
                    <a:pt x="19" y="20"/>
                  </a:moveTo>
                  <a:lnTo>
                    <a:pt x="14" y="27"/>
                  </a:lnTo>
                  <a:lnTo>
                    <a:pt x="6" y="50"/>
                  </a:lnTo>
                  <a:lnTo>
                    <a:pt x="0" y="101"/>
                  </a:lnTo>
                  <a:lnTo>
                    <a:pt x="0" y="183"/>
                  </a:lnTo>
                  <a:lnTo>
                    <a:pt x="6" y="234"/>
                  </a:lnTo>
                  <a:lnTo>
                    <a:pt x="14" y="257"/>
                  </a:lnTo>
                  <a:lnTo>
                    <a:pt x="19" y="264"/>
                  </a:lnTo>
                  <a:lnTo>
                    <a:pt x="24" y="268"/>
                  </a:lnTo>
                  <a:lnTo>
                    <a:pt x="48" y="275"/>
                  </a:lnTo>
                  <a:lnTo>
                    <a:pt x="102" y="283"/>
                  </a:lnTo>
                  <a:lnTo>
                    <a:pt x="149" y="284"/>
                  </a:lnTo>
                  <a:lnTo>
                    <a:pt x="195" y="283"/>
                  </a:lnTo>
                  <a:lnTo>
                    <a:pt x="250" y="275"/>
                  </a:lnTo>
                  <a:lnTo>
                    <a:pt x="273" y="268"/>
                  </a:lnTo>
                  <a:lnTo>
                    <a:pt x="279" y="264"/>
                  </a:lnTo>
                  <a:lnTo>
                    <a:pt x="283" y="258"/>
                  </a:lnTo>
                  <a:lnTo>
                    <a:pt x="290" y="235"/>
                  </a:lnTo>
                  <a:lnTo>
                    <a:pt x="298" y="184"/>
                  </a:lnTo>
                  <a:lnTo>
                    <a:pt x="299" y="142"/>
                  </a:lnTo>
                  <a:lnTo>
                    <a:pt x="298" y="100"/>
                  </a:lnTo>
                  <a:lnTo>
                    <a:pt x="290" y="49"/>
                  </a:lnTo>
                  <a:lnTo>
                    <a:pt x="283" y="26"/>
                  </a:lnTo>
                  <a:lnTo>
                    <a:pt x="279" y="20"/>
                  </a:lnTo>
                  <a:lnTo>
                    <a:pt x="273" y="16"/>
                  </a:lnTo>
                  <a:lnTo>
                    <a:pt x="250" y="9"/>
                  </a:lnTo>
                  <a:lnTo>
                    <a:pt x="195" y="1"/>
                  </a:lnTo>
                  <a:lnTo>
                    <a:pt x="149" y="0"/>
                  </a:lnTo>
                  <a:lnTo>
                    <a:pt x="102" y="1"/>
                  </a:lnTo>
                  <a:lnTo>
                    <a:pt x="48" y="9"/>
                  </a:lnTo>
                  <a:lnTo>
                    <a:pt x="24" y="16"/>
                  </a:lnTo>
                  <a:lnTo>
                    <a:pt x="19" y="20"/>
                  </a:lnTo>
                  <a:close/>
                  <a:moveTo>
                    <a:pt x="232" y="142"/>
                  </a:moveTo>
                  <a:lnTo>
                    <a:pt x="232" y="217"/>
                  </a:lnTo>
                  <a:lnTo>
                    <a:pt x="149" y="217"/>
                  </a:lnTo>
                  <a:lnTo>
                    <a:pt x="121" y="217"/>
                  </a:lnTo>
                  <a:lnTo>
                    <a:pt x="86" y="214"/>
                  </a:lnTo>
                  <a:lnTo>
                    <a:pt x="70" y="205"/>
                  </a:lnTo>
                  <a:lnTo>
                    <a:pt x="65" y="185"/>
                  </a:lnTo>
                  <a:lnTo>
                    <a:pt x="65" y="169"/>
                  </a:lnTo>
                  <a:lnTo>
                    <a:pt x="66" y="138"/>
                  </a:lnTo>
                  <a:lnTo>
                    <a:pt x="71" y="106"/>
                  </a:lnTo>
                  <a:lnTo>
                    <a:pt x="77" y="91"/>
                  </a:lnTo>
                  <a:lnTo>
                    <a:pt x="87" y="80"/>
                  </a:lnTo>
                  <a:lnTo>
                    <a:pt x="101" y="73"/>
                  </a:lnTo>
                  <a:lnTo>
                    <a:pt x="131" y="67"/>
                  </a:lnTo>
                  <a:lnTo>
                    <a:pt x="159" y="67"/>
                  </a:lnTo>
                  <a:lnTo>
                    <a:pt x="232" y="67"/>
                  </a:lnTo>
                  <a:lnTo>
                    <a:pt x="232" y="1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4"/>
                </a:solidFill>
              </a:endParaRPr>
            </a:p>
          </p:txBody>
        </p:sp>
        <p:sp>
          <p:nvSpPr>
            <p:cNvPr id="82" name="Freeform 146">
              <a:extLst>
                <a:ext uri="{FF2B5EF4-FFF2-40B4-BE49-F238E27FC236}">
                  <a16:creationId xmlns:a16="http://schemas.microsoft.com/office/drawing/2014/main" id="{4169CF23-B2B2-9C4B-A4B2-377523382186}"/>
                </a:ext>
              </a:extLst>
            </p:cNvPr>
            <p:cNvSpPr>
              <a:spLocks noEditPoints="1"/>
            </p:cNvSpPr>
            <p:nvPr/>
          </p:nvSpPr>
          <p:spPr bwMode="auto">
            <a:xfrm>
              <a:off x="2611438" y="6008688"/>
              <a:ext cx="107950" cy="106363"/>
            </a:xfrm>
            <a:custGeom>
              <a:avLst/>
              <a:gdLst>
                <a:gd name="T0" fmla="*/ 44 w 293"/>
                <a:gd name="T1" fmla="*/ 44 h 290"/>
                <a:gd name="T2" fmla="*/ 33 w 293"/>
                <a:gd name="T3" fmla="*/ 55 h 290"/>
                <a:gd name="T4" fmla="*/ 17 w 293"/>
                <a:gd name="T5" fmla="*/ 78 h 290"/>
                <a:gd name="T6" fmla="*/ 6 w 293"/>
                <a:gd name="T7" fmla="*/ 103 h 290"/>
                <a:gd name="T8" fmla="*/ 1 w 293"/>
                <a:gd name="T9" fmla="*/ 130 h 290"/>
                <a:gd name="T10" fmla="*/ 0 w 293"/>
                <a:gd name="T11" fmla="*/ 144 h 290"/>
                <a:gd name="T12" fmla="*/ 1 w 293"/>
                <a:gd name="T13" fmla="*/ 158 h 290"/>
                <a:gd name="T14" fmla="*/ 5 w 293"/>
                <a:gd name="T15" fmla="*/ 184 h 290"/>
                <a:gd name="T16" fmla="*/ 19 w 293"/>
                <a:gd name="T17" fmla="*/ 219 h 290"/>
                <a:gd name="T18" fmla="*/ 50 w 293"/>
                <a:gd name="T19" fmla="*/ 255 h 290"/>
                <a:gd name="T20" fmla="*/ 90 w 293"/>
                <a:gd name="T21" fmla="*/ 279 h 290"/>
                <a:gd name="T22" fmla="*/ 135 w 293"/>
                <a:gd name="T23" fmla="*/ 290 h 290"/>
                <a:gd name="T24" fmla="*/ 182 w 293"/>
                <a:gd name="T25" fmla="*/ 286 h 290"/>
                <a:gd name="T26" fmla="*/ 225 w 293"/>
                <a:gd name="T27" fmla="*/ 268 h 290"/>
                <a:gd name="T28" fmla="*/ 252 w 293"/>
                <a:gd name="T29" fmla="*/ 243 h 290"/>
                <a:gd name="T30" fmla="*/ 267 w 293"/>
                <a:gd name="T31" fmla="*/ 221 h 290"/>
                <a:gd name="T32" fmla="*/ 274 w 293"/>
                <a:gd name="T33" fmla="*/ 209 h 290"/>
                <a:gd name="T34" fmla="*/ 285 w 293"/>
                <a:gd name="T35" fmla="*/ 183 h 290"/>
                <a:gd name="T36" fmla="*/ 293 w 293"/>
                <a:gd name="T37" fmla="*/ 134 h 290"/>
                <a:gd name="T38" fmla="*/ 284 w 293"/>
                <a:gd name="T39" fmla="*/ 90 h 290"/>
                <a:gd name="T40" fmla="*/ 259 w 293"/>
                <a:gd name="T41" fmla="*/ 51 h 290"/>
                <a:gd name="T42" fmla="*/ 239 w 293"/>
                <a:gd name="T43" fmla="*/ 34 h 290"/>
                <a:gd name="T44" fmla="*/ 227 w 293"/>
                <a:gd name="T45" fmla="*/ 25 h 290"/>
                <a:gd name="T46" fmla="*/ 203 w 293"/>
                <a:gd name="T47" fmla="*/ 12 h 290"/>
                <a:gd name="T48" fmla="*/ 177 w 293"/>
                <a:gd name="T49" fmla="*/ 4 h 290"/>
                <a:gd name="T50" fmla="*/ 152 w 293"/>
                <a:gd name="T51" fmla="*/ 0 h 290"/>
                <a:gd name="T52" fmla="*/ 126 w 293"/>
                <a:gd name="T53" fmla="*/ 2 h 290"/>
                <a:gd name="T54" fmla="*/ 101 w 293"/>
                <a:gd name="T55" fmla="*/ 8 h 290"/>
                <a:gd name="T56" fmla="*/ 77 w 293"/>
                <a:gd name="T57" fmla="*/ 19 h 290"/>
                <a:gd name="T58" fmla="*/ 54 w 293"/>
                <a:gd name="T59" fmla="*/ 34 h 290"/>
                <a:gd name="T60" fmla="*/ 44 w 293"/>
                <a:gd name="T61" fmla="*/ 44 h 290"/>
                <a:gd name="T62" fmla="*/ 197 w 293"/>
                <a:gd name="T63" fmla="*/ 87 h 290"/>
                <a:gd name="T64" fmla="*/ 205 w 293"/>
                <a:gd name="T65" fmla="*/ 96 h 290"/>
                <a:gd name="T66" fmla="*/ 215 w 293"/>
                <a:gd name="T67" fmla="*/ 116 h 290"/>
                <a:gd name="T68" fmla="*/ 219 w 293"/>
                <a:gd name="T69" fmla="*/ 138 h 290"/>
                <a:gd name="T70" fmla="*/ 216 w 293"/>
                <a:gd name="T71" fmla="*/ 159 h 290"/>
                <a:gd name="T72" fmla="*/ 207 w 293"/>
                <a:gd name="T73" fmla="*/ 179 h 290"/>
                <a:gd name="T74" fmla="*/ 194 w 293"/>
                <a:gd name="T75" fmla="*/ 196 h 290"/>
                <a:gd name="T76" fmla="*/ 176 w 293"/>
                <a:gd name="T77" fmla="*/ 209 h 290"/>
                <a:gd name="T78" fmla="*/ 154 w 293"/>
                <a:gd name="T79" fmla="*/ 216 h 290"/>
                <a:gd name="T80" fmla="*/ 142 w 293"/>
                <a:gd name="T81" fmla="*/ 217 h 290"/>
                <a:gd name="T82" fmla="*/ 129 w 293"/>
                <a:gd name="T83" fmla="*/ 216 h 290"/>
                <a:gd name="T84" fmla="*/ 107 w 293"/>
                <a:gd name="T85" fmla="*/ 210 h 290"/>
                <a:gd name="T86" fmla="*/ 89 w 293"/>
                <a:gd name="T87" fmla="*/ 199 h 290"/>
                <a:gd name="T88" fmla="*/ 77 w 293"/>
                <a:gd name="T89" fmla="*/ 183 h 290"/>
                <a:gd name="T90" fmla="*/ 70 w 293"/>
                <a:gd name="T91" fmla="*/ 165 h 290"/>
                <a:gd name="T92" fmla="*/ 68 w 293"/>
                <a:gd name="T93" fmla="*/ 144 h 290"/>
                <a:gd name="T94" fmla="*/ 73 w 293"/>
                <a:gd name="T95" fmla="*/ 124 h 290"/>
                <a:gd name="T96" fmla="*/ 85 w 293"/>
                <a:gd name="T97" fmla="*/ 103 h 290"/>
                <a:gd name="T98" fmla="*/ 94 w 293"/>
                <a:gd name="T99" fmla="*/ 94 h 290"/>
                <a:gd name="T100" fmla="*/ 105 w 293"/>
                <a:gd name="T101" fmla="*/ 83 h 290"/>
                <a:gd name="T102" fmla="*/ 132 w 293"/>
                <a:gd name="T103" fmla="*/ 70 h 290"/>
                <a:gd name="T104" fmla="*/ 160 w 293"/>
                <a:gd name="T105" fmla="*/ 68 h 290"/>
                <a:gd name="T106" fmla="*/ 186 w 293"/>
                <a:gd name="T107" fmla="*/ 77 h 290"/>
                <a:gd name="T108" fmla="*/ 197 w 293"/>
                <a:gd name="T109" fmla="*/ 87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93" h="290">
                  <a:moveTo>
                    <a:pt x="44" y="44"/>
                  </a:moveTo>
                  <a:lnTo>
                    <a:pt x="33" y="55"/>
                  </a:lnTo>
                  <a:lnTo>
                    <a:pt x="17" y="78"/>
                  </a:lnTo>
                  <a:lnTo>
                    <a:pt x="6" y="103"/>
                  </a:lnTo>
                  <a:lnTo>
                    <a:pt x="1" y="130"/>
                  </a:lnTo>
                  <a:lnTo>
                    <a:pt x="0" y="144"/>
                  </a:lnTo>
                  <a:lnTo>
                    <a:pt x="1" y="158"/>
                  </a:lnTo>
                  <a:lnTo>
                    <a:pt x="5" y="184"/>
                  </a:lnTo>
                  <a:lnTo>
                    <a:pt x="19" y="219"/>
                  </a:lnTo>
                  <a:lnTo>
                    <a:pt x="50" y="255"/>
                  </a:lnTo>
                  <a:lnTo>
                    <a:pt x="90" y="279"/>
                  </a:lnTo>
                  <a:lnTo>
                    <a:pt x="135" y="290"/>
                  </a:lnTo>
                  <a:lnTo>
                    <a:pt x="182" y="286"/>
                  </a:lnTo>
                  <a:lnTo>
                    <a:pt x="225" y="268"/>
                  </a:lnTo>
                  <a:lnTo>
                    <a:pt x="252" y="243"/>
                  </a:lnTo>
                  <a:lnTo>
                    <a:pt x="267" y="221"/>
                  </a:lnTo>
                  <a:lnTo>
                    <a:pt x="274" y="209"/>
                  </a:lnTo>
                  <a:lnTo>
                    <a:pt x="285" y="183"/>
                  </a:lnTo>
                  <a:lnTo>
                    <a:pt x="293" y="134"/>
                  </a:lnTo>
                  <a:lnTo>
                    <a:pt x="284" y="90"/>
                  </a:lnTo>
                  <a:lnTo>
                    <a:pt x="259" y="51"/>
                  </a:lnTo>
                  <a:lnTo>
                    <a:pt x="239" y="34"/>
                  </a:lnTo>
                  <a:lnTo>
                    <a:pt x="227" y="25"/>
                  </a:lnTo>
                  <a:lnTo>
                    <a:pt x="203" y="12"/>
                  </a:lnTo>
                  <a:lnTo>
                    <a:pt x="177" y="4"/>
                  </a:lnTo>
                  <a:lnTo>
                    <a:pt x="152" y="0"/>
                  </a:lnTo>
                  <a:lnTo>
                    <a:pt x="126" y="2"/>
                  </a:lnTo>
                  <a:lnTo>
                    <a:pt x="101" y="8"/>
                  </a:lnTo>
                  <a:lnTo>
                    <a:pt x="77" y="19"/>
                  </a:lnTo>
                  <a:lnTo>
                    <a:pt x="54" y="34"/>
                  </a:lnTo>
                  <a:lnTo>
                    <a:pt x="44" y="44"/>
                  </a:lnTo>
                  <a:close/>
                  <a:moveTo>
                    <a:pt x="197" y="87"/>
                  </a:moveTo>
                  <a:lnTo>
                    <a:pt x="205" y="96"/>
                  </a:lnTo>
                  <a:lnTo>
                    <a:pt x="215" y="116"/>
                  </a:lnTo>
                  <a:lnTo>
                    <a:pt x="219" y="138"/>
                  </a:lnTo>
                  <a:lnTo>
                    <a:pt x="216" y="159"/>
                  </a:lnTo>
                  <a:lnTo>
                    <a:pt x="207" y="179"/>
                  </a:lnTo>
                  <a:lnTo>
                    <a:pt x="194" y="196"/>
                  </a:lnTo>
                  <a:lnTo>
                    <a:pt x="176" y="209"/>
                  </a:lnTo>
                  <a:lnTo>
                    <a:pt x="154" y="216"/>
                  </a:lnTo>
                  <a:lnTo>
                    <a:pt x="142" y="217"/>
                  </a:lnTo>
                  <a:lnTo>
                    <a:pt x="129" y="216"/>
                  </a:lnTo>
                  <a:lnTo>
                    <a:pt x="107" y="210"/>
                  </a:lnTo>
                  <a:lnTo>
                    <a:pt x="89" y="199"/>
                  </a:lnTo>
                  <a:lnTo>
                    <a:pt x="77" y="183"/>
                  </a:lnTo>
                  <a:lnTo>
                    <a:pt x="70" y="165"/>
                  </a:lnTo>
                  <a:lnTo>
                    <a:pt x="68" y="144"/>
                  </a:lnTo>
                  <a:lnTo>
                    <a:pt x="73" y="124"/>
                  </a:lnTo>
                  <a:lnTo>
                    <a:pt x="85" y="103"/>
                  </a:lnTo>
                  <a:lnTo>
                    <a:pt x="94" y="94"/>
                  </a:lnTo>
                  <a:lnTo>
                    <a:pt x="105" y="83"/>
                  </a:lnTo>
                  <a:lnTo>
                    <a:pt x="132" y="70"/>
                  </a:lnTo>
                  <a:lnTo>
                    <a:pt x="160" y="68"/>
                  </a:lnTo>
                  <a:lnTo>
                    <a:pt x="186" y="77"/>
                  </a:lnTo>
                  <a:lnTo>
                    <a:pt x="197" y="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t-PT">
                <a:solidFill>
                  <a:schemeClr val="accent4"/>
                </a:solidFill>
              </a:endParaRPr>
            </a:p>
          </p:txBody>
        </p:sp>
      </p:grpSp>
      <p:grpSp>
        <p:nvGrpSpPr>
          <p:cNvPr id="11" name="Group 10">
            <a:extLst>
              <a:ext uri="{FF2B5EF4-FFF2-40B4-BE49-F238E27FC236}">
                <a16:creationId xmlns:a16="http://schemas.microsoft.com/office/drawing/2014/main" id="{67B7BBB8-7E5E-934C-864E-7442DAD2D566}"/>
              </a:ext>
            </a:extLst>
          </p:cNvPr>
          <p:cNvGrpSpPr/>
          <p:nvPr/>
        </p:nvGrpSpPr>
        <p:grpSpPr>
          <a:xfrm>
            <a:off x="10229212" y="3619141"/>
            <a:ext cx="1445955" cy="942361"/>
            <a:chOff x="10183096" y="3595420"/>
            <a:chExt cx="1445955" cy="942361"/>
          </a:xfrm>
        </p:grpSpPr>
        <p:sp>
          <p:nvSpPr>
            <p:cNvPr id="84" name="TextBox 83">
              <a:extLst>
                <a:ext uri="{FF2B5EF4-FFF2-40B4-BE49-F238E27FC236}">
                  <a16:creationId xmlns:a16="http://schemas.microsoft.com/office/drawing/2014/main" id="{495853AE-067E-334F-B346-6E9248AE4365}"/>
                </a:ext>
              </a:extLst>
            </p:cNvPr>
            <p:cNvSpPr txBox="1"/>
            <p:nvPr/>
          </p:nvSpPr>
          <p:spPr>
            <a:xfrm>
              <a:off x="10183096" y="3595420"/>
              <a:ext cx="1445955" cy="261610"/>
            </a:xfrm>
            <a:prstGeom prst="rect">
              <a:avLst/>
            </a:prstGeom>
            <a:noFill/>
          </p:spPr>
          <p:txBody>
            <a:bodyPr wrap="square" rtlCol="0">
              <a:spAutoFit/>
            </a:bodyPr>
            <a:lstStyle/>
            <a:p>
              <a:pPr algn="ctr"/>
              <a:r>
                <a:rPr lang="en-US" sz="1100">
                  <a:solidFill>
                    <a:schemeClr val="accent2"/>
                  </a:solidFill>
                  <a:latin typeface="EC Square Sans Pro" panose="020B0506040000020004" pitchFamily="34" charset="0"/>
                </a:rPr>
                <a:t>Evidence provider</a:t>
              </a:r>
              <a:endParaRPr lang="en-BE" sz="1100">
                <a:solidFill>
                  <a:schemeClr val="accent2"/>
                </a:solidFill>
                <a:latin typeface="EC Square Sans Pro" panose="020B0506040000020004" pitchFamily="34" charset="0"/>
              </a:endParaRPr>
            </a:p>
          </p:txBody>
        </p:sp>
        <p:pic>
          <p:nvPicPr>
            <p:cNvPr id="7" name="Graphic 6">
              <a:extLst>
                <a:ext uri="{FF2B5EF4-FFF2-40B4-BE49-F238E27FC236}">
                  <a16:creationId xmlns:a16="http://schemas.microsoft.com/office/drawing/2014/main" id="{9D045F83-DAD8-6A43-BFCF-B60BE0B6123E}"/>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560591" y="3846816"/>
              <a:ext cx="690965" cy="690965"/>
            </a:xfrm>
            <a:prstGeom prst="rect">
              <a:avLst/>
            </a:prstGeom>
          </p:spPr>
        </p:pic>
      </p:grpSp>
      <p:grpSp>
        <p:nvGrpSpPr>
          <p:cNvPr id="10" name="Group 9">
            <a:extLst>
              <a:ext uri="{FF2B5EF4-FFF2-40B4-BE49-F238E27FC236}">
                <a16:creationId xmlns:a16="http://schemas.microsoft.com/office/drawing/2014/main" id="{71F93C20-B0D7-824F-AD7D-E122A3419AB1}"/>
              </a:ext>
            </a:extLst>
          </p:cNvPr>
          <p:cNvGrpSpPr/>
          <p:nvPr/>
        </p:nvGrpSpPr>
        <p:grpSpPr>
          <a:xfrm>
            <a:off x="10161140" y="2388475"/>
            <a:ext cx="1445955" cy="850384"/>
            <a:chOff x="10161140" y="2171923"/>
            <a:chExt cx="1445955" cy="850384"/>
          </a:xfrm>
        </p:grpSpPr>
        <p:pic>
          <p:nvPicPr>
            <p:cNvPr id="9" name="Graphic 8">
              <a:extLst>
                <a:ext uri="{FF2B5EF4-FFF2-40B4-BE49-F238E27FC236}">
                  <a16:creationId xmlns:a16="http://schemas.microsoft.com/office/drawing/2014/main" id="{75D8B9B3-07FB-4742-B06C-1FCF1CFA8881}"/>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0611612" y="2477297"/>
              <a:ext cx="545010" cy="545010"/>
            </a:xfrm>
            <a:prstGeom prst="rect">
              <a:avLst/>
            </a:prstGeom>
          </p:spPr>
        </p:pic>
        <p:sp>
          <p:nvSpPr>
            <p:cNvPr id="89" name="TextBox 88">
              <a:extLst>
                <a:ext uri="{FF2B5EF4-FFF2-40B4-BE49-F238E27FC236}">
                  <a16:creationId xmlns:a16="http://schemas.microsoft.com/office/drawing/2014/main" id="{F9F50681-ADF2-9140-8B1C-E71DF4E7C2BF}"/>
                </a:ext>
              </a:extLst>
            </p:cNvPr>
            <p:cNvSpPr txBox="1"/>
            <p:nvPr/>
          </p:nvSpPr>
          <p:spPr>
            <a:xfrm>
              <a:off x="10161140" y="2171923"/>
              <a:ext cx="1445955" cy="261610"/>
            </a:xfrm>
            <a:prstGeom prst="rect">
              <a:avLst/>
            </a:prstGeom>
            <a:noFill/>
          </p:spPr>
          <p:txBody>
            <a:bodyPr wrap="square" rtlCol="0">
              <a:spAutoFit/>
            </a:bodyPr>
            <a:lstStyle/>
            <a:p>
              <a:pPr algn="ctr"/>
              <a:r>
                <a:rPr lang="en-US" sz="1100">
                  <a:solidFill>
                    <a:schemeClr val="accent2"/>
                  </a:solidFill>
                  <a:latin typeface="EC Square Sans Pro" panose="020B0506040000020004" pitchFamily="34" charset="0"/>
                </a:rPr>
                <a:t>Identity provider</a:t>
              </a:r>
              <a:endParaRPr lang="en-BE" sz="1100">
                <a:solidFill>
                  <a:schemeClr val="accent2"/>
                </a:solidFill>
                <a:latin typeface="EC Square Sans Pro" panose="020B0506040000020004" pitchFamily="34" charset="0"/>
              </a:endParaRPr>
            </a:p>
          </p:txBody>
        </p:sp>
      </p:grpSp>
      <p:grpSp>
        <p:nvGrpSpPr>
          <p:cNvPr id="12" name="Group 11">
            <a:extLst>
              <a:ext uri="{FF2B5EF4-FFF2-40B4-BE49-F238E27FC236}">
                <a16:creationId xmlns:a16="http://schemas.microsoft.com/office/drawing/2014/main" id="{9222F028-8FB7-8640-ACD6-BDAB872F3800}"/>
              </a:ext>
            </a:extLst>
          </p:cNvPr>
          <p:cNvGrpSpPr/>
          <p:nvPr/>
        </p:nvGrpSpPr>
        <p:grpSpPr>
          <a:xfrm>
            <a:off x="6559048" y="2391855"/>
            <a:ext cx="1445955" cy="942361"/>
            <a:chOff x="6559048" y="1880418"/>
            <a:chExt cx="1445955" cy="942361"/>
          </a:xfrm>
        </p:grpSpPr>
        <p:sp>
          <p:nvSpPr>
            <p:cNvPr id="91" name="TextBox 90">
              <a:extLst>
                <a:ext uri="{FF2B5EF4-FFF2-40B4-BE49-F238E27FC236}">
                  <a16:creationId xmlns:a16="http://schemas.microsoft.com/office/drawing/2014/main" id="{DCE5588E-07AD-6249-8ADB-816AEF4C0196}"/>
                </a:ext>
              </a:extLst>
            </p:cNvPr>
            <p:cNvSpPr txBox="1"/>
            <p:nvPr/>
          </p:nvSpPr>
          <p:spPr>
            <a:xfrm>
              <a:off x="6559048" y="1880418"/>
              <a:ext cx="1445955" cy="261610"/>
            </a:xfrm>
            <a:prstGeom prst="rect">
              <a:avLst/>
            </a:prstGeom>
            <a:noFill/>
          </p:spPr>
          <p:txBody>
            <a:bodyPr wrap="square" rtlCol="0">
              <a:spAutoFit/>
            </a:bodyPr>
            <a:lstStyle/>
            <a:p>
              <a:pPr algn="ctr"/>
              <a:r>
                <a:rPr lang="en-US" sz="1100">
                  <a:solidFill>
                    <a:schemeClr val="accent2"/>
                  </a:solidFill>
                  <a:latin typeface="EC Square Sans Pro" panose="020B0506040000020004" pitchFamily="34" charset="0"/>
                </a:rPr>
                <a:t>eIDAS Node</a:t>
              </a:r>
              <a:endParaRPr lang="en-BE" sz="1100">
                <a:solidFill>
                  <a:schemeClr val="accent2"/>
                </a:solidFill>
                <a:latin typeface="EC Square Sans Pro" panose="020B0506040000020004" pitchFamily="34" charset="0"/>
              </a:endParaRPr>
            </a:p>
          </p:txBody>
        </p:sp>
        <p:pic>
          <p:nvPicPr>
            <p:cNvPr id="92" name="Graphic 91">
              <a:extLst>
                <a:ext uri="{FF2B5EF4-FFF2-40B4-BE49-F238E27FC236}">
                  <a16:creationId xmlns:a16="http://schemas.microsoft.com/office/drawing/2014/main" id="{52FA1221-DBDD-5F49-87DD-A6489ADADDC4}"/>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936543" y="2131814"/>
              <a:ext cx="690965" cy="690965"/>
            </a:xfrm>
            <a:prstGeom prst="rect">
              <a:avLst/>
            </a:prstGeom>
          </p:spPr>
        </p:pic>
      </p:grpSp>
      <p:grpSp>
        <p:nvGrpSpPr>
          <p:cNvPr id="94" name="Group 93">
            <a:extLst>
              <a:ext uri="{FF2B5EF4-FFF2-40B4-BE49-F238E27FC236}">
                <a16:creationId xmlns:a16="http://schemas.microsoft.com/office/drawing/2014/main" id="{A247854E-B2D0-344C-A1FD-601E733BB0AD}"/>
              </a:ext>
            </a:extLst>
          </p:cNvPr>
          <p:cNvGrpSpPr/>
          <p:nvPr/>
        </p:nvGrpSpPr>
        <p:grpSpPr>
          <a:xfrm>
            <a:off x="2507827" y="3631179"/>
            <a:ext cx="1445955" cy="942361"/>
            <a:chOff x="6559048" y="1880418"/>
            <a:chExt cx="1445955" cy="942361"/>
          </a:xfrm>
        </p:grpSpPr>
        <p:sp>
          <p:nvSpPr>
            <p:cNvPr id="95" name="TextBox 94">
              <a:extLst>
                <a:ext uri="{FF2B5EF4-FFF2-40B4-BE49-F238E27FC236}">
                  <a16:creationId xmlns:a16="http://schemas.microsoft.com/office/drawing/2014/main" id="{0A8DA438-43CB-8340-9287-7C67BA65A5BE}"/>
                </a:ext>
              </a:extLst>
            </p:cNvPr>
            <p:cNvSpPr txBox="1"/>
            <p:nvPr/>
          </p:nvSpPr>
          <p:spPr>
            <a:xfrm>
              <a:off x="6559048" y="1880418"/>
              <a:ext cx="1445955" cy="261610"/>
            </a:xfrm>
            <a:prstGeom prst="rect">
              <a:avLst/>
            </a:prstGeom>
            <a:noFill/>
          </p:spPr>
          <p:txBody>
            <a:bodyPr wrap="square" rtlCol="0">
              <a:spAutoFit/>
            </a:bodyPr>
            <a:lstStyle/>
            <a:p>
              <a:pPr algn="ctr"/>
              <a:r>
                <a:rPr lang="en-US" sz="1100">
                  <a:solidFill>
                    <a:schemeClr val="accent2"/>
                  </a:solidFill>
                  <a:latin typeface="EC Square Sans Pro" panose="020B0506040000020004" pitchFamily="34" charset="0"/>
                </a:rPr>
                <a:t>preview space</a:t>
              </a:r>
              <a:endParaRPr lang="en-BE" sz="1100">
                <a:solidFill>
                  <a:schemeClr val="accent2"/>
                </a:solidFill>
                <a:latin typeface="EC Square Sans Pro" panose="020B0506040000020004" pitchFamily="34" charset="0"/>
              </a:endParaRPr>
            </a:p>
          </p:txBody>
        </p:sp>
        <p:pic>
          <p:nvPicPr>
            <p:cNvPr id="96" name="Graphic 95">
              <a:extLst>
                <a:ext uri="{FF2B5EF4-FFF2-40B4-BE49-F238E27FC236}">
                  <a16:creationId xmlns:a16="http://schemas.microsoft.com/office/drawing/2014/main" id="{2D361C70-2AE4-1A48-ADE5-D02BE543E4AE}"/>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6936543" y="2131814"/>
              <a:ext cx="690965" cy="690965"/>
            </a:xfrm>
            <a:prstGeom prst="rect">
              <a:avLst/>
            </a:prstGeom>
          </p:spPr>
        </p:pic>
      </p:grpSp>
      <p:grpSp>
        <p:nvGrpSpPr>
          <p:cNvPr id="98" name="Group 97">
            <a:extLst>
              <a:ext uri="{FF2B5EF4-FFF2-40B4-BE49-F238E27FC236}">
                <a16:creationId xmlns:a16="http://schemas.microsoft.com/office/drawing/2014/main" id="{5EEB7CE1-B27F-6B46-9AE3-562FE57515D1}"/>
              </a:ext>
            </a:extLst>
          </p:cNvPr>
          <p:cNvGrpSpPr/>
          <p:nvPr/>
        </p:nvGrpSpPr>
        <p:grpSpPr>
          <a:xfrm>
            <a:off x="6572182" y="3620109"/>
            <a:ext cx="1445955" cy="942361"/>
            <a:chOff x="6559048" y="1880418"/>
            <a:chExt cx="1445955" cy="942361"/>
          </a:xfrm>
        </p:grpSpPr>
        <p:sp>
          <p:nvSpPr>
            <p:cNvPr id="99" name="TextBox 98">
              <a:extLst>
                <a:ext uri="{FF2B5EF4-FFF2-40B4-BE49-F238E27FC236}">
                  <a16:creationId xmlns:a16="http://schemas.microsoft.com/office/drawing/2014/main" id="{F7421363-EE5A-6343-8F33-6173B3DED349}"/>
                </a:ext>
              </a:extLst>
            </p:cNvPr>
            <p:cNvSpPr txBox="1"/>
            <p:nvPr/>
          </p:nvSpPr>
          <p:spPr>
            <a:xfrm>
              <a:off x="6559048" y="1880418"/>
              <a:ext cx="1445955" cy="261610"/>
            </a:xfrm>
            <a:prstGeom prst="rect">
              <a:avLst/>
            </a:prstGeom>
            <a:noFill/>
          </p:spPr>
          <p:txBody>
            <a:bodyPr wrap="square" rtlCol="0">
              <a:spAutoFit/>
            </a:bodyPr>
            <a:lstStyle/>
            <a:p>
              <a:pPr algn="ctr"/>
              <a:r>
                <a:rPr lang="en-US" sz="1100">
                  <a:solidFill>
                    <a:schemeClr val="accent2"/>
                  </a:solidFill>
                  <a:latin typeface="EC Square Sans Pro" panose="020B0506040000020004" pitchFamily="34" charset="0"/>
                </a:rPr>
                <a:t>eDelivery AP</a:t>
              </a:r>
              <a:endParaRPr lang="en-BE" sz="1100">
                <a:solidFill>
                  <a:schemeClr val="accent2"/>
                </a:solidFill>
                <a:latin typeface="EC Square Sans Pro" panose="020B0506040000020004" pitchFamily="34" charset="0"/>
              </a:endParaRPr>
            </a:p>
          </p:txBody>
        </p:sp>
        <p:pic>
          <p:nvPicPr>
            <p:cNvPr id="100" name="Graphic 99">
              <a:extLst>
                <a:ext uri="{FF2B5EF4-FFF2-40B4-BE49-F238E27FC236}">
                  <a16:creationId xmlns:a16="http://schemas.microsoft.com/office/drawing/2014/main" id="{2A89D08D-56C7-8E4C-85DC-76ABA97DC911}"/>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936543" y="2131814"/>
              <a:ext cx="690965" cy="690965"/>
            </a:xfrm>
            <a:prstGeom prst="rect">
              <a:avLst/>
            </a:prstGeom>
          </p:spPr>
        </p:pic>
      </p:grpSp>
      <p:grpSp>
        <p:nvGrpSpPr>
          <p:cNvPr id="101" name="Group 100">
            <a:extLst>
              <a:ext uri="{FF2B5EF4-FFF2-40B4-BE49-F238E27FC236}">
                <a16:creationId xmlns:a16="http://schemas.microsoft.com/office/drawing/2014/main" id="{826BFE5D-69A3-DB40-BFB3-1A544689478D}"/>
              </a:ext>
            </a:extLst>
          </p:cNvPr>
          <p:cNvGrpSpPr/>
          <p:nvPr/>
        </p:nvGrpSpPr>
        <p:grpSpPr>
          <a:xfrm>
            <a:off x="4673762" y="2391855"/>
            <a:ext cx="1445955" cy="942361"/>
            <a:chOff x="6559048" y="1880418"/>
            <a:chExt cx="1445955" cy="942361"/>
          </a:xfrm>
        </p:grpSpPr>
        <p:sp>
          <p:nvSpPr>
            <p:cNvPr id="102" name="TextBox 101">
              <a:extLst>
                <a:ext uri="{FF2B5EF4-FFF2-40B4-BE49-F238E27FC236}">
                  <a16:creationId xmlns:a16="http://schemas.microsoft.com/office/drawing/2014/main" id="{A26CE903-EA46-904C-94CC-97257459A937}"/>
                </a:ext>
              </a:extLst>
            </p:cNvPr>
            <p:cNvSpPr txBox="1"/>
            <p:nvPr/>
          </p:nvSpPr>
          <p:spPr>
            <a:xfrm>
              <a:off x="6559048" y="1880418"/>
              <a:ext cx="1445955" cy="261610"/>
            </a:xfrm>
            <a:prstGeom prst="rect">
              <a:avLst/>
            </a:prstGeom>
            <a:noFill/>
          </p:spPr>
          <p:txBody>
            <a:bodyPr wrap="square" rtlCol="0">
              <a:spAutoFit/>
            </a:bodyPr>
            <a:lstStyle/>
            <a:p>
              <a:pPr algn="ctr"/>
              <a:r>
                <a:rPr lang="en-US" sz="1100">
                  <a:solidFill>
                    <a:schemeClr val="accent2"/>
                  </a:solidFill>
                  <a:latin typeface="EC Square Sans Pro" panose="020B0506040000020004" pitchFamily="34" charset="0"/>
                </a:rPr>
                <a:t>eIDAS Node</a:t>
              </a:r>
              <a:endParaRPr lang="en-BE" sz="1100">
                <a:solidFill>
                  <a:schemeClr val="accent2"/>
                </a:solidFill>
                <a:latin typeface="EC Square Sans Pro" panose="020B0506040000020004" pitchFamily="34" charset="0"/>
              </a:endParaRPr>
            </a:p>
          </p:txBody>
        </p:sp>
        <p:pic>
          <p:nvPicPr>
            <p:cNvPr id="103" name="Graphic 102">
              <a:extLst>
                <a:ext uri="{FF2B5EF4-FFF2-40B4-BE49-F238E27FC236}">
                  <a16:creationId xmlns:a16="http://schemas.microsoft.com/office/drawing/2014/main" id="{B29353B5-47E3-8C41-BD49-FD0D0E0300C1}"/>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6936543" y="2131814"/>
              <a:ext cx="690965" cy="690965"/>
            </a:xfrm>
            <a:prstGeom prst="rect">
              <a:avLst/>
            </a:prstGeom>
          </p:spPr>
        </p:pic>
      </p:grpSp>
      <p:grpSp>
        <p:nvGrpSpPr>
          <p:cNvPr id="104" name="Group 103">
            <a:extLst>
              <a:ext uri="{FF2B5EF4-FFF2-40B4-BE49-F238E27FC236}">
                <a16:creationId xmlns:a16="http://schemas.microsoft.com/office/drawing/2014/main" id="{0AF06A3B-74A2-2843-87C1-CD6A00B6A02B}"/>
              </a:ext>
            </a:extLst>
          </p:cNvPr>
          <p:cNvGrpSpPr/>
          <p:nvPr/>
        </p:nvGrpSpPr>
        <p:grpSpPr>
          <a:xfrm>
            <a:off x="4686896" y="3620109"/>
            <a:ext cx="1445955" cy="942361"/>
            <a:chOff x="6559048" y="1880418"/>
            <a:chExt cx="1445955" cy="942361"/>
          </a:xfrm>
        </p:grpSpPr>
        <p:sp>
          <p:nvSpPr>
            <p:cNvPr id="105" name="TextBox 104">
              <a:extLst>
                <a:ext uri="{FF2B5EF4-FFF2-40B4-BE49-F238E27FC236}">
                  <a16:creationId xmlns:a16="http://schemas.microsoft.com/office/drawing/2014/main" id="{762EF180-DFF8-0640-A101-24EA14367BA3}"/>
                </a:ext>
              </a:extLst>
            </p:cNvPr>
            <p:cNvSpPr txBox="1"/>
            <p:nvPr/>
          </p:nvSpPr>
          <p:spPr>
            <a:xfrm>
              <a:off x="6559048" y="1880418"/>
              <a:ext cx="1445955" cy="261610"/>
            </a:xfrm>
            <a:prstGeom prst="rect">
              <a:avLst/>
            </a:prstGeom>
            <a:noFill/>
          </p:spPr>
          <p:txBody>
            <a:bodyPr wrap="square" rtlCol="0">
              <a:spAutoFit/>
            </a:bodyPr>
            <a:lstStyle/>
            <a:p>
              <a:pPr algn="ctr"/>
              <a:r>
                <a:rPr lang="en-US" sz="1100">
                  <a:solidFill>
                    <a:schemeClr val="accent2"/>
                  </a:solidFill>
                  <a:latin typeface="EC Square Sans Pro" panose="020B0506040000020004" pitchFamily="34" charset="0"/>
                </a:rPr>
                <a:t>eDelivery AP</a:t>
              </a:r>
              <a:endParaRPr lang="en-BE" sz="1100">
                <a:solidFill>
                  <a:schemeClr val="accent2"/>
                </a:solidFill>
                <a:latin typeface="EC Square Sans Pro" panose="020B0506040000020004" pitchFamily="34" charset="0"/>
              </a:endParaRPr>
            </a:p>
          </p:txBody>
        </p:sp>
        <p:pic>
          <p:nvPicPr>
            <p:cNvPr id="106" name="Graphic 105">
              <a:extLst>
                <a:ext uri="{FF2B5EF4-FFF2-40B4-BE49-F238E27FC236}">
                  <a16:creationId xmlns:a16="http://schemas.microsoft.com/office/drawing/2014/main" id="{29CD492D-9D1F-6D47-94E7-79F796DAEE4D}"/>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6936543" y="2131814"/>
              <a:ext cx="690965" cy="690965"/>
            </a:xfrm>
            <a:prstGeom prst="rect">
              <a:avLst/>
            </a:prstGeom>
          </p:spPr>
        </p:pic>
      </p:grpSp>
      <p:grpSp>
        <p:nvGrpSpPr>
          <p:cNvPr id="107" name="Group 106">
            <a:extLst>
              <a:ext uri="{FF2B5EF4-FFF2-40B4-BE49-F238E27FC236}">
                <a16:creationId xmlns:a16="http://schemas.microsoft.com/office/drawing/2014/main" id="{F1F97101-E2AE-8744-B33B-1D699DCDDE17}"/>
              </a:ext>
            </a:extLst>
          </p:cNvPr>
          <p:cNvGrpSpPr/>
          <p:nvPr/>
        </p:nvGrpSpPr>
        <p:grpSpPr>
          <a:xfrm>
            <a:off x="6496112" y="4848364"/>
            <a:ext cx="1632477" cy="942361"/>
            <a:chOff x="6465786" y="1880418"/>
            <a:chExt cx="1632477" cy="942361"/>
          </a:xfrm>
        </p:grpSpPr>
        <p:sp>
          <p:nvSpPr>
            <p:cNvPr id="108" name="TextBox 107">
              <a:extLst>
                <a:ext uri="{FF2B5EF4-FFF2-40B4-BE49-F238E27FC236}">
                  <a16:creationId xmlns:a16="http://schemas.microsoft.com/office/drawing/2014/main" id="{42514DB6-F06C-7E4B-80F8-C2C9461409A9}"/>
                </a:ext>
              </a:extLst>
            </p:cNvPr>
            <p:cNvSpPr txBox="1"/>
            <p:nvPr/>
          </p:nvSpPr>
          <p:spPr>
            <a:xfrm>
              <a:off x="6465786" y="1880418"/>
              <a:ext cx="1632477" cy="261610"/>
            </a:xfrm>
            <a:prstGeom prst="rect">
              <a:avLst/>
            </a:prstGeom>
            <a:noFill/>
          </p:spPr>
          <p:txBody>
            <a:bodyPr wrap="square" rtlCol="0">
              <a:spAutoFit/>
            </a:bodyPr>
            <a:lstStyle/>
            <a:p>
              <a:pPr algn="ctr"/>
              <a:r>
                <a:rPr lang="en-US" sz="1100">
                  <a:solidFill>
                    <a:schemeClr val="accent2"/>
                  </a:solidFill>
                  <a:latin typeface="EC Square Sans Pro" panose="020B0506040000020004" pitchFamily="34" charset="0"/>
                </a:rPr>
                <a:t>Data Services Directory</a:t>
              </a:r>
              <a:endParaRPr lang="en-BE" sz="1100">
                <a:solidFill>
                  <a:schemeClr val="accent2"/>
                </a:solidFill>
                <a:latin typeface="EC Square Sans Pro" panose="020B0506040000020004" pitchFamily="34" charset="0"/>
              </a:endParaRPr>
            </a:p>
          </p:txBody>
        </p:sp>
        <p:pic>
          <p:nvPicPr>
            <p:cNvPr id="109" name="Graphic 108">
              <a:extLst>
                <a:ext uri="{FF2B5EF4-FFF2-40B4-BE49-F238E27FC236}">
                  <a16:creationId xmlns:a16="http://schemas.microsoft.com/office/drawing/2014/main" id="{0682DBFB-31A1-9040-A76A-D03818FFB281}"/>
                </a:ext>
              </a:extLst>
            </p:cNvPr>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6936543" y="2131814"/>
              <a:ext cx="690965" cy="690965"/>
            </a:xfrm>
            <a:prstGeom prst="rect">
              <a:avLst/>
            </a:prstGeom>
          </p:spPr>
        </p:pic>
      </p:grpSp>
      <p:grpSp>
        <p:nvGrpSpPr>
          <p:cNvPr id="110" name="Group 109">
            <a:extLst>
              <a:ext uri="{FF2B5EF4-FFF2-40B4-BE49-F238E27FC236}">
                <a16:creationId xmlns:a16="http://schemas.microsoft.com/office/drawing/2014/main" id="{F248711A-45EC-7243-9E8C-8FDE62067E63}"/>
              </a:ext>
            </a:extLst>
          </p:cNvPr>
          <p:cNvGrpSpPr/>
          <p:nvPr/>
        </p:nvGrpSpPr>
        <p:grpSpPr>
          <a:xfrm>
            <a:off x="4704088" y="4848364"/>
            <a:ext cx="1445955" cy="942361"/>
            <a:chOff x="6559048" y="1880418"/>
            <a:chExt cx="1445955" cy="942361"/>
          </a:xfrm>
        </p:grpSpPr>
        <p:sp>
          <p:nvSpPr>
            <p:cNvPr id="111" name="TextBox 110">
              <a:extLst>
                <a:ext uri="{FF2B5EF4-FFF2-40B4-BE49-F238E27FC236}">
                  <a16:creationId xmlns:a16="http://schemas.microsoft.com/office/drawing/2014/main" id="{A59F84C5-0204-D248-BA64-97CB7053A6F5}"/>
                </a:ext>
              </a:extLst>
            </p:cNvPr>
            <p:cNvSpPr txBox="1"/>
            <p:nvPr/>
          </p:nvSpPr>
          <p:spPr>
            <a:xfrm>
              <a:off x="6559048" y="1880418"/>
              <a:ext cx="1445955" cy="261610"/>
            </a:xfrm>
            <a:prstGeom prst="rect">
              <a:avLst/>
            </a:prstGeom>
            <a:noFill/>
          </p:spPr>
          <p:txBody>
            <a:bodyPr wrap="square" rtlCol="0">
              <a:spAutoFit/>
            </a:bodyPr>
            <a:lstStyle/>
            <a:p>
              <a:pPr algn="ctr"/>
              <a:r>
                <a:rPr lang="en-US" sz="1100">
                  <a:solidFill>
                    <a:schemeClr val="accent2"/>
                  </a:solidFill>
                  <a:latin typeface="EC Square Sans Pro" panose="020B0506040000020004" pitchFamily="34" charset="0"/>
                </a:rPr>
                <a:t>Evidence Broker</a:t>
              </a:r>
              <a:endParaRPr lang="en-BE" sz="1100">
                <a:solidFill>
                  <a:schemeClr val="accent2"/>
                </a:solidFill>
                <a:latin typeface="EC Square Sans Pro" panose="020B0506040000020004" pitchFamily="34" charset="0"/>
              </a:endParaRPr>
            </a:p>
          </p:txBody>
        </p:sp>
        <p:pic>
          <p:nvPicPr>
            <p:cNvPr id="112" name="Graphic 111">
              <a:extLst>
                <a:ext uri="{FF2B5EF4-FFF2-40B4-BE49-F238E27FC236}">
                  <a16:creationId xmlns:a16="http://schemas.microsoft.com/office/drawing/2014/main" id="{D9DD4710-05F5-464C-8DC2-1845846A4CED}"/>
                </a:ext>
              </a:extLst>
            </p:cNvPr>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6936543" y="2131814"/>
              <a:ext cx="690965" cy="690965"/>
            </a:xfrm>
            <a:prstGeom prst="rect">
              <a:avLst/>
            </a:prstGeom>
          </p:spPr>
        </p:pic>
      </p:grpSp>
      <p:sp>
        <p:nvSpPr>
          <p:cNvPr id="113" name="TextBox 112">
            <a:extLst>
              <a:ext uri="{FF2B5EF4-FFF2-40B4-BE49-F238E27FC236}">
                <a16:creationId xmlns:a16="http://schemas.microsoft.com/office/drawing/2014/main" id="{B1D9EF69-7061-1D44-9ABB-CDAA9282786A}"/>
              </a:ext>
            </a:extLst>
          </p:cNvPr>
          <p:cNvSpPr txBox="1"/>
          <p:nvPr/>
        </p:nvSpPr>
        <p:spPr>
          <a:xfrm>
            <a:off x="5634247" y="6206451"/>
            <a:ext cx="1445955" cy="230832"/>
          </a:xfrm>
          <a:prstGeom prst="rect">
            <a:avLst/>
          </a:prstGeom>
          <a:solidFill>
            <a:schemeClr val="accent3"/>
          </a:solidFill>
        </p:spPr>
        <p:txBody>
          <a:bodyPr wrap="square" lIns="91440" tIns="45720" rIns="91440" bIns="45720"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a:ln>
                  <a:noFill/>
                </a:ln>
                <a:solidFill>
                  <a:schemeClr val="bg1"/>
                </a:solidFill>
                <a:effectLst/>
                <a:uLnTx/>
                <a:uFillTx/>
                <a:latin typeface="EC Square Sans Pro" panose="020B0506040000020004" pitchFamily="34" charset="0"/>
                <a:ea typeface="Verdana" panose="020B0604030504040204" pitchFamily="34" charset="0"/>
              </a:rPr>
              <a:t>EC </a:t>
            </a:r>
            <a:r>
              <a:rPr lang="en-GB" sz="900">
                <a:solidFill>
                  <a:schemeClr val="bg1"/>
                </a:solidFill>
                <a:latin typeface="EC Square Sans Pro" panose="020B0506040000020004" pitchFamily="34" charset="0"/>
                <a:ea typeface="Verdana" panose="020B0604030504040204" pitchFamily="34" charset="0"/>
              </a:rPr>
              <a:t>Common Services</a:t>
            </a:r>
            <a:endParaRPr kumimoji="0" lang="en-BE" sz="900" i="0" u="none" strike="noStrike" kern="1200" cap="none" spc="0" normalizeH="0" baseline="0" noProof="0">
              <a:ln>
                <a:noFill/>
              </a:ln>
              <a:solidFill>
                <a:schemeClr val="bg1"/>
              </a:solidFill>
              <a:effectLst/>
              <a:uLnTx/>
              <a:uFillTx/>
              <a:latin typeface="EC Square Sans Pro" panose="020B0506040000020004" pitchFamily="34" charset="0"/>
              <a:ea typeface="Verdana" panose="020B0604030504040204" pitchFamily="34" charset="0"/>
            </a:endParaRPr>
          </a:p>
        </p:txBody>
      </p:sp>
      <p:sp>
        <p:nvSpPr>
          <p:cNvPr id="114" name="TextBox 113">
            <a:extLst>
              <a:ext uri="{FF2B5EF4-FFF2-40B4-BE49-F238E27FC236}">
                <a16:creationId xmlns:a16="http://schemas.microsoft.com/office/drawing/2014/main" id="{62C832E4-9C04-EB44-817B-F069F73F37DC}"/>
              </a:ext>
            </a:extLst>
          </p:cNvPr>
          <p:cNvSpPr txBox="1"/>
          <p:nvPr/>
        </p:nvSpPr>
        <p:spPr>
          <a:xfrm>
            <a:off x="2610726" y="2643251"/>
            <a:ext cx="1240157" cy="230832"/>
          </a:xfrm>
          <a:prstGeom prst="rect">
            <a:avLst/>
          </a:prstGeom>
          <a:solidFill>
            <a:schemeClr val="accent4"/>
          </a:solidFill>
        </p:spPr>
        <p:txBody>
          <a:bodyPr wrap="square" rtlCol="0" anchor="ctr">
            <a:spAutoFit/>
          </a:bodyPr>
          <a:lstStyle/>
          <a:p>
            <a:pPr algn="ctr"/>
            <a:r>
              <a:rPr lang="en-US" sz="900" i="1">
                <a:solidFill>
                  <a:schemeClr val="bg1"/>
                </a:solidFill>
                <a:latin typeface="EC Square Sans Pro" panose="020B0506040000020004" pitchFamily="34" charset="0"/>
              </a:rPr>
              <a:t>1. Authentication</a:t>
            </a:r>
            <a:endParaRPr lang="en-BE" sz="900" i="1">
              <a:solidFill>
                <a:schemeClr val="bg1"/>
              </a:solidFill>
              <a:latin typeface="EC Square Sans Pro" panose="020B0506040000020004" pitchFamily="34" charset="0"/>
            </a:endParaRPr>
          </a:p>
        </p:txBody>
      </p:sp>
      <p:pic>
        <p:nvPicPr>
          <p:cNvPr id="24" name="Graphic 23">
            <a:extLst>
              <a:ext uri="{FF2B5EF4-FFF2-40B4-BE49-F238E27FC236}">
                <a16:creationId xmlns:a16="http://schemas.microsoft.com/office/drawing/2014/main" id="{FA8870CF-0D6C-0141-8B8B-F73E2C083C66}"/>
              </a:ext>
            </a:extLst>
          </p:cNvPr>
          <p:cNvPicPr>
            <a:picLocks noChangeAspect="1"/>
          </p:cNvPicPr>
          <p:nvPr/>
        </p:nvPicPr>
        <p:blipFill>
          <a:blip r:embed="rId13" cstate="print">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6196059" y="2752454"/>
            <a:ext cx="331586" cy="331586"/>
          </a:xfrm>
          <a:prstGeom prst="rect">
            <a:avLst/>
          </a:prstGeom>
        </p:spPr>
      </p:pic>
      <p:pic>
        <p:nvPicPr>
          <p:cNvPr id="121" name="Graphic 120">
            <a:extLst>
              <a:ext uri="{FF2B5EF4-FFF2-40B4-BE49-F238E27FC236}">
                <a16:creationId xmlns:a16="http://schemas.microsoft.com/office/drawing/2014/main" id="{9AEE1B70-0248-BB45-A4F3-A7D31CC5D4FB}"/>
              </a:ext>
            </a:extLst>
          </p:cNvPr>
          <p:cNvPicPr>
            <a:picLocks noChangeAspect="1"/>
          </p:cNvPicPr>
          <p:nvPr/>
        </p:nvPicPr>
        <p:blipFill>
          <a:blip r:embed="rId13" cstate="print">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6196059" y="4030034"/>
            <a:ext cx="331586" cy="331586"/>
          </a:xfrm>
          <a:prstGeom prst="rect">
            <a:avLst/>
          </a:prstGeom>
        </p:spPr>
      </p:pic>
      <p:sp>
        <p:nvSpPr>
          <p:cNvPr id="129" name="TextBox 128">
            <a:extLst>
              <a:ext uri="{FF2B5EF4-FFF2-40B4-BE49-F238E27FC236}">
                <a16:creationId xmlns:a16="http://schemas.microsoft.com/office/drawing/2014/main" id="{247AEE4D-7E44-6144-A16D-07E2D3023C1C}"/>
              </a:ext>
            </a:extLst>
          </p:cNvPr>
          <p:cNvSpPr txBox="1"/>
          <p:nvPr/>
        </p:nvSpPr>
        <p:spPr>
          <a:xfrm>
            <a:off x="2610726" y="5527903"/>
            <a:ext cx="1240157" cy="230832"/>
          </a:xfrm>
          <a:prstGeom prst="rect">
            <a:avLst/>
          </a:prstGeom>
          <a:solidFill>
            <a:schemeClr val="accent4"/>
          </a:solidFill>
        </p:spPr>
        <p:txBody>
          <a:bodyPr wrap="square" rtlCol="0" anchor="ctr">
            <a:spAutoFit/>
          </a:bodyPr>
          <a:lstStyle/>
          <a:p>
            <a:pPr algn="ctr"/>
            <a:r>
              <a:rPr lang="en-US" sz="900" i="1">
                <a:solidFill>
                  <a:schemeClr val="bg1"/>
                </a:solidFill>
                <a:latin typeface="EC Square Sans Pro" panose="020B0506040000020004" pitchFamily="34" charset="0"/>
              </a:rPr>
              <a:t>2. Locate evidence</a:t>
            </a:r>
            <a:endParaRPr lang="en-BE" sz="900" i="1">
              <a:solidFill>
                <a:schemeClr val="bg1"/>
              </a:solidFill>
              <a:latin typeface="EC Square Sans Pro" panose="020B0506040000020004" pitchFamily="34" charset="0"/>
            </a:endParaRPr>
          </a:p>
        </p:txBody>
      </p:sp>
      <p:sp>
        <p:nvSpPr>
          <p:cNvPr id="130" name="TextBox 129">
            <a:extLst>
              <a:ext uri="{FF2B5EF4-FFF2-40B4-BE49-F238E27FC236}">
                <a16:creationId xmlns:a16="http://schemas.microsoft.com/office/drawing/2014/main" id="{F80AFDFD-3D49-7D4F-A3AD-A4D1B270A1A5}"/>
              </a:ext>
            </a:extLst>
          </p:cNvPr>
          <p:cNvSpPr txBox="1"/>
          <p:nvPr/>
        </p:nvSpPr>
        <p:spPr>
          <a:xfrm>
            <a:off x="301693" y="4477389"/>
            <a:ext cx="744603" cy="369332"/>
          </a:xfrm>
          <a:prstGeom prst="rect">
            <a:avLst/>
          </a:prstGeom>
          <a:solidFill>
            <a:schemeClr val="accent5"/>
          </a:solidFill>
        </p:spPr>
        <p:txBody>
          <a:bodyPr wrap="square" rtlCol="0" anchor="ctr">
            <a:spAutoFit/>
          </a:bodyPr>
          <a:lstStyle/>
          <a:p>
            <a:pPr algn="ctr"/>
            <a:r>
              <a:rPr lang="en-US" sz="900" i="1">
                <a:solidFill>
                  <a:schemeClr val="tx2"/>
                </a:solidFill>
                <a:latin typeface="EC Square Sans Pro" panose="020B0506040000020004" pitchFamily="34" charset="0"/>
              </a:rPr>
              <a:t>3. User Request</a:t>
            </a:r>
            <a:endParaRPr lang="en-BE" sz="900" i="1">
              <a:solidFill>
                <a:schemeClr val="tx2"/>
              </a:solidFill>
              <a:latin typeface="EC Square Sans Pro" panose="020B0506040000020004" pitchFamily="34" charset="0"/>
            </a:endParaRPr>
          </a:p>
        </p:txBody>
      </p:sp>
      <p:pic>
        <p:nvPicPr>
          <p:cNvPr id="32" name="Graphic 31">
            <a:extLst>
              <a:ext uri="{FF2B5EF4-FFF2-40B4-BE49-F238E27FC236}">
                <a16:creationId xmlns:a16="http://schemas.microsoft.com/office/drawing/2014/main" id="{246ABD11-0348-F943-8318-FD0A451C6FE1}"/>
              </a:ext>
            </a:extLst>
          </p:cNvPr>
          <p:cNvPicPr>
            <a:picLocks noChangeAspect="1"/>
          </p:cNvPicPr>
          <p:nvPr/>
        </p:nvPicPr>
        <p:blipFill>
          <a:blip r:embed="rId16" cstate="print">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440698" y="3977033"/>
            <a:ext cx="409060" cy="409060"/>
          </a:xfrm>
          <a:prstGeom prst="rect">
            <a:avLst/>
          </a:prstGeom>
        </p:spPr>
      </p:pic>
      <p:sp>
        <p:nvSpPr>
          <p:cNvPr id="133" name="TextBox 132">
            <a:extLst>
              <a:ext uri="{FF2B5EF4-FFF2-40B4-BE49-F238E27FC236}">
                <a16:creationId xmlns:a16="http://schemas.microsoft.com/office/drawing/2014/main" id="{4C3BE7C4-E4BB-3A4B-8E58-E7A7551A6FB1}"/>
              </a:ext>
            </a:extLst>
          </p:cNvPr>
          <p:cNvSpPr txBox="1"/>
          <p:nvPr/>
        </p:nvSpPr>
        <p:spPr>
          <a:xfrm>
            <a:off x="3753157" y="3929618"/>
            <a:ext cx="1238900" cy="230832"/>
          </a:xfrm>
          <a:prstGeom prst="homePlate">
            <a:avLst/>
          </a:prstGeom>
          <a:solidFill>
            <a:schemeClr val="accent4"/>
          </a:solidFill>
        </p:spPr>
        <p:txBody>
          <a:bodyPr wrap="square" rtlCol="0" anchor="ctr">
            <a:spAutoFit/>
          </a:bodyPr>
          <a:lstStyle/>
          <a:p>
            <a:pPr algn="ctr"/>
            <a:r>
              <a:rPr lang="en-US" sz="900" i="1">
                <a:solidFill>
                  <a:schemeClr val="bg1"/>
                </a:solidFill>
                <a:latin typeface="EC Square Sans Pro" panose="020B0506040000020004" pitchFamily="34" charset="0"/>
              </a:rPr>
              <a:t>4. Evidence Request</a:t>
            </a:r>
            <a:endParaRPr lang="en-BE" sz="900" i="1">
              <a:solidFill>
                <a:schemeClr val="bg1"/>
              </a:solidFill>
              <a:latin typeface="EC Square Sans Pro" panose="020B0506040000020004" pitchFamily="34" charset="0"/>
            </a:endParaRPr>
          </a:p>
        </p:txBody>
      </p:sp>
      <p:sp>
        <p:nvSpPr>
          <p:cNvPr id="134" name="TextBox 133">
            <a:extLst>
              <a:ext uri="{FF2B5EF4-FFF2-40B4-BE49-F238E27FC236}">
                <a16:creationId xmlns:a16="http://schemas.microsoft.com/office/drawing/2014/main" id="{5A2C9891-4D68-604A-B3F9-1800F964860C}"/>
              </a:ext>
            </a:extLst>
          </p:cNvPr>
          <p:cNvSpPr txBox="1"/>
          <p:nvPr/>
        </p:nvSpPr>
        <p:spPr>
          <a:xfrm>
            <a:off x="10333433" y="4646666"/>
            <a:ext cx="1237511" cy="430887"/>
          </a:xfrm>
          <a:prstGeom prst="rect">
            <a:avLst/>
          </a:prstGeom>
          <a:noFill/>
        </p:spPr>
        <p:txBody>
          <a:bodyPr wrap="square" rtlCol="0">
            <a:spAutoFit/>
          </a:bodyPr>
          <a:lstStyle/>
          <a:p>
            <a:pPr algn="ctr"/>
            <a:r>
              <a:rPr lang="en-US" sz="1100" i="1">
                <a:solidFill>
                  <a:schemeClr val="tx2"/>
                </a:solidFill>
                <a:latin typeface="EC Square Sans Pro" panose="020B0506040000020004" pitchFamily="34" charset="0"/>
              </a:rPr>
              <a:t>5. Identity Matching</a:t>
            </a:r>
            <a:endParaRPr lang="en-BE" sz="1100" i="1">
              <a:solidFill>
                <a:schemeClr val="tx2"/>
              </a:solidFill>
              <a:latin typeface="EC Square Sans Pro" panose="020B0506040000020004" pitchFamily="34" charset="0"/>
            </a:endParaRPr>
          </a:p>
        </p:txBody>
      </p:sp>
      <p:sp>
        <p:nvSpPr>
          <p:cNvPr id="135" name="TextBox 134">
            <a:extLst>
              <a:ext uri="{FF2B5EF4-FFF2-40B4-BE49-F238E27FC236}">
                <a16:creationId xmlns:a16="http://schemas.microsoft.com/office/drawing/2014/main" id="{D70CE85D-0DB7-5B45-BBEC-691EBE6B9316}"/>
              </a:ext>
            </a:extLst>
          </p:cNvPr>
          <p:cNvSpPr txBox="1"/>
          <p:nvPr/>
        </p:nvSpPr>
        <p:spPr>
          <a:xfrm flipH="1">
            <a:off x="8387190" y="4277208"/>
            <a:ext cx="1277042" cy="230832"/>
          </a:xfrm>
          <a:prstGeom prst="homePlate">
            <a:avLst/>
          </a:prstGeom>
          <a:solidFill>
            <a:schemeClr val="accent5"/>
          </a:solidFill>
        </p:spPr>
        <p:txBody>
          <a:bodyPr wrap="square" rtlCol="0" anchor="ctr">
            <a:spAutoFit/>
          </a:bodyPr>
          <a:lstStyle/>
          <a:p>
            <a:pPr algn="ctr"/>
            <a:r>
              <a:rPr lang="en-US" sz="900" i="1">
                <a:solidFill>
                  <a:schemeClr val="tx2"/>
                </a:solidFill>
                <a:latin typeface="EC Square Sans Pro" panose="020B0506040000020004" pitchFamily="34" charset="0"/>
              </a:rPr>
              <a:t>6. Evidence response</a:t>
            </a:r>
            <a:endParaRPr lang="en-BE" sz="900" i="1">
              <a:solidFill>
                <a:schemeClr val="tx2"/>
              </a:solidFill>
              <a:latin typeface="EC Square Sans Pro" panose="020B0506040000020004" pitchFamily="34" charset="0"/>
            </a:endParaRPr>
          </a:p>
        </p:txBody>
      </p:sp>
      <p:sp>
        <p:nvSpPr>
          <p:cNvPr id="136" name="TextBox 135">
            <a:extLst>
              <a:ext uri="{FF2B5EF4-FFF2-40B4-BE49-F238E27FC236}">
                <a16:creationId xmlns:a16="http://schemas.microsoft.com/office/drawing/2014/main" id="{6B3FAC59-0842-D447-AF58-C64941B2222A}"/>
              </a:ext>
            </a:extLst>
          </p:cNvPr>
          <p:cNvSpPr txBox="1"/>
          <p:nvPr/>
        </p:nvSpPr>
        <p:spPr>
          <a:xfrm>
            <a:off x="2432757" y="4580594"/>
            <a:ext cx="1596094" cy="230832"/>
          </a:xfrm>
          <a:prstGeom prst="rect">
            <a:avLst/>
          </a:prstGeom>
          <a:solidFill>
            <a:schemeClr val="accent4"/>
          </a:solidFill>
        </p:spPr>
        <p:txBody>
          <a:bodyPr wrap="square" rtlCol="0" anchor="ctr">
            <a:spAutoFit/>
          </a:bodyPr>
          <a:lstStyle/>
          <a:p>
            <a:pPr algn="ctr"/>
            <a:r>
              <a:rPr lang="en-US" sz="900" i="1">
                <a:solidFill>
                  <a:schemeClr val="bg1"/>
                </a:solidFill>
                <a:latin typeface="EC Square Sans Pro" panose="020B0506040000020004" pitchFamily="34" charset="0"/>
              </a:rPr>
              <a:t>7 &amp; 8 Preview and confirm</a:t>
            </a:r>
            <a:endParaRPr lang="en-BE" sz="900" i="1">
              <a:solidFill>
                <a:schemeClr val="bg1"/>
              </a:solidFill>
              <a:latin typeface="EC Square Sans Pro" panose="020B0506040000020004" pitchFamily="34" charset="0"/>
            </a:endParaRPr>
          </a:p>
        </p:txBody>
      </p:sp>
      <p:pic>
        <p:nvPicPr>
          <p:cNvPr id="139" name="Graphic 138">
            <a:extLst>
              <a:ext uri="{FF2B5EF4-FFF2-40B4-BE49-F238E27FC236}">
                <a16:creationId xmlns:a16="http://schemas.microsoft.com/office/drawing/2014/main" id="{B750CFD1-CDA3-D544-AA35-6BCF17B37FB3}"/>
              </a:ext>
            </a:extLst>
          </p:cNvPr>
          <p:cNvPicPr>
            <a:picLocks noChangeAspect="1"/>
          </p:cNvPicPr>
          <p:nvPr/>
        </p:nvPicPr>
        <p:blipFill>
          <a:blip r:embed="rId16" cstate="print">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11200966" y="2733960"/>
            <a:ext cx="409060" cy="409060"/>
          </a:xfrm>
          <a:prstGeom prst="rect">
            <a:avLst/>
          </a:prstGeom>
        </p:spPr>
      </p:pic>
    </p:spTree>
    <p:extLst>
      <p:ext uri="{BB962C8B-B14F-4D97-AF65-F5344CB8AC3E}">
        <p14:creationId xmlns:p14="http://schemas.microsoft.com/office/powerpoint/2010/main" val="186363980"/>
      </p:ext>
    </p:extLst>
  </p:cSld>
  <p:clrMapOvr>
    <a:masterClrMapping/>
  </p:clrMapOvr>
</p:sld>
</file>

<file path=ppt/theme/theme1.xml><?xml version="1.0" encoding="utf-8"?>
<a:theme xmlns:a="http://schemas.openxmlformats.org/drawingml/2006/main" name="CEF Master Template">
  <a:themeElements>
    <a:clrScheme name="Custom 1">
      <a:dk1>
        <a:srgbClr val="000000"/>
      </a:dk1>
      <a:lt1>
        <a:srgbClr val="FFFFFF"/>
      </a:lt1>
      <a:dk2>
        <a:srgbClr val="003C8C"/>
      </a:dk2>
      <a:lt2>
        <a:srgbClr val="FFED00"/>
      </a:lt2>
      <a:accent1>
        <a:srgbClr val="9FC8BA"/>
      </a:accent1>
      <a:accent2>
        <a:srgbClr val="636365"/>
      </a:accent2>
      <a:accent3>
        <a:srgbClr val="5088C5"/>
      </a:accent3>
      <a:accent4>
        <a:srgbClr val="183A66"/>
      </a:accent4>
      <a:accent5>
        <a:srgbClr val="F4CF30"/>
      </a:accent5>
      <a:accent6>
        <a:srgbClr val="CDCDCD"/>
      </a:accent6>
      <a:hlink>
        <a:srgbClr val="183A66"/>
      </a:hlink>
      <a:folHlink>
        <a:srgbClr val="FF00F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dirty="0" err="1" smtClean="0">
            <a:latin typeface="EC Square Sans Pro" panose="020B0506040000020004" pitchFamily="34" charset="0"/>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7FF78C904FD5D479F9D99C5899B7D55" ma:contentTypeVersion="9" ma:contentTypeDescription="Create a new document." ma:contentTypeScope="" ma:versionID="ade4d193c479bab8228737667121b142">
  <xsd:schema xmlns:xsd="http://www.w3.org/2001/XMLSchema" xmlns:xs="http://www.w3.org/2001/XMLSchema" xmlns:p="http://schemas.microsoft.com/office/2006/metadata/properties" xmlns:ns2="e79f5ee3-6126-495d-84fb-deab44380441" targetNamespace="http://schemas.microsoft.com/office/2006/metadata/properties" ma:root="true" ma:fieldsID="6a4477c3ce20277553d70e08a70dc4e6" ns2:_="">
    <xsd:import namespace="e79f5ee3-6126-495d-84fb-deab4438044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79f5ee3-6126-495d-84fb-deab4438044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ED296495-8D3C-444F-89E8-C573683C3145}">
  <ds:schemaRefs>
    <ds:schemaRef ds:uri="e79f5ee3-6126-495d-84fb-deab44380441"/>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FEB4D5F2-80C3-4F21-9D3C-84670DB02A06}">
  <ds:schemaRefs>
    <ds:schemaRef ds:uri="http://schemas.microsoft.com/sharepoint/v3/contenttype/forms"/>
  </ds:schemaRefs>
</ds:datastoreItem>
</file>

<file path=customXml/itemProps3.xml><?xml version="1.0" encoding="utf-8"?>
<ds:datastoreItem xmlns:ds="http://schemas.openxmlformats.org/officeDocument/2006/customXml" ds:itemID="{ACE82F40-3AE7-49F3-BA18-4D7851CA0B72}">
  <ds:schemaRefs>
    <ds:schemaRef ds:uri="33e07890-6196-4e26-9dd2-53178dae8e48"/>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24</TotalTime>
  <Words>2480</Words>
  <Application>Microsoft Macintosh PowerPoint</Application>
  <PresentationFormat>Widescreen</PresentationFormat>
  <Paragraphs>248</Paragraphs>
  <Slides>43</Slides>
  <Notes>28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43</vt:i4>
      </vt:variant>
    </vt:vector>
  </HeadingPairs>
  <TitlesOfParts>
    <vt:vector size="48" baseType="lpstr">
      <vt:lpstr>EC Square Sans Pro</vt:lpstr>
      <vt:lpstr>Verdana</vt:lpstr>
      <vt:lpstr>Calibri</vt:lpstr>
      <vt:lpstr>Arial</vt:lpstr>
      <vt:lpstr>CEF Master Template</vt:lpstr>
      <vt:lpstr>PowerPoint Presentation</vt:lpstr>
      <vt:lpstr>Who is this guidance for?</vt:lpstr>
      <vt:lpstr>Table of contents </vt:lpstr>
      <vt:lpstr>PowerPoint Presentation</vt:lpstr>
      <vt:lpstr>The Once-Only Principle, reducing administrative burden for citizens and businesses.</vt:lpstr>
      <vt:lpstr>Once-Only means users can request for docs/data to be retrieved from other Member States (MS) to complete online procedures in other MS</vt:lpstr>
      <vt:lpstr>Click through the User Experience</vt:lpstr>
      <vt:lpstr>8 key requirements of the once-only system</vt:lpstr>
      <vt:lpstr>Architectural design of the once-only system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Deloitte Touche Tohmatsu Services,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Silva, Bernardo Reis</dc:creator>
  <cp:lastModifiedBy>Nils McGrath</cp:lastModifiedBy>
  <cp:revision>7</cp:revision>
  <dcterms:created xsi:type="dcterms:W3CDTF">2020-02-19T11:32:14Z</dcterms:created>
  <dcterms:modified xsi:type="dcterms:W3CDTF">2021-06-03T12:33:55Z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0x01010017FF78C904FD5D479F9D99C5899B7D55</vt:lpwstr>
  </property>
</Properties>
</file>