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8.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9.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 id="2147484152" r:id="rId2"/>
    <p:sldMasterId id="2147484225" r:id="rId3"/>
    <p:sldMasterId id="2147484241" r:id="rId4"/>
    <p:sldMasterId id="2147484255" r:id="rId5"/>
    <p:sldMasterId id="2147484269" r:id="rId6"/>
    <p:sldMasterId id="2147484284" r:id="rId7"/>
    <p:sldMasterId id="2147484295" r:id="rId8"/>
    <p:sldMasterId id="2147484310" r:id="rId9"/>
    <p:sldMasterId id="2147484325" r:id="rId10"/>
    <p:sldMasterId id="2147484355" r:id="rId11"/>
    <p:sldMasterId id="2147484369" r:id="rId12"/>
  </p:sldMasterIdLst>
  <p:notesMasterIdLst>
    <p:notesMasterId r:id="rId22"/>
  </p:notesMasterIdLst>
  <p:handoutMasterIdLst>
    <p:handoutMasterId r:id="rId23"/>
  </p:handoutMasterIdLst>
  <p:sldIdLst>
    <p:sldId id="588" r:id="rId13"/>
    <p:sldId id="1046" r:id="rId14"/>
    <p:sldId id="1016" r:id="rId15"/>
    <p:sldId id="450" r:id="rId16"/>
    <p:sldId id="694" r:id="rId17"/>
    <p:sldId id="1048" r:id="rId18"/>
    <p:sldId id="555" r:id="rId19"/>
    <p:sldId id="1044" r:id="rId20"/>
    <p:sldId id="1032" r:id="rId21"/>
  </p:sldIdLst>
  <p:sldSz cx="9144000" cy="5143500" type="screen16x9"/>
  <p:notesSz cx="6805613" cy="9944100"/>
  <p:defaultTex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029">
          <p15:clr>
            <a:srgbClr val="A4A3A4"/>
          </p15:clr>
        </p15:guide>
        <p15:guide id="3" pos="2699">
          <p15:clr>
            <a:srgbClr val="A4A3A4"/>
          </p15:clr>
        </p15:guide>
        <p15:guide id="4" pos="5465">
          <p15:clr>
            <a:srgbClr val="A4A3A4"/>
          </p15:clr>
        </p15:guide>
        <p15:guide id="5" pos="2880">
          <p15:clr>
            <a:srgbClr val="A4A3A4"/>
          </p15:clr>
        </p15:guide>
        <p15:guide id="6" pos="295">
          <p15:clr>
            <a:srgbClr val="A4A3A4"/>
          </p15:clr>
        </p15:guide>
        <p15:guide id="8" orient="horz" pos="2890" userDrawn="1">
          <p15:clr>
            <a:srgbClr val="A4A3A4"/>
          </p15:clr>
        </p15:guide>
        <p15:guide id="9" orient="horz" pos="667" userDrawn="1">
          <p15:clr>
            <a:srgbClr val="A4A3A4"/>
          </p15:clr>
        </p15:guide>
        <p15:guide id="10" orient="horz" pos="864" userDrawn="1">
          <p15:clr>
            <a:srgbClr val="A4A3A4"/>
          </p15:clr>
        </p15:guide>
        <p15:guide id="11" orient="horz" pos="1030">
          <p15:clr>
            <a:srgbClr val="A4A3A4"/>
          </p15:clr>
        </p15:guide>
        <p15:guide id="12" orient="horz" pos="235">
          <p15:clr>
            <a:srgbClr val="A4A3A4"/>
          </p15:clr>
        </p15:guide>
        <p15:guide id="13" pos="3977">
          <p15:clr>
            <a:srgbClr val="A4A3A4"/>
          </p15:clr>
        </p15:guide>
        <p15:guide id="14" orient="horz" pos="849">
          <p15:clr>
            <a:srgbClr val="A4A3A4"/>
          </p15:clr>
        </p15:guide>
        <p15:guide id="15" orient="horz" pos="25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yan, Emily (BE - Brussels)" initials="RE(-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2C1"/>
    <a:srgbClr val="FBD635"/>
    <a:srgbClr val="014494"/>
    <a:srgbClr val="808285"/>
    <a:srgbClr val="57585A"/>
    <a:srgbClr val="88CFC9"/>
    <a:srgbClr val="C0E3DE"/>
    <a:srgbClr val="FFDB1A"/>
    <a:srgbClr val="005278"/>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04" autoAdjust="0"/>
    <p:restoredTop sz="92511" autoAdjust="0"/>
  </p:normalViewPr>
  <p:slideViewPr>
    <p:cSldViewPr showGuides="1">
      <p:cViewPr varScale="1">
        <p:scale>
          <a:sx n="152" d="100"/>
          <a:sy n="152" d="100"/>
        </p:scale>
        <p:origin x="1392" y="86"/>
      </p:cViewPr>
      <p:guideLst>
        <p:guide orient="horz" pos="1620"/>
        <p:guide pos="3029"/>
        <p:guide pos="2699"/>
        <p:guide pos="5465"/>
        <p:guide pos="2880"/>
        <p:guide pos="295"/>
        <p:guide orient="horz" pos="2890"/>
        <p:guide orient="horz" pos="667"/>
        <p:guide orient="horz" pos="864"/>
        <p:guide orient="horz" pos="1030"/>
        <p:guide orient="horz" pos="235"/>
        <p:guide pos="3977"/>
        <p:guide orient="horz" pos="849"/>
        <p:guide orient="horz" pos="259"/>
      </p:guideLst>
    </p:cSldViewPr>
  </p:slideViewPr>
  <p:notesTextViewPr>
    <p:cViewPr>
      <p:scale>
        <a:sx n="100" d="100"/>
        <a:sy n="100" d="100"/>
      </p:scale>
      <p:origin x="0" y="0"/>
    </p:cViewPr>
  </p:notesTextViewPr>
  <p:sorterViewPr>
    <p:cViewPr>
      <p:scale>
        <a:sx n="142857" d="125000"/>
        <a:sy n="142857" d="125000"/>
      </p:scale>
      <p:origin x="0" y="-3667"/>
    </p:cViewPr>
  </p:sorterViewPr>
  <p:notesViewPr>
    <p:cSldViewPr showGuides="1">
      <p:cViewPr varScale="1">
        <p:scale>
          <a:sx n="107" d="100"/>
          <a:sy n="107" d="100"/>
        </p:scale>
        <p:origin x="3224"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7891" name="Rectangle 3"/>
          <p:cNvSpPr>
            <a:spLocks noGrp="1" noChangeArrowheads="1"/>
          </p:cNvSpPr>
          <p:nvPr>
            <p:ph type="dt" sz="quarter"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ltLang="en-US"/>
          </a:p>
        </p:txBody>
      </p:sp>
      <p:sp>
        <p:nvSpPr>
          <p:cNvPr id="37892" name="Rectangle 4"/>
          <p:cNvSpPr>
            <a:spLocks noGrp="1" noChangeArrowheads="1"/>
          </p:cNvSpPr>
          <p:nvPr>
            <p:ph type="ftr" sz="quarter" idx="2"/>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577" tIns="45789" rIns="91577" bIns="45789"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B57ECCFF-221F-CD4B-8267-2C85E63D3EBD}" type="slidenum">
              <a:rPr lang="en-GB" altLang="en-US"/>
              <a:pPr>
                <a:defRPr/>
              </a:pPr>
              <a:t>‹#›</a:t>
            </a:fld>
            <a:endParaRPr lang="en-GB" altLang="en-US"/>
          </a:p>
        </p:txBody>
      </p:sp>
    </p:spTree>
    <p:extLst>
      <p:ext uri="{BB962C8B-B14F-4D97-AF65-F5344CB8AC3E}">
        <p14:creationId xmlns:p14="http://schemas.microsoft.com/office/powerpoint/2010/main" val="1197739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6867" name="Rectangle 3"/>
          <p:cNvSpPr>
            <a:spLocks noGrp="1" noChangeArrowheads="1"/>
          </p:cNvSpPr>
          <p:nvPr>
            <p:ph type="dt"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ltLang="en-US"/>
          </a:p>
        </p:txBody>
      </p:sp>
      <p:sp>
        <p:nvSpPr>
          <p:cNvPr id="36868" name="Rectangle 4"/>
          <p:cNvSpPr>
            <a:spLocks noGrp="1" noRot="1" noChangeAspect="1" noChangeArrowheads="1" noTextEdit="1"/>
          </p:cNvSpPr>
          <p:nvPr>
            <p:ph type="sldImg" idx="2"/>
          </p:nvPr>
        </p:nvSpPr>
        <p:spPr bwMode="auto">
          <a:xfrm>
            <a:off x="88900" y="746125"/>
            <a:ext cx="662940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a14="http://schemas.microsoft.com/office/drawing/2010/main" val="1"/>
            </a:ext>
            <a:ext uri="{FAA26D3D-D897-4be2-8F04-BA451C77F1D7}">
              <ma14:placeholderFlag xmlns="" xmlns:ma14="http://schemas.microsoft.com/office/mac/drawingml/2011/main" val="1"/>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577" tIns="45789" rIns="91577" bIns="45789"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75D45CEB-C07A-AA4B-A52F-5A6717C1F367}" type="slidenum">
              <a:rPr lang="en-GB" altLang="en-US"/>
              <a:pPr>
                <a:defRPr/>
              </a:pPr>
              <a:t>‹#›</a:t>
            </a:fld>
            <a:endParaRPr lang="en-GB" altLang="en-US"/>
          </a:p>
        </p:txBody>
      </p:sp>
    </p:spTree>
    <p:extLst>
      <p:ext uri="{BB962C8B-B14F-4D97-AF65-F5344CB8AC3E}">
        <p14:creationId xmlns:p14="http://schemas.microsoft.com/office/powerpoint/2010/main" val="331645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5D45CEB-C07A-AA4B-A52F-5A6717C1F367}" type="slidenum">
              <a:rPr lang="en-GB" altLang="en-US" smtClean="0"/>
              <a:pPr>
                <a:defRPr/>
              </a:pPr>
              <a:t>1</a:t>
            </a:fld>
            <a:endParaRPr lang="en-GB" altLang="en-US"/>
          </a:p>
        </p:txBody>
      </p:sp>
    </p:spTree>
    <p:extLst>
      <p:ext uri="{BB962C8B-B14F-4D97-AF65-F5344CB8AC3E}">
        <p14:creationId xmlns:p14="http://schemas.microsoft.com/office/powerpoint/2010/main" val="661924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r>
              <a:rPr lang="en-US" altLang="en-US"/>
              <a:t>Click to edit Master title style</a:t>
            </a:r>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a:t>Edit Master text styles</a:t>
            </a:r>
          </a:p>
          <a:p>
            <a:pPr lvl="1"/>
            <a:r>
              <a:rPr lang="en-US" altLang="en-US"/>
              <a:t>Second level</a:t>
            </a:r>
          </a:p>
          <a:p>
            <a:pPr lvl="2"/>
            <a:r>
              <a:rPr lang="en-US" altLang="en-US"/>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386390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Full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accent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solidFill>
                  <a:schemeClr val="bg1"/>
                </a:solidFill>
              </a:defRPr>
            </a:lvl1pPr>
          </a:lstStyle>
          <a:p>
            <a:fld id="{1AABCC67-40D8-9544-BE4E-FFCBCE79AD2E}" type="slidenum">
              <a:rPr lang="en-GB" altLang="en-US" smtClean="0">
                <a:solidFill>
                  <a:srgbClr val="FFFFFF"/>
                </a:solidFill>
              </a:rPr>
              <a:pPr/>
              <a:t>‹#›</a:t>
            </a:fld>
            <a:endParaRPr lang="en-GB" altLang="en-US">
              <a:solidFill>
                <a:srgbClr val="FFFFFF"/>
              </a:solidFill>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105087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34375412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80766654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5743647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3556755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74252977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82482667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07007761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221603832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100566682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68353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602279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6407678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1" name="Rectangle 40"/>
          <p:cNvSpPr>
            <a:spLocks noChangeArrowheads="1"/>
          </p:cNvSpPr>
          <p:nvPr userDrawn="1"/>
        </p:nvSpPr>
        <p:spPr bwMode="auto">
          <a:xfrm>
            <a:off x="-26988" y="915566"/>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6" name="Rectangle 5"/>
          <p:cNvSpPr>
            <a:spLocks noChangeArrowheads="1"/>
          </p:cNvSpPr>
          <p:nvPr userDrawn="1"/>
        </p:nvSpPr>
        <p:spPr bwMode="auto">
          <a:xfrm>
            <a:off x="10980738" y="463550"/>
            <a:ext cx="720725"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7" name="Rectangle 5"/>
          <p:cNvSpPr>
            <a:spLocks noChangeArrowheads="1"/>
          </p:cNvSpPr>
          <p:nvPr userDrawn="1"/>
        </p:nvSpPr>
        <p:spPr bwMode="auto">
          <a:xfrm>
            <a:off x="10980738" y="820738"/>
            <a:ext cx="720725"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0074BC"/>
                </a:solidFill>
              </a:rPr>
              <a:t># FFDB1A</a:t>
            </a:r>
            <a:endParaRPr lang="en-GB" altLang="en-US" sz="600" b="0" dirty="0">
              <a:solidFill>
                <a:srgbClr val="0074BC"/>
              </a:solidFill>
            </a:endParaRPr>
          </a:p>
        </p:txBody>
      </p:sp>
      <p:sp>
        <p:nvSpPr>
          <p:cNvPr id="8" name="Rectangle 6"/>
          <p:cNvSpPr>
            <a:spLocks noChangeArrowheads="1"/>
          </p:cNvSpPr>
          <p:nvPr userDrawn="1"/>
        </p:nvSpPr>
        <p:spPr bwMode="auto">
          <a:xfrm>
            <a:off x="10980738" y="1177925"/>
            <a:ext cx="720725"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FFFFFF"/>
                </a:solidFill>
              </a:rPr>
              <a:t># 033860</a:t>
            </a:r>
            <a:endParaRPr lang="en-GB" altLang="en-US" sz="600" b="0" dirty="0">
              <a:solidFill>
                <a:srgbClr val="FFFFFF"/>
              </a:solidFill>
            </a:endParaRPr>
          </a:p>
        </p:txBody>
      </p:sp>
      <p:sp>
        <p:nvSpPr>
          <p:cNvPr id="9" name="Rectangle 7"/>
          <p:cNvSpPr>
            <a:spLocks noChangeArrowheads="1"/>
          </p:cNvSpPr>
          <p:nvPr userDrawn="1"/>
        </p:nvSpPr>
        <p:spPr bwMode="auto">
          <a:xfrm>
            <a:off x="10236200" y="463550"/>
            <a:ext cx="228600"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1" name="Rectangle 8"/>
          <p:cNvSpPr>
            <a:spLocks noChangeArrowheads="1"/>
          </p:cNvSpPr>
          <p:nvPr userDrawn="1"/>
        </p:nvSpPr>
        <p:spPr bwMode="auto">
          <a:xfrm>
            <a:off x="10236200" y="820738"/>
            <a:ext cx="228600"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750" b="0">
              <a:solidFill>
                <a:srgbClr val="0074BC"/>
              </a:solidFill>
            </a:endParaRPr>
          </a:p>
        </p:txBody>
      </p:sp>
      <p:sp>
        <p:nvSpPr>
          <p:cNvPr id="13" name="Rectangle 9"/>
          <p:cNvSpPr>
            <a:spLocks noChangeArrowheads="1"/>
          </p:cNvSpPr>
          <p:nvPr userDrawn="1"/>
        </p:nvSpPr>
        <p:spPr bwMode="auto">
          <a:xfrm>
            <a:off x="10236200" y="1177925"/>
            <a:ext cx="228600"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4" name="Rectangle 10"/>
          <p:cNvSpPr>
            <a:spLocks noChangeArrowheads="1"/>
          </p:cNvSpPr>
          <p:nvPr userDrawn="1"/>
        </p:nvSpPr>
        <p:spPr bwMode="auto">
          <a:xfrm>
            <a:off x="10507663" y="463550"/>
            <a:ext cx="452437"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
        <p:nvSpPr>
          <p:cNvPr id="15" name="Rectangle 11"/>
          <p:cNvSpPr>
            <a:spLocks noChangeArrowheads="1"/>
          </p:cNvSpPr>
          <p:nvPr userDrawn="1"/>
        </p:nvSpPr>
        <p:spPr bwMode="auto">
          <a:xfrm>
            <a:off x="10507663" y="820738"/>
            <a:ext cx="452437"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0074BC"/>
                </a:solidFill>
              </a:rPr>
              <a:t>255</a:t>
            </a:r>
          </a:p>
          <a:p>
            <a:pPr eaLnBrk="1" hangingPunct="1">
              <a:defRPr/>
            </a:pPr>
            <a:r>
              <a:rPr lang="fi-FI" altLang="en-US" sz="600" b="0" dirty="0">
                <a:solidFill>
                  <a:srgbClr val="0074BC"/>
                </a:solidFill>
              </a:rPr>
              <a:t>219</a:t>
            </a:r>
          </a:p>
          <a:p>
            <a:pPr eaLnBrk="1" hangingPunct="1">
              <a:defRPr/>
            </a:pPr>
            <a:r>
              <a:rPr lang="fi-FI" altLang="en-US" sz="600" b="0" dirty="0">
                <a:solidFill>
                  <a:srgbClr val="0074BC"/>
                </a:solidFill>
              </a:rPr>
              <a:t>26</a:t>
            </a:r>
            <a:endParaRPr lang="en-GB" altLang="en-US" sz="600" b="0" dirty="0">
              <a:solidFill>
                <a:srgbClr val="0074BC"/>
              </a:solidFill>
            </a:endParaRPr>
          </a:p>
        </p:txBody>
      </p:sp>
      <p:sp>
        <p:nvSpPr>
          <p:cNvPr id="16" name="Rectangle 12"/>
          <p:cNvSpPr>
            <a:spLocks noChangeArrowheads="1"/>
          </p:cNvSpPr>
          <p:nvPr userDrawn="1"/>
        </p:nvSpPr>
        <p:spPr bwMode="auto">
          <a:xfrm>
            <a:off x="10507663" y="1177925"/>
            <a:ext cx="452437"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206</a:t>
            </a:r>
          </a:p>
          <a:p>
            <a:pPr eaLnBrk="1" hangingPunct="1">
              <a:defRPr/>
            </a:pPr>
            <a:r>
              <a:rPr lang="en-US" altLang="en-US" sz="600" b="0" dirty="0">
                <a:solidFill>
                  <a:srgbClr val="FFFFFF"/>
                </a:solidFill>
              </a:rPr>
              <a:t>97</a:t>
            </a:r>
          </a:p>
          <a:p>
            <a:pPr eaLnBrk="1" hangingPunct="1">
              <a:defRPr/>
            </a:pPr>
            <a:r>
              <a:rPr lang="en-US" altLang="en-US" sz="600" b="0" dirty="0">
                <a:solidFill>
                  <a:srgbClr val="FFFFFF"/>
                </a:solidFill>
              </a:rPr>
              <a:t>38</a:t>
            </a:r>
            <a:endParaRPr lang="en-GB" altLang="en-US" sz="600" b="0" dirty="0">
              <a:solidFill>
                <a:srgbClr val="FFFFFF"/>
              </a:solidFill>
            </a:endParaRPr>
          </a:p>
        </p:txBody>
      </p:sp>
      <p:sp>
        <p:nvSpPr>
          <p:cNvPr id="17" name="Rectangle 13"/>
          <p:cNvSpPr>
            <a:spLocks noChangeArrowheads="1"/>
          </p:cNvSpPr>
          <p:nvPr userDrawn="1"/>
        </p:nvSpPr>
        <p:spPr bwMode="auto">
          <a:xfrm>
            <a:off x="10980738"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18" name="Rectangle 14"/>
          <p:cNvSpPr>
            <a:spLocks noChangeArrowheads="1"/>
          </p:cNvSpPr>
          <p:nvPr userDrawn="1"/>
        </p:nvSpPr>
        <p:spPr bwMode="auto">
          <a:xfrm>
            <a:off x="10507663"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19" name="Rectangle 15"/>
          <p:cNvSpPr>
            <a:spLocks noChangeArrowheads="1"/>
          </p:cNvSpPr>
          <p:nvPr userDrawn="1"/>
        </p:nvSpPr>
        <p:spPr bwMode="auto">
          <a:xfrm>
            <a:off x="10980738" y="1954213"/>
            <a:ext cx="720725"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a:t>
            </a:r>
            <a:r>
              <a:rPr lang="is-IS" altLang="en-US" sz="600" b="0">
                <a:solidFill>
                  <a:srgbClr val="646567"/>
                </a:solidFill>
              </a:rPr>
              <a:t> 646567</a:t>
            </a:r>
            <a:endParaRPr lang="en-GB" altLang="en-US" sz="600" b="0">
              <a:solidFill>
                <a:srgbClr val="646567"/>
              </a:solidFill>
            </a:endParaRPr>
          </a:p>
        </p:txBody>
      </p:sp>
      <p:sp>
        <p:nvSpPr>
          <p:cNvPr id="20" name="Rectangle 16"/>
          <p:cNvSpPr>
            <a:spLocks noChangeArrowheads="1"/>
          </p:cNvSpPr>
          <p:nvPr userDrawn="1"/>
        </p:nvSpPr>
        <p:spPr bwMode="auto">
          <a:xfrm>
            <a:off x="10236200" y="1954213"/>
            <a:ext cx="228600" cy="323850"/>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1" name="Rectangle 17"/>
          <p:cNvSpPr>
            <a:spLocks noChangeArrowheads="1"/>
          </p:cNvSpPr>
          <p:nvPr userDrawn="1"/>
        </p:nvSpPr>
        <p:spPr bwMode="auto">
          <a:xfrm>
            <a:off x="10507663" y="1954213"/>
            <a:ext cx="452437"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100</a:t>
            </a:r>
          </a:p>
          <a:p>
            <a:pPr eaLnBrk="1" hangingPunct="1">
              <a:defRPr/>
            </a:pPr>
            <a:r>
              <a:rPr lang="fi-FI" altLang="en-US" sz="600" b="0">
                <a:solidFill>
                  <a:srgbClr val="646567"/>
                </a:solidFill>
              </a:rPr>
              <a:t>101</a:t>
            </a:r>
          </a:p>
          <a:p>
            <a:pPr eaLnBrk="1" hangingPunct="1">
              <a:defRPr/>
            </a:pPr>
            <a:r>
              <a:rPr lang="fi-FI" altLang="en-US" sz="600" b="0">
                <a:solidFill>
                  <a:srgbClr val="646567"/>
                </a:solidFill>
              </a:rPr>
              <a:t>103</a:t>
            </a:r>
            <a:endParaRPr lang="en-GB" altLang="en-US" sz="600" b="0">
              <a:solidFill>
                <a:srgbClr val="646567"/>
              </a:solidFill>
            </a:endParaRPr>
          </a:p>
        </p:txBody>
      </p:sp>
      <p:sp>
        <p:nvSpPr>
          <p:cNvPr id="22" name="Rectangle 18"/>
          <p:cNvSpPr>
            <a:spLocks noChangeArrowheads="1"/>
          </p:cNvSpPr>
          <p:nvPr userDrawn="1"/>
        </p:nvSpPr>
        <p:spPr bwMode="auto">
          <a:xfrm>
            <a:off x="10236200" y="141288"/>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COLOUR PALETTE</a:t>
            </a:r>
            <a:endParaRPr lang="en-GB" altLang="en-US" sz="600">
              <a:solidFill>
                <a:srgbClr val="646567"/>
              </a:solidFill>
            </a:endParaRPr>
          </a:p>
        </p:txBody>
      </p:sp>
      <p:sp>
        <p:nvSpPr>
          <p:cNvPr id="23" name="Rectangle 19"/>
          <p:cNvSpPr>
            <a:spLocks noChangeArrowheads="1"/>
          </p:cNvSpPr>
          <p:nvPr userDrawn="1"/>
        </p:nvSpPr>
        <p:spPr bwMode="auto">
          <a:xfrm>
            <a:off x="10236200" y="1647825"/>
            <a:ext cx="14652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TEXT COLOUR</a:t>
            </a:r>
            <a:endParaRPr lang="en-GB" altLang="en-US" sz="600">
              <a:solidFill>
                <a:srgbClr val="646567"/>
              </a:solidFill>
            </a:endParaRPr>
          </a:p>
        </p:txBody>
      </p:sp>
      <p:sp>
        <p:nvSpPr>
          <p:cNvPr id="24" name="Rectangle 20"/>
          <p:cNvSpPr>
            <a:spLocks noChangeArrowheads="1"/>
          </p:cNvSpPr>
          <p:nvPr userDrawn="1"/>
        </p:nvSpPr>
        <p:spPr bwMode="auto">
          <a:xfrm>
            <a:off x="10980738"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25" name="Rectangle 21"/>
          <p:cNvSpPr>
            <a:spLocks noChangeArrowheads="1"/>
          </p:cNvSpPr>
          <p:nvPr userDrawn="1"/>
        </p:nvSpPr>
        <p:spPr bwMode="auto">
          <a:xfrm>
            <a:off x="10507663"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26" name="Rectangle 22"/>
          <p:cNvSpPr>
            <a:spLocks noChangeArrowheads="1"/>
          </p:cNvSpPr>
          <p:nvPr userDrawn="1"/>
        </p:nvSpPr>
        <p:spPr bwMode="auto">
          <a:xfrm>
            <a:off x="10980738" y="2311400"/>
            <a:ext cx="720725"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 FFFFFF</a:t>
            </a:r>
            <a:endParaRPr lang="en-GB" altLang="en-US" sz="600" b="0">
              <a:solidFill>
                <a:srgbClr val="646567"/>
              </a:solidFill>
            </a:endParaRPr>
          </a:p>
        </p:txBody>
      </p:sp>
      <p:sp>
        <p:nvSpPr>
          <p:cNvPr id="27" name="Rectangle 23"/>
          <p:cNvSpPr>
            <a:spLocks noChangeArrowheads="1"/>
          </p:cNvSpPr>
          <p:nvPr userDrawn="1"/>
        </p:nvSpPr>
        <p:spPr bwMode="auto">
          <a:xfrm>
            <a:off x="10236200" y="2311400"/>
            <a:ext cx="228600" cy="323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8" name="Rectangle 24"/>
          <p:cNvSpPr>
            <a:spLocks noChangeArrowheads="1"/>
          </p:cNvSpPr>
          <p:nvPr userDrawn="1"/>
        </p:nvSpPr>
        <p:spPr bwMode="auto">
          <a:xfrm>
            <a:off x="10507663" y="2311400"/>
            <a:ext cx="452437"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endParaRPr lang="en-GB" altLang="en-US" sz="600" b="0">
              <a:solidFill>
                <a:srgbClr val="646567"/>
              </a:solidFill>
            </a:endParaRPr>
          </a:p>
        </p:txBody>
      </p:sp>
      <p:sp>
        <p:nvSpPr>
          <p:cNvPr id="30" name="Rectangle 29"/>
          <p:cNvSpPr>
            <a:spLocks noChangeArrowheads="1"/>
          </p:cNvSpPr>
          <p:nvPr userDrawn="1"/>
        </p:nvSpPr>
        <p:spPr bwMode="auto">
          <a:xfrm>
            <a:off x="10236200" y="2684463"/>
            <a:ext cx="228600"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2" name="Rectangle 15"/>
          <p:cNvSpPr>
            <a:spLocks noChangeArrowheads="1"/>
          </p:cNvSpPr>
          <p:nvPr userDrawn="1"/>
        </p:nvSpPr>
        <p:spPr bwMode="auto">
          <a:xfrm>
            <a:off x="10980738" y="3568700"/>
            <a:ext cx="720725"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a:t>
            </a:r>
            <a:r>
              <a:rPr lang="is-IS" altLang="en-US" sz="600" b="0" dirty="0">
                <a:solidFill>
                  <a:srgbClr val="BFBFBF"/>
                </a:solidFill>
              </a:rPr>
              <a:t> </a:t>
            </a:r>
            <a:r>
              <a:rPr lang="en-US" altLang="en-US" sz="600" b="0" dirty="0">
                <a:solidFill>
                  <a:srgbClr val="BFBFBF"/>
                </a:solidFill>
              </a:rPr>
              <a:t>BFBFBF</a:t>
            </a:r>
            <a:endParaRPr lang="en-GB" altLang="en-US" sz="600" b="0" dirty="0">
              <a:solidFill>
                <a:srgbClr val="BFBFBF"/>
              </a:solidFill>
            </a:endParaRPr>
          </a:p>
        </p:txBody>
      </p:sp>
      <p:sp>
        <p:nvSpPr>
          <p:cNvPr id="33" name="Rectangle 16"/>
          <p:cNvSpPr>
            <a:spLocks noChangeArrowheads="1"/>
          </p:cNvSpPr>
          <p:nvPr userDrawn="1"/>
        </p:nvSpPr>
        <p:spPr bwMode="auto">
          <a:xfrm>
            <a:off x="10236200" y="3568700"/>
            <a:ext cx="228600" cy="323850"/>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4" name="Rectangle 17"/>
          <p:cNvSpPr>
            <a:spLocks noChangeArrowheads="1"/>
          </p:cNvSpPr>
          <p:nvPr userDrawn="1"/>
        </p:nvSpPr>
        <p:spPr bwMode="auto">
          <a:xfrm>
            <a:off x="10507663" y="3568700"/>
            <a:ext cx="452437"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endParaRPr lang="en-GB" altLang="en-US" sz="600" b="0" dirty="0">
              <a:solidFill>
                <a:srgbClr val="BFBFBF"/>
              </a:solidFill>
            </a:endParaRPr>
          </a:p>
        </p:txBody>
      </p:sp>
      <p:sp>
        <p:nvSpPr>
          <p:cNvPr id="35" name="Rectangle 19"/>
          <p:cNvSpPr>
            <a:spLocks noChangeArrowheads="1"/>
          </p:cNvSpPr>
          <p:nvPr userDrawn="1"/>
        </p:nvSpPr>
        <p:spPr bwMode="auto">
          <a:xfrm>
            <a:off x="10236200" y="3262313"/>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dirty="0">
                <a:solidFill>
                  <a:srgbClr val="646567"/>
                </a:solidFill>
              </a:rPr>
              <a:t>SHAPE OTHER COLOR</a:t>
            </a:r>
            <a:endParaRPr lang="en-GB" altLang="en-US" sz="600" dirty="0">
              <a:solidFill>
                <a:srgbClr val="646567"/>
              </a:solidFill>
            </a:endParaRPr>
          </a:p>
        </p:txBody>
      </p:sp>
      <p:sp>
        <p:nvSpPr>
          <p:cNvPr id="36" name="Rectangle 20"/>
          <p:cNvSpPr>
            <a:spLocks noChangeArrowheads="1"/>
          </p:cNvSpPr>
          <p:nvPr userDrawn="1"/>
        </p:nvSpPr>
        <p:spPr bwMode="auto">
          <a:xfrm>
            <a:off x="10980738"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37" name="Rectangle 21"/>
          <p:cNvSpPr>
            <a:spLocks noChangeArrowheads="1"/>
          </p:cNvSpPr>
          <p:nvPr userDrawn="1"/>
        </p:nvSpPr>
        <p:spPr bwMode="auto">
          <a:xfrm>
            <a:off x="10507663"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cxnSp>
        <p:nvCxnSpPr>
          <p:cNvPr id="38" name="Straight Connector 13"/>
          <p:cNvCxnSpPr>
            <a:cxnSpLocks noChangeShapeType="1"/>
          </p:cNvCxnSpPr>
          <p:nvPr userDrawn="1"/>
        </p:nvCxnSpPr>
        <p:spPr bwMode="auto">
          <a:xfrm>
            <a:off x="5652120"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9" name="Straight Connector 15"/>
          <p:cNvCxnSpPr>
            <a:cxnSpLocks noChangeShapeType="1"/>
          </p:cNvCxnSpPr>
          <p:nvPr userDrawn="1"/>
        </p:nvCxnSpPr>
        <p:spPr bwMode="auto">
          <a:xfrm>
            <a:off x="5652120"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0" name="Rectangle 39"/>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2"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descr="Title" title="title"/>
          <p:cNvSpPr>
            <a:spLocks noGrp="1" noChangeArrowheads="1"/>
          </p:cNvSpPr>
          <p:nvPr>
            <p:ph type="title"/>
          </p:nvPr>
        </p:nvSpPr>
        <p:spPr bwMode="auto">
          <a:xfrm>
            <a:off x="5652120" y="2571759"/>
            <a:ext cx="3023568"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b="1">
                <a:solidFill>
                  <a:schemeClr val="bg1"/>
                </a:solidFill>
              </a:defRPr>
            </a:lvl1pPr>
          </a:lstStyle>
          <a:p>
            <a:pPr lvl="0"/>
            <a:endParaRPr lang="en-GB" altLang="en-US" dirty="0"/>
          </a:p>
        </p:txBody>
      </p:sp>
      <p:sp>
        <p:nvSpPr>
          <p:cNvPr id="12" name="Text Placeholder 11"/>
          <p:cNvSpPr>
            <a:spLocks noGrp="1"/>
          </p:cNvSpPr>
          <p:nvPr>
            <p:ph type="body" sz="quarter" idx="10"/>
          </p:nvPr>
        </p:nvSpPr>
        <p:spPr>
          <a:xfrm>
            <a:off x="5652134" y="3759893"/>
            <a:ext cx="3023567" cy="333059"/>
          </a:xfrm>
          <a:prstGeom prst="rect">
            <a:avLst/>
          </a:prstGeom>
        </p:spPr>
        <p:txBody>
          <a:bodyPr/>
          <a:lstStyle>
            <a:lvl1pPr>
              <a:buNone/>
              <a:defRPr>
                <a:solidFill>
                  <a:schemeClr val="bg1"/>
                </a:solidFill>
              </a:defRPr>
            </a:lvl1pPr>
          </a:lstStyle>
          <a:p>
            <a:pPr lvl="0"/>
            <a:r>
              <a:rPr lang="en-US" dirty="0"/>
              <a:t>Click to edit Master text styles</a:t>
            </a:r>
            <a:endParaRPr lang="nl-BE" dirty="0"/>
          </a:p>
        </p:txBody>
      </p:sp>
      <p:pic>
        <p:nvPicPr>
          <p:cNvPr id="45" name="Picture 44"/>
          <p:cNvPicPr>
            <a:picLocks noChangeAspect="1"/>
          </p:cNvPicPr>
          <p:nvPr userDrawn="1"/>
        </p:nvPicPr>
        <p:blipFill rotWithShape="1">
          <a:blip r:embed="rId3">
            <a:extLst>
              <a:ext uri="{28A0092B-C50C-407E-A947-70E740481C1C}">
                <a14:useLocalDpi xmlns:a14="http://schemas.microsoft.com/office/drawing/2010/main" val="0"/>
              </a:ext>
            </a:extLst>
          </a:blip>
          <a:srcRect b="84600"/>
          <a:stretch/>
        </p:blipFill>
        <p:spPr>
          <a:xfrm>
            <a:off x="5652120" y="4443958"/>
            <a:ext cx="1267246" cy="391695"/>
          </a:xfrm>
          <a:prstGeom prst="rect">
            <a:avLst/>
          </a:prstGeom>
        </p:spPr>
      </p:pic>
      <p:sp>
        <p:nvSpPr>
          <p:cNvPr id="48" name="Rectangle 47"/>
          <p:cNvSpPr>
            <a:spLocks noChangeArrowheads="1"/>
          </p:cNvSpPr>
          <p:nvPr userDrawn="1"/>
        </p:nvSpPr>
        <p:spPr bwMode="auto">
          <a:xfrm>
            <a:off x="10980738" y="2688276"/>
            <a:ext cx="720725"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49" name="Rectangle 10"/>
          <p:cNvSpPr>
            <a:spLocks noChangeArrowheads="1"/>
          </p:cNvSpPr>
          <p:nvPr userDrawn="1"/>
        </p:nvSpPr>
        <p:spPr bwMode="auto">
          <a:xfrm>
            <a:off x="10507663" y="2688276"/>
            <a:ext cx="452437"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Tree>
    <p:extLst>
      <p:ext uri="{BB962C8B-B14F-4D97-AF65-F5344CB8AC3E}">
        <p14:creationId xmlns:p14="http://schemas.microsoft.com/office/powerpoint/2010/main" val="407343164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39523429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167594"/>
            <a:ext cx="381711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167594"/>
            <a:ext cx="3877502"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Tree>
    <p:extLst>
      <p:ext uri="{BB962C8B-B14F-4D97-AF65-F5344CB8AC3E}">
        <p14:creationId xmlns:p14="http://schemas.microsoft.com/office/powerpoint/2010/main" val="276098191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779662"/>
            <a:ext cx="3817118"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779662"/>
            <a:ext cx="3877502"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Text Placeholder 2"/>
          <p:cNvSpPr>
            <a:spLocks noGrp="1"/>
          </p:cNvSpPr>
          <p:nvPr>
            <p:ph type="body" sz="quarter" idx="17"/>
          </p:nvPr>
        </p:nvSpPr>
        <p:spPr>
          <a:xfrm>
            <a:off x="467545" y="1233438"/>
            <a:ext cx="3817118"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text styles</a:t>
            </a:r>
          </a:p>
        </p:txBody>
      </p:sp>
      <p:sp>
        <p:nvSpPr>
          <p:cNvPr id="9" name="Text Placeholder 2"/>
          <p:cNvSpPr>
            <a:spLocks noGrp="1"/>
          </p:cNvSpPr>
          <p:nvPr>
            <p:ph type="body" sz="quarter" idx="18"/>
          </p:nvPr>
        </p:nvSpPr>
        <p:spPr>
          <a:xfrm>
            <a:off x="4808538" y="1233438"/>
            <a:ext cx="3877502"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a:t>
            </a:r>
            <a:r>
              <a:rPr lang="en-US" altLang="en-US"/>
              <a:t>text styles</a:t>
            </a:r>
            <a:endParaRPr lang="en-US" altLang="en-US" dirty="0"/>
          </a:p>
        </p:txBody>
      </p:sp>
    </p:spTree>
    <p:extLst>
      <p:ext uri="{BB962C8B-B14F-4D97-AF65-F5344CB8AC3E}">
        <p14:creationId xmlns:p14="http://schemas.microsoft.com/office/powerpoint/2010/main" val="142944419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Rectangle 6"/>
          <p:cNvSpPr/>
          <p:nvPr userDrawn="1"/>
        </p:nvSpPr>
        <p:spPr bwMode="auto">
          <a:xfrm>
            <a:off x="323528" y="195486"/>
            <a:ext cx="935037" cy="196730"/>
          </a:xfrm>
          <a:prstGeom prst="rect">
            <a:avLst/>
          </a:prstGeom>
          <a:solidFill>
            <a:schemeClr val="bg1"/>
          </a:solidFill>
          <a:ln>
            <a:noFill/>
          </a:ln>
        </p:spPr>
        <p:txBody>
          <a:bodyPr rtlCol="0" anchor="t"/>
          <a:lstStyle/>
          <a:p>
            <a:pPr algn="ctr"/>
            <a:endParaRPr lang="en-GB" sz="1100" b="0" dirty="0">
              <a:solidFill>
                <a:srgbClr val="646567"/>
              </a:solidFill>
            </a:endParaRPr>
          </a:p>
        </p:txBody>
      </p:sp>
      <p:cxnSp>
        <p:nvCxnSpPr>
          <p:cNvPr id="4" name="Straight Connector 12"/>
          <p:cNvCxnSpPr>
            <a:cxnSpLocks noChangeShapeType="1"/>
          </p:cNvCxnSpPr>
          <p:nvPr userDrawn="1"/>
        </p:nvCxnSpPr>
        <p:spPr bwMode="auto">
          <a:xfrm>
            <a:off x="468313" y="303213"/>
            <a:ext cx="576262" cy="0"/>
          </a:xfrm>
          <a:prstGeom prst="line">
            <a:avLst/>
          </a:prstGeom>
          <a:noFill/>
          <a:ln w="12700" cap="sq">
            <a:solidFill>
              <a:schemeClr val="bg2"/>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3982953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74BC"/>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239803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8"/>
            <a:ext cx="2398032" cy="3335330"/>
          </a:xfrm>
          <a:prstGeom prst="rect">
            <a:avLst/>
          </a:prstGeom>
        </p:spPr>
        <p:txBody>
          <a:bodyPr lIns="36000" rIns="36000"/>
          <a:lstStyle>
            <a:lvl1pPr marL="188991" indent="-188991">
              <a:buClrTx/>
              <a:buSzPct val="90000"/>
              <a:defRPr sz="1200">
                <a:solidFill>
                  <a:schemeClr val="bg1"/>
                </a:solidFill>
              </a:defRPr>
            </a:lvl1pPr>
            <a:lvl2pPr marL="377981" indent="-188991">
              <a:buClr>
                <a:schemeClr val="bg1"/>
              </a:buClr>
              <a:buSzPct val="90000"/>
              <a:defRPr sz="1200">
                <a:solidFill>
                  <a:schemeClr val="bg1"/>
                </a:solidFill>
              </a:defRPr>
            </a:lvl2pPr>
            <a:lvl3pPr marL="566972" indent="-188991">
              <a:defRPr sz="105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914404" y="357504"/>
            <a:ext cx="4771628" cy="421246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3" y="4732338"/>
            <a:ext cx="935037" cy="215900"/>
          </a:xfrm>
        </p:spPr>
        <p:txBody>
          <a:bodyPr/>
          <a:lstStyle>
            <a:lvl1pPr>
              <a:defRPr>
                <a:solidFill>
                  <a:schemeClr val="bg1"/>
                </a:solidFill>
              </a:defRPr>
            </a:lvl1pPr>
          </a:lstStyle>
          <a:p>
            <a:fld id="{BB6CDCF3-586B-E848-9948-601924BF86DC}"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78362692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420209457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grpSp>
        <p:nvGrpSpPr>
          <p:cNvPr id="6" name="Group 6"/>
          <p:cNvGrpSpPr>
            <a:grpSpLocks/>
          </p:cNvGrpSpPr>
          <p:nvPr userDrawn="1"/>
        </p:nvGrpSpPr>
        <p:grpSpPr bwMode="auto">
          <a:xfrm>
            <a:off x="468313" y="3384550"/>
            <a:ext cx="995362" cy="987425"/>
            <a:chOff x="539552" y="3384721"/>
            <a:chExt cx="996062" cy="987108"/>
          </a:xfrm>
        </p:grpSpPr>
        <p:sp>
          <p:nvSpPr>
            <p:cNvPr id="7" name="Rectangle 6"/>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8" name="Rectangle 7"/>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9" name="Rectangle 8"/>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6" name="Rectangle 2"/>
          <p:cNvSpPr>
            <a:spLocks noGrp="1" noChangeArrowheads="1"/>
          </p:cNvSpPr>
          <p:nvPr>
            <p:ph type="title"/>
          </p:nvPr>
        </p:nvSpPr>
        <p:spPr bwMode="auto">
          <a:xfrm>
            <a:off x="1626510" y="3777877"/>
            <a:ext cx="704917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26520" y="4129100"/>
            <a:ext cx="7049177" cy="260337"/>
          </a:xfrm>
          <a:prstGeom prst="rect">
            <a:avLst/>
          </a:prstGeom>
        </p:spPr>
        <p:txBody>
          <a:bodyPr/>
          <a:lstStyle>
            <a:lvl1pPr>
              <a:buNone/>
              <a:defRPr sz="900">
                <a:solidFill>
                  <a:schemeClr val="bg1"/>
                </a:solidFill>
              </a:defRPr>
            </a:lvl1pPr>
          </a:lstStyle>
          <a:p>
            <a:pPr lvl="0"/>
            <a:endParaRPr lang="nl-BE" dirty="0"/>
          </a:p>
        </p:txBody>
      </p:sp>
      <p:sp>
        <p:nvSpPr>
          <p:cNvPr id="3" name="Text Placeholder 2"/>
          <p:cNvSpPr>
            <a:spLocks noGrp="1"/>
          </p:cNvSpPr>
          <p:nvPr>
            <p:ph type="body" sz="quarter" idx="11"/>
          </p:nvPr>
        </p:nvSpPr>
        <p:spPr>
          <a:xfrm>
            <a:off x="692841" y="3600625"/>
            <a:ext cx="770765" cy="771203"/>
          </a:xfrm>
          <a:prstGeom prst="rect">
            <a:avLst/>
          </a:prstGeom>
          <a:ln>
            <a:noFill/>
          </a:ln>
        </p:spPr>
        <p:txBody>
          <a:bodyPr lIns="0" tIns="0" rIns="0" bIns="0" anchor="ctr"/>
          <a:lstStyle>
            <a:lvl1pPr algn="ctr">
              <a:buNone/>
              <a:defRPr sz="2800" b="1">
                <a:solidFill>
                  <a:schemeClr val="accent1"/>
                </a:solidFill>
              </a:defRPr>
            </a:lvl1pPr>
          </a:lstStyle>
          <a:p>
            <a:pPr lvl="0"/>
            <a:endParaRPr lang="en-GB" dirty="0"/>
          </a:p>
        </p:txBody>
      </p:sp>
    </p:spTree>
    <p:extLst>
      <p:ext uri="{BB962C8B-B14F-4D97-AF65-F5344CB8AC3E}">
        <p14:creationId xmlns:p14="http://schemas.microsoft.com/office/powerpoint/2010/main" val="409686143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10" name="Rectangle 2"/>
          <p:cNvSpPr>
            <a:spLocks noGrp="1" noChangeArrowheads="1"/>
          </p:cNvSpPr>
          <p:nvPr>
            <p:ph type="title"/>
          </p:nvPr>
        </p:nvSpPr>
        <p:spPr bwMode="auto">
          <a:xfrm>
            <a:off x="1078451" y="810105"/>
            <a:ext cx="6987098" cy="351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000" b="1" i="1">
                <a:solidFill>
                  <a:schemeClr val="bg1"/>
                </a:solidFill>
              </a:defRPr>
            </a:lvl1pPr>
          </a:lstStyle>
          <a:p>
            <a:pPr lvl="0"/>
            <a:endParaRPr lang="en-GB" altLang="en-US" dirty="0"/>
          </a:p>
        </p:txBody>
      </p:sp>
    </p:spTree>
    <p:extLst>
      <p:ext uri="{BB962C8B-B14F-4D97-AF65-F5344CB8AC3E}">
        <p14:creationId xmlns:p14="http://schemas.microsoft.com/office/powerpoint/2010/main" val="176145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230836"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94285983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808538" y="-128588"/>
            <a:ext cx="4479925" cy="5346701"/>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5" name="TextBox 4" title="0"/>
          <p:cNvSpPr txBox="1"/>
          <p:nvPr userDrawn="1"/>
        </p:nvSpPr>
        <p:spPr>
          <a:xfrm>
            <a:off x="5607050" y="3679825"/>
            <a:ext cx="2894013" cy="120650"/>
          </a:xfrm>
          <a:prstGeom prst="rect">
            <a:avLst/>
          </a:prstGeom>
        </p:spPr>
        <p:txBody>
          <a:bodyPr lIns="0" tIns="0" rIns="0" bIns="0">
            <a:spAutoFit/>
          </a:bodyPr>
          <a:lstStyle/>
          <a:p>
            <a:pPr eaLnBrk="1" hangingPunct="1">
              <a:defRPr/>
            </a:pPr>
            <a:r>
              <a:rPr lang="en-GB" sz="788" dirty="0">
                <a:solidFill>
                  <a:srgbClr val="FFFFFF"/>
                </a:solidFill>
              </a:rPr>
              <a:t>Contact us </a:t>
            </a:r>
          </a:p>
        </p:txBody>
      </p:sp>
      <p:sp>
        <p:nvSpPr>
          <p:cNvPr id="6" name="Rectangle 5"/>
          <p:cNvSpPr>
            <a:spLocks noChangeArrowheads="1"/>
          </p:cNvSpPr>
          <p:nvPr userDrawn="1"/>
        </p:nvSpPr>
        <p:spPr bwMode="auto">
          <a:xfrm>
            <a:off x="5549900" y="4298950"/>
            <a:ext cx="28241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525" b="0">
                <a:solidFill>
                  <a:srgbClr val="FFFFFF"/>
                </a:solidFill>
              </a:rPr>
              <a:t>© European Union, 2015. All rights reserved. Certain parts are licensed under conditions to the EU. </a:t>
            </a:r>
          </a:p>
          <a:p>
            <a:pPr>
              <a:defRPr/>
            </a:pPr>
            <a:r>
              <a:rPr lang="en-GB" altLang="en-US" sz="525" b="0">
                <a:solidFill>
                  <a:srgbClr val="FFFFFF"/>
                </a:solidFill>
              </a:rPr>
              <a:t>Reproduction is authorized provided the source is acknowledged.</a:t>
            </a:r>
          </a:p>
        </p:txBody>
      </p:sp>
      <p:cxnSp>
        <p:nvCxnSpPr>
          <p:cNvPr id="7" name="Straight Connector 9"/>
          <p:cNvCxnSpPr>
            <a:cxnSpLocks noChangeShapeType="1"/>
          </p:cNvCxnSpPr>
          <p:nvPr userDrawn="1"/>
        </p:nvCxnSpPr>
        <p:spPr bwMode="auto">
          <a:xfrm>
            <a:off x="5584825" y="3563938"/>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9" name="Oval 8"/>
          <p:cNvSpPr/>
          <p:nvPr userDrawn="1"/>
        </p:nvSpPr>
        <p:spPr bwMode="auto">
          <a:xfrm>
            <a:off x="5605463" y="3856038"/>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i="1" dirty="0">
              <a:solidFill>
                <a:srgbClr val="FFFFFF"/>
              </a:solidFill>
              <a:latin typeface="Times" charset="0"/>
              <a:ea typeface="Times" charset="0"/>
              <a:cs typeface="Times" charset="0"/>
            </a:endParaRPr>
          </a:p>
        </p:txBody>
      </p:sp>
      <p:sp>
        <p:nvSpPr>
          <p:cNvPr id="11" name="Freeform 9275"/>
          <p:cNvSpPr>
            <a:spLocks noChangeAspect="1"/>
          </p:cNvSpPr>
          <p:nvPr/>
        </p:nvSpPr>
        <p:spPr bwMode="auto">
          <a:xfrm>
            <a:off x="5643612" y="3910071"/>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2" name="Freeform 9276"/>
          <p:cNvSpPr>
            <a:spLocks noChangeAspect="1"/>
          </p:cNvSpPr>
          <p:nvPr/>
        </p:nvSpPr>
        <p:spPr bwMode="auto">
          <a:xfrm>
            <a:off x="5639416" y="3915189"/>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3" name="Freeform 9277"/>
          <p:cNvSpPr>
            <a:spLocks noChangeAspect="1"/>
          </p:cNvSpPr>
          <p:nvPr/>
        </p:nvSpPr>
        <p:spPr bwMode="auto">
          <a:xfrm>
            <a:off x="5708228" y="3914762"/>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4" name="Freeform 9278"/>
          <p:cNvSpPr>
            <a:spLocks noChangeAspect="1"/>
          </p:cNvSpPr>
          <p:nvPr/>
        </p:nvSpPr>
        <p:spPr bwMode="auto">
          <a:xfrm>
            <a:off x="5651584" y="3953570"/>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cxnSp>
        <p:nvCxnSpPr>
          <p:cNvPr id="15" name="Straight Connector 16"/>
          <p:cNvCxnSpPr>
            <a:cxnSpLocks noChangeShapeType="1"/>
          </p:cNvCxnSpPr>
          <p:nvPr userDrawn="1"/>
        </p:nvCxnSpPr>
        <p:spPr bwMode="auto">
          <a:xfrm>
            <a:off x="5584825" y="4244975"/>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6" name="Straight Connector 17"/>
          <p:cNvCxnSpPr>
            <a:cxnSpLocks noChangeShapeType="1"/>
          </p:cNvCxnSpPr>
          <p:nvPr userDrawn="1"/>
        </p:nvCxnSpPr>
        <p:spPr bwMode="auto">
          <a:xfrm>
            <a:off x="0" y="665163"/>
            <a:ext cx="455613" cy="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7" name="Text Placeholder 26"/>
          <p:cNvSpPr>
            <a:spLocks noGrp="1"/>
          </p:cNvSpPr>
          <p:nvPr userDrawn="1">
            <p:ph type="body" sz="quarter" idx="10"/>
          </p:nvPr>
        </p:nvSpPr>
        <p:spPr>
          <a:xfrm>
            <a:off x="5831784" y="3835331"/>
            <a:ext cx="2384129" cy="215957"/>
          </a:xfrm>
          <a:prstGeom prst="rect">
            <a:avLst/>
          </a:prstGeom>
        </p:spPr>
        <p:txBody>
          <a:bodyPr/>
          <a:lstStyle>
            <a:lvl1pPr>
              <a:buNone/>
              <a:defRPr sz="750">
                <a:solidFill>
                  <a:schemeClr val="bg1"/>
                </a:solidFill>
              </a:defRPr>
            </a:lvl1pPr>
          </a:lstStyle>
          <a:p>
            <a:pPr lvl="0"/>
            <a:endParaRPr lang="en-GB" dirty="0"/>
          </a:p>
        </p:txBody>
      </p:sp>
      <p:sp>
        <p:nvSpPr>
          <p:cNvPr id="28" name="Text Placeholder 26"/>
          <p:cNvSpPr>
            <a:spLocks noGrp="1"/>
          </p:cNvSpPr>
          <p:nvPr userDrawn="1">
            <p:ph type="body" sz="quarter" idx="11"/>
          </p:nvPr>
        </p:nvSpPr>
        <p:spPr>
          <a:xfrm>
            <a:off x="5582796" y="2571750"/>
            <a:ext cx="2694058" cy="877289"/>
          </a:xfrm>
          <a:prstGeom prst="rect">
            <a:avLst/>
          </a:prstGeom>
        </p:spPr>
        <p:txBody>
          <a:bodyPr/>
          <a:lstStyle>
            <a:lvl1pPr>
              <a:buNone/>
              <a:defRPr sz="750">
                <a:solidFill>
                  <a:schemeClr val="bg1"/>
                </a:solidFill>
              </a:defRPr>
            </a:lvl1pPr>
          </a:lstStyle>
          <a:p>
            <a:pPr lvl="0"/>
            <a:endParaRPr lang="en-GB"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265" y="665163"/>
            <a:ext cx="2384567" cy="787479"/>
          </a:xfrm>
          <a:prstGeom prst="rect">
            <a:avLst/>
          </a:prstGeom>
        </p:spPr>
      </p:pic>
    </p:spTree>
    <p:extLst>
      <p:ext uri="{BB962C8B-B14F-4D97-AF65-F5344CB8AC3E}">
        <p14:creationId xmlns:p14="http://schemas.microsoft.com/office/powerpoint/2010/main" val="338658413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240742955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4"/>
            <a:ext cx="25922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259228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4"/>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86268585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userDrawn="1"/>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userDrawn="1">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userDrawn="1">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16720300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26449975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297077843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40315626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09402338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2"/>
          <p:cNvSpPr/>
          <p:nvPr userDrawn="1"/>
        </p:nvSpPr>
        <p:spPr bwMode="auto">
          <a:xfrm>
            <a:off x="7884368" y="4659982"/>
            <a:ext cx="1080120" cy="360040"/>
          </a:xfrm>
          <a:prstGeom prst="rect">
            <a:avLst/>
          </a:prstGeom>
          <a:solidFill>
            <a:schemeClr val="bg1"/>
          </a:solidFill>
          <a:ln>
            <a:noFill/>
          </a:ln>
        </p:spPr>
        <p:txBody>
          <a:bodyPr rtlCol="0" anchor="t"/>
          <a:lstStyle/>
          <a:p>
            <a:pPr algn="ctr" eaLnBrk="1" hangingPunct="1"/>
            <a:endParaRPr lang="en-GB" sz="1100" b="0" dirty="0">
              <a:solidFill>
                <a:srgbClr val="646567"/>
              </a:solidFill>
              <a:latin typeface="Verdana" pitchFamily="34" charset="0"/>
            </a:endParaRPr>
          </a:p>
        </p:txBody>
      </p:sp>
    </p:spTree>
    <p:extLst>
      <p:ext uri="{BB962C8B-B14F-4D97-AF65-F5344CB8AC3E}">
        <p14:creationId xmlns:p14="http://schemas.microsoft.com/office/powerpoint/2010/main" val="406081295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_Full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accent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solidFill>
                  <a:schemeClr val="bg1"/>
                </a:solidFill>
              </a:defRPr>
            </a:lvl1pPr>
          </a:lstStyle>
          <a:p>
            <a:fld id="{1AABCC67-40D8-9544-BE4E-FFCBCE79AD2E}" type="slidenum">
              <a:rPr lang="en-GB" altLang="en-US" smtClean="0">
                <a:solidFill>
                  <a:srgbClr val="FFFFFF"/>
                </a:solidFill>
              </a:rPr>
              <a:pPr/>
              <a:t>‹#›</a:t>
            </a:fld>
            <a:endParaRPr lang="en-GB" altLang="en-US">
              <a:solidFill>
                <a:srgbClr val="FFFFFF"/>
              </a:solidFill>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96966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04429531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889581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230836"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366320362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41823484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97884823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5"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93424699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5796136" y="-92544"/>
            <a:ext cx="344901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6043529"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6002449"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6043525"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6043525"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6378344"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6041587"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6115666"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6153811"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6149619"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6218431"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6161783"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79478102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1" name="Title 1"/>
          <p:cNvSpPr>
            <a:spLocks noGrp="1"/>
          </p:cNvSpPr>
          <p:nvPr>
            <p:ph type="ctrTitle"/>
          </p:nvPr>
        </p:nvSpPr>
        <p:spPr>
          <a:xfrm>
            <a:off x="685800" y="985837"/>
            <a:ext cx="7772400" cy="1835945"/>
          </a:xfrm>
          <a:prstGeom prst="rect">
            <a:avLst/>
          </a:prstGeom>
        </p:spPr>
        <p:txBody>
          <a:bodyPr anchor="b">
            <a:normAutofit/>
          </a:bodyPr>
          <a:lstStyle>
            <a:lvl1pPr algn="l">
              <a:defRPr sz="4400">
                <a:solidFill>
                  <a:schemeClr val="tx1"/>
                </a:solidFill>
              </a:defRPr>
            </a:lvl1pPr>
          </a:lstStyle>
          <a:p>
            <a:r>
              <a:rPr lang="en-US"/>
              <a:t>Click to edit Master title style</a:t>
            </a:r>
            <a:endParaRPr lang="en-US" dirty="0"/>
          </a:p>
        </p:txBody>
      </p:sp>
      <p:sp>
        <p:nvSpPr>
          <p:cNvPr id="12" name="Rectangle 11"/>
          <p:cNvSpPr/>
          <p:nvPr/>
        </p:nvSpPr>
        <p:spPr>
          <a:xfrm>
            <a:off x="786991" y="2949229"/>
            <a:ext cx="1660849" cy="391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Subtitle 2"/>
          <p:cNvSpPr>
            <a:spLocks noGrp="1"/>
          </p:cNvSpPr>
          <p:nvPr>
            <p:ph type="subTitle" idx="1"/>
          </p:nvPr>
        </p:nvSpPr>
        <p:spPr>
          <a:xfrm>
            <a:off x="685800" y="3115869"/>
            <a:ext cx="7772400" cy="1298969"/>
          </a:xfrm>
          <a:prstGeom prst="rect">
            <a:avLst/>
          </a:prstGeo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4" y="4772151"/>
            <a:ext cx="1937857" cy="454186"/>
          </a:xfrm>
          <a:prstGeom prst="rect">
            <a:avLst/>
          </a:prstGeom>
        </p:spPr>
      </p:pic>
      <p:sp>
        <p:nvSpPr>
          <p:cNvPr id="19" name="Date Placeholder 3"/>
          <p:cNvSpPr>
            <a:spLocks noGrp="1"/>
          </p:cNvSpPr>
          <p:nvPr>
            <p:ph type="dt" sz="half" idx="2"/>
          </p:nvPr>
        </p:nvSpPr>
        <p:spPr>
          <a:xfrm>
            <a:off x="7296151" y="4933563"/>
            <a:ext cx="751709"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216EDC99-CDF3-2742-866C-91AFDAD51C94}" type="datetime1">
              <a:rPr lang="en-US" smtClean="0">
                <a:solidFill>
                  <a:srgbClr val="FFFFFF">
                    <a:lumMod val="65000"/>
                  </a:srgbClr>
                </a:solidFill>
              </a:rPr>
              <a:pPr/>
              <a:t>7/22/2024</a:t>
            </a:fld>
            <a:endParaRPr lang="en-US">
              <a:solidFill>
                <a:srgbClr val="FFFFFF">
                  <a:lumMod val="65000"/>
                </a:srgbClr>
              </a:solidFill>
            </a:endParaRPr>
          </a:p>
        </p:txBody>
      </p:sp>
      <p:sp>
        <p:nvSpPr>
          <p:cNvPr id="20" name="Footer Placeholder 4"/>
          <p:cNvSpPr>
            <a:spLocks noGrp="1"/>
          </p:cNvSpPr>
          <p:nvPr>
            <p:ph type="ftr" sz="quarter" idx="3"/>
          </p:nvPr>
        </p:nvSpPr>
        <p:spPr>
          <a:xfrm>
            <a:off x="5114926" y="4933563"/>
            <a:ext cx="2181225" cy="156531"/>
          </a:xfrm>
          <a:prstGeom prst="rect">
            <a:avLst/>
          </a:prstGeom>
        </p:spPr>
        <p:txBody>
          <a:bodyPr vert="horz" lIns="91440" tIns="45720" rIns="91440" bIns="45720" rtlCol="0" anchor="ctr"/>
          <a:lstStyle>
            <a:lvl1pPr algn="r">
              <a:defRPr sz="800">
                <a:solidFill>
                  <a:schemeClr val="bg1">
                    <a:lumMod val="65000"/>
                  </a:schemeClr>
                </a:solidFill>
              </a:defRPr>
            </a:lvl1pPr>
          </a:lstStyle>
          <a:p>
            <a:r>
              <a:rPr lang="en-US">
                <a:solidFill>
                  <a:srgbClr val="FFFFFF">
                    <a:lumMod val="65000"/>
                  </a:srgbClr>
                </a:solidFill>
              </a:rPr>
              <a:t>©MITMYNID All rights reserved</a:t>
            </a:r>
          </a:p>
        </p:txBody>
      </p:sp>
      <p:sp>
        <p:nvSpPr>
          <p:cNvPr id="21" name="Slide Number Placeholder 5"/>
          <p:cNvSpPr>
            <a:spLocks noGrp="1"/>
          </p:cNvSpPr>
          <p:nvPr>
            <p:ph type="sldNum" sz="quarter" idx="4"/>
          </p:nvPr>
        </p:nvSpPr>
        <p:spPr>
          <a:xfrm>
            <a:off x="8047860" y="4933563"/>
            <a:ext cx="467491"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EBB8A39D-7510-F044-B05A-42ED954CBAE7}"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30269801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cSld name="Star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5142383"/>
          </a:xfrm>
          <a:prstGeom prst="rect">
            <a:avLst/>
          </a:prstGeom>
        </p:spPr>
      </p:pic>
      <p:sp>
        <p:nvSpPr>
          <p:cNvPr id="2" name="Title 1"/>
          <p:cNvSpPr>
            <a:spLocks noGrp="1"/>
          </p:cNvSpPr>
          <p:nvPr>
            <p:ph type="ctrTitle"/>
          </p:nvPr>
        </p:nvSpPr>
        <p:spPr>
          <a:xfrm>
            <a:off x="619125" y="985837"/>
            <a:ext cx="7772400" cy="2207020"/>
          </a:xfrm>
          <a:prstGeom prst="rect">
            <a:avLst/>
          </a:prstGeom>
        </p:spPr>
        <p:txBody>
          <a:bodyPr anchor="b"/>
          <a:lstStyle>
            <a:lvl1pPr algn="l">
              <a:defRPr sz="6000">
                <a:solidFill>
                  <a:schemeClr val="accent6"/>
                </a:solidFill>
              </a:defRPr>
            </a:lvl1pPr>
          </a:lstStyle>
          <a:p>
            <a:r>
              <a:rPr lang="en-US"/>
              <a:t>Click to edit Master title style</a:t>
            </a:r>
            <a:endParaRPr lang="en-US" dirty="0"/>
          </a:p>
        </p:txBody>
      </p:sp>
      <p:sp>
        <p:nvSpPr>
          <p:cNvPr id="11" name="Subtitle 2"/>
          <p:cNvSpPr>
            <a:spLocks noGrp="1"/>
          </p:cNvSpPr>
          <p:nvPr>
            <p:ph type="subTitle" idx="1"/>
          </p:nvPr>
        </p:nvSpPr>
        <p:spPr>
          <a:xfrm>
            <a:off x="619125" y="3543300"/>
            <a:ext cx="7772400" cy="1248641"/>
          </a:xfrm>
          <a:prstGeom prst="rect">
            <a:avLst/>
          </a:prstGeo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Footer Placeholder 4"/>
          <p:cNvSpPr>
            <a:spLocks noGrp="1"/>
          </p:cNvSpPr>
          <p:nvPr>
            <p:ph type="ftr" sz="quarter" idx="11"/>
          </p:nvPr>
        </p:nvSpPr>
        <p:spPr>
          <a:xfrm>
            <a:off x="619126" y="4888896"/>
            <a:ext cx="2669359" cy="156532"/>
          </a:xfrm>
          <a:prstGeom prst="rect">
            <a:avLst/>
          </a:prstGeom>
        </p:spPr>
        <p:txBody>
          <a:bodyPr/>
          <a:lstStyle>
            <a:lvl1pPr algn="l">
              <a:defRPr sz="800" b="1">
                <a:solidFill>
                  <a:schemeClr val="bg1"/>
                </a:solidFill>
              </a:defRPr>
            </a:lvl1pPr>
          </a:lstStyle>
          <a:p>
            <a:r>
              <a:rPr lang="en-US">
                <a:solidFill>
                  <a:srgbClr val="FFFFFF"/>
                </a:solidFill>
              </a:rPr>
              <a:t>©MITMYNID All rights reserved</a:t>
            </a:r>
          </a:p>
        </p:txBody>
      </p:sp>
    </p:spTree>
    <p:extLst>
      <p:ext uri="{BB962C8B-B14F-4D97-AF65-F5344CB8AC3E}">
        <p14:creationId xmlns:p14="http://schemas.microsoft.com/office/powerpoint/2010/main" val="881019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1346410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5"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3671199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5796136" y="-92544"/>
            <a:ext cx="344901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6043529"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6002449"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6043525"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6043525"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6378344"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6041587"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6115666"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6153811"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6149619"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6218431"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6161783"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1416236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1" name="Title 1"/>
          <p:cNvSpPr>
            <a:spLocks noGrp="1"/>
          </p:cNvSpPr>
          <p:nvPr>
            <p:ph type="ctrTitle"/>
          </p:nvPr>
        </p:nvSpPr>
        <p:spPr>
          <a:xfrm>
            <a:off x="685800" y="985837"/>
            <a:ext cx="7772400" cy="1835945"/>
          </a:xfrm>
          <a:prstGeom prst="rect">
            <a:avLst/>
          </a:prstGeom>
        </p:spPr>
        <p:txBody>
          <a:bodyPr anchor="b">
            <a:normAutofit/>
          </a:bodyPr>
          <a:lstStyle>
            <a:lvl1pPr algn="l">
              <a:defRPr sz="4400">
                <a:solidFill>
                  <a:schemeClr val="tx1"/>
                </a:solidFill>
              </a:defRPr>
            </a:lvl1pPr>
          </a:lstStyle>
          <a:p>
            <a:r>
              <a:rPr lang="en-US"/>
              <a:t>Click to edit Master title style</a:t>
            </a:r>
            <a:endParaRPr lang="en-US" dirty="0"/>
          </a:p>
        </p:txBody>
      </p:sp>
      <p:sp>
        <p:nvSpPr>
          <p:cNvPr id="12" name="Rectangle 11"/>
          <p:cNvSpPr/>
          <p:nvPr/>
        </p:nvSpPr>
        <p:spPr>
          <a:xfrm>
            <a:off x="786991" y="2949229"/>
            <a:ext cx="1660849" cy="391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2"/>
          <p:cNvSpPr>
            <a:spLocks noGrp="1"/>
          </p:cNvSpPr>
          <p:nvPr>
            <p:ph type="subTitle" idx="1"/>
          </p:nvPr>
        </p:nvSpPr>
        <p:spPr>
          <a:xfrm>
            <a:off x="685800" y="3115869"/>
            <a:ext cx="7772400" cy="1298969"/>
          </a:xfrm>
          <a:prstGeom prst="rect">
            <a:avLst/>
          </a:prstGeo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4" y="4772151"/>
            <a:ext cx="1937857" cy="454186"/>
          </a:xfrm>
          <a:prstGeom prst="rect">
            <a:avLst/>
          </a:prstGeom>
        </p:spPr>
      </p:pic>
      <p:sp>
        <p:nvSpPr>
          <p:cNvPr id="19" name="Date Placeholder 3"/>
          <p:cNvSpPr>
            <a:spLocks noGrp="1"/>
          </p:cNvSpPr>
          <p:nvPr>
            <p:ph type="dt" sz="half" idx="2"/>
          </p:nvPr>
        </p:nvSpPr>
        <p:spPr>
          <a:xfrm>
            <a:off x="7296151" y="4933563"/>
            <a:ext cx="751709"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216EDC99-CDF3-2742-866C-91AFDAD51C94}" type="datetime1">
              <a:rPr lang="en-US" smtClean="0"/>
              <a:pPr/>
              <a:t>7/22/2024</a:t>
            </a:fld>
            <a:endParaRPr lang="en-US"/>
          </a:p>
        </p:txBody>
      </p:sp>
      <p:sp>
        <p:nvSpPr>
          <p:cNvPr id="20" name="Footer Placeholder 4"/>
          <p:cNvSpPr>
            <a:spLocks noGrp="1"/>
          </p:cNvSpPr>
          <p:nvPr>
            <p:ph type="ftr" sz="quarter" idx="3"/>
          </p:nvPr>
        </p:nvSpPr>
        <p:spPr>
          <a:xfrm>
            <a:off x="5114926" y="4933563"/>
            <a:ext cx="2181225" cy="156531"/>
          </a:xfrm>
          <a:prstGeom prst="rect">
            <a:avLst/>
          </a:prstGeom>
        </p:spPr>
        <p:txBody>
          <a:bodyPr vert="horz" lIns="91440" tIns="45720" rIns="91440" bIns="45720" rtlCol="0" anchor="ctr"/>
          <a:lstStyle>
            <a:lvl1pPr algn="r">
              <a:defRPr sz="800">
                <a:solidFill>
                  <a:schemeClr val="bg1">
                    <a:lumMod val="65000"/>
                  </a:schemeClr>
                </a:solidFill>
              </a:defRPr>
            </a:lvl1pPr>
          </a:lstStyle>
          <a:p>
            <a:r>
              <a:rPr lang="en-US"/>
              <a:t>©MITMYNID All rights reserved</a:t>
            </a:r>
          </a:p>
        </p:txBody>
      </p:sp>
      <p:sp>
        <p:nvSpPr>
          <p:cNvPr id="21" name="Slide Number Placeholder 5"/>
          <p:cNvSpPr>
            <a:spLocks noGrp="1"/>
          </p:cNvSpPr>
          <p:nvPr>
            <p:ph type="sldNum" sz="quarter" idx="4"/>
          </p:nvPr>
        </p:nvSpPr>
        <p:spPr>
          <a:xfrm>
            <a:off x="8047860" y="4933563"/>
            <a:ext cx="467491"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EBB8A39D-7510-F044-B05A-42ED954CBAE7}" type="slidenum">
              <a:rPr lang="en-US" smtClean="0"/>
              <a:pPr/>
              <a:t>‹#›</a:t>
            </a:fld>
            <a:endParaRPr lang="en-US"/>
          </a:p>
        </p:txBody>
      </p:sp>
    </p:spTree>
    <p:extLst>
      <p:ext uri="{BB962C8B-B14F-4D97-AF65-F5344CB8AC3E}">
        <p14:creationId xmlns:p14="http://schemas.microsoft.com/office/powerpoint/2010/main" val="305284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004889"/>
            <a:ext cx="8229600" cy="702469"/>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869282"/>
            <a:ext cx="8229600" cy="26467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4683919"/>
            <a:ext cx="2133600" cy="357188"/>
          </a:xfrm>
          <a:prstGeom prst="rect">
            <a:avLst/>
          </a:prstGeom>
        </p:spPr>
        <p:txBody>
          <a:bodyPr/>
          <a:lstStyle>
            <a:lvl1pPr>
              <a:defRPr/>
            </a:lvl1pPr>
          </a:lstStyle>
          <a:p>
            <a:endParaRPr lang="en-GB" altLang="en-US"/>
          </a:p>
        </p:txBody>
      </p:sp>
      <p:sp>
        <p:nvSpPr>
          <p:cNvPr id="5" name="Footer Placeholder 4"/>
          <p:cNvSpPr>
            <a:spLocks noGrp="1"/>
          </p:cNvSpPr>
          <p:nvPr>
            <p:ph type="ftr" sz="quarter" idx="11"/>
          </p:nvPr>
        </p:nvSpPr>
        <p:spPr>
          <a:xfrm>
            <a:off x="3124200" y="4683919"/>
            <a:ext cx="2895600" cy="357188"/>
          </a:xfrm>
          <a:prstGeom prst="rect">
            <a:avLst/>
          </a:prstGeom>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D479144-3931-4FD9-8C93-D72BA4F36D6E}" type="slidenum">
              <a:rPr lang="en-GB" altLang="en-US"/>
              <a:pPr/>
              <a:t>‹#›</a:t>
            </a:fld>
            <a:endParaRPr lang="en-GB" altLang="en-US"/>
          </a:p>
        </p:txBody>
      </p:sp>
    </p:spTree>
    <p:extLst>
      <p:ext uri="{BB962C8B-B14F-4D97-AF65-F5344CB8AC3E}">
        <p14:creationId xmlns:p14="http://schemas.microsoft.com/office/powerpoint/2010/main" val="94376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685800" y="521208"/>
            <a:ext cx="7772400" cy="445770"/>
          </a:xfrm>
        </p:spPr>
        <p:txBody>
          <a:bodyPr vert="horz" lIns="0" tIns="45720" rIns="0" bIns="0" rtlCol="0" anchor="b" anchorCtr="0">
            <a:noAutofit/>
          </a:bodyPr>
          <a:lstStyle>
            <a:lvl1pPr>
              <a:defRPr lang="en-US" sz="2700" spc="-56" dirty="0">
                <a:latin typeface="+mj-lt"/>
              </a:defRPr>
            </a:lvl1pPr>
          </a:lstStyle>
          <a:p>
            <a:pPr lvl="0" defTabSz="514350">
              <a:lnSpc>
                <a:spcPct val="85000"/>
              </a:lnSpc>
            </a:pPr>
            <a:r>
              <a:rPr lang="en-US"/>
              <a:t>Click to edit Master title style</a:t>
            </a:r>
            <a:endParaRPr lang="en-US" dirty="0"/>
          </a:p>
        </p:txBody>
      </p:sp>
      <p:sp>
        <p:nvSpPr>
          <p:cNvPr id="4" name="Text Placeholder 8"/>
          <p:cNvSpPr>
            <a:spLocks noGrp="1"/>
          </p:cNvSpPr>
          <p:nvPr>
            <p:ph type="body" sz="quarter" idx="14"/>
          </p:nvPr>
        </p:nvSpPr>
        <p:spPr>
          <a:xfrm>
            <a:off x="686041" y="1014984"/>
            <a:ext cx="7772160" cy="356616"/>
          </a:xfrm>
        </p:spPr>
        <p:txBody>
          <a:bodyPr vert="horz" lIns="0" tIns="0" rIns="0" bIns="0" rtlCol="0">
            <a:noAutofit/>
          </a:bodyPr>
          <a:lstStyle>
            <a:lvl1pPr marL="0" indent="0">
              <a:buNone/>
              <a:defRPr lang="en-US" sz="900"/>
            </a:lvl1pPr>
          </a:lstStyle>
          <a:p>
            <a:pPr marL="171450" lvl="0" indent="-171450">
              <a:lnSpc>
                <a:spcPct val="130000"/>
              </a:lnSpc>
            </a:pPr>
            <a:r>
              <a:rPr lang="en-US"/>
              <a:t>Edit Master text styles</a:t>
            </a:r>
          </a:p>
        </p:txBody>
      </p:sp>
      <p:sp>
        <p:nvSpPr>
          <p:cNvPr id="8" name="Text Placeholder 5"/>
          <p:cNvSpPr>
            <a:spLocks noGrp="1"/>
          </p:cNvSpPr>
          <p:nvPr>
            <p:ph type="body" sz="quarter" idx="15" hasCustomPrompt="1"/>
          </p:nvPr>
        </p:nvSpPr>
        <p:spPr>
          <a:xfrm>
            <a:off x="686228" y="349758"/>
            <a:ext cx="2516886" cy="152400"/>
          </a:xfrm>
        </p:spPr>
        <p:txBody>
          <a:bodyPr vert="horz" lIns="0" tIns="0" rIns="0" bIns="0" rtlCol="0">
            <a:noAutofit/>
          </a:bodyPr>
          <a:lstStyle>
            <a:lvl1pPr marL="0" indent="0">
              <a:buNone/>
              <a:defRPr lang="en-US" sz="675" b="1" kern="0" cap="all" spc="188" baseline="0" dirty="0">
                <a:solidFill>
                  <a:schemeClr val="accent5">
                    <a:lumMod val="60000"/>
                    <a:lumOff val="40000"/>
                  </a:schemeClr>
                </a:solidFill>
                <a:ea typeface="Nexa Black" charset="0"/>
                <a:cs typeface="Nexa Black" charset="0"/>
              </a:defRPr>
            </a:lvl1pPr>
          </a:lstStyle>
          <a:p>
            <a:pPr marL="171450" lvl="0" indent="-171450"/>
            <a:r>
              <a:rPr lang="en-US" dirty="0"/>
              <a:t>BREADCRUMBS</a:t>
            </a:r>
          </a:p>
        </p:txBody>
      </p:sp>
    </p:spTree>
    <p:extLst>
      <p:ext uri="{BB962C8B-B14F-4D97-AF65-F5344CB8AC3E}">
        <p14:creationId xmlns:p14="http://schemas.microsoft.com/office/powerpoint/2010/main" val="3792165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004888"/>
            <a:ext cx="8229600" cy="702469"/>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869282"/>
            <a:ext cx="8229600" cy="264676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4683919"/>
            <a:ext cx="2133600" cy="357188"/>
          </a:xfrm>
          <a:prstGeom prst="rect">
            <a:avLst/>
          </a:prstGeom>
        </p:spPr>
        <p:txBody>
          <a:bodyPr/>
          <a:lstStyle>
            <a:lvl1pPr>
              <a:defRPr/>
            </a:lvl1pPr>
          </a:lstStyle>
          <a:p>
            <a:pPr eaLnBrk="0" hangingPunct="0"/>
            <a:endParaRPr lang="en-GB" sz="7600" dirty="0">
              <a:latin typeface="Verdana" charset="0"/>
            </a:endParaRPr>
          </a:p>
        </p:txBody>
      </p:sp>
      <p:sp>
        <p:nvSpPr>
          <p:cNvPr id="5" name="Footer Placeholder 4"/>
          <p:cNvSpPr>
            <a:spLocks noGrp="1"/>
          </p:cNvSpPr>
          <p:nvPr>
            <p:ph type="ftr" sz="quarter" idx="11"/>
          </p:nvPr>
        </p:nvSpPr>
        <p:spPr>
          <a:xfrm>
            <a:off x="3124200" y="4683919"/>
            <a:ext cx="2895600" cy="357188"/>
          </a:xfrm>
          <a:prstGeom prst="rect">
            <a:avLst/>
          </a:prstGeom>
        </p:spPr>
        <p:txBody>
          <a:bodyPr/>
          <a:lstStyle>
            <a:lvl1pPr>
              <a:defRPr/>
            </a:lvl1pPr>
          </a:lstStyle>
          <a:p>
            <a:pPr eaLnBrk="0" hangingPunct="0"/>
            <a:endParaRPr lang="en-GB" sz="7600">
              <a:latin typeface="Verdana" charset="0"/>
            </a:endParaRPr>
          </a:p>
        </p:txBody>
      </p:sp>
      <p:sp>
        <p:nvSpPr>
          <p:cNvPr id="6" name="Slide Number Placeholder 5"/>
          <p:cNvSpPr>
            <a:spLocks noGrp="1"/>
          </p:cNvSpPr>
          <p:nvPr>
            <p:ph type="sldNum" sz="quarter" idx="12"/>
          </p:nvPr>
        </p:nvSpPr>
        <p:spPr/>
        <p:txBody>
          <a:bodyPr/>
          <a:lstStyle>
            <a:lvl1pPr>
              <a:defRPr/>
            </a:lvl1pPr>
          </a:lstStyle>
          <a:p>
            <a:fld id="{37A804BD-C357-451A-BB94-4E3B686260DF}" type="slidenum">
              <a:rPr lang="en-GB"/>
              <a:pPr/>
              <a:t>‹#›</a:t>
            </a:fld>
            <a:endParaRPr lang="en-GB"/>
          </a:p>
        </p:txBody>
      </p:sp>
    </p:spTree>
    <p:extLst>
      <p:ext uri="{BB962C8B-B14F-4D97-AF65-F5344CB8AC3E}">
        <p14:creationId xmlns:p14="http://schemas.microsoft.com/office/powerpoint/2010/main" val="1642449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240482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3849752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681510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18743340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3590481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142705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3201216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4210101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38987105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1631908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4494"/>
          </a:solidFill>
          <a:ln w="25400">
            <a:noFill/>
            <a:miter lim="800000"/>
            <a:headEnd/>
            <a:tailEn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pPr>
            <a:endParaRPr kumimoji="0" lang="en-US" altLang="en-US" sz="1800" b="0" i="0" u="none" strike="noStrike" kern="0" cap="none" spc="0" normalizeH="0" baseline="0">
              <a:ln>
                <a:noFill/>
              </a:ln>
              <a:solidFill>
                <a:srgbClr val="FFFFFF"/>
              </a:solidFill>
              <a:effectLst/>
              <a:uLnTx/>
              <a:uFillTx/>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4"/>
            <a:ext cx="25922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5" y="1234642"/>
            <a:ext cx="259228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4" y="4731544"/>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7226390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0223688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1696231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1" name="Rectangle 40"/>
          <p:cNvSpPr>
            <a:spLocks noChangeArrowheads="1"/>
          </p:cNvSpPr>
          <p:nvPr userDrawn="1"/>
        </p:nvSpPr>
        <p:spPr bwMode="auto">
          <a:xfrm>
            <a:off x="-26988" y="915566"/>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6" name="Rectangle 5"/>
          <p:cNvSpPr>
            <a:spLocks noChangeArrowheads="1"/>
          </p:cNvSpPr>
          <p:nvPr userDrawn="1"/>
        </p:nvSpPr>
        <p:spPr bwMode="auto">
          <a:xfrm>
            <a:off x="10980738" y="463550"/>
            <a:ext cx="720725"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7" name="Rectangle 5"/>
          <p:cNvSpPr>
            <a:spLocks noChangeArrowheads="1"/>
          </p:cNvSpPr>
          <p:nvPr userDrawn="1"/>
        </p:nvSpPr>
        <p:spPr bwMode="auto">
          <a:xfrm>
            <a:off x="10980738" y="820738"/>
            <a:ext cx="720725"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0074BC"/>
                </a:solidFill>
              </a:rPr>
              <a:t># FFDB1A</a:t>
            </a:r>
            <a:endParaRPr lang="en-GB" altLang="en-US" sz="600" b="0" dirty="0">
              <a:solidFill>
                <a:srgbClr val="0074BC"/>
              </a:solidFill>
            </a:endParaRPr>
          </a:p>
        </p:txBody>
      </p:sp>
      <p:sp>
        <p:nvSpPr>
          <p:cNvPr id="8" name="Rectangle 6"/>
          <p:cNvSpPr>
            <a:spLocks noChangeArrowheads="1"/>
          </p:cNvSpPr>
          <p:nvPr userDrawn="1"/>
        </p:nvSpPr>
        <p:spPr bwMode="auto">
          <a:xfrm>
            <a:off x="10980738" y="1177925"/>
            <a:ext cx="720725"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FFFFFF"/>
                </a:solidFill>
              </a:rPr>
              <a:t># 033860</a:t>
            </a:r>
            <a:endParaRPr lang="en-GB" altLang="en-US" sz="600" b="0" dirty="0">
              <a:solidFill>
                <a:srgbClr val="FFFFFF"/>
              </a:solidFill>
            </a:endParaRPr>
          </a:p>
        </p:txBody>
      </p:sp>
      <p:sp>
        <p:nvSpPr>
          <p:cNvPr id="9" name="Rectangle 7"/>
          <p:cNvSpPr>
            <a:spLocks noChangeArrowheads="1"/>
          </p:cNvSpPr>
          <p:nvPr userDrawn="1"/>
        </p:nvSpPr>
        <p:spPr bwMode="auto">
          <a:xfrm>
            <a:off x="10236200" y="463550"/>
            <a:ext cx="228600"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1" name="Rectangle 8"/>
          <p:cNvSpPr>
            <a:spLocks noChangeArrowheads="1"/>
          </p:cNvSpPr>
          <p:nvPr userDrawn="1"/>
        </p:nvSpPr>
        <p:spPr bwMode="auto">
          <a:xfrm>
            <a:off x="10236200" y="820738"/>
            <a:ext cx="228600"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750" b="0">
              <a:solidFill>
                <a:srgbClr val="0074BC"/>
              </a:solidFill>
            </a:endParaRPr>
          </a:p>
        </p:txBody>
      </p:sp>
      <p:sp>
        <p:nvSpPr>
          <p:cNvPr id="13" name="Rectangle 9"/>
          <p:cNvSpPr>
            <a:spLocks noChangeArrowheads="1"/>
          </p:cNvSpPr>
          <p:nvPr userDrawn="1"/>
        </p:nvSpPr>
        <p:spPr bwMode="auto">
          <a:xfrm>
            <a:off x="10236200" y="1177925"/>
            <a:ext cx="228600"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4" name="Rectangle 10"/>
          <p:cNvSpPr>
            <a:spLocks noChangeArrowheads="1"/>
          </p:cNvSpPr>
          <p:nvPr userDrawn="1"/>
        </p:nvSpPr>
        <p:spPr bwMode="auto">
          <a:xfrm>
            <a:off x="10507663" y="463550"/>
            <a:ext cx="452437"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
        <p:nvSpPr>
          <p:cNvPr id="15" name="Rectangle 11"/>
          <p:cNvSpPr>
            <a:spLocks noChangeArrowheads="1"/>
          </p:cNvSpPr>
          <p:nvPr userDrawn="1"/>
        </p:nvSpPr>
        <p:spPr bwMode="auto">
          <a:xfrm>
            <a:off x="10507663" y="820738"/>
            <a:ext cx="452437" cy="323850"/>
          </a:xfrm>
          <a:prstGeom prst="rect">
            <a:avLst/>
          </a:prstGeom>
          <a:solidFill>
            <a:schemeClr val="accent3"/>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0074BC"/>
                </a:solidFill>
              </a:rPr>
              <a:t>255</a:t>
            </a:r>
          </a:p>
          <a:p>
            <a:pPr eaLnBrk="1" hangingPunct="1">
              <a:defRPr/>
            </a:pPr>
            <a:r>
              <a:rPr lang="fi-FI" altLang="en-US" sz="600" b="0" dirty="0">
                <a:solidFill>
                  <a:srgbClr val="0074BC"/>
                </a:solidFill>
              </a:rPr>
              <a:t>219</a:t>
            </a:r>
          </a:p>
          <a:p>
            <a:pPr eaLnBrk="1" hangingPunct="1">
              <a:defRPr/>
            </a:pPr>
            <a:r>
              <a:rPr lang="fi-FI" altLang="en-US" sz="600" b="0" dirty="0">
                <a:solidFill>
                  <a:srgbClr val="0074BC"/>
                </a:solidFill>
              </a:rPr>
              <a:t>26</a:t>
            </a:r>
            <a:endParaRPr lang="en-GB" altLang="en-US" sz="600" b="0" dirty="0">
              <a:solidFill>
                <a:srgbClr val="0074BC"/>
              </a:solidFill>
            </a:endParaRPr>
          </a:p>
        </p:txBody>
      </p:sp>
      <p:sp>
        <p:nvSpPr>
          <p:cNvPr id="16" name="Rectangle 12"/>
          <p:cNvSpPr>
            <a:spLocks noChangeArrowheads="1"/>
          </p:cNvSpPr>
          <p:nvPr userDrawn="1"/>
        </p:nvSpPr>
        <p:spPr bwMode="auto">
          <a:xfrm>
            <a:off x="10507663" y="1177925"/>
            <a:ext cx="452437" cy="323850"/>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206</a:t>
            </a:r>
          </a:p>
          <a:p>
            <a:pPr eaLnBrk="1" hangingPunct="1">
              <a:defRPr/>
            </a:pPr>
            <a:r>
              <a:rPr lang="en-US" altLang="en-US" sz="600" b="0" dirty="0">
                <a:solidFill>
                  <a:srgbClr val="FFFFFF"/>
                </a:solidFill>
              </a:rPr>
              <a:t>97</a:t>
            </a:r>
          </a:p>
          <a:p>
            <a:pPr eaLnBrk="1" hangingPunct="1">
              <a:defRPr/>
            </a:pPr>
            <a:r>
              <a:rPr lang="en-US" altLang="en-US" sz="600" b="0" dirty="0">
                <a:solidFill>
                  <a:srgbClr val="FFFFFF"/>
                </a:solidFill>
              </a:rPr>
              <a:t>38</a:t>
            </a:r>
            <a:endParaRPr lang="en-GB" altLang="en-US" sz="600" b="0" dirty="0">
              <a:solidFill>
                <a:srgbClr val="FFFFFF"/>
              </a:solidFill>
            </a:endParaRPr>
          </a:p>
        </p:txBody>
      </p:sp>
      <p:sp>
        <p:nvSpPr>
          <p:cNvPr id="17" name="Rectangle 13"/>
          <p:cNvSpPr>
            <a:spLocks noChangeArrowheads="1"/>
          </p:cNvSpPr>
          <p:nvPr userDrawn="1"/>
        </p:nvSpPr>
        <p:spPr bwMode="auto">
          <a:xfrm>
            <a:off x="10980738"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18" name="Rectangle 14"/>
          <p:cNvSpPr>
            <a:spLocks noChangeArrowheads="1"/>
          </p:cNvSpPr>
          <p:nvPr userDrawn="1"/>
        </p:nvSpPr>
        <p:spPr bwMode="auto">
          <a:xfrm>
            <a:off x="10507663"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19" name="Rectangle 15"/>
          <p:cNvSpPr>
            <a:spLocks noChangeArrowheads="1"/>
          </p:cNvSpPr>
          <p:nvPr userDrawn="1"/>
        </p:nvSpPr>
        <p:spPr bwMode="auto">
          <a:xfrm>
            <a:off x="10980738" y="1954213"/>
            <a:ext cx="720725"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a:t>
            </a:r>
            <a:r>
              <a:rPr lang="is-IS" altLang="en-US" sz="600" b="0">
                <a:solidFill>
                  <a:srgbClr val="646567"/>
                </a:solidFill>
              </a:rPr>
              <a:t> 646567</a:t>
            </a:r>
            <a:endParaRPr lang="en-GB" altLang="en-US" sz="600" b="0">
              <a:solidFill>
                <a:srgbClr val="646567"/>
              </a:solidFill>
            </a:endParaRPr>
          </a:p>
        </p:txBody>
      </p:sp>
      <p:sp>
        <p:nvSpPr>
          <p:cNvPr id="20" name="Rectangle 16"/>
          <p:cNvSpPr>
            <a:spLocks noChangeArrowheads="1"/>
          </p:cNvSpPr>
          <p:nvPr userDrawn="1"/>
        </p:nvSpPr>
        <p:spPr bwMode="auto">
          <a:xfrm>
            <a:off x="10236200" y="1954213"/>
            <a:ext cx="228600" cy="323850"/>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1" name="Rectangle 17"/>
          <p:cNvSpPr>
            <a:spLocks noChangeArrowheads="1"/>
          </p:cNvSpPr>
          <p:nvPr userDrawn="1"/>
        </p:nvSpPr>
        <p:spPr bwMode="auto">
          <a:xfrm>
            <a:off x="10507663" y="1954213"/>
            <a:ext cx="452437"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100</a:t>
            </a:r>
          </a:p>
          <a:p>
            <a:pPr eaLnBrk="1" hangingPunct="1">
              <a:defRPr/>
            </a:pPr>
            <a:r>
              <a:rPr lang="fi-FI" altLang="en-US" sz="600" b="0">
                <a:solidFill>
                  <a:srgbClr val="646567"/>
                </a:solidFill>
              </a:rPr>
              <a:t>101</a:t>
            </a:r>
          </a:p>
          <a:p>
            <a:pPr eaLnBrk="1" hangingPunct="1">
              <a:defRPr/>
            </a:pPr>
            <a:r>
              <a:rPr lang="fi-FI" altLang="en-US" sz="600" b="0">
                <a:solidFill>
                  <a:srgbClr val="646567"/>
                </a:solidFill>
              </a:rPr>
              <a:t>103</a:t>
            </a:r>
            <a:endParaRPr lang="en-GB" altLang="en-US" sz="600" b="0">
              <a:solidFill>
                <a:srgbClr val="646567"/>
              </a:solidFill>
            </a:endParaRPr>
          </a:p>
        </p:txBody>
      </p:sp>
      <p:sp>
        <p:nvSpPr>
          <p:cNvPr id="22" name="Rectangle 18"/>
          <p:cNvSpPr>
            <a:spLocks noChangeArrowheads="1"/>
          </p:cNvSpPr>
          <p:nvPr userDrawn="1"/>
        </p:nvSpPr>
        <p:spPr bwMode="auto">
          <a:xfrm>
            <a:off x="10236200" y="141288"/>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COLOUR PALETTE</a:t>
            </a:r>
            <a:endParaRPr lang="en-GB" altLang="en-US" sz="600">
              <a:solidFill>
                <a:srgbClr val="646567"/>
              </a:solidFill>
            </a:endParaRPr>
          </a:p>
        </p:txBody>
      </p:sp>
      <p:sp>
        <p:nvSpPr>
          <p:cNvPr id="23" name="Rectangle 19"/>
          <p:cNvSpPr>
            <a:spLocks noChangeArrowheads="1"/>
          </p:cNvSpPr>
          <p:nvPr userDrawn="1"/>
        </p:nvSpPr>
        <p:spPr bwMode="auto">
          <a:xfrm>
            <a:off x="10236200" y="1647825"/>
            <a:ext cx="14652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TEXT COLOUR</a:t>
            </a:r>
            <a:endParaRPr lang="en-GB" altLang="en-US" sz="600">
              <a:solidFill>
                <a:srgbClr val="646567"/>
              </a:solidFill>
            </a:endParaRPr>
          </a:p>
        </p:txBody>
      </p:sp>
      <p:sp>
        <p:nvSpPr>
          <p:cNvPr id="24" name="Rectangle 20"/>
          <p:cNvSpPr>
            <a:spLocks noChangeArrowheads="1"/>
          </p:cNvSpPr>
          <p:nvPr userDrawn="1"/>
        </p:nvSpPr>
        <p:spPr bwMode="auto">
          <a:xfrm>
            <a:off x="10980738"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25" name="Rectangle 21"/>
          <p:cNvSpPr>
            <a:spLocks noChangeArrowheads="1"/>
          </p:cNvSpPr>
          <p:nvPr userDrawn="1"/>
        </p:nvSpPr>
        <p:spPr bwMode="auto">
          <a:xfrm>
            <a:off x="10507663"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26" name="Rectangle 22"/>
          <p:cNvSpPr>
            <a:spLocks noChangeArrowheads="1"/>
          </p:cNvSpPr>
          <p:nvPr userDrawn="1"/>
        </p:nvSpPr>
        <p:spPr bwMode="auto">
          <a:xfrm>
            <a:off x="10980738" y="2311400"/>
            <a:ext cx="720725"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 FFFFFF</a:t>
            </a:r>
            <a:endParaRPr lang="en-GB" altLang="en-US" sz="600" b="0">
              <a:solidFill>
                <a:srgbClr val="646567"/>
              </a:solidFill>
            </a:endParaRPr>
          </a:p>
        </p:txBody>
      </p:sp>
      <p:sp>
        <p:nvSpPr>
          <p:cNvPr id="27" name="Rectangle 23"/>
          <p:cNvSpPr>
            <a:spLocks noChangeArrowheads="1"/>
          </p:cNvSpPr>
          <p:nvPr userDrawn="1"/>
        </p:nvSpPr>
        <p:spPr bwMode="auto">
          <a:xfrm>
            <a:off x="10236200" y="2311400"/>
            <a:ext cx="228600" cy="323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8" name="Rectangle 24"/>
          <p:cNvSpPr>
            <a:spLocks noChangeArrowheads="1"/>
          </p:cNvSpPr>
          <p:nvPr userDrawn="1"/>
        </p:nvSpPr>
        <p:spPr bwMode="auto">
          <a:xfrm>
            <a:off x="10507663" y="2311400"/>
            <a:ext cx="452437"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endParaRPr lang="en-GB" altLang="en-US" sz="600" b="0">
              <a:solidFill>
                <a:srgbClr val="646567"/>
              </a:solidFill>
            </a:endParaRPr>
          </a:p>
        </p:txBody>
      </p:sp>
      <p:sp>
        <p:nvSpPr>
          <p:cNvPr id="30" name="Rectangle 29"/>
          <p:cNvSpPr>
            <a:spLocks noChangeArrowheads="1"/>
          </p:cNvSpPr>
          <p:nvPr userDrawn="1"/>
        </p:nvSpPr>
        <p:spPr bwMode="auto">
          <a:xfrm>
            <a:off x="10236200" y="2684463"/>
            <a:ext cx="228600"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2" name="Rectangle 15"/>
          <p:cNvSpPr>
            <a:spLocks noChangeArrowheads="1"/>
          </p:cNvSpPr>
          <p:nvPr userDrawn="1"/>
        </p:nvSpPr>
        <p:spPr bwMode="auto">
          <a:xfrm>
            <a:off x="10980738" y="3568700"/>
            <a:ext cx="720725"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a:t>
            </a:r>
            <a:r>
              <a:rPr lang="is-IS" altLang="en-US" sz="600" b="0" dirty="0">
                <a:solidFill>
                  <a:srgbClr val="BFBFBF"/>
                </a:solidFill>
              </a:rPr>
              <a:t> </a:t>
            </a:r>
            <a:r>
              <a:rPr lang="en-US" altLang="en-US" sz="600" b="0" dirty="0">
                <a:solidFill>
                  <a:srgbClr val="BFBFBF"/>
                </a:solidFill>
              </a:rPr>
              <a:t>BFBFBF</a:t>
            </a:r>
            <a:endParaRPr lang="en-GB" altLang="en-US" sz="600" b="0" dirty="0">
              <a:solidFill>
                <a:srgbClr val="BFBFBF"/>
              </a:solidFill>
            </a:endParaRPr>
          </a:p>
        </p:txBody>
      </p:sp>
      <p:sp>
        <p:nvSpPr>
          <p:cNvPr id="33" name="Rectangle 16"/>
          <p:cNvSpPr>
            <a:spLocks noChangeArrowheads="1"/>
          </p:cNvSpPr>
          <p:nvPr userDrawn="1"/>
        </p:nvSpPr>
        <p:spPr bwMode="auto">
          <a:xfrm>
            <a:off x="10236200" y="3568700"/>
            <a:ext cx="228600" cy="323850"/>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4" name="Rectangle 17"/>
          <p:cNvSpPr>
            <a:spLocks noChangeArrowheads="1"/>
          </p:cNvSpPr>
          <p:nvPr userDrawn="1"/>
        </p:nvSpPr>
        <p:spPr bwMode="auto">
          <a:xfrm>
            <a:off x="10507663" y="3568700"/>
            <a:ext cx="452437"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endParaRPr lang="en-GB" altLang="en-US" sz="600" b="0" dirty="0">
              <a:solidFill>
                <a:srgbClr val="BFBFBF"/>
              </a:solidFill>
            </a:endParaRPr>
          </a:p>
        </p:txBody>
      </p:sp>
      <p:sp>
        <p:nvSpPr>
          <p:cNvPr id="35" name="Rectangle 19"/>
          <p:cNvSpPr>
            <a:spLocks noChangeArrowheads="1"/>
          </p:cNvSpPr>
          <p:nvPr userDrawn="1"/>
        </p:nvSpPr>
        <p:spPr bwMode="auto">
          <a:xfrm>
            <a:off x="10236200" y="3262313"/>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dirty="0">
                <a:solidFill>
                  <a:srgbClr val="646567"/>
                </a:solidFill>
              </a:rPr>
              <a:t>SHAPE OTHER COLOR</a:t>
            </a:r>
            <a:endParaRPr lang="en-GB" altLang="en-US" sz="600" dirty="0">
              <a:solidFill>
                <a:srgbClr val="646567"/>
              </a:solidFill>
            </a:endParaRPr>
          </a:p>
        </p:txBody>
      </p:sp>
      <p:sp>
        <p:nvSpPr>
          <p:cNvPr id="36" name="Rectangle 20"/>
          <p:cNvSpPr>
            <a:spLocks noChangeArrowheads="1"/>
          </p:cNvSpPr>
          <p:nvPr userDrawn="1"/>
        </p:nvSpPr>
        <p:spPr bwMode="auto">
          <a:xfrm>
            <a:off x="10980738"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37" name="Rectangle 21"/>
          <p:cNvSpPr>
            <a:spLocks noChangeArrowheads="1"/>
          </p:cNvSpPr>
          <p:nvPr userDrawn="1"/>
        </p:nvSpPr>
        <p:spPr bwMode="auto">
          <a:xfrm>
            <a:off x="10507663"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cxnSp>
        <p:nvCxnSpPr>
          <p:cNvPr id="38" name="Straight Connector 13"/>
          <p:cNvCxnSpPr>
            <a:cxnSpLocks noChangeShapeType="1"/>
          </p:cNvCxnSpPr>
          <p:nvPr userDrawn="1"/>
        </p:nvCxnSpPr>
        <p:spPr bwMode="auto">
          <a:xfrm>
            <a:off x="5652120"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9" name="Straight Connector 15"/>
          <p:cNvCxnSpPr>
            <a:cxnSpLocks noChangeShapeType="1"/>
          </p:cNvCxnSpPr>
          <p:nvPr userDrawn="1"/>
        </p:nvCxnSpPr>
        <p:spPr bwMode="auto">
          <a:xfrm>
            <a:off x="5652120"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0" name="Rectangle 39"/>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2"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descr="Title" title="title"/>
          <p:cNvSpPr>
            <a:spLocks noGrp="1" noChangeArrowheads="1"/>
          </p:cNvSpPr>
          <p:nvPr>
            <p:ph type="title"/>
          </p:nvPr>
        </p:nvSpPr>
        <p:spPr bwMode="auto">
          <a:xfrm>
            <a:off x="5652120" y="2571759"/>
            <a:ext cx="3023568"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b="1">
                <a:solidFill>
                  <a:schemeClr val="bg1"/>
                </a:solidFill>
              </a:defRPr>
            </a:lvl1pPr>
          </a:lstStyle>
          <a:p>
            <a:pPr lvl="0"/>
            <a:endParaRPr lang="en-GB" altLang="en-US" dirty="0"/>
          </a:p>
        </p:txBody>
      </p:sp>
      <p:sp>
        <p:nvSpPr>
          <p:cNvPr id="12" name="Text Placeholder 11"/>
          <p:cNvSpPr>
            <a:spLocks noGrp="1"/>
          </p:cNvSpPr>
          <p:nvPr>
            <p:ph type="body" sz="quarter" idx="10"/>
          </p:nvPr>
        </p:nvSpPr>
        <p:spPr>
          <a:xfrm>
            <a:off x="5652134" y="3759893"/>
            <a:ext cx="3023567" cy="333059"/>
          </a:xfrm>
          <a:prstGeom prst="rect">
            <a:avLst/>
          </a:prstGeom>
        </p:spPr>
        <p:txBody>
          <a:bodyPr/>
          <a:lstStyle>
            <a:lvl1pPr>
              <a:buNone/>
              <a:defRPr>
                <a:solidFill>
                  <a:schemeClr val="bg1"/>
                </a:solidFill>
              </a:defRPr>
            </a:lvl1pPr>
          </a:lstStyle>
          <a:p>
            <a:pPr lvl="0"/>
            <a:r>
              <a:rPr lang="en-US" dirty="0"/>
              <a:t>Click to edit Master text styles</a:t>
            </a:r>
            <a:endParaRPr lang="nl-BE" dirty="0"/>
          </a:p>
        </p:txBody>
      </p:sp>
      <p:pic>
        <p:nvPicPr>
          <p:cNvPr id="45" name="Picture 44"/>
          <p:cNvPicPr>
            <a:picLocks noChangeAspect="1"/>
          </p:cNvPicPr>
          <p:nvPr userDrawn="1"/>
        </p:nvPicPr>
        <p:blipFill rotWithShape="1">
          <a:blip r:embed="rId3">
            <a:extLst>
              <a:ext uri="{28A0092B-C50C-407E-A947-70E740481C1C}">
                <a14:useLocalDpi xmlns:a14="http://schemas.microsoft.com/office/drawing/2010/main" val="0"/>
              </a:ext>
            </a:extLst>
          </a:blip>
          <a:srcRect b="84600"/>
          <a:stretch/>
        </p:blipFill>
        <p:spPr>
          <a:xfrm>
            <a:off x="5652120" y="4443958"/>
            <a:ext cx="1267246" cy="391695"/>
          </a:xfrm>
          <a:prstGeom prst="rect">
            <a:avLst/>
          </a:prstGeom>
        </p:spPr>
      </p:pic>
      <p:sp>
        <p:nvSpPr>
          <p:cNvPr id="48" name="Rectangle 47"/>
          <p:cNvSpPr>
            <a:spLocks noChangeArrowheads="1"/>
          </p:cNvSpPr>
          <p:nvPr userDrawn="1"/>
        </p:nvSpPr>
        <p:spPr bwMode="auto">
          <a:xfrm>
            <a:off x="10980738" y="2688276"/>
            <a:ext cx="720725"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49" name="Rectangle 10"/>
          <p:cNvSpPr>
            <a:spLocks noChangeArrowheads="1"/>
          </p:cNvSpPr>
          <p:nvPr userDrawn="1"/>
        </p:nvSpPr>
        <p:spPr bwMode="auto">
          <a:xfrm>
            <a:off x="10507663" y="2688276"/>
            <a:ext cx="452437" cy="323850"/>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Tree>
    <p:extLst>
      <p:ext uri="{BB962C8B-B14F-4D97-AF65-F5344CB8AC3E}">
        <p14:creationId xmlns:p14="http://schemas.microsoft.com/office/powerpoint/2010/main" val="30263344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769668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167594"/>
            <a:ext cx="381711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167594"/>
            <a:ext cx="3877502"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Tree>
    <p:extLst>
      <p:ext uri="{BB962C8B-B14F-4D97-AF65-F5344CB8AC3E}">
        <p14:creationId xmlns:p14="http://schemas.microsoft.com/office/powerpoint/2010/main" val="27358258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779662"/>
            <a:ext cx="3817118"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779662"/>
            <a:ext cx="3877502"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Text Placeholder 2"/>
          <p:cNvSpPr>
            <a:spLocks noGrp="1"/>
          </p:cNvSpPr>
          <p:nvPr>
            <p:ph type="body" sz="quarter" idx="17"/>
          </p:nvPr>
        </p:nvSpPr>
        <p:spPr>
          <a:xfrm>
            <a:off x="467545" y="1233438"/>
            <a:ext cx="3817118"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text styles</a:t>
            </a:r>
          </a:p>
        </p:txBody>
      </p:sp>
      <p:sp>
        <p:nvSpPr>
          <p:cNvPr id="9" name="Text Placeholder 2"/>
          <p:cNvSpPr>
            <a:spLocks noGrp="1"/>
          </p:cNvSpPr>
          <p:nvPr>
            <p:ph type="body" sz="quarter" idx="18"/>
          </p:nvPr>
        </p:nvSpPr>
        <p:spPr>
          <a:xfrm>
            <a:off x="4808538" y="1233438"/>
            <a:ext cx="3877502"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a:t>
            </a:r>
            <a:r>
              <a:rPr lang="en-US" altLang="en-US"/>
              <a:t>text styles</a:t>
            </a:r>
            <a:endParaRPr lang="en-US" altLang="en-US" dirty="0"/>
          </a:p>
        </p:txBody>
      </p:sp>
    </p:spTree>
    <p:extLst>
      <p:ext uri="{BB962C8B-B14F-4D97-AF65-F5344CB8AC3E}">
        <p14:creationId xmlns:p14="http://schemas.microsoft.com/office/powerpoint/2010/main" val="30740900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Rectangle 6"/>
          <p:cNvSpPr/>
          <p:nvPr userDrawn="1"/>
        </p:nvSpPr>
        <p:spPr bwMode="auto">
          <a:xfrm>
            <a:off x="323528" y="195486"/>
            <a:ext cx="935037" cy="196730"/>
          </a:xfrm>
          <a:prstGeom prst="rect">
            <a:avLst/>
          </a:prstGeom>
          <a:solidFill>
            <a:schemeClr val="bg1"/>
          </a:solidFill>
          <a:ln>
            <a:noFill/>
          </a:ln>
        </p:spPr>
        <p:txBody>
          <a:bodyPr rtlCol="0" anchor="t"/>
          <a:lstStyle/>
          <a:p>
            <a:pPr algn="ctr"/>
            <a:endParaRPr lang="en-GB" sz="1100" b="0" dirty="0">
              <a:solidFill>
                <a:srgbClr val="646567"/>
              </a:solidFill>
            </a:endParaRPr>
          </a:p>
        </p:txBody>
      </p:sp>
      <p:cxnSp>
        <p:nvCxnSpPr>
          <p:cNvPr id="4" name="Straight Connector 12"/>
          <p:cNvCxnSpPr>
            <a:cxnSpLocks noChangeShapeType="1"/>
          </p:cNvCxnSpPr>
          <p:nvPr userDrawn="1"/>
        </p:nvCxnSpPr>
        <p:spPr bwMode="auto">
          <a:xfrm>
            <a:off x="468313" y="303213"/>
            <a:ext cx="576262" cy="0"/>
          </a:xfrm>
          <a:prstGeom prst="line">
            <a:avLst/>
          </a:prstGeom>
          <a:noFill/>
          <a:ln w="12700" cap="sq">
            <a:solidFill>
              <a:schemeClr val="bg2"/>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016820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74BC"/>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239803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8"/>
            <a:ext cx="2398032" cy="3335330"/>
          </a:xfrm>
          <a:prstGeom prst="rect">
            <a:avLst/>
          </a:prstGeom>
        </p:spPr>
        <p:txBody>
          <a:bodyPr lIns="36000" rIns="36000"/>
          <a:lstStyle>
            <a:lvl1pPr marL="188991" indent="-188991">
              <a:buClrTx/>
              <a:buSzPct val="90000"/>
              <a:defRPr sz="1200">
                <a:solidFill>
                  <a:schemeClr val="bg1"/>
                </a:solidFill>
              </a:defRPr>
            </a:lvl1pPr>
            <a:lvl2pPr marL="377981" indent="-188991">
              <a:buClr>
                <a:schemeClr val="bg1"/>
              </a:buClr>
              <a:buSzPct val="90000"/>
              <a:defRPr sz="1200">
                <a:solidFill>
                  <a:schemeClr val="bg1"/>
                </a:solidFill>
              </a:defRPr>
            </a:lvl2pPr>
            <a:lvl3pPr marL="566972" indent="-188991">
              <a:defRPr sz="105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914404" y="357504"/>
            <a:ext cx="4771628" cy="421246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3" y="4732338"/>
            <a:ext cx="935037" cy="215900"/>
          </a:xfrm>
        </p:spPr>
        <p:txBody>
          <a:bodyPr/>
          <a:lstStyle>
            <a:lvl1pPr>
              <a:defRPr>
                <a:solidFill>
                  <a:schemeClr val="bg1"/>
                </a:solidFill>
              </a:defRPr>
            </a:lvl1pPr>
          </a:lstStyle>
          <a:p>
            <a:fld id="{BB6CDCF3-586B-E848-9948-601924BF86DC}"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228770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523475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grpSp>
        <p:nvGrpSpPr>
          <p:cNvPr id="6" name="Group 6"/>
          <p:cNvGrpSpPr>
            <a:grpSpLocks/>
          </p:cNvGrpSpPr>
          <p:nvPr userDrawn="1"/>
        </p:nvGrpSpPr>
        <p:grpSpPr bwMode="auto">
          <a:xfrm>
            <a:off x="468313" y="3384550"/>
            <a:ext cx="995362" cy="987425"/>
            <a:chOff x="539552" y="3384721"/>
            <a:chExt cx="996062" cy="987108"/>
          </a:xfrm>
        </p:grpSpPr>
        <p:sp>
          <p:nvSpPr>
            <p:cNvPr id="7" name="Rectangle 6"/>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8" name="Rectangle 7"/>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9" name="Rectangle 8"/>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6" name="Rectangle 2"/>
          <p:cNvSpPr>
            <a:spLocks noGrp="1" noChangeArrowheads="1"/>
          </p:cNvSpPr>
          <p:nvPr>
            <p:ph type="title"/>
          </p:nvPr>
        </p:nvSpPr>
        <p:spPr bwMode="auto">
          <a:xfrm>
            <a:off x="1626510" y="3777877"/>
            <a:ext cx="704917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26520" y="4129100"/>
            <a:ext cx="7049177" cy="260337"/>
          </a:xfrm>
          <a:prstGeom prst="rect">
            <a:avLst/>
          </a:prstGeom>
        </p:spPr>
        <p:txBody>
          <a:bodyPr/>
          <a:lstStyle>
            <a:lvl1pPr>
              <a:buNone/>
              <a:defRPr sz="900">
                <a:solidFill>
                  <a:schemeClr val="bg1"/>
                </a:solidFill>
              </a:defRPr>
            </a:lvl1pPr>
          </a:lstStyle>
          <a:p>
            <a:pPr lvl="0"/>
            <a:endParaRPr lang="nl-BE" dirty="0"/>
          </a:p>
        </p:txBody>
      </p:sp>
      <p:sp>
        <p:nvSpPr>
          <p:cNvPr id="3" name="Text Placeholder 2"/>
          <p:cNvSpPr>
            <a:spLocks noGrp="1"/>
          </p:cNvSpPr>
          <p:nvPr>
            <p:ph type="body" sz="quarter" idx="11"/>
          </p:nvPr>
        </p:nvSpPr>
        <p:spPr>
          <a:xfrm>
            <a:off x="692841" y="3600625"/>
            <a:ext cx="770765" cy="771203"/>
          </a:xfrm>
          <a:prstGeom prst="rect">
            <a:avLst/>
          </a:prstGeom>
          <a:ln>
            <a:noFill/>
          </a:ln>
        </p:spPr>
        <p:txBody>
          <a:bodyPr lIns="0" tIns="0" rIns="0" bIns="0" anchor="ctr"/>
          <a:lstStyle>
            <a:lvl1pPr algn="ctr">
              <a:buNone/>
              <a:defRPr sz="2800" b="1">
                <a:solidFill>
                  <a:schemeClr val="accent1"/>
                </a:solidFill>
              </a:defRPr>
            </a:lvl1pPr>
          </a:lstStyle>
          <a:p>
            <a:pPr lvl="0"/>
            <a:endParaRPr lang="en-GB" dirty="0"/>
          </a:p>
        </p:txBody>
      </p:sp>
    </p:spTree>
    <p:extLst>
      <p:ext uri="{BB962C8B-B14F-4D97-AF65-F5344CB8AC3E}">
        <p14:creationId xmlns:p14="http://schemas.microsoft.com/office/powerpoint/2010/main" val="1499755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userDrawn="1"/>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userDrawn="1">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userDrawn="1">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32733686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10" name="Rectangle 2"/>
          <p:cNvSpPr>
            <a:spLocks noGrp="1" noChangeArrowheads="1"/>
          </p:cNvSpPr>
          <p:nvPr>
            <p:ph type="title"/>
          </p:nvPr>
        </p:nvSpPr>
        <p:spPr bwMode="auto">
          <a:xfrm>
            <a:off x="1078451" y="810105"/>
            <a:ext cx="6987098" cy="351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000" b="1" i="1">
                <a:solidFill>
                  <a:schemeClr val="bg1"/>
                </a:solidFill>
              </a:defRPr>
            </a:lvl1pPr>
          </a:lstStyle>
          <a:p>
            <a:pPr lvl="0"/>
            <a:endParaRPr lang="en-GB" altLang="en-US" dirty="0"/>
          </a:p>
        </p:txBody>
      </p:sp>
    </p:spTree>
    <p:extLst>
      <p:ext uri="{BB962C8B-B14F-4D97-AF65-F5344CB8AC3E}">
        <p14:creationId xmlns:p14="http://schemas.microsoft.com/office/powerpoint/2010/main" val="20293956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808538" y="-128588"/>
            <a:ext cx="4479925" cy="5346701"/>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5" name="TextBox 4" title="0"/>
          <p:cNvSpPr txBox="1"/>
          <p:nvPr userDrawn="1"/>
        </p:nvSpPr>
        <p:spPr>
          <a:xfrm>
            <a:off x="5607050" y="3679825"/>
            <a:ext cx="2894013" cy="120650"/>
          </a:xfrm>
          <a:prstGeom prst="rect">
            <a:avLst/>
          </a:prstGeom>
        </p:spPr>
        <p:txBody>
          <a:bodyPr lIns="0" tIns="0" rIns="0" bIns="0">
            <a:spAutoFit/>
          </a:bodyPr>
          <a:lstStyle/>
          <a:p>
            <a:pPr eaLnBrk="1" hangingPunct="1">
              <a:defRPr/>
            </a:pPr>
            <a:r>
              <a:rPr lang="en-GB" sz="788" dirty="0">
                <a:solidFill>
                  <a:srgbClr val="FFFFFF"/>
                </a:solidFill>
              </a:rPr>
              <a:t>Contact us </a:t>
            </a:r>
          </a:p>
        </p:txBody>
      </p:sp>
      <p:sp>
        <p:nvSpPr>
          <p:cNvPr id="6" name="Rectangle 5"/>
          <p:cNvSpPr>
            <a:spLocks noChangeArrowheads="1"/>
          </p:cNvSpPr>
          <p:nvPr userDrawn="1"/>
        </p:nvSpPr>
        <p:spPr bwMode="auto">
          <a:xfrm>
            <a:off x="5549900" y="4298950"/>
            <a:ext cx="28241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525" b="0">
                <a:solidFill>
                  <a:srgbClr val="FFFFFF"/>
                </a:solidFill>
              </a:rPr>
              <a:t>© European Union, 2015. All rights reserved. Certain parts are licensed under conditions to the EU. </a:t>
            </a:r>
          </a:p>
          <a:p>
            <a:pPr>
              <a:defRPr/>
            </a:pPr>
            <a:r>
              <a:rPr lang="en-GB" altLang="en-US" sz="525" b="0">
                <a:solidFill>
                  <a:srgbClr val="FFFFFF"/>
                </a:solidFill>
              </a:rPr>
              <a:t>Reproduction is authorized provided the source is acknowledged.</a:t>
            </a:r>
          </a:p>
        </p:txBody>
      </p:sp>
      <p:cxnSp>
        <p:nvCxnSpPr>
          <p:cNvPr id="7" name="Straight Connector 9"/>
          <p:cNvCxnSpPr>
            <a:cxnSpLocks noChangeShapeType="1"/>
          </p:cNvCxnSpPr>
          <p:nvPr userDrawn="1"/>
        </p:nvCxnSpPr>
        <p:spPr bwMode="auto">
          <a:xfrm>
            <a:off x="5584825" y="3563938"/>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9" name="Oval 8"/>
          <p:cNvSpPr/>
          <p:nvPr userDrawn="1"/>
        </p:nvSpPr>
        <p:spPr bwMode="auto">
          <a:xfrm>
            <a:off x="5605463" y="3856038"/>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i="1" dirty="0">
              <a:solidFill>
                <a:srgbClr val="FFFFFF"/>
              </a:solidFill>
              <a:latin typeface="Times" charset="0"/>
              <a:ea typeface="Times" charset="0"/>
              <a:cs typeface="Times" charset="0"/>
            </a:endParaRPr>
          </a:p>
        </p:txBody>
      </p:sp>
      <p:sp>
        <p:nvSpPr>
          <p:cNvPr id="11" name="Freeform 9275"/>
          <p:cNvSpPr>
            <a:spLocks noChangeAspect="1"/>
          </p:cNvSpPr>
          <p:nvPr/>
        </p:nvSpPr>
        <p:spPr bwMode="auto">
          <a:xfrm>
            <a:off x="5643612" y="3910071"/>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2" name="Freeform 9276"/>
          <p:cNvSpPr>
            <a:spLocks noChangeAspect="1"/>
          </p:cNvSpPr>
          <p:nvPr/>
        </p:nvSpPr>
        <p:spPr bwMode="auto">
          <a:xfrm>
            <a:off x="5639416" y="3915189"/>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3" name="Freeform 9277"/>
          <p:cNvSpPr>
            <a:spLocks noChangeAspect="1"/>
          </p:cNvSpPr>
          <p:nvPr/>
        </p:nvSpPr>
        <p:spPr bwMode="auto">
          <a:xfrm>
            <a:off x="5708228" y="3914762"/>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4" name="Freeform 9278"/>
          <p:cNvSpPr>
            <a:spLocks noChangeAspect="1"/>
          </p:cNvSpPr>
          <p:nvPr/>
        </p:nvSpPr>
        <p:spPr bwMode="auto">
          <a:xfrm>
            <a:off x="5651584" y="3953570"/>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cxnSp>
        <p:nvCxnSpPr>
          <p:cNvPr id="15" name="Straight Connector 16"/>
          <p:cNvCxnSpPr>
            <a:cxnSpLocks noChangeShapeType="1"/>
          </p:cNvCxnSpPr>
          <p:nvPr userDrawn="1"/>
        </p:nvCxnSpPr>
        <p:spPr bwMode="auto">
          <a:xfrm>
            <a:off x="5584825" y="4244975"/>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6" name="Straight Connector 17"/>
          <p:cNvCxnSpPr>
            <a:cxnSpLocks noChangeShapeType="1"/>
          </p:cNvCxnSpPr>
          <p:nvPr userDrawn="1"/>
        </p:nvCxnSpPr>
        <p:spPr bwMode="auto">
          <a:xfrm>
            <a:off x="0" y="665163"/>
            <a:ext cx="455613" cy="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7" name="Text Placeholder 26"/>
          <p:cNvSpPr>
            <a:spLocks noGrp="1"/>
          </p:cNvSpPr>
          <p:nvPr userDrawn="1">
            <p:ph type="body" sz="quarter" idx="10"/>
          </p:nvPr>
        </p:nvSpPr>
        <p:spPr>
          <a:xfrm>
            <a:off x="5831784" y="3835331"/>
            <a:ext cx="2384129" cy="215957"/>
          </a:xfrm>
          <a:prstGeom prst="rect">
            <a:avLst/>
          </a:prstGeom>
        </p:spPr>
        <p:txBody>
          <a:bodyPr/>
          <a:lstStyle>
            <a:lvl1pPr>
              <a:buNone/>
              <a:defRPr sz="750">
                <a:solidFill>
                  <a:schemeClr val="bg1"/>
                </a:solidFill>
              </a:defRPr>
            </a:lvl1pPr>
          </a:lstStyle>
          <a:p>
            <a:pPr lvl="0"/>
            <a:endParaRPr lang="en-GB" dirty="0"/>
          </a:p>
        </p:txBody>
      </p:sp>
      <p:sp>
        <p:nvSpPr>
          <p:cNvPr id="28" name="Text Placeholder 26"/>
          <p:cNvSpPr>
            <a:spLocks noGrp="1"/>
          </p:cNvSpPr>
          <p:nvPr userDrawn="1">
            <p:ph type="body" sz="quarter" idx="11"/>
          </p:nvPr>
        </p:nvSpPr>
        <p:spPr>
          <a:xfrm>
            <a:off x="5582796" y="2571750"/>
            <a:ext cx="2694058" cy="877289"/>
          </a:xfrm>
          <a:prstGeom prst="rect">
            <a:avLst/>
          </a:prstGeom>
        </p:spPr>
        <p:txBody>
          <a:bodyPr/>
          <a:lstStyle>
            <a:lvl1pPr>
              <a:buNone/>
              <a:defRPr sz="750">
                <a:solidFill>
                  <a:schemeClr val="bg1"/>
                </a:solidFill>
              </a:defRPr>
            </a:lvl1pPr>
          </a:lstStyle>
          <a:p>
            <a:pPr lvl="0"/>
            <a:endParaRPr lang="en-GB"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265" y="665163"/>
            <a:ext cx="2384567" cy="787479"/>
          </a:xfrm>
          <a:prstGeom prst="rect">
            <a:avLst/>
          </a:prstGeom>
        </p:spPr>
      </p:pic>
    </p:spTree>
    <p:extLst>
      <p:ext uri="{BB962C8B-B14F-4D97-AF65-F5344CB8AC3E}">
        <p14:creationId xmlns:p14="http://schemas.microsoft.com/office/powerpoint/2010/main" val="6230758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29885976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sp>
        <p:nvSpPr>
          <p:cNvPr id="44" name="Rectangle 43"/>
          <p:cNvSpPr>
            <a:spLocks noChangeArrowheads="1"/>
          </p:cNvSpPr>
          <p:nvPr/>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sp>
        <p:nvSpPr>
          <p:cNvPr id="45" name="Rectangle 44"/>
          <p:cNvSpPr>
            <a:spLocks noChangeArrowheads="1"/>
          </p:cNvSpPr>
          <p:nvPr/>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pic>
        <p:nvPicPr>
          <p:cNvPr id="4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r>
              <a:rPr lang="en-US" altLang="en-US"/>
              <a:t>Click to edit Master title style</a:t>
            </a:r>
            <a:endParaRPr lang="en-GB" altLang="en-US" dirty="0"/>
          </a:p>
        </p:txBody>
      </p:sp>
      <p:sp>
        <p:nvSpPr>
          <p:cNvPr id="51" name="Text Placeholder 11"/>
          <p:cNvSpPr>
            <a:spLocks noGrp="1"/>
          </p:cNvSpPr>
          <p:nvPr>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a:t>Click to edit Master text styles</a:t>
            </a:r>
          </a:p>
        </p:txBody>
      </p:sp>
      <p:pic>
        <p:nvPicPr>
          <p:cNvPr id="53" name="Picture 52"/>
          <p:cNvPicPr>
            <a:picLocks noChangeAspect="1"/>
          </p:cNvPicPr>
          <p:nvPr/>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5" y="1854996"/>
            <a:ext cx="4286719" cy="2334796"/>
          </a:xfrm>
          <a:prstGeom prst="rect">
            <a:avLst/>
          </a:prstGeom>
        </p:spPr>
      </p:pic>
      <p:sp>
        <p:nvSpPr>
          <p:cNvPr id="10" name="Rectangle 9"/>
          <p:cNvSpPr>
            <a:spLocks noChangeArrowheads="1"/>
          </p:cNvSpPr>
          <p:nvPr userDrawn="1"/>
        </p:nvSpPr>
        <p:spPr bwMode="auto">
          <a:xfrm>
            <a:off x="-26988" y="915988"/>
            <a:ext cx="9170988" cy="4227512"/>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sp>
        <p:nvSpPr>
          <p:cNvPr id="11" name="Rectangle 10"/>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pic>
        <p:nvPicPr>
          <p:cNvPr id="12"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3"/>
          <p:cNvCxnSpPr>
            <a:cxnSpLocks noChangeShapeType="1"/>
          </p:cNvCxnSpPr>
          <p:nvPr userDrawn="1"/>
        </p:nvCxnSpPr>
        <p:spPr bwMode="auto">
          <a:xfrm>
            <a:off x="4960938"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4" name="Straight Connector 15"/>
          <p:cNvCxnSpPr>
            <a:cxnSpLocks noChangeShapeType="1"/>
          </p:cNvCxnSpPr>
          <p:nvPr userDrawn="1"/>
        </p:nvCxnSpPr>
        <p:spPr bwMode="auto">
          <a:xfrm>
            <a:off x="4960938"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5" name="Picture 2" descr="C:\Users\pivagia\Desktop\Pasted image at 2016_11_10 09_58.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84213" y="1276350"/>
            <a:ext cx="3267075"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27162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48" name="Rectangle 47"/>
          <p:cNvSpPr>
            <a:spLocks noChangeArrowheads="1"/>
          </p:cNvSpPr>
          <p:nvPr/>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sp>
        <p:nvSpPr>
          <p:cNvPr id="49" name="Rectangle 48"/>
          <p:cNvSpPr>
            <a:spLocks noChangeArrowheads="1"/>
          </p:cNvSpPr>
          <p:nvPr/>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pic>
        <p:nvPicPr>
          <p:cNvPr id="50"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5"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r>
              <a:rPr lang="en-US" altLang="en-US"/>
              <a:t>Click to edit Master title style</a:t>
            </a:r>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a:t>Click to edit Master text styles</a:t>
            </a:r>
          </a:p>
        </p:txBody>
      </p:sp>
      <p:cxnSp>
        <p:nvCxnSpPr>
          <p:cNvPr id="46" name="Straight Connector 15"/>
          <p:cNvCxnSpPr>
            <a:cxnSpLocks noChangeShapeType="1"/>
          </p:cNvCxnSpPr>
          <p:nvPr/>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0" name="Rectangle 9"/>
          <p:cNvSpPr>
            <a:spLocks noChangeArrowheads="1"/>
          </p:cNvSpPr>
          <p:nvPr userDrawn="1"/>
        </p:nvSpPr>
        <p:spPr bwMode="auto">
          <a:xfrm>
            <a:off x="-26988" y="915988"/>
            <a:ext cx="9170988" cy="4227512"/>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sp>
        <p:nvSpPr>
          <p:cNvPr id="11" name="Rectangle 10"/>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pic>
        <p:nvPicPr>
          <p:cNvPr id="12"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5"/>
          <p:cNvCxnSpPr>
            <a:cxnSpLocks noChangeShapeType="1"/>
          </p:cNvCxnSpPr>
          <p:nvPr userDrawn="1"/>
        </p:nvCxnSpPr>
        <p:spPr bwMode="auto">
          <a:xfrm>
            <a:off x="4960938" y="1536700"/>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4" name="Straight Connector 15"/>
          <p:cNvCxnSpPr>
            <a:cxnSpLocks noChangeShapeType="1"/>
          </p:cNvCxnSpPr>
          <p:nvPr userDrawn="1"/>
        </p:nvCxnSpPr>
        <p:spPr bwMode="auto">
          <a:xfrm>
            <a:off x="4960938" y="3309938"/>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5" name="Picture 2" descr="C:\Users\pivagia\Desktop\Pasted image at 2016_11_10 09_58.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84213" y="1276350"/>
            <a:ext cx="3267075"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78125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r>
              <a:rPr lang="en-US" altLang="en-US"/>
              <a:t>Click to edit Master title style</a:t>
            </a:r>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9F26B67F-AB27-462E-AE9F-67155FE5E4CB}" type="slidenum">
              <a:rPr lang="en-GB" altLang="en-US" smtClean="0"/>
              <a:pPr/>
              <a:t>‹#›</a:t>
            </a:fld>
            <a:endParaRPr lang="en-GB" altLang="en-US"/>
          </a:p>
        </p:txBody>
      </p:sp>
    </p:spTree>
    <p:extLst>
      <p:ext uri="{BB962C8B-B14F-4D97-AF65-F5344CB8AC3E}">
        <p14:creationId xmlns:p14="http://schemas.microsoft.com/office/powerpoint/2010/main" val="16521775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r>
              <a:rPr lang="en-US" altLang="en-US"/>
              <a:t>Click to edit Master title style</a:t>
            </a:r>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7CB9C681-0776-4701-9621-576D9D56E6E1}" type="slidenum">
              <a:rPr lang="en-GB" altLang="en-US" smtClean="0"/>
              <a:pPr/>
              <a:t>‹#›</a:t>
            </a:fld>
            <a:endParaRPr lang="en-GB" altLang="en-US"/>
          </a:p>
        </p:txBody>
      </p:sp>
    </p:spTree>
    <p:extLst>
      <p:ext uri="{BB962C8B-B14F-4D97-AF65-F5344CB8AC3E}">
        <p14:creationId xmlns:p14="http://schemas.microsoft.com/office/powerpoint/2010/main" val="348453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cs typeface="Arial" charset="0"/>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3CEA658-2C4C-4894-8324-CE2FFC157BDD}" type="slidenum">
              <a:rPr lang="en-GB" altLang="en-US" smtClean="0"/>
              <a:pPr/>
              <a:t>‹#›</a:t>
            </a:fld>
            <a:endParaRPr lang="en-GB" altLang="en-US"/>
          </a:p>
        </p:txBody>
      </p:sp>
      <p:sp>
        <p:nvSpPr>
          <p:cNvPr id="4" name="Rectangle 3"/>
          <p:cNvSpPr>
            <a:spLocks noChangeArrowheads="1"/>
          </p:cNvSpPr>
          <p:nvPr userDrawn="1"/>
        </p:nvSpPr>
        <p:spPr bwMode="auto">
          <a:xfrm>
            <a:off x="395288" y="250825"/>
            <a:ext cx="792162"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100" b="0">
              <a:solidFill>
                <a:srgbClr val="646567"/>
              </a:solidFill>
            </a:endParaRPr>
          </a:p>
        </p:txBody>
      </p:sp>
    </p:spTree>
    <p:extLst>
      <p:ext uri="{BB962C8B-B14F-4D97-AF65-F5344CB8AC3E}">
        <p14:creationId xmlns:p14="http://schemas.microsoft.com/office/powerpoint/2010/main" val="11698795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cs typeface="Arial" charset="0"/>
            </a:endParaRPr>
          </a:p>
        </p:txBody>
      </p:sp>
      <p:sp>
        <p:nvSpPr>
          <p:cNvPr id="3" name="Rectangle 2"/>
          <p:cNvSpPr/>
          <p:nvPr/>
        </p:nvSpPr>
        <p:spPr bwMode="auto">
          <a:xfrm>
            <a:off x="7884368" y="4659982"/>
            <a:ext cx="1080120" cy="360040"/>
          </a:xfrm>
          <a:prstGeom prst="rect">
            <a:avLst/>
          </a:prstGeom>
          <a:solidFill>
            <a:schemeClr val="bg1"/>
          </a:solidFill>
          <a:ln>
            <a:noFill/>
          </a:ln>
        </p:spPr>
        <p:txBody>
          <a:bodyPr rtlCol="0" anchor="t"/>
          <a:lstStyle/>
          <a:p>
            <a:pPr algn="ctr"/>
            <a:endParaRPr lang="en-GB" sz="1100" b="0" dirty="0">
              <a:solidFill>
                <a:srgbClr val="646567"/>
              </a:solidFill>
              <a:latin typeface="Verdana" pitchFamily="34" charset="0"/>
              <a:cs typeface="Arial" charset="0"/>
            </a:endParaRPr>
          </a:p>
        </p:txBody>
      </p:sp>
      <p:sp>
        <p:nvSpPr>
          <p:cNvPr id="4" name="Rectangle 3"/>
          <p:cNvSpPr>
            <a:spLocks noChangeArrowheads="1"/>
          </p:cNvSpPr>
          <p:nvPr userDrawn="1"/>
        </p:nvSpPr>
        <p:spPr bwMode="auto">
          <a:xfrm>
            <a:off x="395288" y="250825"/>
            <a:ext cx="792162"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100" b="0">
              <a:solidFill>
                <a:srgbClr val="646567"/>
              </a:solidFill>
            </a:endParaRPr>
          </a:p>
        </p:txBody>
      </p:sp>
      <p:sp>
        <p:nvSpPr>
          <p:cNvPr id="5" name="Rectangle 4"/>
          <p:cNvSpPr>
            <a:spLocks noChangeArrowheads="1"/>
          </p:cNvSpPr>
          <p:nvPr userDrawn="1"/>
        </p:nvSpPr>
        <p:spPr bwMode="auto">
          <a:xfrm>
            <a:off x="7885113" y="4659313"/>
            <a:ext cx="1079500"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100" b="0">
              <a:solidFill>
                <a:srgbClr val="646567"/>
              </a:solidFill>
            </a:endParaRPr>
          </a:p>
        </p:txBody>
      </p:sp>
    </p:spTree>
    <p:extLst>
      <p:ext uri="{BB962C8B-B14F-4D97-AF65-F5344CB8AC3E}">
        <p14:creationId xmlns:p14="http://schemas.microsoft.com/office/powerpoint/2010/main" val="25089845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Half page title and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cxnSp>
        <p:nvCxnSpPr>
          <p:cNvPr id="6" name="Straight Connector 12"/>
          <p:cNvCxnSpPr>
            <a:cxnSpLocks noChangeShapeType="1"/>
          </p:cNvCxnSpPr>
          <p:nvPr/>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1DD165F0-B5FB-44A8-9CBF-7AFFAB9F5D38}" type="slidenum">
              <a:rPr lang="en-GB" altLang="en-US" smtClean="0">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cxnSp>
        <p:nvCxnSpPr>
          <p:cNvPr id="10"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03526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38485315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26988" y="0"/>
            <a:ext cx="3230836"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cxnSp>
        <p:nvCxnSpPr>
          <p:cNvPr id="6" name="Straight Connector 12"/>
          <p:cNvCxnSpPr>
            <a:cxnSpLocks noChangeShapeType="1"/>
          </p:cNvCxnSpPr>
          <p:nvPr/>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4214F1BE-CABD-4A17-9D32-587F8C782561}" type="slidenum">
              <a:rPr lang="en-GB" altLang="en-US" smtClean="0">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26988" y="0"/>
            <a:ext cx="3230563" cy="51435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cxnSp>
        <p:nvCxnSpPr>
          <p:cNvPr id="10"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424727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eparator">
    <p:spTree>
      <p:nvGrpSpPr>
        <p:cNvPr id="1" name=""/>
        <p:cNvGrpSpPr/>
        <p:nvPr/>
      </p:nvGrpSpPr>
      <p:grpSpPr>
        <a:xfrm>
          <a:off x="0" y="0"/>
          <a:ext cx="0" cy="0"/>
          <a:chOff x="0" y="0"/>
          <a:chExt cx="0" cy="0"/>
        </a:xfrm>
      </p:grpSpPr>
      <p:sp>
        <p:nvSpPr>
          <p:cNvPr id="5" name="Rectangle 4"/>
          <p:cNvSpPr>
            <a:spLocks noChangeArrowheads="1"/>
          </p:cNvSpPr>
          <p:nvPr/>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r>
              <a:rPr lang="en-US" altLang="en-US"/>
              <a:t>Click to edit Master title style</a:t>
            </a:r>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r>
              <a:rPr lang="en-US"/>
              <a:t>Click to edit Master text styles</a:t>
            </a:r>
          </a:p>
        </p:txBody>
      </p:sp>
      <p:grpSp>
        <p:nvGrpSpPr>
          <p:cNvPr id="10" name="Group 6"/>
          <p:cNvGrpSpPr>
            <a:grpSpLocks/>
          </p:cNvGrpSpPr>
          <p:nvPr/>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r>
              <a:rPr lang="en-US"/>
              <a:t>Click to edit Master text styles</a:t>
            </a:r>
          </a:p>
        </p:txBody>
      </p:sp>
      <p:sp>
        <p:nvSpPr>
          <p:cNvPr id="15" name="Rectangle 1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grpSp>
        <p:nvGrpSpPr>
          <p:cNvPr id="17" name="Group 6"/>
          <p:cNvGrpSpPr>
            <a:grpSpLocks/>
          </p:cNvGrpSpPr>
          <p:nvPr userDrawn="1"/>
        </p:nvGrpSpPr>
        <p:grpSpPr bwMode="auto">
          <a:xfrm>
            <a:off x="468313" y="3384550"/>
            <a:ext cx="995362" cy="987425"/>
            <a:chOff x="539552" y="3384721"/>
            <a:chExt cx="996062" cy="987108"/>
          </a:xfrm>
        </p:grpSpPr>
        <p:sp>
          <p:nvSpPr>
            <p:cNvPr id="18" name="Rectangle 17"/>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defTabSz="341313">
                <a:defRPr sz="1200">
                  <a:solidFill>
                    <a:srgbClr val="0F5494"/>
                  </a:solidFill>
                  <a:latin typeface="Verdana" pitchFamily="34" charset="0"/>
                  <a:cs typeface="Arial" charset="0"/>
                </a:defRPr>
              </a:lvl1pPr>
              <a:lvl2pPr marL="742950" indent="-285750" defTabSz="341313">
                <a:defRPr sz="1200">
                  <a:solidFill>
                    <a:srgbClr val="0F5494"/>
                  </a:solidFill>
                  <a:latin typeface="Verdana" pitchFamily="34" charset="0"/>
                  <a:cs typeface="Arial" charset="0"/>
                </a:defRPr>
              </a:lvl2pPr>
              <a:lvl3pPr marL="1143000" indent="-228600" defTabSz="341313">
                <a:defRPr sz="1200">
                  <a:solidFill>
                    <a:srgbClr val="0F5494"/>
                  </a:solidFill>
                  <a:latin typeface="Verdana" pitchFamily="34" charset="0"/>
                  <a:cs typeface="Arial" charset="0"/>
                </a:defRPr>
              </a:lvl3pPr>
              <a:lvl4pPr marL="1600200" indent="-228600" defTabSz="341313">
                <a:defRPr sz="1200">
                  <a:solidFill>
                    <a:srgbClr val="0F5494"/>
                  </a:solidFill>
                  <a:latin typeface="Verdana" pitchFamily="34" charset="0"/>
                  <a:cs typeface="Arial" charset="0"/>
                </a:defRPr>
              </a:lvl4pPr>
              <a:lvl5pPr marL="2057400" indent="-228600" defTabSz="341313">
                <a:defRPr sz="1200">
                  <a:solidFill>
                    <a:srgbClr val="0F5494"/>
                  </a:solidFill>
                  <a:latin typeface="Verdana" pitchFamily="34" charset="0"/>
                  <a:cs typeface="Arial" charset="0"/>
                </a:defRPr>
              </a:lvl5pPr>
              <a:lvl6pPr marL="2514600" indent="-228600" defTabSz="341313"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341313"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341313"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341313"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300" b="0">
                <a:solidFill>
                  <a:srgbClr val="FFFFFF"/>
                </a:solidFill>
              </a:endParaRPr>
            </a:p>
          </p:txBody>
        </p:sp>
        <p:sp>
          <p:nvSpPr>
            <p:cNvPr id="19" name="Rectangle 18"/>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20" name="Rectangle 19"/>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defTabSz="341313">
                <a:defRPr sz="1200">
                  <a:solidFill>
                    <a:srgbClr val="0F5494"/>
                  </a:solidFill>
                  <a:latin typeface="Verdana" pitchFamily="34" charset="0"/>
                  <a:cs typeface="Arial" charset="0"/>
                </a:defRPr>
              </a:lvl1pPr>
              <a:lvl2pPr marL="742950" indent="-285750" defTabSz="341313">
                <a:defRPr sz="1200">
                  <a:solidFill>
                    <a:srgbClr val="0F5494"/>
                  </a:solidFill>
                  <a:latin typeface="Verdana" pitchFamily="34" charset="0"/>
                  <a:cs typeface="Arial" charset="0"/>
                </a:defRPr>
              </a:lvl2pPr>
              <a:lvl3pPr marL="1143000" indent="-228600" defTabSz="341313">
                <a:defRPr sz="1200">
                  <a:solidFill>
                    <a:srgbClr val="0F5494"/>
                  </a:solidFill>
                  <a:latin typeface="Verdana" pitchFamily="34" charset="0"/>
                  <a:cs typeface="Arial" charset="0"/>
                </a:defRPr>
              </a:lvl3pPr>
              <a:lvl4pPr marL="1600200" indent="-228600" defTabSz="341313">
                <a:defRPr sz="1200">
                  <a:solidFill>
                    <a:srgbClr val="0F5494"/>
                  </a:solidFill>
                  <a:latin typeface="Verdana" pitchFamily="34" charset="0"/>
                  <a:cs typeface="Arial" charset="0"/>
                </a:defRPr>
              </a:lvl4pPr>
              <a:lvl5pPr marL="2057400" indent="-228600" defTabSz="341313">
                <a:defRPr sz="1200">
                  <a:solidFill>
                    <a:srgbClr val="0F5494"/>
                  </a:solidFill>
                  <a:latin typeface="Verdana" pitchFamily="34" charset="0"/>
                  <a:cs typeface="Arial" charset="0"/>
                </a:defRPr>
              </a:lvl5pPr>
              <a:lvl6pPr marL="2514600" indent="-228600" defTabSz="341313"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341313"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341313"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341313"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2400">
                <a:solidFill>
                  <a:srgbClr val="43C2CB"/>
                </a:solidFill>
              </a:endParaRPr>
            </a:p>
          </p:txBody>
        </p:sp>
      </p:grpSp>
    </p:spTree>
    <p:extLst>
      <p:ext uri="{BB962C8B-B14F-4D97-AF65-F5344CB8AC3E}">
        <p14:creationId xmlns:p14="http://schemas.microsoft.com/office/powerpoint/2010/main" val="14416410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3" name="Rectangle 2"/>
          <p:cNvSpPr>
            <a:spLocks noChangeArrowheads="1"/>
          </p:cNvSpPr>
          <p:nvPr/>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r>
              <a:rPr lang="en-US" altLang="en-US"/>
              <a:t>Click to edit Master title style</a:t>
            </a:r>
            <a:endParaRPr lang="en-GB" altLang="en-US" dirty="0"/>
          </a:p>
        </p:txBody>
      </p:sp>
      <p:sp>
        <p:nvSpPr>
          <p:cNvPr id="4" name="Rectangle 3"/>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spTree>
    <p:extLst>
      <p:ext uri="{BB962C8B-B14F-4D97-AF65-F5344CB8AC3E}">
        <p14:creationId xmlns:p14="http://schemas.microsoft.com/office/powerpoint/2010/main" val="31883779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oser">
    <p:spTree>
      <p:nvGrpSpPr>
        <p:cNvPr id="1" name=""/>
        <p:cNvGrpSpPr/>
        <p:nvPr/>
      </p:nvGrpSpPr>
      <p:grpSpPr>
        <a:xfrm>
          <a:off x="0" y="0"/>
          <a:ext cx="0" cy="0"/>
          <a:chOff x="0" y="0"/>
          <a:chExt cx="0" cy="0"/>
        </a:xfrm>
      </p:grpSpPr>
      <p:sp>
        <p:nvSpPr>
          <p:cNvPr id="5" name="Rectangle 4"/>
          <p:cNvSpPr>
            <a:spLocks noChangeArrowheads="1"/>
          </p:cNvSpPr>
          <p:nvPr/>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6" name="TextBox 5" title="0"/>
          <p:cNvSpPr txBox="1"/>
          <p:nvPr/>
        </p:nvSpPr>
        <p:spPr>
          <a:xfrm>
            <a:off x="5450035" y="3679031"/>
            <a:ext cx="2630487" cy="153888"/>
          </a:xfrm>
          <a:prstGeom prst="rect">
            <a:avLst/>
          </a:prstGeom>
        </p:spPr>
        <p:txBody>
          <a:bodyPr lIns="0" tIns="0" rIns="0" bIns="0">
            <a:spAutoFit/>
          </a:bodyPr>
          <a:lstStyle/>
          <a:p>
            <a:pPr>
              <a:defRPr/>
            </a:pPr>
            <a:r>
              <a:rPr lang="en-GB" sz="1000">
                <a:solidFill>
                  <a:srgbClr val="FFFFFF"/>
                </a:solidFill>
                <a:cs typeface="Arial" charset="0"/>
              </a:rPr>
              <a:t>Contact us </a:t>
            </a:r>
          </a:p>
        </p:txBody>
      </p:sp>
      <p:sp>
        <p:nvSpPr>
          <p:cNvPr id="7" name="Rectangle 6"/>
          <p:cNvSpPr>
            <a:spLocks noChangeArrowheads="1"/>
          </p:cNvSpPr>
          <p:nvPr/>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a:solidFill>
                  <a:srgbClr val="FFFFFF"/>
                </a:solidFill>
                <a:cs typeface="Arial" charset="0"/>
              </a:rPr>
              <a:t>© European Union, 2016. All rights reserved. Certain parts are licensed under conditions to the EU. </a:t>
            </a:r>
          </a:p>
          <a:p>
            <a:pPr>
              <a:defRPr/>
            </a:pPr>
            <a:r>
              <a:rPr lang="en-GB" altLang="en-US" sz="600" b="0">
                <a:solidFill>
                  <a:srgbClr val="FFFFFF"/>
                </a:solidFill>
                <a:cs typeface="Arial" charset="0"/>
              </a:rPr>
              <a:t>Reproduction is authorized provided the source is acknowledged.</a:t>
            </a:r>
          </a:p>
        </p:txBody>
      </p:sp>
      <p:cxnSp>
        <p:nvCxnSpPr>
          <p:cNvPr id="8" name="Straight Connector 9"/>
          <p:cNvCxnSpPr>
            <a:cxnSpLocks noChangeShapeType="1"/>
          </p:cNvCxnSpPr>
          <p:nvPr/>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endParaRPr lang="en-US" altLang="en-US">
              <a:cs typeface="Arial" charset="0"/>
            </a:endParaRPr>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r>
              <a:rPr lang="en-US"/>
              <a:t>Click to edit Master text styles</a:t>
            </a:r>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r>
              <a:rPr lang="en-US"/>
              <a:t>Click to edit Master text styles</a:t>
            </a:r>
          </a:p>
        </p:txBody>
      </p:sp>
      <p:sp>
        <p:nvSpPr>
          <p:cNvPr id="18" name="Oval 17"/>
          <p:cNvSpPr/>
          <p:nvPr/>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0" name="Freeform 9276"/>
          <p:cNvSpPr>
            <a:spLocks noChangeAspect="1"/>
          </p:cNvSpPr>
          <p:nvPr/>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1" name="Freeform 9277"/>
          <p:cNvSpPr>
            <a:spLocks noChangeAspect="1"/>
          </p:cNvSpPr>
          <p:nvPr/>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2" name="Freeform 9278"/>
          <p:cNvSpPr>
            <a:spLocks noChangeAspect="1"/>
          </p:cNvSpPr>
          <p:nvPr/>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16" name="Rectangle 15"/>
          <p:cNvSpPr>
            <a:spLocks noChangeArrowheads="1"/>
          </p:cNvSpPr>
          <p:nvPr userDrawn="1"/>
        </p:nvSpPr>
        <p:spPr bwMode="auto">
          <a:xfrm>
            <a:off x="4716463" y="-92075"/>
            <a:ext cx="4529137" cy="53467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sp>
        <p:nvSpPr>
          <p:cNvPr id="23" name="TextBox 22" title="0"/>
          <p:cNvSpPr txBox="1"/>
          <p:nvPr userDrawn="1"/>
        </p:nvSpPr>
        <p:spPr>
          <a:xfrm>
            <a:off x="5449888" y="3678238"/>
            <a:ext cx="2630487" cy="153987"/>
          </a:xfrm>
          <a:prstGeom prst="rect">
            <a:avLst/>
          </a:prstGeom>
        </p:spPr>
        <p:txBody>
          <a:bodyPr lIns="0" tIns="0" rIns="0" bIns="0">
            <a:spAutoFit/>
          </a:bodyPr>
          <a:lstStyle/>
          <a:p>
            <a:pPr eaLnBrk="1" hangingPunct="1">
              <a:defRPr/>
            </a:pPr>
            <a:r>
              <a:rPr lang="en-GB" sz="1000">
                <a:solidFill>
                  <a:srgbClr val="FFFFFF"/>
                </a:solidFill>
                <a:cs typeface="Arial" charset="0"/>
              </a:rPr>
              <a:t>Contact us </a:t>
            </a:r>
          </a:p>
        </p:txBody>
      </p:sp>
      <p:sp>
        <p:nvSpPr>
          <p:cNvPr id="24" name="Rectangle 23"/>
          <p:cNvSpPr>
            <a:spLocks noChangeArrowheads="1"/>
          </p:cNvSpPr>
          <p:nvPr userDrawn="1"/>
        </p:nvSpPr>
        <p:spPr bwMode="auto">
          <a:xfrm>
            <a:off x="5408613" y="4298950"/>
            <a:ext cx="3106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a:solidFill>
                  <a:srgbClr val="FFFFFF"/>
                </a:solidFill>
                <a:cs typeface="Arial" charset="0"/>
              </a:rPr>
              <a:t>© European Union, 2016. All rights reserved. Certain parts are licensed under conditions to the EU. </a:t>
            </a:r>
          </a:p>
          <a:p>
            <a:pPr>
              <a:defRPr/>
            </a:pPr>
            <a:r>
              <a:rPr lang="en-GB" altLang="en-US" sz="600" b="0">
                <a:solidFill>
                  <a:srgbClr val="FFFFFF"/>
                </a:solidFill>
                <a:cs typeface="Arial" charset="0"/>
              </a:rPr>
              <a:t>Reproduction is authorized provided the source is acknowledged.</a:t>
            </a:r>
          </a:p>
        </p:txBody>
      </p:sp>
      <p:cxnSp>
        <p:nvCxnSpPr>
          <p:cNvPr id="25" name="Straight Connector 9"/>
          <p:cNvCxnSpPr>
            <a:cxnSpLocks noChangeShapeType="1"/>
          </p:cNvCxnSpPr>
          <p:nvPr userDrawn="1"/>
        </p:nvCxnSpPr>
        <p:spPr bwMode="auto">
          <a:xfrm>
            <a:off x="5449888" y="3563938"/>
            <a:ext cx="29622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26" name="Straight Connector 16"/>
          <p:cNvCxnSpPr>
            <a:cxnSpLocks noChangeShapeType="1"/>
          </p:cNvCxnSpPr>
          <p:nvPr userDrawn="1"/>
        </p:nvCxnSpPr>
        <p:spPr bwMode="auto">
          <a:xfrm>
            <a:off x="5449888" y="4244975"/>
            <a:ext cx="29622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29" name="Rectangle 28"/>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endParaRPr lang="en-US" altLang="en-US" sz="7600">
              <a:solidFill>
                <a:srgbClr val="FFD624"/>
              </a:solidFill>
            </a:endParaRPr>
          </a:p>
        </p:txBody>
      </p:sp>
      <p:sp>
        <p:nvSpPr>
          <p:cNvPr id="30" name="Oval 29"/>
          <p:cNvSpPr/>
          <p:nvPr userDrawn="1"/>
        </p:nvSpPr>
        <p:spPr bwMode="auto">
          <a:xfrm>
            <a:off x="5522913" y="3889375"/>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800" i="1">
              <a:solidFill>
                <a:srgbClr val="FFFFFF"/>
              </a:solidFill>
              <a:latin typeface="Times" pitchFamily="18" charset="0"/>
              <a:cs typeface="Times" pitchFamily="18" charset="0"/>
            </a:endParaRPr>
          </a:p>
        </p:txBody>
      </p:sp>
      <p:sp>
        <p:nvSpPr>
          <p:cNvPr id="31" name="Freeform 9275"/>
          <p:cNvSpPr>
            <a:spLocks noChangeAspect="1"/>
          </p:cNvSpPr>
          <p:nvPr userDrawn="1"/>
        </p:nvSpPr>
        <p:spPr bwMode="auto">
          <a:xfrm>
            <a:off x="5561013" y="3943350"/>
            <a:ext cx="101600" cy="41275"/>
          </a:xfrm>
          <a:custGeom>
            <a:avLst/>
            <a:gdLst>
              <a:gd name="T0" fmla="*/ 0 w 1513"/>
              <a:gd name="T1" fmla="*/ 2147483646 h 615"/>
              <a:gd name="T2" fmla="*/ 2147483646 w 1513"/>
              <a:gd name="T3" fmla="*/ 2147483646 h 615"/>
              <a:gd name="T4" fmla="*/ 2147483646 w 1513"/>
              <a:gd name="T5" fmla="*/ 2147483646 h 615"/>
              <a:gd name="T6" fmla="*/ 2147483646 w 1513"/>
              <a:gd name="T7" fmla="*/ 2147483646 h 615"/>
              <a:gd name="T8" fmla="*/ 2147483646 w 1513"/>
              <a:gd name="T9" fmla="*/ 2147483646 h 615"/>
              <a:gd name="T10" fmla="*/ 2147483646 w 1513"/>
              <a:gd name="T11" fmla="*/ 0 h 615"/>
              <a:gd name="T12" fmla="*/ 2147483646 w 1513"/>
              <a:gd name="T13" fmla="*/ 0 h 615"/>
              <a:gd name="T14" fmla="*/ 0 w 1513"/>
              <a:gd name="T15" fmla="*/ 2147483646 h 61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2" name="Freeform 9276"/>
          <p:cNvSpPr>
            <a:spLocks noChangeAspect="1"/>
          </p:cNvSpPr>
          <p:nvPr userDrawn="1"/>
        </p:nvSpPr>
        <p:spPr bwMode="auto">
          <a:xfrm>
            <a:off x="5556250" y="3948113"/>
            <a:ext cx="44450" cy="66675"/>
          </a:xfrm>
          <a:custGeom>
            <a:avLst/>
            <a:gdLst>
              <a:gd name="T0" fmla="*/ 2147483646 w 675"/>
              <a:gd name="T1" fmla="*/ 2147483646 h 957"/>
              <a:gd name="T2" fmla="*/ 2147483646 w 675"/>
              <a:gd name="T3" fmla="*/ 2147483646 h 957"/>
              <a:gd name="T4" fmla="*/ 2147483646 w 675"/>
              <a:gd name="T5" fmla="*/ 2147483646 h 957"/>
              <a:gd name="T6" fmla="*/ 2147483646 w 675"/>
              <a:gd name="T7" fmla="*/ 2147483646 h 957"/>
              <a:gd name="T8" fmla="*/ 2147483646 w 675"/>
              <a:gd name="T9" fmla="*/ 2147483646 h 957"/>
              <a:gd name="T10" fmla="*/ 2147483646 w 675"/>
              <a:gd name="T11" fmla="*/ 2147483646 h 9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3" name="Freeform 9277"/>
          <p:cNvSpPr>
            <a:spLocks noChangeAspect="1"/>
          </p:cNvSpPr>
          <p:nvPr userDrawn="1"/>
        </p:nvSpPr>
        <p:spPr bwMode="auto">
          <a:xfrm>
            <a:off x="5624513" y="3948113"/>
            <a:ext cx="42862" cy="63500"/>
          </a:xfrm>
          <a:custGeom>
            <a:avLst/>
            <a:gdLst>
              <a:gd name="T0" fmla="*/ 0 w 628"/>
              <a:gd name="T1" fmla="*/ 2147483646 h 921"/>
              <a:gd name="T2" fmla="*/ 2147483646 w 628"/>
              <a:gd name="T3" fmla="*/ 0 h 921"/>
              <a:gd name="T4" fmla="*/ 2147483646 w 628"/>
              <a:gd name="T5" fmla="*/ 2147483646 h 921"/>
              <a:gd name="T6" fmla="*/ 2147483646 w 628"/>
              <a:gd name="T7" fmla="*/ 2147483646 h 921"/>
              <a:gd name="T8" fmla="*/ 2147483646 w 628"/>
              <a:gd name="T9" fmla="*/ 2147483646 h 921"/>
              <a:gd name="T10" fmla="*/ 0 w 628"/>
              <a:gd name="T11" fmla="*/ 2147483646 h 9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4" name="Freeform 9278"/>
          <p:cNvSpPr>
            <a:spLocks noChangeAspect="1"/>
          </p:cNvSpPr>
          <p:nvPr userDrawn="1"/>
        </p:nvSpPr>
        <p:spPr bwMode="auto">
          <a:xfrm>
            <a:off x="5568950" y="3986213"/>
            <a:ext cx="93663" cy="28575"/>
          </a:xfrm>
          <a:custGeom>
            <a:avLst/>
            <a:gdLst>
              <a:gd name="T0" fmla="*/ 2147483646 w 1406"/>
              <a:gd name="T1" fmla="*/ 0 h 424"/>
              <a:gd name="T2" fmla="*/ 2147483646 w 1406"/>
              <a:gd name="T3" fmla="*/ 2147483646 h 424"/>
              <a:gd name="T4" fmla="*/ 2147483646 w 1406"/>
              <a:gd name="T5" fmla="*/ 2147483646 h 424"/>
              <a:gd name="T6" fmla="*/ 2147483646 w 1406"/>
              <a:gd name="T7" fmla="*/ 2147483646 h 424"/>
              <a:gd name="T8" fmla="*/ 2147483646 w 1406"/>
              <a:gd name="T9" fmla="*/ 2147483646 h 424"/>
              <a:gd name="T10" fmla="*/ 0 w 1406"/>
              <a:gd name="T11" fmla="*/ 2147483646 h 424"/>
              <a:gd name="T12" fmla="*/ 2147483646 w 1406"/>
              <a:gd name="T13" fmla="*/ 0 h 4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Tree>
    <p:extLst>
      <p:ext uri="{BB962C8B-B14F-4D97-AF65-F5344CB8AC3E}">
        <p14:creationId xmlns:p14="http://schemas.microsoft.com/office/powerpoint/2010/main" val="40791553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18092940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5150672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31311337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19207446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381411886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62792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18362630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34187929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6839074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4681996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600"/>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005179"/>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4115378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8232718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34122869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15139000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4196096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8954671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694751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0054260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08682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59" y="1234642"/>
            <a:ext cx="2088231"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1239735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391499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1246428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461785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8"/>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29654295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7364173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1024552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355278734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277689093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529087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873320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9806827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27244957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4441555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3755908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600"/>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005179"/>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1626953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9328212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_Half page title and content">
    <p:spTree>
      <p:nvGrpSpPr>
        <p:cNvPr id="1" name=""/>
        <p:cNvGrpSpPr/>
        <p:nvPr/>
      </p:nvGrpSpPr>
      <p:grpSpPr>
        <a:xfrm>
          <a:off x="0" y="0"/>
          <a:ext cx="0" cy="0"/>
          <a:chOff x="0" y="0"/>
          <a:chExt cx="0" cy="0"/>
        </a:xfrm>
      </p:grpSpPr>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8" name="Text Placeholder 2"/>
          <p:cNvSpPr>
            <a:spLocks noGrp="1"/>
          </p:cNvSpPr>
          <p:nvPr>
            <p:ph type="body" sz="quarter" idx="16"/>
          </p:nvPr>
        </p:nvSpPr>
        <p:spPr>
          <a:xfrm>
            <a:off x="467544" y="987574"/>
            <a:ext cx="4752528" cy="3582398"/>
          </a:xfrm>
          <a:prstGeom prst="rect">
            <a:avLst/>
          </a:prstGeom>
        </p:spPr>
        <p:txBody>
          <a:bodyPr lIns="36000" rIns="36000"/>
          <a:lstStyle>
            <a:lvl1pPr marL="252000" indent="-252000">
              <a:buClrTx/>
              <a:buSzPct val="90000"/>
              <a:defRPr sz="1600"/>
            </a:lvl1pPr>
            <a:lvl2pPr marL="504000" indent="-252000">
              <a:buClr>
                <a:schemeClr val="accent1"/>
              </a:buClr>
              <a:buSzPct val="90000"/>
              <a:defRPr sz="1400"/>
            </a:lvl2pPr>
            <a:lvl3pPr marL="756000" indent="-252000">
              <a:defRPr sz="12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5733652" y="0"/>
            <a:ext cx="344686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13" name="Straight Connector 12"/>
          <p:cNvCxnSpPr>
            <a:cxnSpLocks noChangeShapeType="1"/>
          </p:cNvCxnSpPr>
          <p:nvPr userDrawn="1"/>
        </p:nvCxnSpPr>
        <p:spPr bwMode="auto">
          <a:xfrm>
            <a:off x="467544" y="302434"/>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4" name="Rectangle 2"/>
          <p:cNvSpPr>
            <a:spLocks noGrp="1" noChangeArrowheads="1"/>
          </p:cNvSpPr>
          <p:nvPr>
            <p:ph type="title"/>
          </p:nvPr>
        </p:nvSpPr>
        <p:spPr bwMode="auto">
          <a:xfrm>
            <a:off x="467544" y="357506"/>
            <a:ext cx="4752528" cy="414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16" name="Content Placeholder 14"/>
          <p:cNvSpPr>
            <a:spLocks noGrp="1"/>
          </p:cNvSpPr>
          <p:nvPr>
            <p:ph sz="quarter" idx="18"/>
          </p:nvPr>
        </p:nvSpPr>
        <p:spPr>
          <a:xfrm>
            <a:off x="5940441" y="987425"/>
            <a:ext cx="2970213" cy="3600549"/>
          </a:xfrm>
          <a:prstGeom prst="rect">
            <a:avLst/>
          </a:prstGeom>
        </p:spPr>
        <p:txBody>
          <a:bodyPr/>
          <a:lstStyle>
            <a:lvl1pPr>
              <a:defRPr sz="1600">
                <a:solidFill>
                  <a:schemeClr val="bg1"/>
                </a:solidFill>
              </a:defRPr>
            </a:lvl1pPr>
            <a:lvl2pPr>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411213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4304435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278601100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2809100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2"/>
          <p:cNvSpPr/>
          <p:nvPr userDrawn="1"/>
        </p:nvSpPr>
        <p:spPr bwMode="auto">
          <a:xfrm>
            <a:off x="7884368" y="4659982"/>
            <a:ext cx="1080120" cy="360040"/>
          </a:xfrm>
          <a:prstGeom prst="rect">
            <a:avLst/>
          </a:prstGeom>
          <a:solidFill>
            <a:schemeClr val="bg1"/>
          </a:solidFill>
          <a:ln>
            <a:noFill/>
          </a:ln>
        </p:spPr>
        <p:txBody>
          <a:bodyPr rtlCol="0" anchor="t"/>
          <a:lstStyle/>
          <a:p>
            <a:pPr algn="ctr" eaLnBrk="1" hangingPunct="1"/>
            <a:endParaRPr lang="en-GB" sz="1100" b="0" dirty="0">
              <a:solidFill>
                <a:srgbClr val="646567"/>
              </a:solidFill>
              <a:latin typeface="Verdana" pitchFamily="34" charset="0"/>
            </a:endParaRPr>
          </a:p>
        </p:txBody>
      </p:sp>
    </p:spTree>
    <p:extLst>
      <p:ext uri="{BB962C8B-B14F-4D97-AF65-F5344CB8AC3E}">
        <p14:creationId xmlns:p14="http://schemas.microsoft.com/office/powerpoint/2010/main" val="2440907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5567438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3722922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068113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28639402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40148473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77415475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7404555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32773010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9347545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16094361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theme" Target="../theme/theme10.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image" Target="../media/image6.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theme" Target="../theme/theme11.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slideLayout" Target="../slideLayouts/slideLayout135.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17" Type="http://schemas.openxmlformats.org/officeDocument/2006/relationships/image" Target="../media/image2.png"/><Relationship Id="rId2" Type="http://schemas.openxmlformats.org/officeDocument/2006/relationships/slideLayout" Target="../slideLayouts/slideLayout124.xml"/><Relationship Id="rId16" Type="http://schemas.openxmlformats.org/officeDocument/2006/relationships/theme" Target="../theme/theme12.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slideLayout" Target="../slideLayouts/slideLayout13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slideLayout" Target="../slideLayouts/slideLayout1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theme" Target="../theme/theme2.xml"/><Relationship Id="rId2" Type="http://schemas.openxmlformats.org/officeDocument/2006/relationships/slideLayout" Target="../slideLayouts/slideLayout5.xml"/><Relationship Id="rId16" Type="http://schemas.openxmlformats.org/officeDocument/2006/relationships/slideLayout" Target="../slideLayouts/slideLayout19.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1.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image" Target="../media/image2.pn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image" Target="../media/image6.png"/><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image" Target="../media/image6.png"/><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theme" Target="../theme/theme7.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theme" Target="../theme/theme8.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image" Target="../media/image6.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theme" Target="../theme/theme9.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3" r:id="rId1"/>
    <p:sldLayoutId id="2147484086" r:id="rId2"/>
    <p:sldLayoutId id="2147484149" r:id="rId3"/>
  </p:sldLayoutIdLst>
  <p:txStyles>
    <p:titleStyle>
      <a:lvl1pPr algn="l" rtl="0" eaLnBrk="1" fontAlgn="base" hangingPunct="1">
        <a:spcBef>
          <a:spcPct val="0"/>
        </a:spcBef>
        <a:spcAft>
          <a:spcPct val="0"/>
        </a:spcAft>
        <a:defRPr kern="1200">
          <a:solidFill>
            <a:srgbClr val="646567"/>
          </a:solidFill>
          <a:latin typeface="+mj-lt"/>
          <a:ea typeface="+mj-ea"/>
          <a:cs typeface="+mj-cs"/>
        </a:defRPr>
      </a:lvl1pPr>
      <a:lvl2pPr algn="l" rtl="0" eaLnBrk="1" fontAlgn="base" hangingPunct="1">
        <a:spcBef>
          <a:spcPct val="0"/>
        </a:spcBef>
        <a:spcAft>
          <a:spcPct val="0"/>
        </a:spcAft>
        <a:defRPr>
          <a:solidFill>
            <a:srgbClr val="646567"/>
          </a:solidFill>
          <a:latin typeface="Verdana" charset="0"/>
        </a:defRPr>
      </a:lvl2pPr>
      <a:lvl3pPr algn="l" rtl="0" eaLnBrk="1" fontAlgn="base" hangingPunct="1">
        <a:spcBef>
          <a:spcPct val="0"/>
        </a:spcBef>
        <a:spcAft>
          <a:spcPct val="0"/>
        </a:spcAft>
        <a:defRPr>
          <a:solidFill>
            <a:srgbClr val="646567"/>
          </a:solidFill>
          <a:latin typeface="Verdana" charset="0"/>
        </a:defRPr>
      </a:lvl3pPr>
      <a:lvl4pPr algn="l" rtl="0" eaLnBrk="1" fontAlgn="base" hangingPunct="1">
        <a:spcBef>
          <a:spcPct val="0"/>
        </a:spcBef>
        <a:spcAft>
          <a:spcPct val="0"/>
        </a:spcAft>
        <a:defRPr>
          <a:solidFill>
            <a:srgbClr val="646567"/>
          </a:solidFill>
          <a:latin typeface="Verdana" charset="0"/>
        </a:defRPr>
      </a:lvl4pPr>
      <a:lvl5pPr algn="l" rtl="0" eaLnBrk="1" fontAlgn="base" hangingPunct="1">
        <a:spcBef>
          <a:spcPct val="0"/>
        </a:spcBef>
        <a:spcAft>
          <a:spcPct val="0"/>
        </a:spcAft>
        <a:defRPr>
          <a:solidFill>
            <a:srgbClr val="646567"/>
          </a:solidFill>
          <a:latin typeface="Verdana" charset="0"/>
        </a:defRPr>
      </a:lvl5pPr>
      <a:lvl6pPr marL="611951" algn="l" rtl="0" eaLnBrk="1" fontAlgn="base" hangingPunct="1">
        <a:spcBef>
          <a:spcPct val="0"/>
        </a:spcBef>
        <a:spcAft>
          <a:spcPct val="0"/>
        </a:spcAft>
        <a:defRPr sz="2250" b="1">
          <a:solidFill>
            <a:srgbClr val="0F5494"/>
          </a:solidFill>
          <a:latin typeface="Verdana" charset="0"/>
        </a:defRPr>
      </a:lvl6pPr>
      <a:lvl7pPr marL="954833" algn="l" rtl="0" eaLnBrk="1" fontAlgn="base" hangingPunct="1">
        <a:spcBef>
          <a:spcPct val="0"/>
        </a:spcBef>
        <a:spcAft>
          <a:spcPct val="0"/>
        </a:spcAft>
        <a:defRPr sz="2250" b="1">
          <a:solidFill>
            <a:srgbClr val="0F5494"/>
          </a:solidFill>
          <a:latin typeface="Verdana" charset="0"/>
        </a:defRPr>
      </a:lvl7pPr>
      <a:lvl8pPr marL="1297715" algn="l" rtl="0" eaLnBrk="1" fontAlgn="base" hangingPunct="1">
        <a:spcBef>
          <a:spcPct val="0"/>
        </a:spcBef>
        <a:spcAft>
          <a:spcPct val="0"/>
        </a:spcAft>
        <a:defRPr sz="2250" b="1">
          <a:solidFill>
            <a:srgbClr val="0F5494"/>
          </a:solidFill>
          <a:latin typeface="Verdana" charset="0"/>
        </a:defRPr>
      </a:lvl8pPr>
      <a:lvl9pPr marL="1640599" algn="l" rtl="0" eaLnBrk="1" fontAlgn="base" hangingPunct="1">
        <a:spcBef>
          <a:spcPct val="0"/>
        </a:spcBef>
        <a:spcAft>
          <a:spcPct val="0"/>
        </a:spcAft>
        <a:defRPr sz="2250" b="1">
          <a:solidFill>
            <a:srgbClr val="0F5494"/>
          </a:solidFill>
          <a:latin typeface="Verdana" charset="0"/>
        </a:defRPr>
      </a:lvl9pPr>
    </p:titleStyle>
    <p:bodyStyle>
      <a:lvl1pPr algn="l" rtl="0" eaLnBrk="1" fontAlgn="base" hangingPunct="1">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1" fontAlgn="base" hangingPunct="1">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1" fontAlgn="base" hangingPunct="1">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1" fontAlgn="base" hangingPunct="1">
        <a:spcBef>
          <a:spcPct val="20000"/>
        </a:spcBef>
        <a:spcAft>
          <a:spcPct val="0"/>
        </a:spcAft>
        <a:buChar char="–"/>
        <a:defRPr sz="1500" kern="1200">
          <a:solidFill>
            <a:schemeClr val="tx1"/>
          </a:solidFill>
          <a:latin typeface="Arial" charset="0"/>
          <a:ea typeface="+mn-ea"/>
          <a:cs typeface="+mn-cs"/>
        </a:defRPr>
      </a:lvl4pPr>
      <a:lvl5pPr marL="1541463" indent="-169863" algn="l" rtl="0" eaLnBrk="1" fontAlgn="base" hangingPunct="1">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5354236"/>
      </p:ext>
    </p:extLst>
  </p:cSld>
  <p:clrMap bg1="lt1" tx1="dk1" bg2="lt2" tx2="dk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7" r:id="rId11"/>
    <p:sldLayoutId id="2147484339"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0168520"/>
      </p:ext>
    </p:extLst>
  </p:cSld>
  <p:clrMap bg1="lt1" tx1="dk1" bg2="lt2" tx2="dk2" accent1="accent1" accent2="accent2" accent3="accent3" accent4="accent4" accent5="accent5" accent6="accent6" hlink="hlink" folHlink="folHlink"/>
  <p:sldLayoutIdLst>
    <p:sldLayoutId id="2147484356" r:id="rId1"/>
    <p:sldLayoutId id="2147484357" r:id="rId2"/>
    <p:sldLayoutId id="2147484358" r:id="rId3"/>
    <p:sldLayoutId id="2147484359" r:id="rId4"/>
    <p:sldLayoutId id="2147484360" r:id="rId5"/>
    <p:sldLayoutId id="2147484361" r:id="rId6"/>
    <p:sldLayoutId id="2147484362" r:id="rId7"/>
    <p:sldLayoutId id="2147484363" r:id="rId8"/>
    <p:sldLayoutId id="2147484364" r:id="rId9"/>
    <p:sldLayoutId id="2147484365" r:id="rId10"/>
    <p:sldLayoutId id="2147484367" r:id="rId11"/>
    <p:sldLayoutId id="2147484368" r:id="rId12"/>
  </p:sldLayoutIdLst>
  <p:txStyles>
    <p:titleStyle>
      <a:lvl1pPr algn="l" rtl="0" eaLnBrk="0" fontAlgn="base" hangingPunct="0">
        <a:spcBef>
          <a:spcPct val="0"/>
        </a:spcBef>
        <a:spcAft>
          <a:spcPct val="0"/>
        </a:spcAft>
        <a:defRPr kern="1200">
          <a:solidFill>
            <a:srgbClr val="646567"/>
          </a:solidFill>
          <a:latin typeface="+mj-lt"/>
          <a:ea typeface="+mj-ea"/>
          <a:cs typeface="+mj-cs"/>
        </a:defRPr>
      </a:lvl1pPr>
      <a:lvl2pPr algn="l" rtl="0" eaLnBrk="0" fontAlgn="base" hangingPunct="0">
        <a:spcBef>
          <a:spcPct val="0"/>
        </a:spcBef>
        <a:spcAft>
          <a:spcPct val="0"/>
        </a:spcAft>
        <a:defRPr>
          <a:solidFill>
            <a:srgbClr val="646567"/>
          </a:solidFill>
          <a:latin typeface="Verdana" charset="0"/>
        </a:defRPr>
      </a:lvl2pPr>
      <a:lvl3pPr algn="l" rtl="0" eaLnBrk="0" fontAlgn="base" hangingPunct="0">
        <a:spcBef>
          <a:spcPct val="0"/>
        </a:spcBef>
        <a:spcAft>
          <a:spcPct val="0"/>
        </a:spcAft>
        <a:defRPr>
          <a:solidFill>
            <a:srgbClr val="646567"/>
          </a:solidFill>
          <a:latin typeface="Verdana" charset="0"/>
        </a:defRPr>
      </a:lvl3pPr>
      <a:lvl4pPr algn="l" rtl="0" eaLnBrk="0" fontAlgn="base" hangingPunct="0">
        <a:spcBef>
          <a:spcPct val="0"/>
        </a:spcBef>
        <a:spcAft>
          <a:spcPct val="0"/>
        </a:spcAft>
        <a:defRPr>
          <a:solidFill>
            <a:srgbClr val="646567"/>
          </a:solidFill>
          <a:latin typeface="Verdana" charset="0"/>
        </a:defRPr>
      </a:lvl4pPr>
      <a:lvl5pPr algn="l" rtl="0" eaLnBrk="0" fontAlgn="base" hangingPunct="0">
        <a:spcBef>
          <a:spcPct val="0"/>
        </a:spcBef>
        <a:spcAft>
          <a:spcPct val="0"/>
        </a:spcAft>
        <a:defRPr>
          <a:solidFill>
            <a:srgbClr val="646567"/>
          </a:solidFill>
          <a:latin typeface="Verdana" charset="0"/>
        </a:defRPr>
      </a:lvl5pPr>
      <a:lvl6pPr marL="611951" algn="l" rtl="0" fontAlgn="base">
        <a:spcBef>
          <a:spcPct val="0"/>
        </a:spcBef>
        <a:spcAft>
          <a:spcPct val="0"/>
        </a:spcAft>
        <a:defRPr sz="2250" b="1">
          <a:solidFill>
            <a:srgbClr val="0F5494"/>
          </a:solidFill>
          <a:latin typeface="Verdana" charset="0"/>
        </a:defRPr>
      </a:lvl6pPr>
      <a:lvl7pPr marL="954833" algn="l" rtl="0" fontAlgn="base">
        <a:spcBef>
          <a:spcPct val="0"/>
        </a:spcBef>
        <a:spcAft>
          <a:spcPct val="0"/>
        </a:spcAft>
        <a:defRPr sz="2250" b="1">
          <a:solidFill>
            <a:srgbClr val="0F5494"/>
          </a:solidFill>
          <a:latin typeface="Verdana" charset="0"/>
        </a:defRPr>
      </a:lvl7pPr>
      <a:lvl8pPr marL="1297715" algn="l" rtl="0" fontAlgn="base">
        <a:spcBef>
          <a:spcPct val="0"/>
        </a:spcBef>
        <a:spcAft>
          <a:spcPct val="0"/>
        </a:spcAft>
        <a:defRPr sz="2250" b="1">
          <a:solidFill>
            <a:srgbClr val="0F5494"/>
          </a:solidFill>
          <a:latin typeface="Verdana" charset="0"/>
        </a:defRPr>
      </a:lvl8pPr>
      <a:lvl9pPr marL="1640599" algn="l" rtl="0" fontAlgn="base">
        <a:spcBef>
          <a:spcPct val="0"/>
        </a:spcBef>
        <a:spcAft>
          <a:spcPct val="0"/>
        </a:spcAft>
        <a:defRPr sz="2250" b="1">
          <a:solidFill>
            <a:srgbClr val="0F5494"/>
          </a:solidFill>
          <a:latin typeface="Verdana" charset="0"/>
        </a:defRPr>
      </a:lvl9pPr>
    </p:titleStyle>
    <p:bodyStyle>
      <a:lvl1pPr algn="l" rtl="0" eaLnBrk="0" fontAlgn="base" hangingPunct="0">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0" fontAlgn="base" hangingPunct="0">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0" fontAlgn="base" hangingPunct="0">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0" fontAlgn="base" hangingPunct="0">
        <a:spcBef>
          <a:spcPct val="20000"/>
        </a:spcBef>
        <a:spcAft>
          <a:spcPct val="0"/>
        </a:spcAft>
        <a:buChar char="–"/>
        <a:defRPr sz="1500" kern="1200">
          <a:solidFill>
            <a:schemeClr val="tx1"/>
          </a:solidFill>
          <a:latin typeface="Arial" charset="0"/>
          <a:ea typeface="+mn-ea"/>
          <a:cs typeface="+mn-cs"/>
        </a:defRPr>
      </a:lvl4pPr>
      <a:lvl5pPr marL="1541463" indent="-169863" algn="l" rtl="0" eaLnBrk="0" fontAlgn="base" hangingPunct="0">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1514239"/>
      </p:ext>
    </p:extLst>
  </p:cSld>
  <p:clrMap bg1="lt1" tx1="dk1" bg2="lt2" tx2="dk2" accent1="accent1" accent2="accent2" accent3="accent3" accent4="accent4" accent5="accent5" accent6="accent6" hlink="hlink" folHlink="folHlink"/>
  <p:sldLayoutIdLst>
    <p:sldLayoutId id="2147484370" r:id="rId1"/>
    <p:sldLayoutId id="2147484371" r:id="rId2"/>
    <p:sldLayoutId id="2147484372" r:id="rId3"/>
    <p:sldLayoutId id="2147484373" r:id="rId4"/>
    <p:sldLayoutId id="2147484374" r:id="rId5"/>
    <p:sldLayoutId id="2147484375" r:id="rId6"/>
    <p:sldLayoutId id="2147484376" r:id="rId7"/>
    <p:sldLayoutId id="2147484377" r:id="rId8"/>
    <p:sldLayoutId id="2147484378" r:id="rId9"/>
    <p:sldLayoutId id="2147484379" r:id="rId10"/>
    <p:sldLayoutId id="2147484380" r:id="rId11"/>
    <p:sldLayoutId id="2147484381" r:id="rId12"/>
    <p:sldLayoutId id="2147484382" r:id="rId13"/>
    <p:sldLayoutId id="2147484385" r:id="rId14"/>
    <p:sldLayoutId id="2147484386" r:id="rId15"/>
  </p:sldLayoutIdLst>
  <p:hf hdr="0" ftr="0" dt="0"/>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643380"/>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 id="2147484164" r:id="rId12"/>
    <p:sldLayoutId id="2147484165" r:id="rId13"/>
    <p:sldLayoutId id="2147484268" r:id="rId14"/>
    <p:sldLayoutId id="2147484387" r:id="rId15"/>
    <p:sldLayoutId id="2147484388" r:id="rId16"/>
  </p:sldLayoutIdLst>
  <p:hf hdr="0" ftr="0" dt="0"/>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3515263"/>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7" r:id="rId11"/>
    <p:sldLayoutId id="2147484239"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8017130"/>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3" r:id="rId11"/>
  </p:sldLayoutIdLst>
  <p:txStyles>
    <p:titleStyle>
      <a:lvl1pPr algn="l" rtl="0" eaLnBrk="0" fontAlgn="base" hangingPunct="0">
        <a:spcBef>
          <a:spcPct val="0"/>
        </a:spcBef>
        <a:spcAft>
          <a:spcPct val="0"/>
        </a:spcAft>
        <a:defRPr kern="1200">
          <a:solidFill>
            <a:srgbClr val="646567"/>
          </a:solidFill>
          <a:latin typeface="+mj-lt"/>
          <a:ea typeface="+mj-ea"/>
          <a:cs typeface="+mj-cs"/>
        </a:defRPr>
      </a:lvl1pPr>
      <a:lvl2pPr algn="l" rtl="0" eaLnBrk="0" fontAlgn="base" hangingPunct="0">
        <a:spcBef>
          <a:spcPct val="0"/>
        </a:spcBef>
        <a:spcAft>
          <a:spcPct val="0"/>
        </a:spcAft>
        <a:defRPr>
          <a:solidFill>
            <a:srgbClr val="646567"/>
          </a:solidFill>
          <a:latin typeface="Verdana" charset="0"/>
        </a:defRPr>
      </a:lvl2pPr>
      <a:lvl3pPr algn="l" rtl="0" eaLnBrk="0" fontAlgn="base" hangingPunct="0">
        <a:spcBef>
          <a:spcPct val="0"/>
        </a:spcBef>
        <a:spcAft>
          <a:spcPct val="0"/>
        </a:spcAft>
        <a:defRPr>
          <a:solidFill>
            <a:srgbClr val="646567"/>
          </a:solidFill>
          <a:latin typeface="Verdana" charset="0"/>
        </a:defRPr>
      </a:lvl3pPr>
      <a:lvl4pPr algn="l" rtl="0" eaLnBrk="0" fontAlgn="base" hangingPunct="0">
        <a:spcBef>
          <a:spcPct val="0"/>
        </a:spcBef>
        <a:spcAft>
          <a:spcPct val="0"/>
        </a:spcAft>
        <a:defRPr>
          <a:solidFill>
            <a:srgbClr val="646567"/>
          </a:solidFill>
          <a:latin typeface="Verdana" charset="0"/>
        </a:defRPr>
      </a:lvl4pPr>
      <a:lvl5pPr algn="l" rtl="0" eaLnBrk="0" fontAlgn="base" hangingPunct="0">
        <a:spcBef>
          <a:spcPct val="0"/>
        </a:spcBef>
        <a:spcAft>
          <a:spcPct val="0"/>
        </a:spcAft>
        <a:defRPr>
          <a:solidFill>
            <a:srgbClr val="646567"/>
          </a:solidFill>
          <a:latin typeface="Verdana" charset="0"/>
        </a:defRPr>
      </a:lvl5pPr>
      <a:lvl6pPr marL="611951" algn="l" rtl="0" fontAlgn="base">
        <a:spcBef>
          <a:spcPct val="0"/>
        </a:spcBef>
        <a:spcAft>
          <a:spcPct val="0"/>
        </a:spcAft>
        <a:defRPr sz="2250" b="1">
          <a:solidFill>
            <a:srgbClr val="0F5494"/>
          </a:solidFill>
          <a:latin typeface="Verdana" charset="0"/>
        </a:defRPr>
      </a:lvl6pPr>
      <a:lvl7pPr marL="954833" algn="l" rtl="0" fontAlgn="base">
        <a:spcBef>
          <a:spcPct val="0"/>
        </a:spcBef>
        <a:spcAft>
          <a:spcPct val="0"/>
        </a:spcAft>
        <a:defRPr sz="2250" b="1">
          <a:solidFill>
            <a:srgbClr val="0F5494"/>
          </a:solidFill>
          <a:latin typeface="Verdana" charset="0"/>
        </a:defRPr>
      </a:lvl7pPr>
      <a:lvl8pPr marL="1297715" algn="l" rtl="0" fontAlgn="base">
        <a:spcBef>
          <a:spcPct val="0"/>
        </a:spcBef>
        <a:spcAft>
          <a:spcPct val="0"/>
        </a:spcAft>
        <a:defRPr sz="2250" b="1">
          <a:solidFill>
            <a:srgbClr val="0F5494"/>
          </a:solidFill>
          <a:latin typeface="Verdana" charset="0"/>
        </a:defRPr>
      </a:lvl8pPr>
      <a:lvl9pPr marL="1640599" algn="l" rtl="0" fontAlgn="base">
        <a:spcBef>
          <a:spcPct val="0"/>
        </a:spcBef>
        <a:spcAft>
          <a:spcPct val="0"/>
        </a:spcAft>
        <a:defRPr sz="2250" b="1">
          <a:solidFill>
            <a:srgbClr val="0F5494"/>
          </a:solidFill>
          <a:latin typeface="Verdana" charset="0"/>
        </a:defRPr>
      </a:lvl9pPr>
    </p:titleStyle>
    <p:bodyStyle>
      <a:lvl1pPr algn="l" rtl="0" eaLnBrk="0" fontAlgn="base" hangingPunct="0">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0" fontAlgn="base" hangingPunct="0">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0" fontAlgn="base" hangingPunct="0">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0" fontAlgn="base" hangingPunct="0">
        <a:spcBef>
          <a:spcPct val="20000"/>
        </a:spcBef>
        <a:spcAft>
          <a:spcPct val="0"/>
        </a:spcAft>
        <a:buChar char="–"/>
        <a:defRPr sz="1500" kern="1200">
          <a:solidFill>
            <a:schemeClr val="tx1"/>
          </a:solidFill>
          <a:latin typeface="Arial" charset="0"/>
          <a:ea typeface="+mn-ea"/>
          <a:cs typeface="+mn-cs"/>
        </a:defRPr>
      </a:lvl4pPr>
      <a:lvl5pPr marL="1541463" indent="-169863" algn="l" rtl="0" eaLnBrk="0" fontAlgn="base" hangingPunct="0">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573F0330-1497-4412-9F0B-DA2E2777EA48}" type="slidenum">
              <a:rPr lang="en-GB" altLang="en-US" smtClean="0">
                <a:latin typeface="Verdana" pitchFamily="34" charset="0"/>
              </a:rPr>
              <a:pPr/>
              <a:t>‹#›</a:t>
            </a:fld>
            <a:endParaRPr lang="en-GB" altLang="en-US">
              <a:latin typeface="Verdana" pitchFamily="34" charset="0"/>
            </a:endParaRPr>
          </a:p>
        </p:txBody>
      </p:sp>
      <p:cxnSp>
        <p:nvCxnSpPr>
          <p:cNvPr id="1028" name="Straight Connector 12"/>
          <p:cNvCxnSpPr>
            <a:cxnSpLocks noChangeShapeType="1"/>
          </p:cNvCxnSpPr>
          <p:nvPr/>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6896597"/>
      </p:ext>
    </p:extLst>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Lst>
  <p:hf hdr="0" ftr="0" dt="0"/>
  <p:txStyles>
    <p:titleStyle>
      <a:lvl1pPr algn="l" rtl="0" eaLnBrk="1" fontAlgn="base" hangingPunct="1">
        <a:spcBef>
          <a:spcPct val="0"/>
        </a:spcBef>
        <a:spcAft>
          <a:spcPct val="0"/>
        </a:spcAft>
        <a:defRPr sz="2400" kern="1200">
          <a:solidFill>
            <a:srgbClr val="646567"/>
          </a:solidFill>
          <a:latin typeface="+mj-lt"/>
          <a:ea typeface="+mj-ea"/>
          <a:cs typeface="+mj-cs"/>
        </a:defRPr>
      </a:lvl1pPr>
      <a:lvl2pPr algn="l" rtl="0" eaLnBrk="1" fontAlgn="base" hangingPunct="1">
        <a:spcBef>
          <a:spcPct val="0"/>
        </a:spcBef>
        <a:spcAft>
          <a:spcPct val="0"/>
        </a:spcAft>
        <a:defRPr sz="2400">
          <a:solidFill>
            <a:srgbClr val="646567"/>
          </a:solidFill>
          <a:latin typeface="Verdana" charset="0"/>
        </a:defRPr>
      </a:lvl2pPr>
      <a:lvl3pPr algn="l" rtl="0" eaLnBrk="1" fontAlgn="base" hangingPunct="1">
        <a:spcBef>
          <a:spcPct val="0"/>
        </a:spcBef>
        <a:spcAft>
          <a:spcPct val="0"/>
        </a:spcAft>
        <a:defRPr sz="2400">
          <a:solidFill>
            <a:srgbClr val="646567"/>
          </a:solidFill>
          <a:latin typeface="Verdana" charset="0"/>
        </a:defRPr>
      </a:lvl3pPr>
      <a:lvl4pPr algn="l" rtl="0" eaLnBrk="1" fontAlgn="base" hangingPunct="1">
        <a:spcBef>
          <a:spcPct val="0"/>
        </a:spcBef>
        <a:spcAft>
          <a:spcPct val="0"/>
        </a:spcAft>
        <a:defRPr sz="2400">
          <a:solidFill>
            <a:srgbClr val="646567"/>
          </a:solidFill>
          <a:latin typeface="Verdana" charset="0"/>
        </a:defRPr>
      </a:lvl4pPr>
      <a:lvl5pPr algn="l" rtl="0" eaLnBrk="1" fontAlgn="base" hangingPunct="1">
        <a:spcBef>
          <a:spcPct val="0"/>
        </a:spcBef>
        <a:spcAft>
          <a:spcPct val="0"/>
        </a:spcAft>
        <a:defRPr sz="2400">
          <a:solidFill>
            <a:srgbClr val="646567"/>
          </a:solidFill>
          <a:latin typeface="Verdana" charset="0"/>
        </a:defRPr>
      </a:lvl5pPr>
      <a:lvl6pPr marL="815975" algn="l" rtl="0" eaLnBrk="1" fontAlgn="base" hangingPunct="1">
        <a:spcBef>
          <a:spcPct val="0"/>
        </a:spcBef>
        <a:spcAft>
          <a:spcPct val="0"/>
        </a:spcAft>
        <a:defRPr sz="3000" b="1">
          <a:solidFill>
            <a:srgbClr val="0F5494"/>
          </a:solidFill>
          <a:latin typeface="Verdana" charset="0"/>
        </a:defRPr>
      </a:lvl6pPr>
      <a:lvl7pPr marL="1273175" algn="l" rtl="0" eaLnBrk="1" fontAlgn="base" hangingPunct="1">
        <a:spcBef>
          <a:spcPct val="0"/>
        </a:spcBef>
        <a:spcAft>
          <a:spcPct val="0"/>
        </a:spcAft>
        <a:defRPr sz="3000" b="1">
          <a:solidFill>
            <a:srgbClr val="0F5494"/>
          </a:solidFill>
          <a:latin typeface="Verdana" charset="0"/>
        </a:defRPr>
      </a:lvl7pPr>
      <a:lvl8pPr marL="1730375" algn="l" rtl="0" eaLnBrk="1" fontAlgn="base" hangingPunct="1">
        <a:spcBef>
          <a:spcPct val="0"/>
        </a:spcBef>
        <a:spcAft>
          <a:spcPct val="0"/>
        </a:spcAft>
        <a:defRPr sz="3000" b="1">
          <a:solidFill>
            <a:srgbClr val="0F5494"/>
          </a:solidFill>
          <a:latin typeface="Verdana" charset="0"/>
        </a:defRPr>
      </a:lvl8pPr>
      <a:lvl9pPr marL="2187575" algn="l" rtl="0" eaLnBrk="1" fontAlgn="base" hangingPunct="1">
        <a:spcBef>
          <a:spcPct val="0"/>
        </a:spcBef>
        <a:spcAft>
          <a:spcPct val="0"/>
        </a:spcAft>
        <a:defRPr sz="3000" b="1">
          <a:solidFill>
            <a:srgbClr val="0F5494"/>
          </a:solidFill>
          <a:latin typeface="Verdana" charset="0"/>
        </a:defRPr>
      </a:lvl9pPr>
    </p:titleStyle>
    <p:bodyStyle>
      <a:lvl1pPr algn="l" rtl="0" eaLnBrk="1" fontAlgn="base" hangingPunct="1">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1" fontAlgn="base" hangingPunct="1">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1" fontAlgn="base" hangingPunct="1">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Arial" charset="0"/>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0763150"/>
      </p:ext>
    </p:extLst>
  </p:cSld>
  <p:clrMap bg1="lt1" tx1="dk1" bg2="lt2" tx2="dk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1" r:id="rId11"/>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118861"/>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9745706"/>
      </p:ext>
    </p:extLst>
  </p:cSld>
  <p:clrMap bg1="lt1" tx1="dk1" bg2="lt2" tx2="dk2" accent1="accent1" accent2="accent2" accent3="accent3" accent4="accent4" accent5="accent5" accent6="accent6" hlink="hlink" folHlink="folHlink"/>
  <p:sldLayoutIdLst>
    <p:sldLayoutId id="2147484296" r:id="rId1"/>
    <p:sldLayoutId id="2147484297" r:id="rId2"/>
    <p:sldLayoutId id="2147484298" r:id="rId3"/>
    <p:sldLayoutId id="2147484299" r:id="rId4"/>
    <p:sldLayoutId id="2147484300" r:id="rId5"/>
    <p:sldLayoutId id="2147484301" r:id="rId6"/>
    <p:sldLayoutId id="2147484302" r:id="rId7"/>
    <p:sldLayoutId id="2147484303" r:id="rId8"/>
    <p:sldLayoutId id="2147484304" r:id="rId9"/>
    <p:sldLayoutId id="2147484305" r:id="rId10"/>
    <p:sldLayoutId id="2147484307" r:id="rId11"/>
    <p:sldLayoutId id="2147484308"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0460591"/>
      </p:ext>
    </p:extLst>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2" r:id="rId11"/>
    <p:sldLayoutId id="2147484324"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c.europa.eu/digital-building-blocks/sites/display/DIGITAL/Service+Offering+Canvas+Playbook"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ec.europa.eu/digital-building-blocks/sites/display/DIGITAL/eDelivery" TargetMode="Externa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600"/>
              </a:spcBef>
              <a:spcAft>
                <a:spcPts val="600"/>
              </a:spcAft>
            </a:pPr>
            <a:r>
              <a:rPr lang="is-IS" sz="900">
                <a:solidFill>
                  <a:schemeClr val="accent4"/>
                </a:solidFill>
              </a:rPr>
              <a:t>V1.1</a:t>
            </a:r>
            <a:br>
              <a:rPr lang="en-GB" sz="900" dirty="0">
                <a:solidFill>
                  <a:schemeClr val="accent4"/>
                </a:solidFill>
              </a:rPr>
            </a:br>
            <a:r>
              <a:rPr lang="is-IS" sz="2800" b="0" dirty="0"/>
              <a:t>Service Offering Canvas Toolkit</a:t>
            </a:r>
            <a:endParaRPr lang="en-GB" sz="2800" b="0" dirty="0"/>
          </a:p>
        </p:txBody>
      </p:sp>
      <p:sp>
        <p:nvSpPr>
          <p:cNvPr id="6" name="Content Placeholder 4"/>
          <p:cNvSpPr txBox="1">
            <a:spLocks/>
          </p:cNvSpPr>
          <p:nvPr/>
        </p:nvSpPr>
        <p:spPr bwMode="auto">
          <a:xfrm>
            <a:off x="4963790" y="3855194"/>
            <a:ext cx="2704554" cy="876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spcBef>
                <a:spcPct val="20000"/>
              </a:spcBef>
              <a:spcAft>
                <a:spcPct val="0"/>
              </a:spcAft>
              <a:buClr>
                <a:schemeClr val="bg1"/>
              </a:buClr>
              <a:buFontTx/>
              <a:buNone/>
              <a:defRPr sz="2400" b="1" i="0">
                <a:solidFill>
                  <a:srgbClr val="99CCFF"/>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36000" marR="0" lvl="0" indent="0" algn="l" defTabSz="914400" rtl="0" eaLnBrk="1" fontAlgn="base" latinLnBrk="0" hangingPunct="1">
              <a:lnSpc>
                <a:spcPct val="100000"/>
              </a:lnSpc>
              <a:spcBef>
                <a:spcPts val="0"/>
              </a:spcBef>
              <a:spcAft>
                <a:spcPct val="0"/>
              </a:spcAft>
              <a:buClr>
                <a:srgbClr val="FFFFFF"/>
              </a:buClr>
              <a:buSzTx/>
              <a:buFontTx/>
              <a:buNone/>
              <a:tabLst/>
              <a:defRPr/>
            </a:pPr>
            <a:r>
              <a:rPr kumimoji="0" lang="is-IS" sz="1000" b="0" i="0" u="none" strike="noStrike" kern="0" cap="none" spc="0" normalizeH="0" baseline="0" noProof="0" dirty="0">
                <a:ln>
                  <a:noFill/>
                </a:ln>
                <a:solidFill>
                  <a:schemeClr val="bg1"/>
                </a:solidFill>
                <a:effectLst/>
                <a:uLnTx/>
                <a:uFillTx/>
                <a:latin typeface="Verdana"/>
              </a:rPr>
              <a:t>A toolkit to accompany the Service Offering Canvas Playbook.</a:t>
            </a:r>
            <a:endParaRPr lang="en-GB" sz="1000" b="0" kern="0" dirty="0">
              <a:solidFill>
                <a:schemeClr val="bg1"/>
              </a:solidFill>
            </a:endParaRPr>
          </a:p>
        </p:txBody>
      </p:sp>
    </p:spTree>
    <p:extLst>
      <p:ext uri="{BB962C8B-B14F-4D97-AF65-F5344CB8AC3E}">
        <p14:creationId xmlns:p14="http://schemas.microsoft.com/office/powerpoint/2010/main" val="363919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9002C0-2F7C-6349-B5FB-7021C8EBDD95}"/>
              </a:ext>
            </a:extLst>
          </p:cNvPr>
          <p:cNvSpPr>
            <a:spLocks noGrp="1"/>
          </p:cNvSpPr>
          <p:nvPr>
            <p:ph type="title"/>
          </p:nvPr>
        </p:nvSpPr>
        <p:spPr/>
        <p:txBody>
          <a:bodyPr/>
          <a:lstStyle/>
          <a:p>
            <a:r>
              <a:rPr lang="en-GB" dirty="0"/>
              <a:t>Introduction</a:t>
            </a:r>
          </a:p>
        </p:txBody>
      </p:sp>
      <p:sp>
        <p:nvSpPr>
          <p:cNvPr id="4" name="Text Placeholder 3">
            <a:extLst>
              <a:ext uri="{FF2B5EF4-FFF2-40B4-BE49-F238E27FC236}">
                <a16:creationId xmlns:a16="http://schemas.microsoft.com/office/drawing/2014/main" id="{834B7000-EE9B-0542-B2FD-BE0492FF6694}"/>
              </a:ext>
            </a:extLst>
          </p:cNvPr>
          <p:cNvSpPr>
            <a:spLocks noGrp="1"/>
          </p:cNvSpPr>
          <p:nvPr>
            <p:ph type="body" sz="quarter" idx="10"/>
          </p:nvPr>
        </p:nvSpPr>
        <p:spPr>
          <a:xfrm>
            <a:off x="467544" y="915566"/>
            <a:ext cx="3960440" cy="3654406"/>
          </a:xfrm>
        </p:spPr>
        <p:txBody>
          <a:bodyPr/>
          <a:lstStyle/>
          <a:p>
            <a:pPr marL="0" indent="0">
              <a:lnSpc>
                <a:spcPts val="1500"/>
              </a:lnSpc>
              <a:buNone/>
            </a:pPr>
            <a:r>
              <a:rPr lang="en-US" sz="900" dirty="0"/>
              <a:t>Citizens and businesses are getting used to fast, user-friendly and globally accessible digital services in the private sector, and increasingly, they expect the same from the public sector. They now want to file taxes, register a business and apply for social benefits in their preferred language without having to deal with the various tokens and access cards currently needed to communicate with authorities. Public authorities not only need to </a:t>
            </a:r>
            <a:r>
              <a:rPr lang="en-US" sz="900" dirty="0" err="1"/>
              <a:t>digitise</a:t>
            </a:r>
            <a:r>
              <a:rPr lang="en-US" sz="900" dirty="0"/>
              <a:t> existing processes, they also need to strategically leverage new technologies and find new models of working to reap benefits of digital transformation - improved efficiency, reduced risks and costs and enhanced customer satisfaction.</a:t>
            </a:r>
          </a:p>
          <a:p>
            <a:pPr marL="0" indent="0">
              <a:lnSpc>
                <a:spcPts val="1500"/>
              </a:lnSpc>
              <a:buNone/>
            </a:pPr>
            <a:r>
              <a:rPr lang="en-US" sz="900" dirty="0"/>
              <a:t>IT providers can no longer plan their projects 10 years at a time. With our experience in the field, we </a:t>
            </a:r>
            <a:r>
              <a:rPr lang="en-US" sz="900" dirty="0" err="1"/>
              <a:t>realised</a:t>
            </a:r>
            <a:r>
              <a:rPr lang="en-US" sz="900" dirty="0"/>
              <a:t> that digital agencies need to embrace service-oriented digital transformation in a way that is agile and responsive to evolving needs.</a:t>
            </a:r>
          </a:p>
          <a:p>
            <a:pPr marL="0" indent="0">
              <a:lnSpc>
                <a:spcPts val="1500"/>
              </a:lnSpc>
              <a:buNone/>
            </a:pPr>
            <a:r>
              <a:rPr lang="en-US" sz="900" dirty="0"/>
              <a:t>That is why we developed the Service Offering Canvas (SOC) – a visual tool to help providers plan value propositions for politically</a:t>
            </a:r>
            <a:endParaRPr lang="en-GB" sz="900" dirty="0"/>
          </a:p>
        </p:txBody>
      </p:sp>
      <p:sp>
        <p:nvSpPr>
          <p:cNvPr id="5" name="Text Placeholder 4">
            <a:extLst>
              <a:ext uri="{FF2B5EF4-FFF2-40B4-BE49-F238E27FC236}">
                <a16:creationId xmlns:a16="http://schemas.microsoft.com/office/drawing/2014/main" id="{E7E9D761-EFA3-2B4B-9177-B06ED768D8D2}"/>
              </a:ext>
            </a:extLst>
          </p:cNvPr>
          <p:cNvSpPr>
            <a:spLocks noGrp="1"/>
          </p:cNvSpPr>
          <p:nvPr>
            <p:ph type="body" sz="quarter" idx="15"/>
          </p:nvPr>
        </p:nvSpPr>
        <p:spPr>
          <a:xfrm>
            <a:off x="4757743" y="915566"/>
            <a:ext cx="3928293" cy="3654406"/>
          </a:xfrm>
        </p:spPr>
        <p:txBody>
          <a:bodyPr/>
          <a:lstStyle/>
          <a:p>
            <a:pPr marL="0" indent="0">
              <a:lnSpc>
                <a:spcPts val="1500"/>
              </a:lnSpc>
              <a:buNone/>
            </a:pPr>
            <a:r>
              <a:rPr lang="en-US" sz="900" dirty="0"/>
              <a:t>important digital themes, such as electronic identification or digital messaging. In essence, SOC works by making its user, the digital agency, actively think about what it does, why and for whom. By explicitly mapping services and stakeholders onto the Canvas, the user is channeled into a service mindset that ensures that stakeholders' needs are appropriately anticipated and met. </a:t>
            </a:r>
          </a:p>
          <a:p>
            <a:pPr marL="0" indent="0">
              <a:lnSpc>
                <a:spcPts val="1500"/>
              </a:lnSpc>
              <a:buNone/>
            </a:pPr>
            <a:r>
              <a:rPr lang="en-US" sz="900" dirty="0"/>
              <a:t>When used on a continuous basis, SOC provides a way to keep one's finger on the pulse of their value proposition. It enables digital agencies to identify what they should start doing or stop doing as stakeholders come and go and political focuses shift. SOC also helps to structure dialogue and facilitate discussion when validating value propositions and priorities, which is instrumental in closing the gap between political intent and their execution in real-life. Most importantly, SOC takes a lightweight approach with a one-page template that is easy to adapt when needs change.</a:t>
            </a:r>
          </a:p>
          <a:p>
            <a:pPr marL="0" indent="0">
              <a:lnSpc>
                <a:spcPts val="1500"/>
              </a:lnSpc>
              <a:buNone/>
            </a:pPr>
            <a:r>
              <a:rPr lang="en-US" sz="900" dirty="0"/>
              <a:t>For a comprehensive overview of the SOC please see our Service Offering Canvas Playbook that accompanies this toolkit.</a:t>
            </a:r>
          </a:p>
          <a:p>
            <a:pPr marL="0" indent="0">
              <a:lnSpc>
                <a:spcPts val="1500"/>
              </a:lnSpc>
              <a:buNone/>
            </a:pPr>
            <a:br>
              <a:rPr lang="en-US" sz="900" dirty="0"/>
            </a:br>
            <a:endParaRPr lang="en-GB" sz="900" dirty="0"/>
          </a:p>
          <a:p>
            <a:pPr>
              <a:lnSpc>
                <a:spcPts val="1500"/>
              </a:lnSpc>
            </a:pPr>
            <a:endParaRPr lang="en-GB" dirty="0"/>
          </a:p>
        </p:txBody>
      </p:sp>
      <p:sp>
        <p:nvSpPr>
          <p:cNvPr id="2" name="Slide Number Placeholder 1">
            <a:extLst>
              <a:ext uri="{FF2B5EF4-FFF2-40B4-BE49-F238E27FC236}">
                <a16:creationId xmlns:a16="http://schemas.microsoft.com/office/drawing/2014/main" id="{1ADE064F-A8D2-2B42-AF80-392B2E9D2598}"/>
              </a:ext>
            </a:extLst>
          </p:cNvPr>
          <p:cNvSpPr>
            <a:spLocks noGrp="1"/>
          </p:cNvSpPr>
          <p:nvPr>
            <p:ph type="sldNum" sz="quarter" idx="16"/>
          </p:nvPr>
        </p:nvSpPr>
        <p:spPr/>
        <p:txBody>
          <a:bodyPr/>
          <a:lstStyle/>
          <a:p>
            <a:fld id="{9B4163E6-03BD-EE49-9B10-1C3025F7C476}" type="slidenum">
              <a:rPr lang="en-GB" altLang="en-US" smtClean="0"/>
              <a:pPr/>
              <a:t>2</a:t>
            </a:fld>
            <a:endParaRPr lang="en-GB" altLang="en-US"/>
          </a:p>
        </p:txBody>
      </p:sp>
    </p:spTree>
    <p:extLst>
      <p:ext uri="{BB962C8B-B14F-4D97-AF65-F5344CB8AC3E}">
        <p14:creationId xmlns:p14="http://schemas.microsoft.com/office/powerpoint/2010/main" val="255763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467544" y="357507"/>
            <a:ext cx="8218488" cy="702469"/>
          </a:xfrm>
          <a:prstGeom prst="rect">
            <a:avLst/>
          </a:prstGeom>
        </p:spPr>
        <p:txBody>
          <a:bodyPr lIns="91438" tIns="45719" rIns="91438" bIns="45719"/>
          <a:lst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a:lstStyle>
          <a:p>
            <a:r>
              <a:rPr lang="en-GB" sz="1800" b="0" dirty="0"/>
              <a:t>The Service Offering Canvas </a:t>
            </a:r>
          </a:p>
        </p:txBody>
      </p:sp>
      <p:sp>
        <p:nvSpPr>
          <p:cNvPr id="6" name="Rectangle 5"/>
          <p:cNvSpPr/>
          <p:nvPr/>
        </p:nvSpPr>
        <p:spPr>
          <a:xfrm>
            <a:off x="5868144" y="1193741"/>
            <a:ext cx="2817888" cy="1708160"/>
          </a:xfrm>
          <a:prstGeom prst="rect">
            <a:avLst/>
          </a:prstGeom>
        </p:spPr>
        <p:txBody>
          <a:bodyPr wrap="square">
            <a:spAutoFit/>
          </a:bodyPr>
          <a:lstStyle/>
          <a:p>
            <a:pPr>
              <a:spcAft>
                <a:spcPts val="600"/>
              </a:spcAft>
            </a:pP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The Service Offering Canvas offers:</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A concise overview of the different services provided to an ecosystem of stakeholders</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It was developed by the CEF </a:t>
            </a:r>
            <a:r>
              <a:rPr lang="en-US" sz="900" b="0" dirty="0" err="1">
                <a:solidFill>
                  <a:schemeClr val="tx1"/>
                </a:solidFill>
                <a:latin typeface="Verdana" panose="020B0604030504040204" pitchFamily="34" charset="0"/>
                <a:ea typeface="Verdana" panose="020B0604030504040204" pitchFamily="34" charset="0"/>
                <a:cs typeface="Verdana" panose="020B0604030504040204" pitchFamily="34" charset="0"/>
              </a:rPr>
              <a:t>programme</a:t>
            </a: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 to ensure a consistent and user-centric view of the organization</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The classifications are based on ITIL V3® (Core Services, Enabling Services and Enhancing Services)</a:t>
            </a:r>
            <a:endParaRPr lang="en-GB"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6012160" y="3179172"/>
            <a:ext cx="3240360" cy="369332"/>
          </a:xfrm>
          <a:prstGeom prst="rect">
            <a:avLst/>
          </a:prstGeom>
        </p:spPr>
        <p:txBody>
          <a:bodyPr wrap="square">
            <a:spAutoFit/>
          </a:bodyPr>
          <a:lstStyle/>
          <a:p>
            <a:r>
              <a:rPr lang="en-US" sz="900" b="0" dirty="0">
                <a:solidFill>
                  <a:schemeClr val="tx1"/>
                </a:solidFill>
              </a:rPr>
              <a:t>For a more information, please check out our Service Offering Canvas Playbook.</a:t>
            </a:r>
          </a:p>
        </p:txBody>
      </p:sp>
      <p:sp>
        <p:nvSpPr>
          <p:cNvPr id="4" name="Rectangle 3"/>
          <p:cNvSpPr/>
          <p:nvPr/>
        </p:nvSpPr>
        <p:spPr bwMode="auto">
          <a:xfrm>
            <a:off x="4499992" y="3219822"/>
            <a:ext cx="1008112" cy="288032"/>
          </a:xfrm>
          <a:prstGeom prst="rect">
            <a:avLst/>
          </a:prstGeom>
          <a:solidFill>
            <a:schemeClr val="bg1"/>
          </a:solidFill>
          <a:ln>
            <a:noFill/>
          </a:ln>
        </p:spPr>
        <p:txBody>
          <a:bodyPr rtlCol="0" anchor="t"/>
          <a:lstStyle/>
          <a:p>
            <a:pPr algn="ctr"/>
            <a:endParaRPr lang="en-GB" sz="1100" b="0" dirty="0">
              <a:solidFill>
                <a:srgbClr val="646567"/>
              </a:solidFill>
            </a:endParaRPr>
          </a:p>
        </p:txBody>
      </p:sp>
      <p:sp>
        <p:nvSpPr>
          <p:cNvPr id="3" name="Rounded Rectangle 2">
            <a:hlinkClick r:id="rId2"/>
            <a:extLst>
              <a:ext uri="{FF2B5EF4-FFF2-40B4-BE49-F238E27FC236}">
                <a16:creationId xmlns:a16="http://schemas.microsoft.com/office/drawing/2014/main" id="{83C4B10E-D39F-2544-B444-DF75F1DD7073}"/>
              </a:ext>
            </a:extLst>
          </p:cNvPr>
          <p:cNvSpPr/>
          <p:nvPr/>
        </p:nvSpPr>
        <p:spPr bwMode="auto">
          <a:xfrm>
            <a:off x="6084168" y="3600458"/>
            <a:ext cx="2304256" cy="339443"/>
          </a:xfrm>
          <a:prstGeom prst="roundRect">
            <a:avLst>
              <a:gd name="adj" fmla="val 7364"/>
            </a:avLst>
          </a:prstGeom>
          <a:solidFill>
            <a:srgbClr val="FBD635"/>
          </a:solidFill>
          <a:ln>
            <a:noFill/>
          </a:ln>
          <a:effectLst>
            <a:outerShdw blurRad="50800" dist="38100" dir="2700000" algn="tl" rotWithShape="0">
              <a:prstClr val="black">
                <a:alpha val="40000"/>
              </a:prstClr>
            </a:outerShdw>
          </a:effectLst>
        </p:spPr>
        <p:txBody>
          <a:bodyPr rtlCol="0" anchor="ctr"/>
          <a:lstStyle/>
          <a:p>
            <a:pPr algn="ctr"/>
            <a:r>
              <a:rPr lang="en-GB" sz="900" dirty="0">
                <a:solidFill>
                  <a:srgbClr val="646567"/>
                </a:solidFill>
              </a:rPr>
              <a:t>See the Playbook on our website</a:t>
            </a:r>
          </a:p>
        </p:txBody>
      </p:sp>
      <p:sp>
        <p:nvSpPr>
          <p:cNvPr id="8" name="Text Placeholder 4">
            <a:extLst>
              <a:ext uri="{FF2B5EF4-FFF2-40B4-BE49-F238E27FC236}">
                <a16:creationId xmlns:a16="http://schemas.microsoft.com/office/drawing/2014/main" id="{994E532B-44C7-EF49-9F23-5B38D32E3CEF}"/>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A simple visual tool that helps teams design and deliver solutions in complex stakeholder environments.</a:t>
            </a:r>
          </a:p>
        </p:txBody>
      </p:sp>
      <p:pic>
        <p:nvPicPr>
          <p:cNvPr id="7" name="Picture 6">
            <a:extLst>
              <a:ext uri="{FF2B5EF4-FFF2-40B4-BE49-F238E27FC236}">
                <a16:creationId xmlns:a16="http://schemas.microsoft.com/office/drawing/2014/main" id="{61E06507-338E-344A-B0AE-24D473E74D15}"/>
              </a:ext>
            </a:extLst>
          </p:cNvPr>
          <p:cNvPicPr>
            <a:picLocks noChangeAspect="1"/>
          </p:cNvPicPr>
          <p:nvPr/>
        </p:nvPicPr>
        <p:blipFill>
          <a:blip r:embed="rId3"/>
          <a:stretch>
            <a:fillRect/>
          </a:stretch>
        </p:blipFill>
        <p:spPr>
          <a:xfrm>
            <a:off x="539551" y="1197591"/>
            <a:ext cx="5223203" cy="2310263"/>
          </a:xfrm>
          <a:prstGeom prst="rect">
            <a:avLst/>
          </a:prstGeom>
        </p:spPr>
      </p:pic>
    </p:spTree>
    <p:extLst>
      <p:ext uri="{BB962C8B-B14F-4D97-AF65-F5344CB8AC3E}">
        <p14:creationId xmlns:p14="http://schemas.microsoft.com/office/powerpoint/2010/main" val="3381098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using the Service Offering Canvas</a:t>
            </a:r>
          </a:p>
        </p:txBody>
      </p:sp>
      <p:grpSp>
        <p:nvGrpSpPr>
          <p:cNvPr id="33" name="Group 32"/>
          <p:cNvGrpSpPr>
            <a:grpSpLocks noChangeAspect="1"/>
          </p:cNvGrpSpPr>
          <p:nvPr/>
        </p:nvGrpSpPr>
        <p:grpSpPr>
          <a:xfrm>
            <a:off x="677431" y="3570280"/>
            <a:ext cx="471578" cy="473017"/>
            <a:chOff x="8469313" y="823913"/>
            <a:chExt cx="520700" cy="522288"/>
          </a:xfrm>
        </p:grpSpPr>
        <p:sp>
          <p:nvSpPr>
            <p:cNvPr id="34" name="Freeform 15"/>
            <p:cNvSpPr>
              <a:spLocks noEditPoints="1"/>
            </p:cNvSpPr>
            <p:nvPr/>
          </p:nvSpPr>
          <p:spPr bwMode="auto">
            <a:xfrm>
              <a:off x="8469313" y="823913"/>
              <a:ext cx="520700" cy="522288"/>
            </a:xfrm>
            <a:custGeom>
              <a:avLst/>
              <a:gdLst>
                <a:gd name="T0" fmla="*/ 312 w 657"/>
                <a:gd name="T1" fmla="*/ 657 h 658"/>
                <a:gd name="T2" fmla="*/ 262 w 657"/>
                <a:gd name="T3" fmla="*/ 651 h 658"/>
                <a:gd name="T4" fmla="*/ 201 w 657"/>
                <a:gd name="T5" fmla="*/ 631 h 658"/>
                <a:gd name="T6" fmla="*/ 120 w 657"/>
                <a:gd name="T7" fmla="*/ 583 h 658"/>
                <a:gd name="T8" fmla="*/ 56 w 657"/>
                <a:gd name="T9" fmla="*/ 513 h 658"/>
                <a:gd name="T10" fmla="*/ 15 w 657"/>
                <a:gd name="T11" fmla="*/ 427 h 658"/>
                <a:gd name="T12" fmla="*/ 4 w 657"/>
                <a:gd name="T13" fmla="*/ 378 h 658"/>
                <a:gd name="T14" fmla="*/ 0 w 657"/>
                <a:gd name="T15" fmla="*/ 329 h 658"/>
                <a:gd name="T16" fmla="*/ 1 w 657"/>
                <a:gd name="T17" fmla="*/ 295 h 658"/>
                <a:gd name="T18" fmla="*/ 11 w 657"/>
                <a:gd name="T19" fmla="*/ 247 h 658"/>
                <a:gd name="T20" fmla="*/ 40 w 657"/>
                <a:gd name="T21" fmla="*/ 172 h 658"/>
                <a:gd name="T22" fmla="*/ 97 w 657"/>
                <a:gd name="T23" fmla="*/ 96 h 658"/>
                <a:gd name="T24" fmla="*/ 172 w 657"/>
                <a:gd name="T25" fmla="*/ 40 h 658"/>
                <a:gd name="T26" fmla="*/ 247 w 657"/>
                <a:gd name="T27" fmla="*/ 10 h 658"/>
                <a:gd name="T28" fmla="*/ 295 w 657"/>
                <a:gd name="T29" fmla="*/ 1 h 658"/>
                <a:gd name="T30" fmla="*/ 329 w 657"/>
                <a:gd name="T31" fmla="*/ 0 h 658"/>
                <a:gd name="T32" fmla="*/ 379 w 657"/>
                <a:gd name="T33" fmla="*/ 4 h 658"/>
                <a:gd name="T34" fmla="*/ 426 w 657"/>
                <a:gd name="T35" fmla="*/ 14 h 658"/>
                <a:gd name="T36" fmla="*/ 512 w 657"/>
                <a:gd name="T37" fmla="*/ 56 h 658"/>
                <a:gd name="T38" fmla="*/ 582 w 657"/>
                <a:gd name="T39" fmla="*/ 119 h 658"/>
                <a:gd name="T40" fmla="*/ 631 w 657"/>
                <a:gd name="T41" fmla="*/ 201 h 658"/>
                <a:gd name="T42" fmla="*/ 650 w 657"/>
                <a:gd name="T43" fmla="*/ 263 h 658"/>
                <a:gd name="T44" fmla="*/ 657 w 657"/>
                <a:gd name="T45" fmla="*/ 311 h 658"/>
                <a:gd name="T46" fmla="*/ 657 w 657"/>
                <a:gd name="T47" fmla="*/ 346 h 658"/>
                <a:gd name="T48" fmla="*/ 650 w 657"/>
                <a:gd name="T49" fmla="*/ 395 h 658"/>
                <a:gd name="T50" fmla="*/ 631 w 657"/>
                <a:gd name="T51" fmla="*/ 456 h 658"/>
                <a:gd name="T52" fmla="*/ 582 w 657"/>
                <a:gd name="T53" fmla="*/ 538 h 658"/>
                <a:gd name="T54" fmla="*/ 512 w 657"/>
                <a:gd name="T55" fmla="*/ 601 h 658"/>
                <a:gd name="T56" fmla="*/ 426 w 657"/>
                <a:gd name="T57" fmla="*/ 643 h 658"/>
                <a:gd name="T58" fmla="*/ 379 w 657"/>
                <a:gd name="T59" fmla="*/ 654 h 658"/>
                <a:gd name="T60" fmla="*/ 329 w 657"/>
                <a:gd name="T61" fmla="*/ 658 h 658"/>
                <a:gd name="T62" fmla="*/ 329 w 657"/>
                <a:gd name="T63" fmla="*/ 37 h 658"/>
                <a:gd name="T64" fmla="*/ 242 w 657"/>
                <a:gd name="T65" fmla="*/ 51 h 658"/>
                <a:gd name="T66" fmla="*/ 167 w 657"/>
                <a:gd name="T67" fmla="*/ 87 h 658"/>
                <a:gd name="T68" fmla="*/ 103 w 657"/>
                <a:gd name="T69" fmla="*/ 143 h 658"/>
                <a:gd name="T70" fmla="*/ 60 w 657"/>
                <a:gd name="T71" fmla="*/ 216 h 658"/>
                <a:gd name="T72" fmla="*/ 39 w 657"/>
                <a:gd name="T73" fmla="*/ 299 h 658"/>
                <a:gd name="T74" fmla="*/ 39 w 657"/>
                <a:gd name="T75" fmla="*/ 358 h 658"/>
                <a:gd name="T76" fmla="*/ 60 w 657"/>
                <a:gd name="T77" fmla="*/ 442 h 658"/>
                <a:gd name="T78" fmla="*/ 103 w 657"/>
                <a:gd name="T79" fmla="*/ 514 h 658"/>
                <a:gd name="T80" fmla="*/ 167 w 657"/>
                <a:gd name="T81" fmla="*/ 571 h 658"/>
                <a:gd name="T82" fmla="*/ 242 w 657"/>
                <a:gd name="T83" fmla="*/ 607 h 658"/>
                <a:gd name="T84" fmla="*/ 329 w 657"/>
                <a:gd name="T85" fmla="*/ 620 h 658"/>
                <a:gd name="T86" fmla="*/ 387 w 657"/>
                <a:gd name="T87" fmla="*/ 614 h 658"/>
                <a:gd name="T88" fmla="*/ 467 w 657"/>
                <a:gd name="T89" fmla="*/ 584 h 658"/>
                <a:gd name="T90" fmla="*/ 535 w 657"/>
                <a:gd name="T91" fmla="*/ 534 h 658"/>
                <a:gd name="T92" fmla="*/ 584 w 657"/>
                <a:gd name="T93" fmla="*/ 467 h 658"/>
                <a:gd name="T94" fmla="*/ 614 w 657"/>
                <a:gd name="T95" fmla="*/ 388 h 658"/>
                <a:gd name="T96" fmla="*/ 619 w 657"/>
                <a:gd name="T97" fmla="*/ 329 h 658"/>
                <a:gd name="T98" fmla="*/ 607 w 657"/>
                <a:gd name="T99" fmla="*/ 243 h 658"/>
                <a:gd name="T100" fmla="*/ 570 w 657"/>
                <a:gd name="T101" fmla="*/ 166 h 658"/>
                <a:gd name="T102" fmla="*/ 513 w 657"/>
                <a:gd name="T103" fmla="*/ 104 h 658"/>
                <a:gd name="T104" fmla="*/ 442 w 657"/>
                <a:gd name="T105" fmla="*/ 60 h 658"/>
                <a:gd name="T106" fmla="*/ 359 w 657"/>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9" y="658"/>
                  </a:moveTo>
                  <a:lnTo>
                    <a:pt x="329" y="658"/>
                  </a:lnTo>
                  <a:lnTo>
                    <a:pt x="312" y="657"/>
                  </a:lnTo>
                  <a:lnTo>
                    <a:pt x="295" y="655"/>
                  </a:lnTo>
                  <a:lnTo>
                    <a:pt x="278" y="654"/>
                  </a:lnTo>
                  <a:lnTo>
                    <a:pt x="262" y="651"/>
                  </a:lnTo>
                  <a:lnTo>
                    <a:pt x="247" y="647"/>
                  </a:lnTo>
                  <a:lnTo>
                    <a:pt x="231" y="643"/>
                  </a:lnTo>
                  <a:lnTo>
                    <a:pt x="201" y="631"/>
                  </a:lnTo>
                  <a:lnTo>
                    <a:pt x="172" y="618"/>
                  </a:lnTo>
                  <a:lnTo>
                    <a:pt x="145" y="601"/>
                  </a:lnTo>
                  <a:lnTo>
                    <a:pt x="120" y="583"/>
                  </a:lnTo>
                  <a:lnTo>
                    <a:pt x="97" y="561"/>
                  </a:lnTo>
                  <a:lnTo>
                    <a:pt x="75" y="538"/>
                  </a:lnTo>
                  <a:lnTo>
                    <a:pt x="56" y="513"/>
                  </a:lnTo>
                  <a:lnTo>
                    <a:pt x="40" y="486"/>
                  </a:lnTo>
                  <a:lnTo>
                    <a:pt x="26" y="456"/>
                  </a:lnTo>
                  <a:lnTo>
                    <a:pt x="15" y="427"/>
                  </a:lnTo>
                  <a:lnTo>
                    <a:pt x="11" y="411"/>
                  </a:lnTo>
                  <a:lnTo>
                    <a:pt x="7" y="395"/>
                  </a:lnTo>
                  <a:lnTo>
                    <a:pt x="4" y="378"/>
                  </a:lnTo>
                  <a:lnTo>
                    <a:pt x="1" y="362"/>
                  </a:lnTo>
                  <a:lnTo>
                    <a:pt x="0" y="346"/>
                  </a:lnTo>
                  <a:lnTo>
                    <a:pt x="0" y="329"/>
                  </a:lnTo>
                  <a:lnTo>
                    <a:pt x="0" y="329"/>
                  </a:lnTo>
                  <a:lnTo>
                    <a:pt x="0" y="311"/>
                  </a:lnTo>
                  <a:lnTo>
                    <a:pt x="1" y="295"/>
                  </a:lnTo>
                  <a:lnTo>
                    <a:pt x="4" y="279"/>
                  </a:lnTo>
                  <a:lnTo>
                    <a:pt x="7" y="263"/>
                  </a:lnTo>
                  <a:lnTo>
                    <a:pt x="11" y="247"/>
                  </a:lnTo>
                  <a:lnTo>
                    <a:pt x="15" y="231"/>
                  </a:lnTo>
                  <a:lnTo>
                    <a:pt x="26" y="201"/>
                  </a:lnTo>
                  <a:lnTo>
                    <a:pt x="40" y="172"/>
                  </a:lnTo>
                  <a:lnTo>
                    <a:pt x="56" y="145"/>
                  </a:lnTo>
                  <a:lnTo>
                    <a:pt x="75" y="119"/>
                  </a:lnTo>
                  <a:lnTo>
                    <a:pt x="97" y="96"/>
                  </a:lnTo>
                  <a:lnTo>
                    <a:pt x="120" y="75"/>
                  </a:lnTo>
                  <a:lnTo>
                    <a:pt x="145" y="56"/>
                  </a:lnTo>
                  <a:lnTo>
                    <a:pt x="172" y="40"/>
                  </a:lnTo>
                  <a:lnTo>
                    <a:pt x="201" y="25"/>
                  </a:lnTo>
                  <a:lnTo>
                    <a:pt x="231" y="14"/>
                  </a:lnTo>
                  <a:lnTo>
                    <a:pt x="247" y="10"/>
                  </a:lnTo>
                  <a:lnTo>
                    <a:pt x="262" y="6"/>
                  </a:lnTo>
                  <a:lnTo>
                    <a:pt x="278" y="4"/>
                  </a:lnTo>
                  <a:lnTo>
                    <a:pt x="295" y="1"/>
                  </a:lnTo>
                  <a:lnTo>
                    <a:pt x="312" y="0"/>
                  </a:lnTo>
                  <a:lnTo>
                    <a:pt x="329" y="0"/>
                  </a:lnTo>
                  <a:lnTo>
                    <a:pt x="329" y="0"/>
                  </a:lnTo>
                  <a:lnTo>
                    <a:pt x="345" y="0"/>
                  </a:lnTo>
                  <a:lnTo>
                    <a:pt x="363" y="1"/>
                  </a:lnTo>
                  <a:lnTo>
                    <a:pt x="379" y="4"/>
                  </a:lnTo>
                  <a:lnTo>
                    <a:pt x="395" y="6"/>
                  </a:lnTo>
                  <a:lnTo>
                    <a:pt x="411" y="10"/>
                  </a:lnTo>
                  <a:lnTo>
                    <a:pt x="426" y="14"/>
                  </a:lnTo>
                  <a:lnTo>
                    <a:pt x="457" y="25"/>
                  </a:lnTo>
                  <a:lnTo>
                    <a:pt x="485" y="40"/>
                  </a:lnTo>
                  <a:lnTo>
                    <a:pt x="512" y="56"/>
                  </a:lnTo>
                  <a:lnTo>
                    <a:pt x="537" y="75"/>
                  </a:lnTo>
                  <a:lnTo>
                    <a:pt x="561" y="96"/>
                  </a:lnTo>
                  <a:lnTo>
                    <a:pt x="582" y="119"/>
                  </a:lnTo>
                  <a:lnTo>
                    <a:pt x="602" y="145"/>
                  </a:lnTo>
                  <a:lnTo>
                    <a:pt x="618" y="172"/>
                  </a:lnTo>
                  <a:lnTo>
                    <a:pt x="631" y="201"/>
                  </a:lnTo>
                  <a:lnTo>
                    <a:pt x="642" y="231"/>
                  </a:lnTo>
                  <a:lnTo>
                    <a:pt x="647" y="247"/>
                  </a:lnTo>
                  <a:lnTo>
                    <a:pt x="650" y="263"/>
                  </a:lnTo>
                  <a:lnTo>
                    <a:pt x="654" y="279"/>
                  </a:lnTo>
                  <a:lnTo>
                    <a:pt x="655" y="295"/>
                  </a:lnTo>
                  <a:lnTo>
                    <a:pt x="657" y="311"/>
                  </a:lnTo>
                  <a:lnTo>
                    <a:pt x="657" y="329"/>
                  </a:lnTo>
                  <a:lnTo>
                    <a:pt x="657" y="329"/>
                  </a:lnTo>
                  <a:lnTo>
                    <a:pt x="657" y="346"/>
                  </a:lnTo>
                  <a:lnTo>
                    <a:pt x="655" y="362"/>
                  </a:lnTo>
                  <a:lnTo>
                    <a:pt x="654" y="378"/>
                  </a:lnTo>
                  <a:lnTo>
                    <a:pt x="650" y="395"/>
                  </a:lnTo>
                  <a:lnTo>
                    <a:pt x="647" y="411"/>
                  </a:lnTo>
                  <a:lnTo>
                    <a:pt x="642" y="427"/>
                  </a:lnTo>
                  <a:lnTo>
                    <a:pt x="631" y="456"/>
                  </a:lnTo>
                  <a:lnTo>
                    <a:pt x="618" y="486"/>
                  </a:lnTo>
                  <a:lnTo>
                    <a:pt x="602" y="513"/>
                  </a:lnTo>
                  <a:lnTo>
                    <a:pt x="582" y="538"/>
                  </a:lnTo>
                  <a:lnTo>
                    <a:pt x="561" y="561"/>
                  </a:lnTo>
                  <a:lnTo>
                    <a:pt x="537" y="583"/>
                  </a:lnTo>
                  <a:lnTo>
                    <a:pt x="512" y="601"/>
                  </a:lnTo>
                  <a:lnTo>
                    <a:pt x="485" y="618"/>
                  </a:lnTo>
                  <a:lnTo>
                    <a:pt x="457" y="631"/>
                  </a:lnTo>
                  <a:lnTo>
                    <a:pt x="426" y="643"/>
                  </a:lnTo>
                  <a:lnTo>
                    <a:pt x="411" y="647"/>
                  </a:lnTo>
                  <a:lnTo>
                    <a:pt x="395" y="651"/>
                  </a:lnTo>
                  <a:lnTo>
                    <a:pt x="379" y="654"/>
                  </a:lnTo>
                  <a:lnTo>
                    <a:pt x="363" y="655"/>
                  </a:lnTo>
                  <a:lnTo>
                    <a:pt x="345" y="657"/>
                  </a:lnTo>
                  <a:lnTo>
                    <a:pt x="329" y="658"/>
                  </a:lnTo>
                  <a:lnTo>
                    <a:pt x="329" y="658"/>
                  </a:lnTo>
                  <a:close/>
                  <a:moveTo>
                    <a:pt x="329" y="37"/>
                  </a:moveTo>
                  <a:lnTo>
                    <a:pt x="329" y="37"/>
                  </a:lnTo>
                  <a:lnTo>
                    <a:pt x="300" y="39"/>
                  </a:lnTo>
                  <a:lnTo>
                    <a:pt x="270" y="44"/>
                  </a:lnTo>
                  <a:lnTo>
                    <a:pt x="242" y="51"/>
                  </a:lnTo>
                  <a:lnTo>
                    <a:pt x="215" y="60"/>
                  </a:lnTo>
                  <a:lnTo>
                    <a:pt x="189" y="72"/>
                  </a:lnTo>
                  <a:lnTo>
                    <a:pt x="167" y="87"/>
                  </a:lnTo>
                  <a:lnTo>
                    <a:pt x="144" y="104"/>
                  </a:lnTo>
                  <a:lnTo>
                    <a:pt x="122" y="123"/>
                  </a:lnTo>
                  <a:lnTo>
                    <a:pt x="103" y="143"/>
                  </a:lnTo>
                  <a:lnTo>
                    <a:pt x="87" y="166"/>
                  </a:lnTo>
                  <a:lnTo>
                    <a:pt x="73" y="190"/>
                  </a:lnTo>
                  <a:lnTo>
                    <a:pt x="60" y="216"/>
                  </a:lnTo>
                  <a:lnTo>
                    <a:pt x="51" y="243"/>
                  </a:lnTo>
                  <a:lnTo>
                    <a:pt x="43" y="270"/>
                  </a:lnTo>
                  <a:lnTo>
                    <a:pt x="39" y="299"/>
                  </a:lnTo>
                  <a:lnTo>
                    <a:pt x="38" y="329"/>
                  </a:lnTo>
                  <a:lnTo>
                    <a:pt x="38" y="329"/>
                  </a:lnTo>
                  <a:lnTo>
                    <a:pt x="39" y="358"/>
                  </a:lnTo>
                  <a:lnTo>
                    <a:pt x="43" y="388"/>
                  </a:lnTo>
                  <a:lnTo>
                    <a:pt x="51" y="415"/>
                  </a:lnTo>
                  <a:lnTo>
                    <a:pt x="60" y="442"/>
                  </a:lnTo>
                  <a:lnTo>
                    <a:pt x="73" y="467"/>
                  </a:lnTo>
                  <a:lnTo>
                    <a:pt x="87" y="491"/>
                  </a:lnTo>
                  <a:lnTo>
                    <a:pt x="103" y="514"/>
                  </a:lnTo>
                  <a:lnTo>
                    <a:pt x="122" y="534"/>
                  </a:lnTo>
                  <a:lnTo>
                    <a:pt x="144" y="553"/>
                  </a:lnTo>
                  <a:lnTo>
                    <a:pt x="167" y="571"/>
                  </a:lnTo>
                  <a:lnTo>
                    <a:pt x="189" y="584"/>
                  </a:lnTo>
                  <a:lnTo>
                    <a:pt x="215" y="597"/>
                  </a:lnTo>
                  <a:lnTo>
                    <a:pt x="242" y="607"/>
                  </a:lnTo>
                  <a:lnTo>
                    <a:pt x="270" y="614"/>
                  </a:lnTo>
                  <a:lnTo>
                    <a:pt x="300" y="619"/>
                  </a:lnTo>
                  <a:lnTo>
                    <a:pt x="329" y="620"/>
                  </a:lnTo>
                  <a:lnTo>
                    <a:pt x="329" y="620"/>
                  </a:lnTo>
                  <a:lnTo>
                    <a:pt x="359" y="619"/>
                  </a:lnTo>
                  <a:lnTo>
                    <a:pt x="387" y="614"/>
                  </a:lnTo>
                  <a:lnTo>
                    <a:pt x="415" y="607"/>
                  </a:lnTo>
                  <a:lnTo>
                    <a:pt x="442" y="597"/>
                  </a:lnTo>
                  <a:lnTo>
                    <a:pt x="467" y="584"/>
                  </a:lnTo>
                  <a:lnTo>
                    <a:pt x="492" y="571"/>
                  </a:lnTo>
                  <a:lnTo>
                    <a:pt x="513" y="553"/>
                  </a:lnTo>
                  <a:lnTo>
                    <a:pt x="535" y="534"/>
                  </a:lnTo>
                  <a:lnTo>
                    <a:pt x="553" y="514"/>
                  </a:lnTo>
                  <a:lnTo>
                    <a:pt x="570" y="491"/>
                  </a:lnTo>
                  <a:lnTo>
                    <a:pt x="584" y="467"/>
                  </a:lnTo>
                  <a:lnTo>
                    <a:pt x="596" y="442"/>
                  </a:lnTo>
                  <a:lnTo>
                    <a:pt x="607" y="415"/>
                  </a:lnTo>
                  <a:lnTo>
                    <a:pt x="614" y="388"/>
                  </a:lnTo>
                  <a:lnTo>
                    <a:pt x="618" y="358"/>
                  </a:lnTo>
                  <a:lnTo>
                    <a:pt x="619" y="329"/>
                  </a:lnTo>
                  <a:lnTo>
                    <a:pt x="619" y="329"/>
                  </a:lnTo>
                  <a:lnTo>
                    <a:pt x="618" y="299"/>
                  </a:lnTo>
                  <a:lnTo>
                    <a:pt x="614" y="270"/>
                  </a:lnTo>
                  <a:lnTo>
                    <a:pt x="607" y="243"/>
                  </a:lnTo>
                  <a:lnTo>
                    <a:pt x="596" y="216"/>
                  </a:lnTo>
                  <a:lnTo>
                    <a:pt x="584" y="190"/>
                  </a:lnTo>
                  <a:lnTo>
                    <a:pt x="570" y="166"/>
                  </a:lnTo>
                  <a:lnTo>
                    <a:pt x="553" y="143"/>
                  </a:lnTo>
                  <a:lnTo>
                    <a:pt x="535" y="123"/>
                  </a:lnTo>
                  <a:lnTo>
                    <a:pt x="513" y="104"/>
                  </a:lnTo>
                  <a:lnTo>
                    <a:pt x="492" y="87"/>
                  </a:lnTo>
                  <a:lnTo>
                    <a:pt x="467" y="72"/>
                  </a:lnTo>
                  <a:lnTo>
                    <a:pt x="442" y="60"/>
                  </a:lnTo>
                  <a:lnTo>
                    <a:pt x="415" y="51"/>
                  </a:lnTo>
                  <a:lnTo>
                    <a:pt x="387" y="44"/>
                  </a:lnTo>
                  <a:lnTo>
                    <a:pt x="359" y="39"/>
                  </a:lnTo>
                  <a:lnTo>
                    <a:pt x="329" y="37"/>
                  </a:lnTo>
                  <a:lnTo>
                    <a:pt x="329"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sp>
          <p:nvSpPr>
            <p:cNvPr id="35" name="Freeform 102"/>
            <p:cNvSpPr>
              <a:spLocks/>
            </p:cNvSpPr>
            <p:nvPr/>
          </p:nvSpPr>
          <p:spPr bwMode="auto">
            <a:xfrm>
              <a:off x="8629651" y="1149350"/>
              <a:ext cx="211138" cy="50800"/>
            </a:xfrm>
            <a:custGeom>
              <a:avLst/>
              <a:gdLst>
                <a:gd name="T0" fmla="*/ 4 w 266"/>
                <a:gd name="T1" fmla="*/ 0 h 65"/>
                <a:gd name="T2" fmla="*/ 4 w 266"/>
                <a:gd name="T3" fmla="*/ 0 h 65"/>
                <a:gd name="T4" fmla="*/ 1 w 266"/>
                <a:gd name="T5" fmla="*/ 2 h 65"/>
                <a:gd name="T6" fmla="*/ 0 w 266"/>
                <a:gd name="T7" fmla="*/ 6 h 65"/>
                <a:gd name="T8" fmla="*/ 0 w 266"/>
                <a:gd name="T9" fmla="*/ 59 h 65"/>
                <a:gd name="T10" fmla="*/ 0 w 266"/>
                <a:gd name="T11" fmla="*/ 59 h 65"/>
                <a:gd name="T12" fmla="*/ 1 w 266"/>
                <a:gd name="T13" fmla="*/ 63 h 65"/>
                <a:gd name="T14" fmla="*/ 4 w 266"/>
                <a:gd name="T15" fmla="*/ 65 h 65"/>
                <a:gd name="T16" fmla="*/ 260 w 266"/>
                <a:gd name="T17" fmla="*/ 65 h 65"/>
                <a:gd name="T18" fmla="*/ 260 w 266"/>
                <a:gd name="T19" fmla="*/ 65 h 65"/>
                <a:gd name="T20" fmla="*/ 264 w 266"/>
                <a:gd name="T21" fmla="*/ 63 h 65"/>
                <a:gd name="T22" fmla="*/ 266 w 266"/>
                <a:gd name="T23" fmla="*/ 59 h 65"/>
                <a:gd name="T24" fmla="*/ 266 w 266"/>
                <a:gd name="T25" fmla="*/ 6 h 65"/>
                <a:gd name="T26" fmla="*/ 266 w 266"/>
                <a:gd name="T27" fmla="*/ 6 h 65"/>
                <a:gd name="T28" fmla="*/ 264 w 266"/>
                <a:gd name="T29" fmla="*/ 2 h 65"/>
                <a:gd name="T30" fmla="*/ 260 w 266"/>
                <a:gd name="T31" fmla="*/ 0 h 65"/>
                <a:gd name="T32" fmla="*/ 157 w 266"/>
                <a:gd name="T33" fmla="*/ 0 h 65"/>
                <a:gd name="T34" fmla="*/ 157 w 266"/>
                <a:gd name="T35" fmla="*/ 10 h 65"/>
                <a:gd name="T36" fmla="*/ 157 w 266"/>
                <a:gd name="T37" fmla="*/ 10 h 65"/>
                <a:gd name="T38" fmla="*/ 156 w 266"/>
                <a:gd name="T39" fmla="*/ 14 h 65"/>
                <a:gd name="T40" fmla="*/ 152 w 266"/>
                <a:gd name="T41" fmla="*/ 15 h 65"/>
                <a:gd name="T42" fmla="*/ 113 w 266"/>
                <a:gd name="T43" fmla="*/ 15 h 65"/>
                <a:gd name="T44" fmla="*/ 113 w 266"/>
                <a:gd name="T45" fmla="*/ 15 h 65"/>
                <a:gd name="T46" fmla="*/ 109 w 266"/>
                <a:gd name="T47" fmla="*/ 14 h 65"/>
                <a:gd name="T48" fmla="*/ 107 w 266"/>
                <a:gd name="T49" fmla="*/ 10 h 65"/>
                <a:gd name="T50" fmla="*/ 107 w 266"/>
                <a:gd name="T51" fmla="*/ 0 h 65"/>
                <a:gd name="T52" fmla="*/ 4 w 266"/>
                <a:gd name="T5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6" h="65">
                  <a:moveTo>
                    <a:pt x="4" y="0"/>
                  </a:moveTo>
                  <a:lnTo>
                    <a:pt x="4" y="0"/>
                  </a:lnTo>
                  <a:lnTo>
                    <a:pt x="1" y="2"/>
                  </a:lnTo>
                  <a:lnTo>
                    <a:pt x="0" y="6"/>
                  </a:lnTo>
                  <a:lnTo>
                    <a:pt x="0" y="59"/>
                  </a:lnTo>
                  <a:lnTo>
                    <a:pt x="0" y="59"/>
                  </a:lnTo>
                  <a:lnTo>
                    <a:pt x="1" y="63"/>
                  </a:lnTo>
                  <a:lnTo>
                    <a:pt x="4" y="65"/>
                  </a:lnTo>
                  <a:lnTo>
                    <a:pt x="260" y="65"/>
                  </a:lnTo>
                  <a:lnTo>
                    <a:pt x="260" y="65"/>
                  </a:lnTo>
                  <a:lnTo>
                    <a:pt x="264" y="63"/>
                  </a:lnTo>
                  <a:lnTo>
                    <a:pt x="266" y="59"/>
                  </a:lnTo>
                  <a:lnTo>
                    <a:pt x="266" y="6"/>
                  </a:lnTo>
                  <a:lnTo>
                    <a:pt x="266" y="6"/>
                  </a:lnTo>
                  <a:lnTo>
                    <a:pt x="264" y="2"/>
                  </a:lnTo>
                  <a:lnTo>
                    <a:pt x="260" y="0"/>
                  </a:lnTo>
                  <a:lnTo>
                    <a:pt x="157" y="0"/>
                  </a:lnTo>
                  <a:lnTo>
                    <a:pt x="157" y="10"/>
                  </a:lnTo>
                  <a:lnTo>
                    <a:pt x="157" y="10"/>
                  </a:lnTo>
                  <a:lnTo>
                    <a:pt x="156" y="14"/>
                  </a:lnTo>
                  <a:lnTo>
                    <a:pt x="152" y="15"/>
                  </a:lnTo>
                  <a:lnTo>
                    <a:pt x="113" y="15"/>
                  </a:lnTo>
                  <a:lnTo>
                    <a:pt x="113" y="15"/>
                  </a:lnTo>
                  <a:lnTo>
                    <a:pt x="109" y="14"/>
                  </a:lnTo>
                  <a:lnTo>
                    <a:pt x="107" y="10"/>
                  </a:lnTo>
                  <a:lnTo>
                    <a:pt x="107"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sp>
          <p:nvSpPr>
            <p:cNvPr id="36" name="Freeform 103"/>
            <p:cNvSpPr>
              <a:spLocks noEditPoints="1"/>
            </p:cNvSpPr>
            <p:nvPr/>
          </p:nvSpPr>
          <p:spPr bwMode="auto">
            <a:xfrm>
              <a:off x="8613776" y="981075"/>
              <a:ext cx="242888" cy="160338"/>
            </a:xfrm>
            <a:custGeom>
              <a:avLst/>
              <a:gdLst>
                <a:gd name="T0" fmla="*/ 301 w 306"/>
                <a:gd name="T1" fmla="*/ 30 h 203"/>
                <a:gd name="T2" fmla="*/ 207 w 306"/>
                <a:gd name="T3" fmla="*/ 30 h 203"/>
                <a:gd name="T4" fmla="*/ 207 w 306"/>
                <a:gd name="T5" fmla="*/ 6 h 203"/>
                <a:gd name="T6" fmla="*/ 207 w 306"/>
                <a:gd name="T7" fmla="*/ 6 h 203"/>
                <a:gd name="T8" fmla="*/ 205 w 306"/>
                <a:gd name="T9" fmla="*/ 1 h 203"/>
                <a:gd name="T10" fmla="*/ 201 w 306"/>
                <a:gd name="T11" fmla="*/ 0 h 203"/>
                <a:gd name="T12" fmla="*/ 103 w 306"/>
                <a:gd name="T13" fmla="*/ 0 h 203"/>
                <a:gd name="T14" fmla="*/ 103 w 306"/>
                <a:gd name="T15" fmla="*/ 0 h 203"/>
                <a:gd name="T16" fmla="*/ 99 w 306"/>
                <a:gd name="T17" fmla="*/ 1 h 203"/>
                <a:gd name="T18" fmla="*/ 98 w 306"/>
                <a:gd name="T19" fmla="*/ 6 h 203"/>
                <a:gd name="T20" fmla="*/ 98 w 306"/>
                <a:gd name="T21" fmla="*/ 30 h 203"/>
                <a:gd name="T22" fmla="*/ 5 w 306"/>
                <a:gd name="T23" fmla="*/ 30 h 203"/>
                <a:gd name="T24" fmla="*/ 5 w 306"/>
                <a:gd name="T25" fmla="*/ 30 h 203"/>
                <a:gd name="T26" fmla="*/ 1 w 306"/>
                <a:gd name="T27" fmla="*/ 31 h 203"/>
                <a:gd name="T28" fmla="*/ 0 w 306"/>
                <a:gd name="T29" fmla="*/ 35 h 203"/>
                <a:gd name="T30" fmla="*/ 0 w 306"/>
                <a:gd name="T31" fmla="*/ 198 h 203"/>
                <a:gd name="T32" fmla="*/ 0 w 306"/>
                <a:gd name="T33" fmla="*/ 198 h 203"/>
                <a:gd name="T34" fmla="*/ 1 w 306"/>
                <a:gd name="T35" fmla="*/ 200 h 203"/>
                <a:gd name="T36" fmla="*/ 5 w 306"/>
                <a:gd name="T37" fmla="*/ 203 h 203"/>
                <a:gd name="T38" fmla="*/ 127 w 306"/>
                <a:gd name="T39" fmla="*/ 203 h 203"/>
                <a:gd name="T40" fmla="*/ 127 w 306"/>
                <a:gd name="T41" fmla="*/ 183 h 203"/>
                <a:gd name="T42" fmla="*/ 127 w 306"/>
                <a:gd name="T43" fmla="*/ 183 h 203"/>
                <a:gd name="T44" fmla="*/ 129 w 306"/>
                <a:gd name="T45" fmla="*/ 179 h 203"/>
                <a:gd name="T46" fmla="*/ 133 w 306"/>
                <a:gd name="T47" fmla="*/ 177 h 203"/>
                <a:gd name="T48" fmla="*/ 172 w 306"/>
                <a:gd name="T49" fmla="*/ 177 h 203"/>
                <a:gd name="T50" fmla="*/ 172 w 306"/>
                <a:gd name="T51" fmla="*/ 177 h 203"/>
                <a:gd name="T52" fmla="*/ 176 w 306"/>
                <a:gd name="T53" fmla="*/ 179 h 203"/>
                <a:gd name="T54" fmla="*/ 177 w 306"/>
                <a:gd name="T55" fmla="*/ 183 h 203"/>
                <a:gd name="T56" fmla="*/ 177 w 306"/>
                <a:gd name="T57" fmla="*/ 203 h 203"/>
                <a:gd name="T58" fmla="*/ 301 w 306"/>
                <a:gd name="T59" fmla="*/ 203 h 203"/>
                <a:gd name="T60" fmla="*/ 301 w 306"/>
                <a:gd name="T61" fmla="*/ 203 h 203"/>
                <a:gd name="T62" fmla="*/ 303 w 306"/>
                <a:gd name="T63" fmla="*/ 200 h 203"/>
                <a:gd name="T64" fmla="*/ 306 w 306"/>
                <a:gd name="T65" fmla="*/ 198 h 203"/>
                <a:gd name="T66" fmla="*/ 306 w 306"/>
                <a:gd name="T67" fmla="*/ 35 h 203"/>
                <a:gd name="T68" fmla="*/ 306 w 306"/>
                <a:gd name="T69" fmla="*/ 35 h 203"/>
                <a:gd name="T70" fmla="*/ 303 w 306"/>
                <a:gd name="T71" fmla="*/ 31 h 203"/>
                <a:gd name="T72" fmla="*/ 301 w 306"/>
                <a:gd name="T73" fmla="*/ 30 h 203"/>
                <a:gd name="T74" fmla="*/ 301 w 306"/>
                <a:gd name="T75" fmla="*/ 30 h 203"/>
                <a:gd name="T76" fmla="*/ 197 w 306"/>
                <a:gd name="T77" fmla="*/ 30 h 203"/>
                <a:gd name="T78" fmla="*/ 108 w 306"/>
                <a:gd name="T79" fmla="*/ 30 h 203"/>
                <a:gd name="T80" fmla="*/ 108 w 306"/>
                <a:gd name="T81" fmla="*/ 10 h 203"/>
                <a:gd name="T82" fmla="*/ 197 w 306"/>
                <a:gd name="T83" fmla="*/ 10 h 203"/>
                <a:gd name="T84" fmla="*/ 197 w 306"/>
                <a:gd name="T85" fmla="*/ 3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203">
                  <a:moveTo>
                    <a:pt x="301" y="30"/>
                  </a:moveTo>
                  <a:lnTo>
                    <a:pt x="207" y="30"/>
                  </a:lnTo>
                  <a:lnTo>
                    <a:pt x="207" y="6"/>
                  </a:lnTo>
                  <a:lnTo>
                    <a:pt x="207" y="6"/>
                  </a:lnTo>
                  <a:lnTo>
                    <a:pt x="205" y="1"/>
                  </a:lnTo>
                  <a:lnTo>
                    <a:pt x="201" y="0"/>
                  </a:lnTo>
                  <a:lnTo>
                    <a:pt x="103" y="0"/>
                  </a:lnTo>
                  <a:lnTo>
                    <a:pt x="103" y="0"/>
                  </a:lnTo>
                  <a:lnTo>
                    <a:pt x="99" y="1"/>
                  </a:lnTo>
                  <a:lnTo>
                    <a:pt x="98" y="6"/>
                  </a:lnTo>
                  <a:lnTo>
                    <a:pt x="98" y="30"/>
                  </a:lnTo>
                  <a:lnTo>
                    <a:pt x="5" y="30"/>
                  </a:lnTo>
                  <a:lnTo>
                    <a:pt x="5" y="30"/>
                  </a:lnTo>
                  <a:lnTo>
                    <a:pt x="1" y="31"/>
                  </a:lnTo>
                  <a:lnTo>
                    <a:pt x="0" y="35"/>
                  </a:lnTo>
                  <a:lnTo>
                    <a:pt x="0" y="198"/>
                  </a:lnTo>
                  <a:lnTo>
                    <a:pt x="0" y="198"/>
                  </a:lnTo>
                  <a:lnTo>
                    <a:pt x="1" y="200"/>
                  </a:lnTo>
                  <a:lnTo>
                    <a:pt x="5" y="203"/>
                  </a:lnTo>
                  <a:lnTo>
                    <a:pt x="127" y="203"/>
                  </a:lnTo>
                  <a:lnTo>
                    <a:pt x="127" y="183"/>
                  </a:lnTo>
                  <a:lnTo>
                    <a:pt x="127" y="183"/>
                  </a:lnTo>
                  <a:lnTo>
                    <a:pt x="129" y="179"/>
                  </a:lnTo>
                  <a:lnTo>
                    <a:pt x="133" y="177"/>
                  </a:lnTo>
                  <a:lnTo>
                    <a:pt x="172" y="177"/>
                  </a:lnTo>
                  <a:lnTo>
                    <a:pt x="172" y="177"/>
                  </a:lnTo>
                  <a:lnTo>
                    <a:pt x="176" y="179"/>
                  </a:lnTo>
                  <a:lnTo>
                    <a:pt x="177" y="183"/>
                  </a:lnTo>
                  <a:lnTo>
                    <a:pt x="177" y="203"/>
                  </a:lnTo>
                  <a:lnTo>
                    <a:pt x="301" y="203"/>
                  </a:lnTo>
                  <a:lnTo>
                    <a:pt x="301" y="203"/>
                  </a:lnTo>
                  <a:lnTo>
                    <a:pt x="303" y="200"/>
                  </a:lnTo>
                  <a:lnTo>
                    <a:pt x="306" y="198"/>
                  </a:lnTo>
                  <a:lnTo>
                    <a:pt x="306" y="35"/>
                  </a:lnTo>
                  <a:lnTo>
                    <a:pt x="306" y="35"/>
                  </a:lnTo>
                  <a:lnTo>
                    <a:pt x="303" y="31"/>
                  </a:lnTo>
                  <a:lnTo>
                    <a:pt x="301" y="30"/>
                  </a:lnTo>
                  <a:lnTo>
                    <a:pt x="301" y="30"/>
                  </a:lnTo>
                  <a:close/>
                  <a:moveTo>
                    <a:pt x="197" y="30"/>
                  </a:moveTo>
                  <a:lnTo>
                    <a:pt x="108" y="30"/>
                  </a:lnTo>
                  <a:lnTo>
                    <a:pt x="108" y="10"/>
                  </a:lnTo>
                  <a:lnTo>
                    <a:pt x="197" y="10"/>
                  </a:lnTo>
                  <a:lnTo>
                    <a:pt x="197"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grpSp>
      <p:sp>
        <p:nvSpPr>
          <p:cNvPr id="6" name="Rectangle 5">
            <a:extLst>
              <a:ext uri="{FF2B5EF4-FFF2-40B4-BE49-F238E27FC236}">
                <a16:creationId xmlns:a16="http://schemas.microsoft.com/office/drawing/2014/main" id="{7685A0D3-B029-7E42-8F19-8933B89128C4}"/>
              </a:ext>
            </a:extLst>
          </p:cNvPr>
          <p:cNvSpPr/>
          <p:nvPr/>
        </p:nvSpPr>
        <p:spPr>
          <a:xfrm>
            <a:off x="1224895" y="146228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Promotes service-oriented use centricity</a:t>
            </a:r>
          </a:p>
        </p:txBody>
      </p:sp>
      <p:sp>
        <p:nvSpPr>
          <p:cNvPr id="59" name="Rectangle 58">
            <a:extLst>
              <a:ext uri="{FF2B5EF4-FFF2-40B4-BE49-F238E27FC236}">
                <a16:creationId xmlns:a16="http://schemas.microsoft.com/office/drawing/2014/main" id="{F4C218E5-0191-1C4E-B8FF-C5270A11C498}"/>
              </a:ext>
            </a:extLst>
          </p:cNvPr>
          <p:cNvSpPr/>
          <p:nvPr/>
        </p:nvSpPr>
        <p:spPr>
          <a:xfrm>
            <a:off x="1224895" y="254391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Helps clarify value propositions and priorities</a:t>
            </a:r>
          </a:p>
        </p:txBody>
      </p:sp>
      <p:sp>
        <p:nvSpPr>
          <p:cNvPr id="60" name="Rectangle 59">
            <a:extLst>
              <a:ext uri="{FF2B5EF4-FFF2-40B4-BE49-F238E27FC236}">
                <a16:creationId xmlns:a16="http://schemas.microsoft.com/office/drawing/2014/main" id="{D115E229-64A0-684B-B966-23B802ADC4B5}"/>
              </a:ext>
            </a:extLst>
          </p:cNvPr>
          <p:cNvSpPr/>
          <p:nvPr/>
        </p:nvSpPr>
        <p:spPr>
          <a:xfrm>
            <a:off x="1224465" y="354468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Links political intent with their execution</a:t>
            </a:r>
          </a:p>
        </p:txBody>
      </p:sp>
      <p:sp>
        <p:nvSpPr>
          <p:cNvPr id="61" name="Rectangle 60">
            <a:extLst>
              <a:ext uri="{FF2B5EF4-FFF2-40B4-BE49-F238E27FC236}">
                <a16:creationId xmlns:a16="http://schemas.microsoft.com/office/drawing/2014/main" id="{BCCE12D7-612C-274E-A412-BA62EC57385E}"/>
              </a:ext>
            </a:extLst>
          </p:cNvPr>
          <p:cNvSpPr/>
          <p:nvPr/>
        </p:nvSpPr>
        <p:spPr>
          <a:xfrm>
            <a:off x="5147608" y="1468587"/>
            <a:ext cx="2952783"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Supports collaboration in multi-stakeholder ecosystems</a:t>
            </a:r>
          </a:p>
        </p:txBody>
      </p:sp>
      <p:sp>
        <p:nvSpPr>
          <p:cNvPr id="62" name="Rectangle 61">
            <a:extLst>
              <a:ext uri="{FF2B5EF4-FFF2-40B4-BE49-F238E27FC236}">
                <a16:creationId xmlns:a16="http://schemas.microsoft.com/office/drawing/2014/main" id="{9799E5C6-3DCE-204C-A091-84356CB0D69C}"/>
              </a:ext>
            </a:extLst>
          </p:cNvPr>
          <p:cNvSpPr/>
          <p:nvPr/>
        </p:nvSpPr>
        <p:spPr>
          <a:xfrm>
            <a:off x="5147554" y="2522594"/>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Facilitates discussions about value propositions</a:t>
            </a:r>
          </a:p>
        </p:txBody>
      </p:sp>
      <p:sp>
        <p:nvSpPr>
          <p:cNvPr id="63" name="Rectangle 62">
            <a:extLst>
              <a:ext uri="{FF2B5EF4-FFF2-40B4-BE49-F238E27FC236}">
                <a16:creationId xmlns:a16="http://schemas.microsoft.com/office/drawing/2014/main" id="{1B15DB83-ADEC-2D4B-845F-063C593DA0AF}"/>
              </a:ext>
            </a:extLst>
          </p:cNvPr>
          <p:cNvSpPr/>
          <p:nvPr/>
        </p:nvSpPr>
        <p:spPr>
          <a:xfrm>
            <a:off x="5147554" y="3533293"/>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Promotes standards and for interoperability</a:t>
            </a:r>
          </a:p>
        </p:txBody>
      </p:sp>
      <p:grpSp>
        <p:nvGrpSpPr>
          <p:cNvPr id="64" name="Group 63">
            <a:extLst>
              <a:ext uri="{FF2B5EF4-FFF2-40B4-BE49-F238E27FC236}">
                <a16:creationId xmlns:a16="http://schemas.microsoft.com/office/drawing/2014/main" id="{38C9AAC8-B709-3D45-B9EE-6417BBC7DF1A}"/>
              </a:ext>
            </a:extLst>
          </p:cNvPr>
          <p:cNvGrpSpPr>
            <a:grpSpLocks noChangeAspect="1"/>
          </p:cNvGrpSpPr>
          <p:nvPr/>
        </p:nvGrpSpPr>
        <p:grpSpPr>
          <a:xfrm>
            <a:off x="658648" y="1462289"/>
            <a:ext cx="522288" cy="523875"/>
            <a:chOff x="4954588" y="1664335"/>
            <a:chExt cx="522288" cy="523875"/>
          </a:xfrm>
        </p:grpSpPr>
        <p:sp>
          <p:nvSpPr>
            <p:cNvPr id="65" name="Freeform 22">
              <a:extLst>
                <a:ext uri="{FF2B5EF4-FFF2-40B4-BE49-F238E27FC236}">
                  <a16:creationId xmlns:a16="http://schemas.microsoft.com/office/drawing/2014/main" id="{DD6D06D7-526D-5C4B-82A0-9AE8FD65106F}"/>
                </a:ext>
              </a:extLst>
            </p:cNvPr>
            <p:cNvSpPr>
              <a:spLocks noEditPoints="1"/>
            </p:cNvSpPr>
            <p:nvPr/>
          </p:nvSpPr>
          <p:spPr bwMode="auto">
            <a:xfrm>
              <a:off x="4954588" y="1664335"/>
              <a:ext cx="522288" cy="523875"/>
            </a:xfrm>
            <a:custGeom>
              <a:avLst/>
              <a:gdLst>
                <a:gd name="T0" fmla="*/ 312 w 658"/>
                <a:gd name="T1" fmla="*/ 659 h 659"/>
                <a:gd name="T2" fmla="*/ 262 w 658"/>
                <a:gd name="T3" fmla="*/ 652 h 659"/>
                <a:gd name="T4" fmla="*/ 202 w 658"/>
                <a:gd name="T5" fmla="*/ 634 h 659"/>
                <a:gd name="T6" fmla="*/ 120 w 658"/>
                <a:gd name="T7" fmla="*/ 584 h 659"/>
                <a:gd name="T8" fmla="*/ 56 w 658"/>
                <a:gd name="T9" fmla="*/ 514 h 659"/>
                <a:gd name="T10" fmla="*/ 15 w 658"/>
                <a:gd name="T11" fmla="*/ 428 h 659"/>
                <a:gd name="T12" fmla="*/ 4 w 658"/>
                <a:gd name="T13" fmla="*/ 380 h 659"/>
                <a:gd name="T14" fmla="*/ 0 w 658"/>
                <a:gd name="T15" fmla="*/ 330 h 659"/>
                <a:gd name="T16" fmla="*/ 1 w 658"/>
                <a:gd name="T17" fmla="*/ 296 h 659"/>
                <a:gd name="T18" fmla="*/ 11 w 658"/>
                <a:gd name="T19" fmla="*/ 248 h 659"/>
                <a:gd name="T20" fmla="*/ 40 w 658"/>
                <a:gd name="T21" fmla="*/ 174 h 659"/>
                <a:gd name="T22" fmla="*/ 97 w 658"/>
                <a:gd name="T23" fmla="*/ 97 h 659"/>
                <a:gd name="T24" fmla="*/ 172 w 658"/>
                <a:gd name="T25" fmla="*/ 41 h 659"/>
                <a:gd name="T26" fmla="*/ 247 w 658"/>
                <a:gd name="T27" fmla="*/ 11 h 659"/>
                <a:gd name="T28" fmla="*/ 296 w 658"/>
                <a:gd name="T29" fmla="*/ 3 h 659"/>
                <a:gd name="T30" fmla="*/ 329 w 658"/>
                <a:gd name="T31" fmla="*/ 0 h 659"/>
                <a:gd name="T32" fmla="*/ 379 w 658"/>
                <a:gd name="T33" fmla="*/ 5 h 659"/>
                <a:gd name="T34" fmla="*/ 426 w 658"/>
                <a:gd name="T35" fmla="*/ 15 h 659"/>
                <a:gd name="T36" fmla="*/ 513 w 658"/>
                <a:gd name="T37" fmla="*/ 57 h 659"/>
                <a:gd name="T38" fmla="*/ 583 w 658"/>
                <a:gd name="T39" fmla="*/ 121 h 659"/>
                <a:gd name="T40" fmla="*/ 632 w 658"/>
                <a:gd name="T41" fmla="*/ 202 h 659"/>
                <a:gd name="T42" fmla="*/ 652 w 658"/>
                <a:gd name="T43" fmla="*/ 264 h 659"/>
                <a:gd name="T44" fmla="*/ 657 w 658"/>
                <a:gd name="T45" fmla="*/ 314 h 659"/>
                <a:gd name="T46" fmla="*/ 657 w 658"/>
                <a:gd name="T47" fmla="*/ 347 h 659"/>
                <a:gd name="T48" fmla="*/ 652 w 658"/>
                <a:gd name="T49" fmla="*/ 396 h 659"/>
                <a:gd name="T50" fmla="*/ 632 w 658"/>
                <a:gd name="T51" fmla="*/ 457 h 659"/>
                <a:gd name="T52" fmla="*/ 583 w 658"/>
                <a:gd name="T53" fmla="*/ 539 h 659"/>
                <a:gd name="T54" fmla="*/ 513 w 658"/>
                <a:gd name="T55" fmla="*/ 603 h 659"/>
                <a:gd name="T56" fmla="*/ 426 w 658"/>
                <a:gd name="T57" fmla="*/ 644 h 659"/>
                <a:gd name="T58" fmla="*/ 379 w 658"/>
                <a:gd name="T59" fmla="*/ 655 h 659"/>
                <a:gd name="T60" fmla="*/ 329 w 658"/>
                <a:gd name="T61" fmla="*/ 659 h 659"/>
                <a:gd name="T62" fmla="*/ 329 w 658"/>
                <a:gd name="T63" fmla="*/ 38 h 659"/>
                <a:gd name="T64" fmla="*/ 242 w 658"/>
                <a:gd name="T65" fmla="*/ 52 h 659"/>
                <a:gd name="T66" fmla="*/ 167 w 658"/>
                <a:gd name="T67" fmla="*/ 89 h 659"/>
                <a:gd name="T68" fmla="*/ 105 w 658"/>
                <a:gd name="T69" fmla="*/ 144 h 659"/>
                <a:gd name="T70" fmla="*/ 60 w 658"/>
                <a:gd name="T71" fmla="*/ 217 h 659"/>
                <a:gd name="T72" fmla="*/ 39 w 658"/>
                <a:gd name="T73" fmla="*/ 300 h 659"/>
                <a:gd name="T74" fmla="*/ 39 w 658"/>
                <a:gd name="T75" fmla="*/ 359 h 659"/>
                <a:gd name="T76" fmla="*/ 60 w 658"/>
                <a:gd name="T77" fmla="*/ 444 h 659"/>
                <a:gd name="T78" fmla="*/ 105 w 658"/>
                <a:gd name="T79" fmla="*/ 515 h 659"/>
                <a:gd name="T80" fmla="*/ 167 w 658"/>
                <a:gd name="T81" fmla="*/ 572 h 659"/>
                <a:gd name="T82" fmla="*/ 242 w 658"/>
                <a:gd name="T83" fmla="*/ 608 h 659"/>
                <a:gd name="T84" fmla="*/ 329 w 658"/>
                <a:gd name="T85" fmla="*/ 621 h 659"/>
                <a:gd name="T86" fmla="*/ 387 w 658"/>
                <a:gd name="T87" fmla="*/ 616 h 659"/>
                <a:gd name="T88" fmla="*/ 468 w 658"/>
                <a:gd name="T89" fmla="*/ 586 h 659"/>
                <a:gd name="T90" fmla="*/ 535 w 658"/>
                <a:gd name="T91" fmla="*/ 535 h 659"/>
                <a:gd name="T92" fmla="*/ 585 w 658"/>
                <a:gd name="T93" fmla="*/ 468 h 659"/>
                <a:gd name="T94" fmla="*/ 614 w 658"/>
                <a:gd name="T95" fmla="*/ 389 h 659"/>
                <a:gd name="T96" fmla="*/ 621 w 658"/>
                <a:gd name="T97" fmla="*/ 330 h 659"/>
                <a:gd name="T98" fmla="*/ 607 w 658"/>
                <a:gd name="T99" fmla="*/ 244 h 659"/>
                <a:gd name="T100" fmla="*/ 570 w 658"/>
                <a:gd name="T101" fmla="*/ 167 h 659"/>
                <a:gd name="T102" fmla="*/ 515 w 658"/>
                <a:gd name="T103" fmla="*/ 105 h 659"/>
                <a:gd name="T104" fmla="*/ 442 w 658"/>
                <a:gd name="T105" fmla="*/ 62 h 659"/>
                <a:gd name="T106" fmla="*/ 359 w 658"/>
                <a:gd name="T107" fmla="*/ 41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9">
                  <a:moveTo>
                    <a:pt x="329" y="659"/>
                  </a:moveTo>
                  <a:lnTo>
                    <a:pt x="329" y="659"/>
                  </a:lnTo>
                  <a:lnTo>
                    <a:pt x="312" y="659"/>
                  </a:lnTo>
                  <a:lnTo>
                    <a:pt x="296" y="658"/>
                  </a:lnTo>
                  <a:lnTo>
                    <a:pt x="279" y="655"/>
                  </a:lnTo>
                  <a:lnTo>
                    <a:pt x="262" y="652"/>
                  </a:lnTo>
                  <a:lnTo>
                    <a:pt x="247" y="648"/>
                  </a:lnTo>
                  <a:lnTo>
                    <a:pt x="231" y="644"/>
                  </a:lnTo>
                  <a:lnTo>
                    <a:pt x="202" y="634"/>
                  </a:lnTo>
                  <a:lnTo>
                    <a:pt x="172" y="619"/>
                  </a:lnTo>
                  <a:lnTo>
                    <a:pt x="145" y="603"/>
                  </a:lnTo>
                  <a:lnTo>
                    <a:pt x="120" y="584"/>
                  </a:lnTo>
                  <a:lnTo>
                    <a:pt x="97" y="562"/>
                  </a:lnTo>
                  <a:lnTo>
                    <a:pt x="75" y="539"/>
                  </a:lnTo>
                  <a:lnTo>
                    <a:pt x="56" y="514"/>
                  </a:lnTo>
                  <a:lnTo>
                    <a:pt x="40" y="487"/>
                  </a:lnTo>
                  <a:lnTo>
                    <a:pt x="25" y="457"/>
                  </a:lnTo>
                  <a:lnTo>
                    <a:pt x="15" y="428"/>
                  </a:lnTo>
                  <a:lnTo>
                    <a:pt x="11" y="412"/>
                  </a:lnTo>
                  <a:lnTo>
                    <a:pt x="7" y="396"/>
                  </a:lnTo>
                  <a:lnTo>
                    <a:pt x="4" y="380"/>
                  </a:lnTo>
                  <a:lnTo>
                    <a:pt x="1" y="363"/>
                  </a:lnTo>
                  <a:lnTo>
                    <a:pt x="0" y="347"/>
                  </a:lnTo>
                  <a:lnTo>
                    <a:pt x="0" y="330"/>
                  </a:lnTo>
                  <a:lnTo>
                    <a:pt x="0" y="330"/>
                  </a:lnTo>
                  <a:lnTo>
                    <a:pt x="0" y="314"/>
                  </a:lnTo>
                  <a:lnTo>
                    <a:pt x="1" y="296"/>
                  </a:lnTo>
                  <a:lnTo>
                    <a:pt x="4" y="280"/>
                  </a:lnTo>
                  <a:lnTo>
                    <a:pt x="7" y="264"/>
                  </a:lnTo>
                  <a:lnTo>
                    <a:pt x="11" y="248"/>
                  </a:lnTo>
                  <a:lnTo>
                    <a:pt x="15" y="233"/>
                  </a:lnTo>
                  <a:lnTo>
                    <a:pt x="25" y="202"/>
                  </a:lnTo>
                  <a:lnTo>
                    <a:pt x="40" y="174"/>
                  </a:lnTo>
                  <a:lnTo>
                    <a:pt x="56" y="146"/>
                  </a:lnTo>
                  <a:lnTo>
                    <a:pt x="75" y="121"/>
                  </a:lnTo>
                  <a:lnTo>
                    <a:pt x="97" y="97"/>
                  </a:lnTo>
                  <a:lnTo>
                    <a:pt x="120" y="76"/>
                  </a:lnTo>
                  <a:lnTo>
                    <a:pt x="145" y="57"/>
                  </a:lnTo>
                  <a:lnTo>
                    <a:pt x="172" y="41"/>
                  </a:lnTo>
                  <a:lnTo>
                    <a:pt x="202" y="27"/>
                  </a:lnTo>
                  <a:lnTo>
                    <a:pt x="231" y="15"/>
                  </a:lnTo>
                  <a:lnTo>
                    <a:pt x="247" y="11"/>
                  </a:lnTo>
                  <a:lnTo>
                    <a:pt x="262" y="7"/>
                  </a:lnTo>
                  <a:lnTo>
                    <a:pt x="279" y="5"/>
                  </a:lnTo>
                  <a:lnTo>
                    <a:pt x="296" y="3"/>
                  </a:lnTo>
                  <a:lnTo>
                    <a:pt x="312" y="2"/>
                  </a:lnTo>
                  <a:lnTo>
                    <a:pt x="329" y="0"/>
                  </a:lnTo>
                  <a:lnTo>
                    <a:pt x="329" y="0"/>
                  </a:lnTo>
                  <a:lnTo>
                    <a:pt x="345" y="2"/>
                  </a:lnTo>
                  <a:lnTo>
                    <a:pt x="363" y="3"/>
                  </a:lnTo>
                  <a:lnTo>
                    <a:pt x="379" y="5"/>
                  </a:lnTo>
                  <a:lnTo>
                    <a:pt x="395" y="7"/>
                  </a:lnTo>
                  <a:lnTo>
                    <a:pt x="411" y="11"/>
                  </a:lnTo>
                  <a:lnTo>
                    <a:pt x="426" y="15"/>
                  </a:lnTo>
                  <a:lnTo>
                    <a:pt x="457" y="27"/>
                  </a:lnTo>
                  <a:lnTo>
                    <a:pt x="485" y="41"/>
                  </a:lnTo>
                  <a:lnTo>
                    <a:pt x="513" y="57"/>
                  </a:lnTo>
                  <a:lnTo>
                    <a:pt x="538" y="76"/>
                  </a:lnTo>
                  <a:lnTo>
                    <a:pt x="562" y="97"/>
                  </a:lnTo>
                  <a:lnTo>
                    <a:pt x="583" y="121"/>
                  </a:lnTo>
                  <a:lnTo>
                    <a:pt x="602" y="146"/>
                  </a:lnTo>
                  <a:lnTo>
                    <a:pt x="618" y="174"/>
                  </a:lnTo>
                  <a:lnTo>
                    <a:pt x="632" y="202"/>
                  </a:lnTo>
                  <a:lnTo>
                    <a:pt x="644" y="233"/>
                  </a:lnTo>
                  <a:lnTo>
                    <a:pt x="648" y="248"/>
                  </a:lnTo>
                  <a:lnTo>
                    <a:pt x="652" y="264"/>
                  </a:lnTo>
                  <a:lnTo>
                    <a:pt x="654" y="280"/>
                  </a:lnTo>
                  <a:lnTo>
                    <a:pt x="656" y="296"/>
                  </a:lnTo>
                  <a:lnTo>
                    <a:pt x="657" y="314"/>
                  </a:lnTo>
                  <a:lnTo>
                    <a:pt x="658" y="330"/>
                  </a:lnTo>
                  <a:lnTo>
                    <a:pt x="658" y="330"/>
                  </a:lnTo>
                  <a:lnTo>
                    <a:pt x="657" y="347"/>
                  </a:lnTo>
                  <a:lnTo>
                    <a:pt x="656" y="363"/>
                  </a:lnTo>
                  <a:lnTo>
                    <a:pt x="654" y="380"/>
                  </a:lnTo>
                  <a:lnTo>
                    <a:pt x="652" y="396"/>
                  </a:lnTo>
                  <a:lnTo>
                    <a:pt x="648" y="412"/>
                  </a:lnTo>
                  <a:lnTo>
                    <a:pt x="644" y="428"/>
                  </a:lnTo>
                  <a:lnTo>
                    <a:pt x="632" y="457"/>
                  </a:lnTo>
                  <a:lnTo>
                    <a:pt x="618" y="487"/>
                  </a:lnTo>
                  <a:lnTo>
                    <a:pt x="602" y="514"/>
                  </a:lnTo>
                  <a:lnTo>
                    <a:pt x="583" y="539"/>
                  </a:lnTo>
                  <a:lnTo>
                    <a:pt x="562" y="562"/>
                  </a:lnTo>
                  <a:lnTo>
                    <a:pt x="538" y="584"/>
                  </a:lnTo>
                  <a:lnTo>
                    <a:pt x="513" y="603"/>
                  </a:lnTo>
                  <a:lnTo>
                    <a:pt x="485" y="619"/>
                  </a:lnTo>
                  <a:lnTo>
                    <a:pt x="457" y="634"/>
                  </a:lnTo>
                  <a:lnTo>
                    <a:pt x="426" y="644"/>
                  </a:lnTo>
                  <a:lnTo>
                    <a:pt x="411" y="648"/>
                  </a:lnTo>
                  <a:lnTo>
                    <a:pt x="395" y="652"/>
                  </a:lnTo>
                  <a:lnTo>
                    <a:pt x="379" y="655"/>
                  </a:lnTo>
                  <a:lnTo>
                    <a:pt x="363" y="658"/>
                  </a:lnTo>
                  <a:lnTo>
                    <a:pt x="345" y="659"/>
                  </a:lnTo>
                  <a:lnTo>
                    <a:pt x="329" y="659"/>
                  </a:lnTo>
                  <a:lnTo>
                    <a:pt x="329" y="659"/>
                  </a:lnTo>
                  <a:close/>
                  <a:moveTo>
                    <a:pt x="329" y="38"/>
                  </a:moveTo>
                  <a:lnTo>
                    <a:pt x="329" y="38"/>
                  </a:lnTo>
                  <a:lnTo>
                    <a:pt x="300" y="41"/>
                  </a:lnTo>
                  <a:lnTo>
                    <a:pt x="270" y="45"/>
                  </a:lnTo>
                  <a:lnTo>
                    <a:pt x="242" y="52"/>
                  </a:lnTo>
                  <a:lnTo>
                    <a:pt x="215" y="62"/>
                  </a:lnTo>
                  <a:lnTo>
                    <a:pt x="191" y="74"/>
                  </a:lnTo>
                  <a:lnTo>
                    <a:pt x="167" y="89"/>
                  </a:lnTo>
                  <a:lnTo>
                    <a:pt x="144" y="105"/>
                  </a:lnTo>
                  <a:lnTo>
                    <a:pt x="124" y="124"/>
                  </a:lnTo>
                  <a:lnTo>
                    <a:pt x="105" y="144"/>
                  </a:lnTo>
                  <a:lnTo>
                    <a:pt x="87" y="167"/>
                  </a:lnTo>
                  <a:lnTo>
                    <a:pt x="73" y="191"/>
                  </a:lnTo>
                  <a:lnTo>
                    <a:pt x="60" y="217"/>
                  </a:lnTo>
                  <a:lnTo>
                    <a:pt x="51" y="244"/>
                  </a:lnTo>
                  <a:lnTo>
                    <a:pt x="43" y="272"/>
                  </a:lnTo>
                  <a:lnTo>
                    <a:pt x="39" y="300"/>
                  </a:lnTo>
                  <a:lnTo>
                    <a:pt x="38" y="330"/>
                  </a:lnTo>
                  <a:lnTo>
                    <a:pt x="38" y="330"/>
                  </a:lnTo>
                  <a:lnTo>
                    <a:pt x="39" y="359"/>
                  </a:lnTo>
                  <a:lnTo>
                    <a:pt x="43" y="389"/>
                  </a:lnTo>
                  <a:lnTo>
                    <a:pt x="51" y="417"/>
                  </a:lnTo>
                  <a:lnTo>
                    <a:pt x="60" y="444"/>
                  </a:lnTo>
                  <a:lnTo>
                    <a:pt x="73" y="468"/>
                  </a:lnTo>
                  <a:lnTo>
                    <a:pt x="87" y="492"/>
                  </a:lnTo>
                  <a:lnTo>
                    <a:pt x="105" y="515"/>
                  </a:lnTo>
                  <a:lnTo>
                    <a:pt x="124" y="535"/>
                  </a:lnTo>
                  <a:lnTo>
                    <a:pt x="144" y="554"/>
                  </a:lnTo>
                  <a:lnTo>
                    <a:pt x="167" y="572"/>
                  </a:lnTo>
                  <a:lnTo>
                    <a:pt x="191" y="586"/>
                  </a:lnTo>
                  <a:lnTo>
                    <a:pt x="215" y="599"/>
                  </a:lnTo>
                  <a:lnTo>
                    <a:pt x="242" y="608"/>
                  </a:lnTo>
                  <a:lnTo>
                    <a:pt x="270" y="616"/>
                  </a:lnTo>
                  <a:lnTo>
                    <a:pt x="300" y="620"/>
                  </a:lnTo>
                  <a:lnTo>
                    <a:pt x="329" y="621"/>
                  </a:lnTo>
                  <a:lnTo>
                    <a:pt x="329" y="621"/>
                  </a:lnTo>
                  <a:lnTo>
                    <a:pt x="359" y="620"/>
                  </a:lnTo>
                  <a:lnTo>
                    <a:pt x="387" y="616"/>
                  </a:lnTo>
                  <a:lnTo>
                    <a:pt x="415" y="608"/>
                  </a:lnTo>
                  <a:lnTo>
                    <a:pt x="442" y="599"/>
                  </a:lnTo>
                  <a:lnTo>
                    <a:pt x="468" y="586"/>
                  </a:lnTo>
                  <a:lnTo>
                    <a:pt x="492" y="572"/>
                  </a:lnTo>
                  <a:lnTo>
                    <a:pt x="515" y="554"/>
                  </a:lnTo>
                  <a:lnTo>
                    <a:pt x="535" y="535"/>
                  </a:lnTo>
                  <a:lnTo>
                    <a:pt x="554" y="515"/>
                  </a:lnTo>
                  <a:lnTo>
                    <a:pt x="570" y="492"/>
                  </a:lnTo>
                  <a:lnTo>
                    <a:pt x="585" y="468"/>
                  </a:lnTo>
                  <a:lnTo>
                    <a:pt x="597" y="444"/>
                  </a:lnTo>
                  <a:lnTo>
                    <a:pt x="607" y="417"/>
                  </a:lnTo>
                  <a:lnTo>
                    <a:pt x="614" y="389"/>
                  </a:lnTo>
                  <a:lnTo>
                    <a:pt x="618" y="359"/>
                  </a:lnTo>
                  <a:lnTo>
                    <a:pt x="621" y="330"/>
                  </a:lnTo>
                  <a:lnTo>
                    <a:pt x="621" y="330"/>
                  </a:lnTo>
                  <a:lnTo>
                    <a:pt x="618" y="300"/>
                  </a:lnTo>
                  <a:lnTo>
                    <a:pt x="614" y="272"/>
                  </a:lnTo>
                  <a:lnTo>
                    <a:pt x="607" y="244"/>
                  </a:lnTo>
                  <a:lnTo>
                    <a:pt x="597" y="217"/>
                  </a:lnTo>
                  <a:lnTo>
                    <a:pt x="585" y="191"/>
                  </a:lnTo>
                  <a:lnTo>
                    <a:pt x="570" y="167"/>
                  </a:lnTo>
                  <a:lnTo>
                    <a:pt x="554" y="144"/>
                  </a:lnTo>
                  <a:lnTo>
                    <a:pt x="535" y="124"/>
                  </a:lnTo>
                  <a:lnTo>
                    <a:pt x="515" y="105"/>
                  </a:lnTo>
                  <a:lnTo>
                    <a:pt x="492" y="89"/>
                  </a:lnTo>
                  <a:lnTo>
                    <a:pt x="468" y="74"/>
                  </a:lnTo>
                  <a:lnTo>
                    <a:pt x="442" y="62"/>
                  </a:lnTo>
                  <a:lnTo>
                    <a:pt x="415" y="52"/>
                  </a:lnTo>
                  <a:lnTo>
                    <a:pt x="387" y="45"/>
                  </a:lnTo>
                  <a:lnTo>
                    <a:pt x="359" y="41"/>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38">
              <a:extLst>
                <a:ext uri="{FF2B5EF4-FFF2-40B4-BE49-F238E27FC236}">
                  <a16:creationId xmlns:a16="http://schemas.microsoft.com/office/drawing/2014/main" id="{C651393D-14B6-A449-8EB7-5C8E3DB916D5}"/>
                </a:ext>
              </a:extLst>
            </p:cNvPr>
            <p:cNvSpPr>
              <a:spLocks/>
            </p:cNvSpPr>
            <p:nvPr/>
          </p:nvSpPr>
          <p:spPr bwMode="auto">
            <a:xfrm>
              <a:off x="5148263" y="1778635"/>
              <a:ext cx="134938" cy="168275"/>
            </a:xfrm>
            <a:custGeom>
              <a:avLst/>
              <a:gdLst>
                <a:gd name="T0" fmla="*/ 84 w 169"/>
                <a:gd name="T1" fmla="*/ 213 h 213"/>
                <a:gd name="T2" fmla="*/ 84 w 169"/>
                <a:gd name="T3" fmla="*/ 213 h 213"/>
                <a:gd name="T4" fmla="*/ 92 w 169"/>
                <a:gd name="T5" fmla="*/ 211 h 213"/>
                <a:gd name="T6" fmla="*/ 100 w 169"/>
                <a:gd name="T7" fmla="*/ 211 h 213"/>
                <a:gd name="T8" fmla="*/ 108 w 169"/>
                <a:gd name="T9" fmla="*/ 209 h 213"/>
                <a:gd name="T10" fmla="*/ 116 w 169"/>
                <a:gd name="T11" fmla="*/ 206 h 213"/>
                <a:gd name="T12" fmla="*/ 131 w 169"/>
                <a:gd name="T13" fmla="*/ 198 h 213"/>
                <a:gd name="T14" fmla="*/ 143 w 169"/>
                <a:gd name="T15" fmla="*/ 187 h 213"/>
                <a:gd name="T16" fmla="*/ 154 w 169"/>
                <a:gd name="T17" fmla="*/ 175 h 213"/>
                <a:gd name="T18" fmla="*/ 162 w 169"/>
                <a:gd name="T19" fmla="*/ 160 h 213"/>
                <a:gd name="T20" fmla="*/ 165 w 169"/>
                <a:gd name="T21" fmla="*/ 154 h 213"/>
                <a:gd name="T22" fmla="*/ 166 w 169"/>
                <a:gd name="T23" fmla="*/ 144 h 213"/>
                <a:gd name="T24" fmla="*/ 168 w 169"/>
                <a:gd name="T25" fmla="*/ 136 h 213"/>
                <a:gd name="T26" fmla="*/ 169 w 169"/>
                <a:gd name="T27" fmla="*/ 128 h 213"/>
                <a:gd name="T28" fmla="*/ 169 w 169"/>
                <a:gd name="T29" fmla="*/ 85 h 213"/>
                <a:gd name="T30" fmla="*/ 169 w 169"/>
                <a:gd name="T31" fmla="*/ 85 h 213"/>
                <a:gd name="T32" fmla="*/ 168 w 169"/>
                <a:gd name="T33" fmla="*/ 77 h 213"/>
                <a:gd name="T34" fmla="*/ 166 w 169"/>
                <a:gd name="T35" fmla="*/ 69 h 213"/>
                <a:gd name="T36" fmla="*/ 165 w 169"/>
                <a:gd name="T37" fmla="*/ 61 h 213"/>
                <a:gd name="T38" fmla="*/ 162 w 169"/>
                <a:gd name="T39" fmla="*/ 53 h 213"/>
                <a:gd name="T40" fmla="*/ 154 w 169"/>
                <a:gd name="T41" fmla="*/ 38 h 213"/>
                <a:gd name="T42" fmla="*/ 143 w 169"/>
                <a:gd name="T43" fmla="*/ 26 h 213"/>
                <a:gd name="T44" fmla="*/ 131 w 169"/>
                <a:gd name="T45" fmla="*/ 15 h 213"/>
                <a:gd name="T46" fmla="*/ 116 w 169"/>
                <a:gd name="T47" fmla="*/ 7 h 213"/>
                <a:gd name="T48" fmla="*/ 108 w 169"/>
                <a:gd name="T49" fmla="*/ 4 h 213"/>
                <a:gd name="T50" fmla="*/ 100 w 169"/>
                <a:gd name="T51" fmla="*/ 3 h 213"/>
                <a:gd name="T52" fmla="*/ 92 w 169"/>
                <a:gd name="T53" fmla="*/ 2 h 213"/>
                <a:gd name="T54" fmla="*/ 84 w 169"/>
                <a:gd name="T55" fmla="*/ 0 h 213"/>
                <a:gd name="T56" fmla="*/ 84 w 169"/>
                <a:gd name="T57" fmla="*/ 0 h 213"/>
                <a:gd name="T58" fmla="*/ 75 w 169"/>
                <a:gd name="T59" fmla="*/ 2 h 213"/>
                <a:gd name="T60" fmla="*/ 67 w 169"/>
                <a:gd name="T61" fmla="*/ 3 h 213"/>
                <a:gd name="T62" fmla="*/ 59 w 169"/>
                <a:gd name="T63" fmla="*/ 4 h 213"/>
                <a:gd name="T64" fmla="*/ 51 w 169"/>
                <a:gd name="T65" fmla="*/ 7 h 213"/>
                <a:gd name="T66" fmla="*/ 37 w 169"/>
                <a:gd name="T67" fmla="*/ 15 h 213"/>
                <a:gd name="T68" fmla="*/ 24 w 169"/>
                <a:gd name="T69" fmla="*/ 26 h 213"/>
                <a:gd name="T70" fmla="*/ 14 w 169"/>
                <a:gd name="T71" fmla="*/ 38 h 213"/>
                <a:gd name="T72" fmla="*/ 6 w 169"/>
                <a:gd name="T73" fmla="*/ 53 h 213"/>
                <a:gd name="T74" fmla="*/ 4 w 169"/>
                <a:gd name="T75" fmla="*/ 61 h 213"/>
                <a:gd name="T76" fmla="*/ 1 w 169"/>
                <a:gd name="T77" fmla="*/ 69 h 213"/>
                <a:gd name="T78" fmla="*/ 0 w 169"/>
                <a:gd name="T79" fmla="*/ 77 h 213"/>
                <a:gd name="T80" fmla="*/ 0 w 169"/>
                <a:gd name="T81" fmla="*/ 85 h 213"/>
                <a:gd name="T82" fmla="*/ 0 w 169"/>
                <a:gd name="T83" fmla="*/ 128 h 213"/>
                <a:gd name="T84" fmla="*/ 0 w 169"/>
                <a:gd name="T85" fmla="*/ 128 h 213"/>
                <a:gd name="T86" fmla="*/ 0 w 169"/>
                <a:gd name="T87" fmla="*/ 136 h 213"/>
                <a:gd name="T88" fmla="*/ 1 w 169"/>
                <a:gd name="T89" fmla="*/ 144 h 213"/>
                <a:gd name="T90" fmla="*/ 4 w 169"/>
                <a:gd name="T91" fmla="*/ 154 h 213"/>
                <a:gd name="T92" fmla="*/ 6 w 169"/>
                <a:gd name="T93" fmla="*/ 160 h 213"/>
                <a:gd name="T94" fmla="*/ 14 w 169"/>
                <a:gd name="T95" fmla="*/ 175 h 213"/>
                <a:gd name="T96" fmla="*/ 24 w 169"/>
                <a:gd name="T97" fmla="*/ 187 h 213"/>
                <a:gd name="T98" fmla="*/ 37 w 169"/>
                <a:gd name="T99" fmla="*/ 198 h 213"/>
                <a:gd name="T100" fmla="*/ 51 w 169"/>
                <a:gd name="T101" fmla="*/ 206 h 213"/>
                <a:gd name="T102" fmla="*/ 59 w 169"/>
                <a:gd name="T103" fmla="*/ 209 h 213"/>
                <a:gd name="T104" fmla="*/ 67 w 169"/>
                <a:gd name="T105" fmla="*/ 211 h 213"/>
                <a:gd name="T106" fmla="*/ 75 w 169"/>
                <a:gd name="T107" fmla="*/ 211 h 213"/>
                <a:gd name="T108" fmla="*/ 84 w 169"/>
                <a:gd name="T109" fmla="*/ 213 h 213"/>
                <a:gd name="T110" fmla="*/ 84 w 169"/>
                <a:gd name="T111" fmla="*/ 21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213">
                  <a:moveTo>
                    <a:pt x="84" y="213"/>
                  </a:moveTo>
                  <a:lnTo>
                    <a:pt x="84" y="213"/>
                  </a:lnTo>
                  <a:lnTo>
                    <a:pt x="92" y="211"/>
                  </a:lnTo>
                  <a:lnTo>
                    <a:pt x="100" y="211"/>
                  </a:lnTo>
                  <a:lnTo>
                    <a:pt x="108" y="209"/>
                  </a:lnTo>
                  <a:lnTo>
                    <a:pt x="116" y="206"/>
                  </a:lnTo>
                  <a:lnTo>
                    <a:pt x="131" y="198"/>
                  </a:lnTo>
                  <a:lnTo>
                    <a:pt x="143" y="187"/>
                  </a:lnTo>
                  <a:lnTo>
                    <a:pt x="154" y="175"/>
                  </a:lnTo>
                  <a:lnTo>
                    <a:pt x="162" y="160"/>
                  </a:lnTo>
                  <a:lnTo>
                    <a:pt x="165" y="154"/>
                  </a:lnTo>
                  <a:lnTo>
                    <a:pt x="166" y="144"/>
                  </a:lnTo>
                  <a:lnTo>
                    <a:pt x="168" y="136"/>
                  </a:lnTo>
                  <a:lnTo>
                    <a:pt x="169" y="128"/>
                  </a:lnTo>
                  <a:lnTo>
                    <a:pt x="169" y="85"/>
                  </a:lnTo>
                  <a:lnTo>
                    <a:pt x="169" y="85"/>
                  </a:lnTo>
                  <a:lnTo>
                    <a:pt x="168" y="77"/>
                  </a:lnTo>
                  <a:lnTo>
                    <a:pt x="166" y="69"/>
                  </a:lnTo>
                  <a:lnTo>
                    <a:pt x="165" y="61"/>
                  </a:lnTo>
                  <a:lnTo>
                    <a:pt x="162" y="53"/>
                  </a:lnTo>
                  <a:lnTo>
                    <a:pt x="154" y="38"/>
                  </a:lnTo>
                  <a:lnTo>
                    <a:pt x="143" y="26"/>
                  </a:lnTo>
                  <a:lnTo>
                    <a:pt x="131" y="15"/>
                  </a:lnTo>
                  <a:lnTo>
                    <a:pt x="116" y="7"/>
                  </a:lnTo>
                  <a:lnTo>
                    <a:pt x="108" y="4"/>
                  </a:lnTo>
                  <a:lnTo>
                    <a:pt x="100" y="3"/>
                  </a:lnTo>
                  <a:lnTo>
                    <a:pt x="92" y="2"/>
                  </a:lnTo>
                  <a:lnTo>
                    <a:pt x="84" y="0"/>
                  </a:lnTo>
                  <a:lnTo>
                    <a:pt x="84" y="0"/>
                  </a:lnTo>
                  <a:lnTo>
                    <a:pt x="75" y="2"/>
                  </a:lnTo>
                  <a:lnTo>
                    <a:pt x="67" y="3"/>
                  </a:lnTo>
                  <a:lnTo>
                    <a:pt x="59" y="4"/>
                  </a:lnTo>
                  <a:lnTo>
                    <a:pt x="51" y="7"/>
                  </a:lnTo>
                  <a:lnTo>
                    <a:pt x="37" y="15"/>
                  </a:lnTo>
                  <a:lnTo>
                    <a:pt x="24" y="26"/>
                  </a:lnTo>
                  <a:lnTo>
                    <a:pt x="14" y="38"/>
                  </a:lnTo>
                  <a:lnTo>
                    <a:pt x="6" y="53"/>
                  </a:lnTo>
                  <a:lnTo>
                    <a:pt x="4" y="61"/>
                  </a:lnTo>
                  <a:lnTo>
                    <a:pt x="1" y="69"/>
                  </a:lnTo>
                  <a:lnTo>
                    <a:pt x="0" y="77"/>
                  </a:lnTo>
                  <a:lnTo>
                    <a:pt x="0" y="85"/>
                  </a:lnTo>
                  <a:lnTo>
                    <a:pt x="0" y="128"/>
                  </a:lnTo>
                  <a:lnTo>
                    <a:pt x="0" y="128"/>
                  </a:lnTo>
                  <a:lnTo>
                    <a:pt x="0" y="136"/>
                  </a:lnTo>
                  <a:lnTo>
                    <a:pt x="1" y="144"/>
                  </a:lnTo>
                  <a:lnTo>
                    <a:pt x="4" y="154"/>
                  </a:lnTo>
                  <a:lnTo>
                    <a:pt x="6" y="160"/>
                  </a:lnTo>
                  <a:lnTo>
                    <a:pt x="14" y="175"/>
                  </a:lnTo>
                  <a:lnTo>
                    <a:pt x="24" y="187"/>
                  </a:lnTo>
                  <a:lnTo>
                    <a:pt x="37" y="198"/>
                  </a:lnTo>
                  <a:lnTo>
                    <a:pt x="51" y="206"/>
                  </a:lnTo>
                  <a:lnTo>
                    <a:pt x="59" y="209"/>
                  </a:lnTo>
                  <a:lnTo>
                    <a:pt x="67" y="211"/>
                  </a:lnTo>
                  <a:lnTo>
                    <a:pt x="75" y="211"/>
                  </a:lnTo>
                  <a:lnTo>
                    <a:pt x="84" y="213"/>
                  </a:lnTo>
                  <a:lnTo>
                    <a:pt x="84" y="2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39">
              <a:extLst>
                <a:ext uri="{FF2B5EF4-FFF2-40B4-BE49-F238E27FC236}">
                  <a16:creationId xmlns:a16="http://schemas.microsoft.com/office/drawing/2014/main" id="{DF0C747D-98F8-6B4D-B657-D6B4B0C0A624}"/>
                </a:ext>
              </a:extLst>
            </p:cNvPr>
            <p:cNvSpPr>
              <a:spLocks/>
            </p:cNvSpPr>
            <p:nvPr/>
          </p:nvSpPr>
          <p:spPr bwMode="auto">
            <a:xfrm>
              <a:off x="5089526" y="1946910"/>
              <a:ext cx="250825" cy="101600"/>
            </a:xfrm>
            <a:custGeom>
              <a:avLst/>
              <a:gdLst>
                <a:gd name="T0" fmla="*/ 216 w 315"/>
                <a:gd name="T1" fmla="*/ 0 h 128"/>
                <a:gd name="T2" fmla="*/ 216 w 315"/>
                <a:gd name="T3" fmla="*/ 0 h 128"/>
                <a:gd name="T4" fmla="*/ 204 w 315"/>
                <a:gd name="T5" fmla="*/ 8 h 128"/>
                <a:gd name="T6" fmla="*/ 189 w 315"/>
                <a:gd name="T7" fmla="*/ 15 h 128"/>
                <a:gd name="T8" fmla="*/ 174 w 315"/>
                <a:gd name="T9" fmla="*/ 19 h 128"/>
                <a:gd name="T10" fmla="*/ 158 w 315"/>
                <a:gd name="T11" fmla="*/ 20 h 128"/>
                <a:gd name="T12" fmla="*/ 158 w 315"/>
                <a:gd name="T13" fmla="*/ 20 h 128"/>
                <a:gd name="T14" fmla="*/ 142 w 315"/>
                <a:gd name="T15" fmla="*/ 19 h 128"/>
                <a:gd name="T16" fmla="*/ 126 w 315"/>
                <a:gd name="T17" fmla="*/ 15 h 128"/>
                <a:gd name="T18" fmla="*/ 113 w 315"/>
                <a:gd name="T19" fmla="*/ 8 h 128"/>
                <a:gd name="T20" fmla="*/ 99 w 315"/>
                <a:gd name="T21" fmla="*/ 0 h 128"/>
                <a:gd name="T22" fmla="*/ 99 w 315"/>
                <a:gd name="T23" fmla="*/ 0 h 128"/>
                <a:gd name="T24" fmla="*/ 90 w 315"/>
                <a:gd name="T25" fmla="*/ 3 h 128"/>
                <a:gd name="T26" fmla="*/ 80 w 315"/>
                <a:gd name="T27" fmla="*/ 6 h 128"/>
                <a:gd name="T28" fmla="*/ 71 w 315"/>
                <a:gd name="T29" fmla="*/ 10 h 128"/>
                <a:gd name="T30" fmla="*/ 63 w 315"/>
                <a:gd name="T31" fmla="*/ 14 h 128"/>
                <a:gd name="T32" fmla="*/ 53 w 315"/>
                <a:gd name="T33" fmla="*/ 20 h 128"/>
                <a:gd name="T34" fmla="*/ 47 w 315"/>
                <a:gd name="T35" fmla="*/ 26 h 128"/>
                <a:gd name="T36" fmla="*/ 39 w 315"/>
                <a:gd name="T37" fmla="*/ 34 h 128"/>
                <a:gd name="T38" fmla="*/ 32 w 315"/>
                <a:gd name="T39" fmla="*/ 41 h 128"/>
                <a:gd name="T40" fmla="*/ 20 w 315"/>
                <a:gd name="T41" fmla="*/ 58 h 128"/>
                <a:gd name="T42" fmla="*/ 10 w 315"/>
                <a:gd name="T43" fmla="*/ 77 h 128"/>
                <a:gd name="T44" fmla="*/ 4 w 315"/>
                <a:gd name="T45" fmla="*/ 97 h 128"/>
                <a:gd name="T46" fmla="*/ 1 w 315"/>
                <a:gd name="T47" fmla="*/ 106 h 128"/>
                <a:gd name="T48" fmla="*/ 0 w 315"/>
                <a:gd name="T49" fmla="*/ 116 h 128"/>
                <a:gd name="T50" fmla="*/ 0 w 315"/>
                <a:gd name="T51" fmla="*/ 116 h 128"/>
                <a:gd name="T52" fmla="*/ 0 w 315"/>
                <a:gd name="T53" fmla="*/ 121 h 128"/>
                <a:gd name="T54" fmla="*/ 2 w 315"/>
                <a:gd name="T55" fmla="*/ 124 h 128"/>
                <a:gd name="T56" fmla="*/ 6 w 315"/>
                <a:gd name="T57" fmla="*/ 127 h 128"/>
                <a:gd name="T58" fmla="*/ 10 w 315"/>
                <a:gd name="T59" fmla="*/ 128 h 128"/>
                <a:gd name="T60" fmla="*/ 306 w 315"/>
                <a:gd name="T61" fmla="*/ 128 h 128"/>
                <a:gd name="T62" fmla="*/ 306 w 315"/>
                <a:gd name="T63" fmla="*/ 128 h 128"/>
                <a:gd name="T64" fmla="*/ 310 w 315"/>
                <a:gd name="T65" fmla="*/ 127 h 128"/>
                <a:gd name="T66" fmla="*/ 313 w 315"/>
                <a:gd name="T67" fmla="*/ 124 h 128"/>
                <a:gd name="T68" fmla="*/ 315 w 315"/>
                <a:gd name="T69" fmla="*/ 121 h 128"/>
                <a:gd name="T70" fmla="*/ 315 w 315"/>
                <a:gd name="T71" fmla="*/ 116 h 128"/>
                <a:gd name="T72" fmla="*/ 315 w 315"/>
                <a:gd name="T73" fmla="*/ 116 h 128"/>
                <a:gd name="T74" fmla="*/ 314 w 315"/>
                <a:gd name="T75" fmla="*/ 106 h 128"/>
                <a:gd name="T76" fmla="*/ 313 w 315"/>
                <a:gd name="T77" fmla="*/ 97 h 128"/>
                <a:gd name="T78" fmla="*/ 306 w 315"/>
                <a:gd name="T79" fmla="*/ 77 h 128"/>
                <a:gd name="T80" fmla="*/ 297 w 315"/>
                <a:gd name="T81" fmla="*/ 58 h 128"/>
                <a:gd name="T82" fmla="*/ 285 w 315"/>
                <a:gd name="T83" fmla="*/ 41 h 128"/>
                <a:gd name="T84" fmla="*/ 276 w 315"/>
                <a:gd name="T85" fmla="*/ 34 h 128"/>
                <a:gd name="T86" fmla="*/ 270 w 315"/>
                <a:gd name="T87" fmla="*/ 26 h 128"/>
                <a:gd name="T88" fmla="*/ 262 w 315"/>
                <a:gd name="T89" fmla="*/ 20 h 128"/>
                <a:gd name="T90" fmla="*/ 254 w 315"/>
                <a:gd name="T91" fmla="*/ 14 h 128"/>
                <a:gd name="T92" fmla="*/ 244 w 315"/>
                <a:gd name="T93" fmla="*/ 10 h 128"/>
                <a:gd name="T94" fmla="*/ 235 w 315"/>
                <a:gd name="T95" fmla="*/ 6 h 128"/>
                <a:gd name="T96" fmla="*/ 225 w 315"/>
                <a:gd name="T97" fmla="*/ 3 h 128"/>
                <a:gd name="T98" fmla="*/ 216 w 315"/>
                <a:gd name="T99" fmla="*/ 0 h 128"/>
                <a:gd name="T100" fmla="*/ 216 w 315"/>
                <a:gd name="T10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5" h="128">
                  <a:moveTo>
                    <a:pt x="216" y="0"/>
                  </a:moveTo>
                  <a:lnTo>
                    <a:pt x="216" y="0"/>
                  </a:lnTo>
                  <a:lnTo>
                    <a:pt x="204" y="8"/>
                  </a:lnTo>
                  <a:lnTo>
                    <a:pt x="189" y="15"/>
                  </a:lnTo>
                  <a:lnTo>
                    <a:pt x="174" y="19"/>
                  </a:lnTo>
                  <a:lnTo>
                    <a:pt x="158" y="20"/>
                  </a:lnTo>
                  <a:lnTo>
                    <a:pt x="158" y="20"/>
                  </a:lnTo>
                  <a:lnTo>
                    <a:pt x="142" y="19"/>
                  </a:lnTo>
                  <a:lnTo>
                    <a:pt x="126" y="15"/>
                  </a:lnTo>
                  <a:lnTo>
                    <a:pt x="113" y="8"/>
                  </a:lnTo>
                  <a:lnTo>
                    <a:pt x="99" y="0"/>
                  </a:lnTo>
                  <a:lnTo>
                    <a:pt x="99" y="0"/>
                  </a:lnTo>
                  <a:lnTo>
                    <a:pt x="90" y="3"/>
                  </a:lnTo>
                  <a:lnTo>
                    <a:pt x="80" y="6"/>
                  </a:lnTo>
                  <a:lnTo>
                    <a:pt x="71" y="10"/>
                  </a:lnTo>
                  <a:lnTo>
                    <a:pt x="63" y="14"/>
                  </a:lnTo>
                  <a:lnTo>
                    <a:pt x="53" y="20"/>
                  </a:lnTo>
                  <a:lnTo>
                    <a:pt x="47" y="26"/>
                  </a:lnTo>
                  <a:lnTo>
                    <a:pt x="39" y="34"/>
                  </a:lnTo>
                  <a:lnTo>
                    <a:pt x="32" y="41"/>
                  </a:lnTo>
                  <a:lnTo>
                    <a:pt x="20" y="58"/>
                  </a:lnTo>
                  <a:lnTo>
                    <a:pt x="10" y="77"/>
                  </a:lnTo>
                  <a:lnTo>
                    <a:pt x="4" y="97"/>
                  </a:lnTo>
                  <a:lnTo>
                    <a:pt x="1" y="106"/>
                  </a:lnTo>
                  <a:lnTo>
                    <a:pt x="0" y="116"/>
                  </a:lnTo>
                  <a:lnTo>
                    <a:pt x="0" y="116"/>
                  </a:lnTo>
                  <a:lnTo>
                    <a:pt x="0" y="121"/>
                  </a:lnTo>
                  <a:lnTo>
                    <a:pt x="2" y="124"/>
                  </a:lnTo>
                  <a:lnTo>
                    <a:pt x="6" y="127"/>
                  </a:lnTo>
                  <a:lnTo>
                    <a:pt x="10" y="128"/>
                  </a:lnTo>
                  <a:lnTo>
                    <a:pt x="306" y="128"/>
                  </a:lnTo>
                  <a:lnTo>
                    <a:pt x="306" y="128"/>
                  </a:lnTo>
                  <a:lnTo>
                    <a:pt x="310" y="127"/>
                  </a:lnTo>
                  <a:lnTo>
                    <a:pt x="313" y="124"/>
                  </a:lnTo>
                  <a:lnTo>
                    <a:pt x="315" y="121"/>
                  </a:lnTo>
                  <a:lnTo>
                    <a:pt x="315" y="116"/>
                  </a:lnTo>
                  <a:lnTo>
                    <a:pt x="315" y="116"/>
                  </a:lnTo>
                  <a:lnTo>
                    <a:pt x="314" y="106"/>
                  </a:lnTo>
                  <a:lnTo>
                    <a:pt x="313" y="97"/>
                  </a:lnTo>
                  <a:lnTo>
                    <a:pt x="306" y="77"/>
                  </a:lnTo>
                  <a:lnTo>
                    <a:pt x="297" y="58"/>
                  </a:lnTo>
                  <a:lnTo>
                    <a:pt x="285" y="41"/>
                  </a:lnTo>
                  <a:lnTo>
                    <a:pt x="276" y="34"/>
                  </a:lnTo>
                  <a:lnTo>
                    <a:pt x="270" y="26"/>
                  </a:lnTo>
                  <a:lnTo>
                    <a:pt x="262" y="20"/>
                  </a:lnTo>
                  <a:lnTo>
                    <a:pt x="254" y="14"/>
                  </a:lnTo>
                  <a:lnTo>
                    <a:pt x="244" y="10"/>
                  </a:lnTo>
                  <a:lnTo>
                    <a:pt x="235" y="6"/>
                  </a:lnTo>
                  <a:lnTo>
                    <a:pt x="225" y="3"/>
                  </a:lnTo>
                  <a:lnTo>
                    <a:pt x="216" y="0"/>
                  </a:lnTo>
                  <a:lnTo>
                    <a:pt x="2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67">
            <a:extLst>
              <a:ext uri="{FF2B5EF4-FFF2-40B4-BE49-F238E27FC236}">
                <a16:creationId xmlns:a16="http://schemas.microsoft.com/office/drawing/2014/main" id="{BDF7E435-ECDD-FA4E-8B83-2BF602F503B3}"/>
              </a:ext>
            </a:extLst>
          </p:cNvPr>
          <p:cNvGrpSpPr>
            <a:grpSpLocks noChangeAspect="1"/>
          </p:cNvGrpSpPr>
          <p:nvPr/>
        </p:nvGrpSpPr>
        <p:grpSpPr>
          <a:xfrm>
            <a:off x="658648" y="2560931"/>
            <a:ext cx="522288" cy="522288"/>
            <a:chOff x="6704013" y="3351213"/>
            <a:chExt cx="522288" cy="522288"/>
          </a:xfrm>
        </p:grpSpPr>
        <p:sp>
          <p:nvSpPr>
            <p:cNvPr id="69" name="Freeform 49">
              <a:extLst>
                <a:ext uri="{FF2B5EF4-FFF2-40B4-BE49-F238E27FC236}">
                  <a16:creationId xmlns:a16="http://schemas.microsoft.com/office/drawing/2014/main" id="{7CC58AB7-0CF2-A54A-BD96-B94FA5B7FE5C}"/>
                </a:ext>
              </a:extLst>
            </p:cNvPr>
            <p:cNvSpPr>
              <a:spLocks noEditPoints="1"/>
            </p:cNvSpPr>
            <p:nvPr/>
          </p:nvSpPr>
          <p:spPr bwMode="auto">
            <a:xfrm>
              <a:off x="6704013" y="3351213"/>
              <a:ext cx="522288" cy="522288"/>
            </a:xfrm>
            <a:custGeom>
              <a:avLst/>
              <a:gdLst>
                <a:gd name="T0" fmla="*/ 311 w 656"/>
                <a:gd name="T1" fmla="*/ 657 h 659"/>
                <a:gd name="T2" fmla="*/ 262 w 656"/>
                <a:gd name="T3" fmla="*/ 652 h 659"/>
                <a:gd name="T4" fmla="*/ 200 w 656"/>
                <a:gd name="T5" fmla="*/ 632 h 659"/>
                <a:gd name="T6" fmla="*/ 119 w 656"/>
                <a:gd name="T7" fmla="*/ 583 h 659"/>
                <a:gd name="T8" fmla="*/ 56 w 656"/>
                <a:gd name="T9" fmla="*/ 513 h 659"/>
                <a:gd name="T10" fmla="*/ 14 w 656"/>
                <a:gd name="T11" fmla="*/ 428 h 659"/>
                <a:gd name="T12" fmla="*/ 4 w 656"/>
                <a:gd name="T13" fmla="*/ 379 h 659"/>
                <a:gd name="T14" fmla="*/ 0 w 656"/>
                <a:gd name="T15" fmla="*/ 330 h 659"/>
                <a:gd name="T16" fmla="*/ 1 w 656"/>
                <a:gd name="T17" fmla="*/ 296 h 659"/>
                <a:gd name="T18" fmla="*/ 10 w 656"/>
                <a:gd name="T19" fmla="*/ 248 h 659"/>
                <a:gd name="T20" fmla="*/ 39 w 656"/>
                <a:gd name="T21" fmla="*/ 172 h 659"/>
                <a:gd name="T22" fmla="*/ 96 w 656"/>
                <a:gd name="T23" fmla="*/ 97 h 659"/>
                <a:gd name="T24" fmla="*/ 172 w 656"/>
                <a:gd name="T25" fmla="*/ 41 h 659"/>
                <a:gd name="T26" fmla="*/ 245 w 656"/>
                <a:gd name="T27" fmla="*/ 11 h 659"/>
                <a:gd name="T28" fmla="*/ 295 w 656"/>
                <a:gd name="T29" fmla="*/ 2 h 659"/>
                <a:gd name="T30" fmla="*/ 329 w 656"/>
                <a:gd name="T31" fmla="*/ 0 h 659"/>
                <a:gd name="T32" fmla="*/ 378 w 656"/>
                <a:gd name="T33" fmla="*/ 5 h 659"/>
                <a:gd name="T34" fmla="*/ 425 w 656"/>
                <a:gd name="T35" fmla="*/ 15 h 659"/>
                <a:gd name="T36" fmla="*/ 511 w 656"/>
                <a:gd name="T37" fmla="*/ 57 h 659"/>
                <a:gd name="T38" fmla="*/ 581 w 656"/>
                <a:gd name="T39" fmla="*/ 120 h 659"/>
                <a:gd name="T40" fmla="*/ 631 w 656"/>
                <a:gd name="T41" fmla="*/ 202 h 659"/>
                <a:gd name="T42" fmla="*/ 650 w 656"/>
                <a:gd name="T43" fmla="*/ 264 h 659"/>
                <a:gd name="T44" fmla="*/ 656 w 656"/>
                <a:gd name="T45" fmla="*/ 312 h 659"/>
                <a:gd name="T46" fmla="*/ 656 w 656"/>
                <a:gd name="T47" fmla="*/ 347 h 659"/>
                <a:gd name="T48" fmla="*/ 650 w 656"/>
                <a:gd name="T49" fmla="*/ 395 h 659"/>
                <a:gd name="T50" fmla="*/ 631 w 656"/>
                <a:gd name="T51" fmla="*/ 457 h 659"/>
                <a:gd name="T52" fmla="*/ 581 w 656"/>
                <a:gd name="T53" fmla="*/ 539 h 659"/>
                <a:gd name="T54" fmla="*/ 511 w 656"/>
                <a:gd name="T55" fmla="*/ 602 h 659"/>
                <a:gd name="T56" fmla="*/ 425 w 656"/>
                <a:gd name="T57" fmla="*/ 644 h 659"/>
                <a:gd name="T58" fmla="*/ 378 w 656"/>
                <a:gd name="T59" fmla="*/ 655 h 659"/>
                <a:gd name="T60" fmla="*/ 329 w 656"/>
                <a:gd name="T61" fmla="*/ 659 h 659"/>
                <a:gd name="T62" fmla="*/ 329 w 656"/>
                <a:gd name="T63" fmla="*/ 38 h 659"/>
                <a:gd name="T64" fmla="*/ 241 w 656"/>
                <a:gd name="T65" fmla="*/ 52 h 659"/>
                <a:gd name="T66" fmla="*/ 165 w 656"/>
                <a:gd name="T67" fmla="*/ 88 h 659"/>
                <a:gd name="T68" fmla="*/ 103 w 656"/>
                <a:gd name="T69" fmla="*/ 144 h 659"/>
                <a:gd name="T70" fmla="*/ 60 w 656"/>
                <a:gd name="T71" fmla="*/ 217 h 659"/>
                <a:gd name="T72" fmla="*/ 39 w 656"/>
                <a:gd name="T73" fmla="*/ 300 h 659"/>
                <a:gd name="T74" fmla="*/ 39 w 656"/>
                <a:gd name="T75" fmla="*/ 359 h 659"/>
                <a:gd name="T76" fmla="*/ 60 w 656"/>
                <a:gd name="T77" fmla="*/ 442 h 659"/>
                <a:gd name="T78" fmla="*/ 103 w 656"/>
                <a:gd name="T79" fmla="*/ 515 h 659"/>
                <a:gd name="T80" fmla="*/ 165 w 656"/>
                <a:gd name="T81" fmla="*/ 571 h 659"/>
                <a:gd name="T82" fmla="*/ 241 w 656"/>
                <a:gd name="T83" fmla="*/ 608 h 659"/>
                <a:gd name="T84" fmla="*/ 329 w 656"/>
                <a:gd name="T85" fmla="*/ 621 h 659"/>
                <a:gd name="T86" fmla="*/ 386 w 656"/>
                <a:gd name="T87" fmla="*/ 614 h 659"/>
                <a:gd name="T88" fmla="*/ 467 w 656"/>
                <a:gd name="T89" fmla="*/ 586 h 659"/>
                <a:gd name="T90" fmla="*/ 534 w 656"/>
                <a:gd name="T91" fmla="*/ 535 h 659"/>
                <a:gd name="T92" fmla="*/ 584 w 656"/>
                <a:gd name="T93" fmla="*/ 468 h 659"/>
                <a:gd name="T94" fmla="*/ 613 w 656"/>
                <a:gd name="T95" fmla="*/ 389 h 659"/>
                <a:gd name="T96" fmla="*/ 619 w 656"/>
                <a:gd name="T97" fmla="*/ 330 h 659"/>
                <a:gd name="T98" fmla="*/ 607 w 656"/>
                <a:gd name="T99" fmla="*/ 244 h 659"/>
                <a:gd name="T100" fmla="*/ 569 w 656"/>
                <a:gd name="T101" fmla="*/ 167 h 659"/>
                <a:gd name="T102" fmla="*/ 513 w 656"/>
                <a:gd name="T103" fmla="*/ 105 h 659"/>
                <a:gd name="T104" fmla="*/ 441 w 656"/>
                <a:gd name="T105" fmla="*/ 61 h 659"/>
                <a:gd name="T106" fmla="*/ 358 w 656"/>
                <a:gd name="T107" fmla="*/ 3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6" h="659">
                  <a:moveTo>
                    <a:pt x="329" y="659"/>
                  </a:moveTo>
                  <a:lnTo>
                    <a:pt x="329" y="659"/>
                  </a:lnTo>
                  <a:lnTo>
                    <a:pt x="311" y="657"/>
                  </a:lnTo>
                  <a:lnTo>
                    <a:pt x="295" y="656"/>
                  </a:lnTo>
                  <a:lnTo>
                    <a:pt x="278" y="655"/>
                  </a:lnTo>
                  <a:lnTo>
                    <a:pt x="262" y="652"/>
                  </a:lnTo>
                  <a:lnTo>
                    <a:pt x="245" y="648"/>
                  </a:lnTo>
                  <a:lnTo>
                    <a:pt x="231" y="644"/>
                  </a:lnTo>
                  <a:lnTo>
                    <a:pt x="200" y="632"/>
                  </a:lnTo>
                  <a:lnTo>
                    <a:pt x="172" y="618"/>
                  </a:lnTo>
                  <a:lnTo>
                    <a:pt x="145" y="602"/>
                  </a:lnTo>
                  <a:lnTo>
                    <a:pt x="119" y="583"/>
                  </a:lnTo>
                  <a:lnTo>
                    <a:pt x="96" y="562"/>
                  </a:lnTo>
                  <a:lnTo>
                    <a:pt x="75" y="539"/>
                  </a:lnTo>
                  <a:lnTo>
                    <a:pt x="56" y="513"/>
                  </a:lnTo>
                  <a:lnTo>
                    <a:pt x="39" y="487"/>
                  </a:lnTo>
                  <a:lnTo>
                    <a:pt x="25" y="457"/>
                  </a:lnTo>
                  <a:lnTo>
                    <a:pt x="14" y="428"/>
                  </a:lnTo>
                  <a:lnTo>
                    <a:pt x="10" y="411"/>
                  </a:lnTo>
                  <a:lnTo>
                    <a:pt x="6" y="395"/>
                  </a:lnTo>
                  <a:lnTo>
                    <a:pt x="4" y="379"/>
                  </a:lnTo>
                  <a:lnTo>
                    <a:pt x="1" y="363"/>
                  </a:lnTo>
                  <a:lnTo>
                    <a:pt x="0" y="347"/>
                  </a:lnTo>
                  <a:lnTo>
                    <a:pt x="0" y="330"/>
                  </a:lnTo>
                  <a:lnTo>
                    <a:pt x="0" y="330"/>
                  </a:lnTo>
                  <a:lnTo>
                    <a:pt x="0" y="312"/>
                  </a:lnTo>
                  <a:lnTo>
                    <a:pt x="1" y="296"/>
                  </a:lnTo>
                  <a:lnTo>
                    <a:pt x="4" y="280"/>
                  </a:lnTo>
                  <a:lnTo>
                    <a:pt x="6" y="264"/>
                  </a:lnTo>
                  <a:lnTo>
                    <a:pt x="10" y="248"/>
                  </a:lnTo>
                  <a:lnTo>
                    <a:pt x="14" y="231"/>
                  </a:lnTo>
                  <a:lnTo>
                    <a:pt x="25" y="202"/>
                  </a:lnTo>
                  <a:lnTo>
                    <a:pt x="39" y="172"/>
                  </a:lnTo>
                  <a:lnTo>
                    <a:pt x="56" y="146"/>
                  </a:lnTo>
                  <a:lnTo>
                    <a:pt x="75" y="120"/>
                  </a:lnTo>
                  <a:lnTo>
                    <a:pt x="96" y="97"/>
                  </a:lnTo>
                  <a:lnTo>
                    <a:pt x="119" y="76"/>
                  </a:lnTo>
                  <a:lnTo>
                    <a:pt x="145" y="57"/>
                  </a:lnTo>
                  <a:lnTo>
                    <a:pt x="172" y="41"/>
                  </a:lnTo>
                  <a:lnTo>
                    <a:pt x="200" y="26"/>
                  </a:lnTo>
                  <a:lnTo>
                    <a:pt x="231" y="15"/>
                  </a:lnTo>
                  <a:lnTo>
                    <a:pt x="245" y="11"/>
                  </a:lnTo>
                  <a:lnTo>
                    <a:pt x="262" y="7"/>
                  </a:lnTo>
                  <a:lnTo>
                    <a:pt x="278" y="5"/>
                  </a:lnTo>
                  <a:lnTo>
                    <a:pt x="295" y="2"/>
                  </a:lnTo>
                  <a:lnTo>
                    <a:pt x="311" y="2"/>
                  </a:lnTo>
                  <a:lnTo>
                    <a:pt x="329" y="0"/>
                  </a:lnTo>
                  <a:lnTo>
                    <a:pt x="329" y="0"/>
                  </a:lnTo>
                  <a:lnTo>
                    <a:pt x="345" y="2"/>
                  </a:lnTo>
                  <a:lnTo>
                    <a:pt x="362" y="2"/>
                  </a:lnTo>
                  <a:lnTo>
                    <a:pt x="378" y="5"/>
                  </a:lnTo>
                  <a:lnTo>
                    <a:pt x="394" y="7"/>
                  </a:lnTo>
                  <a:lnTo>
                    <a:pt x="411" y="11"/>
                  </a:lnTo>
                  <a:lnTo>
                    <a:pt x="425" y="15"/>
                  </a:lnTo>
                  <a:lnTo>
                    <a:pt x="456" y="26"/>
                  </a:lnTo>
                  <a:lnTo>
                    <a:pt x="484" y="41"/>
                  </a:lnTo>
                  <a:lnTo>
                    <a:pt x="511" y="57"/>
                  </a:lnTo>
                  <a:lnTo>
                    <a:pt x="537" y="76"/>
                  </a:lnTo>
                  <a:lnTo>
                    <a:pt x="561" y="97"/>
                  </a:lnTo>
                  <a:lnTo>
                    <a:pt x="581" y="120"/>
                  </a:lnTo>
                  <a:lnTo>
                    <a:pt x="600" y="146"/>
                  </a:lnTo>
                  <a:lnTo>
                    <a:pt x="617" y="172"/>
                  </a:lnTo>
                  <a:lnTo>
                    <a:pt x="631" y="202"/>
                  </a:lnTo>
                  <a:lnTo>
                    <a:pt x="641" y="231"/>
                  </a:lnTo>
                  <a:lnTo>
                    <a:pt x="647" y="248"/>
                  </a:lnTo>
                  <a:lnTo>
                    <a:pt x="650" y="264"/>
                  </a:lnTo>
                  <a:lnTo>
                    <a:pt x="654" y="280"/>
                  </a:lnTo>
                  <a:lnTo>
                    <a:pt x="655" y="296"/>
                  </a:lnTo>
                  <a:lnTo>
                    <a:pt x="656" y="312"/>
                  </a:lnTo>
                  <a:lnTo>
                    <a:pt x="656" y="330"/>
                  </a:lnTo>
                  <a:lnTo>
                    <a:pt x="656" y="330"/>
                  </a:lnTo>
                  <a:lnTo>
                    <a:pt x="656" y="347"/>
                  </a:lnTo>
                  <a:lnTo>
                    <a:pt x="655" y="363"/>
                  </a:lnTo>
                  <a:lnTo>
                    <a:pt x="654" y="379"/>
                  </a:lnTo>
                  <a:lnTo>
                    <a:pt x="650" y="395"/>
                  </a:lnTo>
                  <a:lnTo>
                    <a:pt x="647" y="411"/>
                  </a:lnTo>
                  <a:lnTo>
                    <a:pt x="641" y="428"/>
                  </a:lnTo>
                  <a:lnTo>
                    <a:pt x="631" y="457"/>
                  </a:lnTo>
                  <a:lnTo>
                    <a:pt x="617" y="487"/>
                  </a:lnTo>
                  <a:lnTo>
                    <a:pt x="600" y="513"/>
                  </a:lnTo>
                  <a:lnTo>
                    <a:pt x="581" y="539"/>
                  </a:lnTo>
                  <a:lnTo>
                    <a:pt x="561" y="562"/>
                  </a:lnTo>
                  <a:lnTo>
                    <a:pt x="537" y="583"/>
                  </a:lnTo>
                  <a:lnTo>
                    <a:pt x="511" y="602"/>
                  </a:lnTo>
                  <a:lnTo>
                    <a:pt x="484" y="618"/>
                  </a:lnTo>
                  <a:lnTo>
                    <a:pt x="456" y="632"/>
                  </a:lnTo>
                  <a:lnTo>
                    <a:pt x="425" y="644"/>
                  </a:lnTo>
                  <a:lnTo>
                    <a:pt x="411" y="648"/>
                  </a:lnTo>
                  <a:lnTo>
                    <a:pt x="394" y="652"/>
                  </a:lnTo>
                  <a:lnTo>
                    <a:pt x="378" y="655"/>
                  </a:lnTo>
                  <a:lnTo>
                    <a:pt x="362" y="656"/>
                  </a:lnTo>
                  <a:lnTo>
                    <a:pt x="345" y="657"/>
                  </a:lnTo>
                  <a:lnTo>
                    <a:pt x="329" y="659"/>
                  </a:lnTo>
                  <a:lnTo>
                    <a:pt x="329" y="659"/>
                  </a:lnTo>
                  <a:close/>
                  <a:moveTo>
                    <a:pt x="329" y="38"/>
                  </a:moveTo>
                  <a:lnTo>
                    <a:pt x="329" y="38"/>
                  </a:lnTo>
                  <a:lnTo>
                    <a:pt x="298" y="39"/>
                  </a:lnTo>
                  <a:lnTo>
                    <a:pt x="270" y="45"/>
                  </a:lnTo>
                  <a:lnTo>
                    <a:pt x="241" y="52"/>
                  </a:lnTo>
                  <a:lnTo>
                    <a:pt x="215" y="61"/>
                  </a:lnTo>
                  <a:lnTo>
                    <a:pt x="189" y="73"/>
                  </a:lnTo>
                  <a:lnTo>
                    <a:pt x="165" y="88"/>
                  </a:lnTo>
                  <a:lnTo>
                    <a:pt x="143" y="105"/>
                  </a:lnTo>
                  <a:lnTo>
                    <a:pt x="122" y="124"/>
                  </a:lnTo>
                  <a:lnTo>
                    <a:pt x="103" y="144"/>
                  </a:lnTo>
                  <a:lnTo>
                    <a:pt x="87" y="167"/>
                  </a:lnTo>
                  <a:lnTo>
                    <a:pt x="72" y="191"/>
                  </a:lnTo>
                  <a:lnTo>
                    <a:pt x="60" y="217"/>
                  </a:lnTo>
                  <a:lnTo>
                    <a:pt x="51" y="244"/>
                  </a:lnTo>
                  <a:lnTo>
                    <a:pt x="43" y="270"/>
                  </a:lnTo>
                  <a:lnTo>
                    <a:pt x="39" y="300"/>
                  </a:lnTo>
                  <a:lnTo>
                    <a:pt x="37" y="330"/>
                  </a:lnTo>
                  <a:lnTo>
                    <a:pt x="37" y="330"/>
                  </a:lnTo>
                  <a:lnTo>
                    <a:pt x="39" y="359"/>
                  </a:lnTo>
                  <a:lnTo>
                    <a:pt x="43" y="389"/>
                  </a:lnTo>
                  <a:lnTo>
                    <a:pt x="51" y="415"/>
                  </a:lnTo>
                  <a:lnTo>
                    <a:pt x="60" y="442"/>
                  </a:lnTo>
                  <a:lnTo>
                    <a:pt x="72" y="468"/>
                  </a:lnTo>
                  <a:lnTo>
                    <a:pt x="87" y="492"/>
                  </a:lnTo>
                  <a:lnTo>
                    <a:pt x="103" y="515"/>
                  </a:lnTo>
                  <a:lnTo>
                    <a:pt x="122" y="535"/>
                  </a:lnTo>
                  <a:lnTo>
                    <a:pt x="143" y="554"/>
                  </a:lnTo>
                  <a:lnTo>
                    <a:pt x="165" y="571"/>
                  </a:lnTo>
                  <a:lnTo>
                    <a:pt x="189" y="586"/>
                  </a:lnTo>
                  <a:lnTo>
                    <a:pt x="215" y="598"/>
                  </a:lnTo>
                  <a:lnTo>
                    <a:pt x="241" y="608"/>
                  </a:lnTo>
                  <a:lnTo>
                    <a:pt x="270" y="614"/>
                  </a:lnTo>
                  <a:lnTo>
                    <a:pt x="298" y="620"/>
                  </a:lnTo>
                  <a:lnTo>
                    <a:pt x="329" y="621"/>
                  </a:lnTo>
                  <a:lnTo>
                    <a:pt x="329" y="621"/>
                  </a:lnTo>
                  <a:lnTo>
                    <a:pt x="358" y="620"/>
                  </a:lnTo>
                  <a:lnTo>
                    <a:pt x="386" y="614"/>
                  </a:lnTo>
                  <a:lnTo>
                    <a:pt x="415" y="608"/>
                  </a:lnTo>
                  <a:lnTo>
                    <a:pt x="441" y="598"/>
                  </a:lnTo>
                  <a:lnTo>
                    <a:pt x="467" y="586"/>
                  </a:lnTo>
                  <a:lnTo>
                    <a:pt x="491" y="571"/>
                  </a:lnTo>
                  <a:lnTo>
                    <a:pt x="513" y="554"/>
                  </a:lnTo>
                  <a:lnTo>
                    <a:pt x="534" y="535"/>
                  </a:lnTo>
                  <a:lnTo>
                    <a:pt x="553" y="515"/>
                  </a:lnTo>
                  <a:lnTo>
                    <a:pt x="569" y="492"/>
                  </a:lnTo>
                  <a:lnTo>
                    <a:pt x="584" y="468"/>
                  </a:lnTo>
                  <a:lnTo>
                    <a:pt x="596" y="442"/>
                  </a:lnTo>
                  <a:lnTo>
                    <a:pt x="607" y="415"/>
                  </a:lnTo>
                  <a:lnTo>
                    <a:pt x="613" y="389"/>
                  </a:lnTo>
                  <a:lnTo>
                    <a:pt x="617" y="359"/>
                  </a:lnTo>
                  <a:lnTo>
                    <a:pt x="619" y="330"/>
                  </a:lnTo>
                  <a:lnTo>
                    <a:pt x="619" y="330"/>
                  </a:lnTo>
                  <a:lnTo>
                    <a:pt x="617" y="300"/>
                  </a:lnTo>
                  <a:lnTo>
                    <a:pt x="613" y="270"/>
                  </a:lnTo>
                  <a:lnTo>
                    <a:pt x="607" y="244"/>
                  </a:lnTo>
                  <a:lnTo>
                    <a:pt x="596" y="217"/>
                  </a:lnTo>
                  <a:lnTo>
                    <a:pt x="584" y="191"/>
                  </a:lnTo>
                  <a:lnTo>
                    <a:pt x="569" y="167"/>
                  </a:lnTo>
                  <a:lnTo>
                    <a:pt x="553" y="144"/>
                  </a:lnTo>
                  <a:lnTo>
                    <a:pt x="534" y="124"/>
                  </a:lnTo>
                  <a:lnTo>
                    <a:pt x="513" y="105"/>
                  </a:lnTo>
                  <a:lnTo>
                    <a:pt x="491" y="88"/>
                  </a:lnTo>
                  <a:lnTo>
                    <a:pt x="467" y="73"/>
                  </a:lnTo>
                  <a:lnTo>
                    <a:pt x="441" y="61"/>
                  </a:lnTo>
                  <a:lnTo>
                    <a:pt x="415" y="52"/>
                  </a:lnTo>
                  <a:lnTo>
                    <a:pt x="386" y="45"/>
                  </a:lnTo>
                  <a:lnTo>
                    <a:pt x="358"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26">
              <a:extLst>
                <a:ext uri="{FF2B5EF4-FFF2-40B4-BE49-F238E27FC236}">
                  <a16:creationId xmlns:a16="http://schemas.microsoft.com/office/drawing/2014/main" id="{4034E7E5-D749-1643-834E-DBA27F9277CA}"/>
                </a:ext>
              </a:extLst>
            </p:cNvPr>
            <p:cNvSpPr>
              <a:spLocks/>
            </p:cNvSpPr>
            <p:nvPr/>
          </p:nvSpPr>
          <p:spPr bwMode="auto">
            <a:xfrm>
              <a:off x="6932613" y="3579813"/>
              <a:ext cx="65088" cy="63500"/>
            </a:xfrm>
            <a:custGeom>
              <a:avLst/>
              <a:gdLst>
                <a:gd name="T0" fmla="*/ 42 w 82"/>
                <a:gd name="T1" fmla="*/ 0 h 81"/>
                <a:gd name="T2" fmla="*/ 42 w 82"/>
                <a:gd name="T3" fmla="*/ 0 h 81"/>
                <a:gd name="T4" fmla="*/ 34 w 82"/>
                <a:gd name="T5" fmla="*/ 0 h 81"/>
                <a:gd name="T6" fmla="*/ 26 w 82"/>
                <a:gd name="T7" fmla="*/ 3 h 81"/>
                <a:gd name="T8" fmla="*/ 19 w 82"/>
                <a:gd name="T9" fmla="*/ 7 h 81"/>
                <a:gd name="T10" fmla="*/ 12 w 82"/>
                <a:gd name="T11" fmla="*/ 12 h 81"/>
                <a:gd name="T12" fmla="*/ 8 w 82"/>
                <a:gd name="T13" fmla="*/ 18 h 81"/>
                <a:gd name="T14" fmla="*/ 4 w 82"/>
                <a:gd name="T15" fmla="*/ 24 h 81"/>
                <a:gd name="T16" fmla="*/ 1 w 82"/>
                <a:gd name="T17" fmla="*/ 32 h 81"/>
                <a:gd name="T18" fmla="*/ 0 w 82"/>
                <a:gd name="T19" fmla="*/ 41 h 81"/>
                <a:gd name="T20" fmla="*/ 0 w 82"/>
                <a:gd name="T21" fmla="*/ 41 h 81"/>
                <a:gd name="T22" fmla="*/ 1 w 82"/>
                <a:gd name="T23" fmla="*/ 49 h 81"/>
                <a:gd name="T24" fmla="*/ 4 w 82"/>
                <a:gd name="T25" fmla="*/ 57 h 81"/>
                <a:gd name="T26" fmla="*/ 8 w 82"/>
                <a:gd name="T27" fmla="*/ 63 h 81"/>
                <a:gd name="T28" fmla="*/ 12 w 82"/>
                <a:gd name="T29" fmla="*/ 69 h 81"/>
                <a:gd name="T30" fmla="*/ 19 w 82"/>
                <a:gd name="T31" fmla="*/ 74 h 81"/>
                <a:gd name="T32" fmla="*/ 26 w 82"/>
                <a:gd name="T33" fmla="*/ 78 h 81"/>
                <a:gd name="T34" fmla="*/ 34 w 82"/>
                <a:gd name="T35" fmla="*/ 79 h 81"/>
                <a:gd name="T36" fmla="*/ 42 w 82"/>
                <a:gd name="T37" fmla="*/ 81 h 81"/>
                <a:gd name="T38" fmla="*/ 42 w 82"/>
                <a:gd name="T39" fmla="*/ 81 h 81"/>
                <a:gd name="T40" fmla="*/ 50 w 82"/>
                <a:gd name="T41" fmla="*/ 79 h 81"/>
                <a:gd name="T42" fmla="*/ 56 w 82"/>
                <a:gd name="T43" fmla="*/ 78 h 81"/>
                <a:gd name="T44" fmla="*/ 63 w 82"/>
                <a:gd name="T45" fmla="*/ 74 h 81"/>
                <a:gd name="T46" fmla="*/ 70 w 82"/>
                <a:gd name="T47" fmla="*/ 69 h 81"/>
                <a:gd name="T48" fmla="*/ 75 w 82"/>
                <a:gd name="T49" fmla="*/ 63 h 81"/>
                <a:gd name="T50" fmla="*/ 78 w 82"/>
                <a:gd name="T51" fmla="*/ 57 h 81"/>
                <a:gd name="T52" fmla="*/ 81 w 82"/>
                <a:gd name="T53" fmla="*/ 49 h 81"/>
                <a:gd name="T54" fmla="*/ 82 w 82"/>
                <a:gd name="T55" fmla="*/ 41 h 81"/>
                <a:gd name="T56" fmla="*/ 82 w 82"/>
                <a:gd name="T57" fmla="*/ 41 h 81"/>
                <a:gd name="T58" fmla="*/ 81 w 82"/>
                <a:gd name="T59" fmla="*/ 32 h 81"/>
                <a:gd name="T60" fmla="*/ 78 w 82"/>
                <a:gd name="T61" fmla="*/ 24 h 81"/>
                <a:gd name="T62" fmla="*/ 75 w 82"/>
                <a:gd name="T63" fmla="*/ 18 h 81"/>
                <a:gd name="T64" fmla="*/ 70 w 82"/>
                <a:gd name="T65" fmla="*/ 12 h 81"/>
                <a:gd name="T66" fmla="*/ 63 w 82"/>
                <a:gd name="T67" fmla="*/ 7 h 81"/>
                <a:gd name="T68" fmla="*/ 56 w 82"/>
                <a:gd name="T69" fmla="*/ 3 h 81"/>
                <a:gd name="T70" fmla="*/ 50 w 82"/>
                <a:gd name="T71" fmla="*/ 0 h 81"/>
                <a:gd name="T72" fmla="*/ 42 w 82"/>
                <a:gd name="T73" fmla="*/ 0 h 81"/>
                <a:gd name="T74" fmla="*/ 42 w 82"/>
                <a:gd name="T75"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81">
                  <a:moveTo>
                    <a:pt x="42" y="0"/>
                  </a:moveTo>
                  <a:lnTo>
                    <a:pt x="42" y="0"/>
                  </a:lnTo>
                  <a:lnTo>
                    <a:pt x="34" y="0"/>
                  </a:lnTo>
                  <a:lnTo>
                    <a:pt x="26" y="3"/>
                  </a:lnTo>
                  <a:lnTo>
                    <a:pt x="19" y="7"/>
                  </a:lnTo>
                  <a:lnTo>
                    <a:pt x="12" y="12"/>
                  </a:lnTo>
                  <a:lnTo>
                    <a:pt x="8" y="18"/>
                  </a:lnTo>
                  <a:lnTo>
                    <a:pt x="4" y="24"/>
                  </a:lnTo>
                  <a:lnTo>
                    <a:pt x="1" y="32"/>
                  </a:lnTo>
                  <a:lnTo>
                    <a:pt x="0" y="41"/>
                  </a:lnTo>
                  <a:lnTo>
                    <a:pt x="0" y="41"/>
                  </a:lnTo>
                  <a:lnTo>
                    <a:pt x="1" y="49"/>
                  </a:lnTo>
                  <a:lnTo>
                    <a:pt x="4" y="57"/>
                  </a:lnTo>
                  <a:lnTo>
                    <a:pt x="8" y="63"/>
                  </a:lnTo>
                  <a:lnTo>
                    <a:pt x="12" y="69"/>
                  </a:lnTo>
                  <a:lnTo>
                    <a:pt x="19" y="74"/>
                  </a:lnTo>
                  <a:lnTo>
                    <a:pt x="26" y="78"/>
                  </a:lnTo>
                  <a:lnTo>
                    <a:pt x="34" y="79"/>
                  </a:lnTo>
                  <a:lnTo>
                    <a:pt x="42" y="81"/>
                  </a:lnTo>
                  <a:lnTo>
                    <a:pt x="42" y="81"/>
                  </a:lnTo>
                  <a:lnTo>
                    <a:pt x="50" y="79"/>
                  </a:lnTo>
                  <a:lnTo>
                    <a:pt x="56" y="78"/>
                  </a:lnTo>
                  <a:lnTo>
                    <a:pt x="63" y="74"/>
                  </a:lnTo>
                  <a:lnTo>
                    <a:pt x="70" y="69"/>
                  </a:lnTo>
                  <a:lnTo>
                    <a:pt x="75" y="63"/>
                  </a:lnTo>
                  <a:lnTo>
                    <a:pt x="78" y="57"/>
                  </a:lnTo>
                  <a:lnTo>
                    <a:pt x="81" y="49"/>
                  </a:lnTo>
                  <a:lnTo>
                    <a:pt x="82" y="41"/>
                  </a:lnTo>
                  <a:lnTo>
                    <a:pt x="82" y="41"/>
                  </a:lnTo>
                  <a:lnTo>
                    <a:pt x="81" y="32"/>
                  </a:lnTo>
                  <a:lnTo>
                    <a:pt x="78" y="24"/>
                  </a:lnTo>
                  <a:lnTo>
                    <a:pt x="75" y="18"/>
                  </a:lnTo>
                  <a:lnTo>
                    <a:pt x="70" y="12"/>
                  </a:lnTo>
                  <a:lnTo>
                    <a:pt x="63" y="7"/>
                  </a:lnTo>
                  <a:lnTo>
                    <a:pt x="56" y="3"/>
                  </a:lnTo>
                  <a:lnTo>
                    <a:pt x="50" y="0"/>
                  </a:lnTo>
                  <a:lnTo>
                    <a:pt x="42" y="0"/>
                  </a:lnTo>
                  <a:lnTo>
                    <a:pt x="4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27">
              <a:extLst>
                <a:ext uri="{FF2B5EF4-FFF2-40B4-BE49-F238E27FC236}">
                  <a16:creationId xmlns:a16="http://schemas.microsoft.com/office/drawing/2014/main" id="{C37AEA66-D198-3944-8B09-4F72AC05DBF6}"/>
                </a:ext>
              </a:extLst>
            </p:cNvPr>
            <p:cNvSpPr>
              <a:spLocks noEditPoints="1"/>
            </p:cNvSpPr>
            <p:nvPr/>
          </p:nvSpPr>
          <p:spPr bwMode="auto">
            <a:xfrm>
              <a:off x="6840538" y="3487738"/>
              <a:ext cx="249238" cy="249238"/>
            </a:xfrm>
            <a:custGeom>
              <a:avLst/>
              <a:gdLst>
                <a:gd name="T0" fmla="*/ 311 w 312"/>
                <a:gd name="T1" fmla="*/ 147 h 315"/>
                <a:gd name="T2" fmla="*/ 299 w 312"/>
                <a:gd name="T3" fmla="*/ 132 h 315"/>
                <a:gd name="T4" fmla="*/ 290 w 312"/>
                <a:gd name="T5" fmla="*/ 61 h 315"/>
                <a:gd name="T6" fmla="*/ 306 w 312"/>
                <a:gd name="T7" fmla="*/ 50 h 315"/>
                <a:gd name="T8" fmla="*/ 312 w 312"/>
                <a:gd name="T9" fmla="*/ 31 h 315"/>
                <a:gd name="T10" fmla="*/ 307 w 312"/>
                <a:gd name="T11" fmla="*/ 14 h 315"/>
                <a:gd name="T12" fmla="*/ 288 w 312"/>
                <a:gd name="T13" fmla="*/ 2 h 315"/>
                <a:gd name="T14" fmla="*/ 265 w 312"/>
                <a:gd name="T15" fmla="*/ 6 h 315"/>
                <a:gd name="T16" fmla="*/ 185 w 312"/>
                <a:gd name="T17" fmla="*/ 21 h 315"/>
                <a:gd name="T18" fmla="*/ 157 w 312"/>
                <a:gd name="T19" fmla="*/ 0 h 315"/>
                <a:gd name="T20" fmla="*/ 132 w 312"/>
                <a:gd name="T21" fmla="*/ 12 h 315"/>
                <a:gd name="T22" fmla="*/ 53 w 312"/>
                <a:gd name="T23" fmla="*/ 12 h 315"/>
                <a:gd name="T24" fmla="*/ 29 w 312"/>
                <a:gd name="T25" fmla="*/ 0 h 315"/>
                <a:gd name="T26" fmla="*/ 8 w 312"/>
                <a:gd name="T27" fmla="*/ 10 h 315"/>
                <a:gd name="T28" fmla="*/ 0 w 312"/>
                <a:gd name="T29" fmla="*/ 31 h 315"/>
                <a:gd name="T30" fmla="*/ 6 w 312"/>
                <a:gd name="T31" fmla="*/ 50 h 315"/>
                <a:gd name="T32" fmla="*/ 21 w 312"/>
                <a:gd name="T33" fmla="*/ 128 h 315"/>
                <a:gd name="T34" fmla="*/ 0 w 312"/>
                <a:gd name="T35" fmla="*/ 152 h 315"/>
                <a:gd name="T36" fmla="*/ 1 w 312"/>
                <a:gd name="T37" fmla="*/ 167 h 315"/>
                <a:gd name="T38" fmla="*/ 21 w 312"/>
                <a:gd name="T39" fmla="*/ 254 h 315"/>
                <a:gd name="T40" fmla="*/ 1 w 312"/>
                <a:gd name="T41" fmla="*/ 274 h 315"/>
                <a:gd name="T42" fmla="*/ 0 w 312"/>
                <a:gd name="T43" fmla="*/ 290 h 315"/>
                <a:gd name="T44" fmla="*/ 13 w 312"/>
                <a:gd name="T45" fmla="*/ 309 h 315"/>
                <a:gd name="T46" fmla="*/ 29 w 312"/>
                <a:gd name="T47" fmla="*/ 315 h 315"/>
                <a:gd name="T48" fmla="*/ 57 w 312"/>
                <a:gd name="T49" fmla="*/ 297 h 315"/>
                <a:gd name="T50" fmla="*/ 139 w 312"/>
                <a:gd name="T51" fmla="*/ 309 h 315"/>
                <a:gd name="T52" fmla="*/ 165 w 312"/>
                <a:gd name="T53" fmla="*/ 313 h 315"/>
                <a:gd name="T54" fmla="*/ 255 w 312"/>
                <a:gd name="T55" fmla="*/ 297 h 315"/>
                <a:gd name="T56" fmla="*/ 273 w 312"/>
                <a:gd name="T57" fmla="*/ 313 h 315"/>
                <a:gd name="T58" fmla="*/ 295 w 312"/>
                <a:gd name="T59" fmla="*/ 312 h 315"/>
                <a:gd name="T60" fmla="*/ 311 w 312"/>
                <a:gd name="T61" fmla="*/ 296 h 315"/>
                <a:gd name="T62" fmla="*/ 312 w 312"/>
                <a:gd name="T63" fmla="*/ 278 h 315"/>
                <a:gd name="T64" fmla="*/ 303 w 312"/>
                <a:gd name="T65" fmla="*/ 261 h 315"/>
                <a:gd name="T66" fmla="*/ 290 w 312"/>
                <a:gd name="T67" fmla="*/ 187 h 315"/>
                <a:gd name="T68" fmla="*/ 303 w 312"/>
                <a:gd name="T69" fmla="*/ 180 h 315"/>
                <a:gd name="T70" fmla="*/ 312 w 312"/>
                <a:gd name="T71" fmla="*/ 163 h 315"/>
                <a:gd name="T72" fmla="*/ 273 w 312"/>
                <a:gd name="T73" fmla="*/ 256 h 315"/>
                <a:gd name="T74" fmla="*/ 255 w 312"/>
                <a:gd name="T75" fmla="*/ 270 h 315"/>
                <a:gd name="T76" fmla="*/ 185 w 312"/>
                <a:gd name="T77" fmla="*/ 274 h 315"/>
                <a:gd name="T78" fmla="*/ 171 w 312"/>
                <a:gd name="T79" fmla="*/ 258 h 315"/>
                <a:gd name="T80" fmla="*/ 157 w 312"/>
                <a:gd name="T81" fmla="*/ 254 h 315"/>
                <a:gd name="T82" fmla="*/ 136 w 312"/>
                <a:gd name="T83" fmla="*/ 261 h 315"/>
                <a:gd name="T84" fmla="*/ 126 w 312"/>
                <a:gd name="T85" fmla="*/ 278 h 315"/>
                <a:gd name="T86" fmla="*/ 52 w 312"/>
                <a:gd name="T87" fmla="*/ 264 h 315"/>
                <a:gd name="T88" fmla="*/ 37 w 312"/>
                <a:gd name="T89" fmla="*/ 187 h 315"/>
                <a:gd name="T90" fmla="*/ 60 w 312"/>
                <a:gd name="T91" fmla="*/ 163 h 315"/>
                <a:gd name="T92" fmla="*/ 59 w 312"/>
                <a:gd name="T93" fmla="*/ 148 h 315"/>
                <a:gd name="T94" fmla="*/ 37 w 312"/>
                <a:gd name="T95" fmla="*/ 61 h 315"/>
                <a:gd name="T96" fmla="*/ 57 w 312"/>
                <a:gd name="T97" fmla="*/ 45 h 315"/>
                <a:gd name="T98" fmla="*/ 127 w 312"/>
                <a:gd name="T99" fmla="*/ 41 h 315"/>
                <a:gd name="T100" fmla="*/ 141 w 312"/>
                <a:gd name="T101" fmla="*/ 57 h 315"/>
                <a:gd name="T102" fmla="*/ 157 w 312"/>
                <a:gd name="T103" fmla="*/ 61 h 315"/>
                <a:gd name="T104" fmla="*/ 175 w 312"/>
                <a:gd name="T105" fmla="*/ 54 h 315"/>
                <a:gd name="T106" fmla="*/ 186 w 312"/>
                <a:gd name="T107" fmla="*/ 37 h 315"/>
                <a:gd name="T108" fmla="*/ 260 w 312"/>
                <a:gd name="T109" fmla="*/ 51 h 315"/>
                <a:gd name="T110" fmla="*/ 273 w 312"/>
                <a:gd name="T111" fmla="*/ 129 h 315"/>
                <a:gd name="T112" fmla="*/ 252 w 312"/>
                <a:gd name="T113" fmla="*/ 152 h 315"/>
                <a:gd name="T114" fmla="*/ 253 w 312"/>
                <a:gd name="T115" fmla="*/ 167 h 315"/>
                <a:gd name="T116" fmla="*/ 273 w 312"/>
                <a:gd name="T117" fmla="*/ 186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2" h="315">
                  <a:moveTo>
                    <a:pt x="312" y="158"/>
                  </a:moveTo>
                  <a:lnTo>
                    <a:pt x="312" y="158"/>
                  </a:lnTo>
                  <a:lnTo>
                    <a:pt x="312" y="152"/>
                  </a:lnTo>
                  <a:lnTo>
                    <a:pt x="311" y="147"/>
                  </a:lnTo>
                  <a:lnTo>
                    <a:pt x="308" y="143"/>
                  </a:lnTo>
                  <a:lnTo>
                    <a:pt x="306" y="139"/>
                  </a:lnTo>
                  <a:lnTo>
                    <a:pt x="303" y="135"/>
                  </a:lnTo>
                  <a:lnTo>
                    <a:pt x="299" y="132"/>
                  </a:lnTo>
                  <a:lnTo>
                    <a:pt x="294" y="129"/>
                  </a:lnTo>
                  <a:lnTo>
                    <a:pt x="290" y="128"/>
                  </a:lnTo>
                  <a:lnTo>
                    <a:pt x="290" y="61"/>
                  </a:lnTo>
                  <a:lnTo>
                    <a:pt x="290" y="61"/>
                  </a:lnTo>
                  <a:lnTo>
                    <a:pt x="294" y="59"/>
                  </a:lnTo>
                  <a:lnTo>
                    <a:pt x="299" y="57"/>
                  </a:lnTo>
                  <a:lnTo>
                    <a:pt x="303" y="54"/>
                  </a:lnTo>
                  <a:lnTo>
                    <a:pt x="306" y="50"/>
                  </a:lnTo>
                  <a:lnTo>
                    <a:pt x="308" y="46"/>
                  </a:lnTo>
                  <a:lnTo>
                    <a:pt x="311" y="41"/>
                  </a:lnTo>
                  <a:lnTo>
                    <a:pt x="312" y="37"/>
                  </a:lnTo>
                  <a:lnTo>
                    <a:pt x="312" y="31"/>
                  </a:lnTo>
                  <a:lnTo>
                    <a:pt x="312" y="31"/>
                  </a:lnTo>
                  <a:lnTo>
                    <a:pt x="312" y="25"/>
                  </a:lnTo>
                  <a:lnTo>
                    <a:pt x="311" y="19"/>
                  </a:lnTo>
                  <a:lnTo>
                    <a:pt x="307" y="14"/>
                  </a:lnTo>
                  <a:lnTo>
                    <a:pt x="304" y="10"/>
                  </a:lnTo>
                  <a:lnTo>
                    <a:pt x="299" y="6"/>
                  </a:lnTo>
                  <a:lnTo>
                    <a:pt x="295" y="3"/>
                  </a:lnTo>
                  <a:lnTo>
                    <a:pt x="288" y="2"/>
                  </a:lnTo>
                  <a:lnTo>
                    <a:pt x="283" y="0"/>
                  </a:lnTo>
                  <a:lnTo>
                    <a:pt x="283" y="0"/>
                  </a:lnTo>
                  <a:lnTo>
                    <a:pt x="273" y="2"/>
                  </a:lnTo>
                  <a:lnTo>
                    <a:pt x="265" y="6"/>
                  </a:lnTo>
                  <a:lnTo>
                    <a:pt x="259" y="12"/>
                  </a:lnTo>
                  <a:lnTo>
                    <a:pt x="255" y="21"/>
                  </a:lnTo>
                  <a:lnTo>
                    <a:pt x="185" y="21"/>
                  </a:lnTo>
                  <a:lnTo>
                    <a:pt x="185" y="21"/>
                  </a:lnTo>
                  <a:lnTo>
                    <a:pt x="179" y="12"/>
                  </a:lnTo>
                  <a:lnTo>
                    <a:pt x="173" y="6"/>
                  </a:lnTo>
                  <a:lnTo>
                    <a:pt x="165" y="2"/>
                  </a:lnTo>
                  <a:lnTo>
                    <a:pt x="157" y="0"/>
                  </a:lnTo>
                  <a:lnTo>
                    <a:pt x="157" y="0"/>
                  </a:lnTo>
                  <a:lnTo>
                    <a:pt x="147" y="2"/>
                  </a:lnTo>
                  <a:lnTo>
                    <a:pt x="139" y="6"/>
                  </a:lnTo>
                  <a:lnTo>
                    <a:pt x="132" y="12"/>
                  </a:lnTo>
                  <a:lnTo>
                    <a:pt x="128" y="21"/>
                  </a:lnTo>
                  <a:lnTo>
                    <a:pt x="57" y="21"/>
                  </a:lnTo>
                  <a:lnTo>
                    <a:pt x="57" y="21"/>
                  </a:lnTo>
                  <a:lnTo>
                    <a:pt x="53" y="12"/>
                  </a:lnTo>
                  <a:lnTo>
                    <a:pt x="47" y="6"/>
                  </a:lnTo>
                  <a:lnTo>
                    <a:pt x="38" y="2"/>
                  </a:lnTo>
                  <a:lnTo>
                    <a:pt x="29" y="0"/>
                  </a:lnTo>
                  <a:lnTo>
                    <a:pt x="29" y="0"/>
                  </a:lnTo>
                  <a:lnTo>
                    <a:pt x="24" y="2"/>
                  </a:lnTo>
                  <a:lnTo>
                    <a:pt x="18" y="3"/>
                  </a:lnTo>
                  <a:lnTo>
                    <a:pt x="13" y="6"/>
                  </a:lnTo>
                  <a:lnTo>
                    <a:pt x="8" y="10"/>
                  </a:lnTo>
                  <a:lnTo>
                    <a:pt x="5" y="14"/>
                  </a:lnTo>
                  <a:lnTo>
                    <a:pt x="2" y="19"/>
                  </a:lnTo>
                  <a:lnTo>
                    <a:pt x="0" y="25"/>
                  </a:lnTo>
                  <a:lnTo>
                    <a:pt x="0" y="31"/>
                  </a:lnTo>
                  <a:lnTo>
                    <a:pt x="0" y="31"/>
                  </a:lnTo>
                  <a:lnTo>
                    <a:pt x="0" y="37"/>
                  </a:lnTo>
                  <a:lnTo>
                    <a:pt x="1" y="41"/>
                  </a:lnTo>
                  <a:lnTo>
                    <a:pt x="6" y="50"/>
                  </a:lnTo>
                  <a:lnTo>
                    <a:pt x="13" y="55"/>
                  </a:lnTo>
                  <a:lnTo>
                    <a:pt x="21" y="59"/>
                  </a:lnTo>
                  <a:lnTo>
                    <a:pt x="21" y="128"/>
                  </a:lnTo>
                  <a:lnTo>
                    <a:pt x="21" y="128"/>
                  </a:lnTo>
                  <a:lnTo>
                    <a:pt x="13" y="132"/>
                  </a:lnTo>
                  <a:lnTo>
                    <a:pt x="6" y="139"/>
                  </a:lnTo>
                  <a:lnTo>
                    <a:pt x="1" y="148"/>
                  </a:lnTo>
                  <a:lnTo>
                    <a:pt x="0" y="152"/>
                  </a:lnTo>
                  <a:lnTo>
                    <a:pt x="0" y="158"/>
                  </a:lnTo>
                  <a:lnTo>
                    <a:pt x="0" y="158"/>
                  </a:lnTo>
                  <a:lnTo>
                    <a:pt x="0" y="163"/>
                  </a:lnTo>
                  <a:lnTo>
                    <a:pt x="1" y="167"/>
                  </a:lnTo>
                  <a:lnTo>
                    <a:pt x="6" y="176"/>
                  </a:lnTo>
                  <a:lnTo>
                    <a:pt x="13" y="183"/>
                  </a:lnTo>
                  <a:lnTo>
                    <a:pt x="21" y="187"/>
                  </a:lnTo>
                  <a:lnTo>
                    <a:pt x="21" y="254"/>
                  </a:lnTo>
                  <a:lnTo>
                    <a:pt x="21" y="254"/>
                  </a:lnTo>
                  <a:lnTo>
                    <a:pt x="13" y="260"/>
                  </a:lnTo>
                  <a:lnTo>
                    <a:pt x="6" y="265"/>
                  </a:lnTo>
                  <a:lnTo>
                    <a:pt x="1" y="274"/>
                  </a:lnTo>
                  <a:lnTo>
                    <a:pt x="0" y="278"/>
                  </a:lnTo>
                  <a:lnTo>
                    <a:pt x="0" y="284"/>
                  </a:lnTo>
                  <a:lnTo>
                    <a:pt x="0" y="284"/>
                  </a:lnTo>
                  <a:lnTo>
                    <a:pt x="0" y="290"/>
                  </a:lnTo>
                  <a:lnTo>
                    <a:pt x="2" y="296"/>
                  </a:lnTo>
                  <a:lnTo>
                    <a:pt x="5" y="301"/>
                  </a:lnTo>
                  <a:lnTo>
                    <a:pt x="8" y="305"/>
                  </a:lnTo>
                  <a:lnTo>
                    <a:pt x="13" y="309"/>
                  </a:lnTo>
                  <a:lnTo>
                    <a:pt x="18" y="312"/>
                  </a:lnTo>
                  <a:lnTo>
                    <a:pt x="24" y="313"/>
                  </a:lnTo>
                  <a:lnTo>
                    <a:pt x="29" y="315"/>
                  </a:lnTo>
                  <a:lnTo>
                    <a:pt x="29" y="315"/>
                  </a:lnTo>
                  <a:lnTo>
                    <a:pt x="38" y="313"/>
                  </a:lnTo>
                  <a:lnTo>
                    <a:pt x="47" y="309"/>
                  </a:lnTo>
                  <a:lnTo>
                    <a:pt x="52" y="304"/>
                  </a:lnTo>
                  <a:lnTo>
                    <a:pt x="57" y="297"/>
                  </a:lnTo>
                  <a:lnTo>
                    <a:pt x="128" y="297"/>
                  </a:lnTo>
                  <a:lnTo>
                    <a:pt x="128" y="297"/>
                  </a:lnTo>
                  <a:lnTo>
                    <a:pt x="134" y="304"/>
                  </a:lnTo>
                  <a:lnTo>
                    <a:pt x="139" y="309"/>
                  </a:lnTo>
                  <a:lnTo>
                    <a:pt x="147" y="313"/>
                  </a:lnTo>
                  <a:lnTo>
                    <a:pt x="157" y="315"/>
                  </a:lnTo>
                  <a:lnTo>
                    <a:pt x="157" y="315"/>
                  </a:lnTo>
                  <a:lnTo>
                    <a:pt x="165" y="313"/>
                  </a:lnTo>
                  <a:lnTo>
                    <a:pt x="173" y="309"/>
                  </a:lnTo>
                  <a:lnTo>
                    <a:pt x="179" y="304"/>
                  </a:lnTo>
                  <a:lnTo>
                    <a:pt x="183" y="297"/>
                  </a:lnTo>
                  <a:lnTo>
                    <a:pt x="255" y="297"/>
                  </a:lnTo>
                  <a:lnTo>
                    <a:pt x="255" y="297"/>
                  </a:lnTo>
                  <a:lnTo>
                    <a:pt x="260" y="304"/>
                  </a:lnTo>
                  <a:lnTo>
                    <a:pt x="265" y="309"/>
                  </a:lnTo>
                  <a:lnTo>
                    <a:pt x="273" y="313"/>
                  </a:lnTo>
                  <a:lnTo>
                    <a:pt x="283" y="315"/>
                  </a:lnTo>
                  <a:lnTo>
                    <a:pt x="283" y="315"/>
                  </a:lnTo>
                  <a:lnTo>
                    <a:pt x="288" y="313"/>
                  </a:lnTo>
                  <a:lnTo>
                    <a:pt x="295" y="312"/>
                  </a:lnTo>
                  <a:lnTo>
                    <a:pt x="299" y="309"/>
                  </a:lnTo>
                  <a:lnTo>
                    <a:pt x="304" y="305"/>
                  </a:lnTo>
                  <a:lnTo>
                    <a:pt x="307" y="301"/>
                  </a:lnTo>
                  <a:lnTo>
                    <a:pt x="311" y="296"/>
                  </a:lnTo>
                  <a:lnTo>
                    <a:pt x="312" y="290"/>
                  </a:lnTo>
                  <a:lnTo>
                    <a:pt x="312" y="284"/>
                  </a:lnTo>
                  <a:lnTo>
                    <a:pt x="312" y="284"/>
                  </a:lnTo>
                  <a:lnTo>
                    <a:pt x="312" y="278"/>
                  </a:lnTo>
                  <a:lnTo>
                    <a:pt x="311" y="274"/>
                  </a:lnTo>
                  <a:lnTo>
                    <a:pt x="308" y="269"/>
                  </a:lnTo>
                  <a:lnTo>
                    <a:pt x="306" y="265"/>
                  </a:lnTo>
                  <a:lnTo>
                    <a:pt x="303" y="261"/>
                  </a:lnTo>
                  <a:lnTo>
                    <a:pt x="299" y="258"/>
                  </a:lnTo>
                  <a:lnTo>
                    <a:pt x="294" y="256"/>
                  </a:lnTo>
                  <a:lnTo>
                    <a:pt x="290" y="254"/>
                  </a:lnTo>
                  <a:lnTo>
                    <a:pt x="290" y="187"/>
                  </a:lnTo>
                  <a:lnTo>
                    <a:pt x="290" y="187"/>
                  </a:lnTo>
                  <a:lnTo>
                    <a:pt x="294" y="186"/>
                  </a:lnTo>
                  <a:lnTo>
                    <a:pt x="299" y="183"/>
                  </a:lnTo>
                  <a:lnTo>
                    <a:pt x="303" y="180"/>
                  </a:lnTo>
                  <a:lnTo>
                    <a:pt x="306" y="176"/>
                  </a:lnTo>
                  <a:lnTo>
                    <a:pt x="308" y="172"/>
                  </a:lnTo>
                  <a:lnTo>
                    <a:pt x="311" y="168"/>
                  </a:lnTo>
                  <a:lnTo>
                    <a:pt x="312" y="163"/>
                  </a:lnTo>
                  <a:lnTo>
                    <a:pt x="312" y="158"/>
                  </a:lnTo>
                  <a:lnTo>
                    <a:pt x="312" y="158"/>
                  </a:lnTo>
                  <a:close/>
                  <a:moveTo>
                    <a:pt x="273" y="186"/>
                  </a:moveTo>
                  <a:lnTo>
                    <a:pt x="273" y="256"/>
                  </a:lnTo>
                  <a:lnTo>
                    <a:pt x="273" y="256"/>
                  </a:lnTo>
                  <a:lnTo>
                    <a:pt x="265" y="258"/>
                  </a:lnTo>
                  <a:lnTo>
                    <a:pt x="260" y="264"/>
                  </a:lnTo>
                  <a:lnTo>
                    <a:pt x="255" y="270"/>
                  </a:lnTo>
                  <a:lnTo>
                    <a:pt x="252" y="278"/>
                  </a:lnTo>
                  <a:lnTo>
                    <a:pt x="186" y="278"/>
                  </a:lnTo>
                  <a:lnTo>
                    <a:pt x="186" y="278"/>
                  </a:lnTo>
                  <a:lnTo>
                    <a:pt x="185" y="274"/>
                  </a:lnTo>
                  <a:lnTo>
                    <a:pt x="182" y="269"/>
                  </a:lnTo>
                  <a:lnTo>
                    <a:pt x="179" y="265"/>
                  </a:lnTo>
                  <a:lnTo>
                    <a:pt x="175" y="261"/>
                  </a:lnTo>
                  <a:lnTo>
                    <a:pt x="171" y="258"/>
                  </a:lnTo>
                  <a:lnTo>
                    <a:pt x="167" y="256"/>
                  </a:lnTo>
                  <a:lnTo>
                    <a:pt x="162" y="254"/>
                  </a:lnTo>
                  <a:lnTo>
                    <a:pt x="157" y="254"/>
                  </a:lnTo>
                  <a:lnTo>
                    <a:pt x="157" y="254"/>
                  </a:lnTo>
                  <a:lnTo>
                    <a:pt x="150" y="254"/>
                  </a:lnTo>
                  <a:lnTo>
                    <a:pt x="146" y="256"/>
                  </a:lnTo>
                  <a:lnTo>
                    <a:pt x="141" y="258"/>
                  </a:lnTo>
                  <a:lnTo>
                    <a:pt x="136" y="261"/>
                  </a:lnTo>
                  <a:lnTo>
                    <a:pt x="132" y="265"/>
                  </a:lnTo>
                  <a:lnTo>
                    <a:pt x="130" y="269"/>
                  </a:lnTo>
                  <a:lnTo>
                    <a:pt x="127" y="274"/>
                  </a:lnTo>
                  <a:lnTo>
                    <a:pt x="126" y="278"/>
                  </a:lnTo>
                  <a:lnTo>
                    <a:pt x="60" y="278"/>
                  </a:lnTo>
                  <a:lnTo>
                    <a:pt x="60" y="278"/>
                  </a:lnTo>
                  <a:lnTo>
                    <a:pt x="57" y="270"/>
                  </a:lnTo>
                  <a:lnTo>
                    <a:pt x="52" y="264"/>
                  </a:lnTo>
                  <a:lnTo>
                    <a:pt x="45" y="258"/>
                  </a:lnTo>
                  <a:lnTo>
                    <a:pt x="37" y="254"/>
                  </a:lnTo>
                  <a:lnTo>
                    <a:pt x="37" y="187"/>
                  </a:lnTo>
                  <a:lnTo>
                    <a:pt x="37" y="187"/>
                  </a:lnTo>
                  <a:lnTo>
                    <a:pt x="47" y="183"/>
                  </a:lnTo>
                  <a:lnTo>
                    <a:pt x="53" y="176"/>
                  </a:lnTo>
                  <a:lnTo>
                    <a:pt x="59" y="167"/>
                  </a:lnTo>
                  <a:lnTo>
                    <a:pt x="60" y="163"/>
                  </a:lnTo>
                  <a:lnTo>
                    <a:pt x="60" y="158"/>
                  </a:lnTo>
                  <a:lnTo>
                    <a:pt x="60" y="158"/>
                  </a:lnTo>
                  <a:lnTo>
                    <a:pt x="60" y="152"/>
                  </a:lnTo>
                  <a:lnTo>
                    <a:pt x="59" y="148"/>
                  </a:lnTo>
                  <a:lnTo>
                    <a:pt x="53" y="139"/>
                  </a:lnTo>
                  <a:lnTo>
                    <a:pt x="47" y="132"/>
                  </a:lnTo>
                  <a:lnTo>
                    <a:pt x="37" y="128"/>
                  </a:lnTo>
                  <a:lnTo>
                    <a:pt x="37" y="61"/>
                  </a:lnTo>
                  <a:lnTo>
                    <a:pt x="37" y="61"/>
                  </a:lnTo>
                  <a:lnTo>
                    <a:pt x="45" y="57"/>
                  </a:lnTo>
                  <a:lnTo>
                    <a:pt x="52" y="51"/>
                  </a:lnTo>
                  <a:lnTo>
                    <a:pt x="57" y="45"/>
                  </a:lnTo>
                  <a:lnTo>
                    <a:pt x="60" y="37"/>
                  </a:lnTo>
                  <a:lnTo>
                    <a:pt x="126" y="37"/>
                  </a:lnTo>
                  <a:lnTo>
                    <a:pt x="126" y="37"/>
                  </a:lnTo>
                  <a:lnTo>
                    <a:pt x="127" y="41"/>
                  </a:lnTo>
                  <a:lnTo>
                    <a:pt x="130" y="46"/>
                  </a:lnTo>
                  <a:lnTo>
                    <a:pt x="132" y="50"/>
                  </a:lnTo>
                  <a:lnTo>
                    <a:pt x="136" y="54"/>
                  </a:lnTo>
                  <a:lnTo>
                    <a:pt x="141" y="57"/>
                  </a:lnTo>
                  <a:lnTo>
                    <a:pt x="146" y="59"/>
                  </a:lnTo>
                  <a:lnTo>
                    <a:pt x="150" y="61"/>
                  </a:lnTo>
                  <a:lnTo>
                    <a:pt x="157" y="61"/>
                  </a:lnTo>
                  <a:lnTo>
                    <a:pt x="157" y="61"/>
                  </a:lnTo>
                  <a:lnTo>
                    <a:pt x="162" y="61"/>
                  </a:lnTo>
                  <a:lnTo>
                    <a:pt x="167" y="59"/>
                  </a:lnTo>
                  <a:lnTo>
                    <a:pt x="171" y="57"/>
                  </a:lnTo>
                  <a:lnTo>
                    <a:pt x="175" y="54"/>
                  </a:lnTo>
                  <a:lnTo>
                    <a:pt x="179" y="50"/>
                  </a:lnTo>
                  <a:lnTo>
                    <a:pt x="182" y="46"/>
                  </a:lnTo>
                  <a:lnTo>
                    <a:pt x="185" y="41"/>
                  </a:lnTo>
                  <a:lnTo>
                    <a:pt x="186" y="37"/>
                  </a:lnTo>
                  <a:lnTo>
                    <a:pt x="252" y="37"/>
                  </a:lnTo>
                  <a:lnTo>
                    <a:pt x="252" y="37"/>
                  </a:lnTo>
                  <a:lnTo>
                    <a:pt x="255" y="45"/>
                  </a:lnTo>
                  <a:lnTo>
                    <a:pt x="260" y="51"/>
                  </a:lnTo>
                  <a:lnTo>
                    <a:pt x="265" y="57"/>
                  </a:lnTo>
                  <a:lnTo>
                    <a:pt x="273" y="59"/>
                  </a:lnTo>
                  <a:lnTo>
                    <a:pt x="273" y="129"/>
                  </a:lnTo>
                  <a:lnTo>
                    <a:pt x="273" y="129"/>
                  </a:lnTo>
                  <a:lnTo>
                    <a:pt x="265" y="133"/>
                  </a:lnTo>
                  <a:lnTo>
                    <a:pt x="259" y="140"/>
                  </a:lnTo>
                  <a:lnTo>
                    <a:pt x="253" y="148"/>
                  </a:lnTo>
                  <a:lnTo>
                    <a:pt x="252" y="152"/>
                  </a:lnTo>
                  <a:lnTo>
                    <a:pt x="252" y="158"/>
                  </a:lnTo>
                  <a:lnTo>
                    <a:pt x="252" y="158"/>
                  </a:lnTo>
                  <a:lnTo>
                    <a:pt x="252" y="163"/>
                  </a:lnTo>
                  <a:lnTo>
                    <a:pt x="253" y="167"/>
                  </a:lnTo>
                  <a:lnTo>
                    <a:pt x="259" y="175"/>
                  </a:lnTo>
                  <a:lnTo>
                    <a:pt x="265" y="182"/>
                  </a:lnTo>
                  <a:lnTo>
                    <a:pt x="273" y="186"/>
                  </a:lnTo>
                  <a:lnTo>
                    <a:pt x="273" y="1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2" name="Group 71">
            <a:extLst>
              <a:ext uri="{FF2B5EF4-FFF2-40B4-BE49-F238E27FC236}">
                <a16:creationId xmlns:a16="http://schemas.microsoft.com/office/drawing/2014/main" id="{AE5887BD-9FB7-CA42-89CD-C1185F897AF0}"/>
              </a:ext>
            </a:extLst>
          </p:cNvPr>
          <p:cNvGrpSpPr>
            <a:grpSpLocks noChangeAspect="1"/>
          </p:cNvGrpSpPr>
          <p:nvPr/>
        </p:nvGrpSpPr>
        <p:grpSpPr>
          <a:xfrm>
            <a:off x="4571717" y="1484514"/>
            <a:ext cx="522288" cy="520700"/>
            <a:chOff x="4073526" y="823913"/>
            <a:chExt cx="522288" cy="520700"/>
          </a:xfrm>
        </p:grpSpPr>
        <p:sp>
          <p:nvSpPr>
            <p:cNvPr id="73" name="Freeform 8">
              <a:extLst>
                <a:ext uri="{FF2B5EF4-FFF2-40B4-BE49-F238E27FC236}">
                  <a16:creationId xmlns:a16="http://schemas.microsoft.com/office/drawing/2014/main" id="{9B4D88C9-7E00-1D46-A604-2CC1842FDE42}"/>
                </a:ext>
              </a:extLst>
            </p:cNvPr>
            <p:cNvSpPr>
              <a:spLocks noEditPoints="1"/>
            </p:cNvSpPr>
            <p:nvPr/>
          </p:nvSpPr>
          <p:spPr bwMode="auto">
            <a:xfrm>
              <a:off x="4073526" y="823913"/>
              <a:ext cx="522288" cy="520700"/>
            </a:xfrm>
            <a:custGeom>
              <a:avLst/>
              <a:gdLst>
                <a:gd name="T0" fmla="*/ 312 w 658"/>
                <a:gd name="T1" fmla="*/ 657 h 657"/>
                <a:gd name="T2" fmla="*/ 264 w 658"/>
                <a:gd name="T3" fmla="*/ 650 h 657"/>
                <a:gd name="T4" fmla="*/ 202 w 658"/>
                <a:gd name="T5" fmla="*/ 631 h 657"/>
                <a:gd name="T6" fmla="*/ 120 w 658"/>
                <a:gd name="T7" fmla="*/ 582 h 657"/>
                <a:gd name="T8" fmla="*/ 57 w 658"/>
                <a:gd name="T9" fmla="*/ 512 h 657"/>
                <a:gd name="T10" fmla="*/ 15 w 658"/>
                <a:gd name="T11" fmla="*/ 426 h 657"/>
                <a:gd name="T12" fmla="*/ 5 w 658"/>
                <a:gd name="T13" fmla="*/ 379 h 657"/>
                <a:gd name="T14" fmla="*/ 0 w 658"/>
                <a:gd name="T15" fmla="*/ 329 h 657"/>
                <a:gd name="T16" fmla="*/ 3 w 658"/>
                <a:gd name="T17" fmla="*/ 296 h 657"/>
                <a:gd name="T18" fmla="*/ 11 w 658"/>
                <a:gd name="T19" fmla="*/ 246 h 657"/>
                <a:gd name="T20" fmla="*/ 41 w 658"/>
                <a:gd name="T21" fmla="*/ 172 h 657"/>
                <a:gd name="T22" fmla="*/ 97 w 658"/>
                <a:gd name="T23" fmla="*/ 97 h 657"/>
                <a:gd name="T24" fmla="*/ 172 w 658"/>
                <a:gd name="T25" fmla="*/ 39 h 657"/>
                <a:gd name="T26" fmla="*/ 248 w 658"/>
                <a:gd name="T27" fmla="*/ 10 h 657"/>
                <a:gd name="T28" fmla="*/ 296 w 658"/>
                <a:gd name="T29" fmla="*/ 2 h 657"/>
                <a:gd name="T30" fmla="*/ 329 w 658"/>
                <a:gd name="T31" fmla="*/ 0 h 657"/>
                <a:gd name="T32" fmla="*/ 379 w 658"/>
                <a:gd name="T33" fmla="*/ 4 h 657"/>
                <a:gd name="T34" fmla="*/ 427 w 658"/>
                <a:gd name="T35" fmla="*/ 15 h 657"/>
                <a:gd name="T36" fmla="*/ 513 w 658"/>
                <a:gd name="T37" fmla="*/ 57 h 657"/>
                <a:gd name="T38" fmla="*/ 583 w 658"/>
                <a:gd name="T39" fmla="*/ 120 h 657"/>
                <a:gd name="T40" fmla="*/ 633 w 658"/>
                <a:gd name="T41" fmla="*/ 200 h 657"/>
                <a:gd name="T42" fmla="*/ 652 w 658"/>
                <a:gd name="T43" fmla="*/ 262 h 657"/>
                <a:gd name="T44" fmla="*/ 657 w 658"/>
                <a:gd name="T45" fmla="*/ 312 h 657"/>
                <a:gd name="T46" fmla="*/ 657 w 658"/>
                <a:gd name="T47" fmla="*/ 345 h 657"/>
                <a:gd name="T48" fmla="*/ 652 w 658"/>
                <a:gd name="T49" fmla="*/ 395 h 657"/>
                <a:gd name="T50" fmla="*/ 633 w 658"/>
                <a:gd name="T51" fmla="*/ 457 h 657"/>
                <a:gd name="T52" fmla="*/ 583 w 658"/>
                <a:gd name="T53" fmla="*/ 537 h 657"/>
                <a:gd name="T54" fmla="*/ 513 w 658"/>
                <a:gd name="T55" fmla="*/ 600 h 657"/>
                <a:gd name="T56" fmla="*/ 427 w 658"/>
                <a:gd name="T57" fmla="*/ 642 h 657"/>
                <a:gd name="T58" fmla="*/ 379 w 658"/>
                <a:gd name="T59" fmla="*/ 653 h 657"/>
                <a:gd name="T60" fmla="*/ 329 w 658"/>
                <a:gd name="T61" fmla="*/ 657 h 657"/>
                <a:gd name="T62" fmla="*/ 329 w 658"/>
                <a:gd name="T63" fmla="*/ 38 h 657"/>
                <a:gd name="T64" fmla="*/ 243 w 658"/>
                <a:gd name="T65" fmla="*/ 51 h 657"/>
                <a:gd name="T66" fmla="*/ 167 w 658"/>
                <a:gd name="T67" fmla="*/ 88 h 657"/>
                <a:gd name="T68" fmla="*/ 105 w 658"/>
                <a:gd name="T69" fmla="*/ 144 h 657"/>
                <a:gd name="T70" fmla="*/ 61 w 658"/>
                <a:gd name="T71" fmla="*/ 215 h 657"/>
                <a:gd name="T72" fmla="*/ 39 w 658"/>
                <a:gd name="T73" fmla="*/ 298 h 657"/>
                <a:gd name="T74" fmla="*/ 39 w 658"/>
                <a:gd name="T75" fmla="*/ 359 h 657"/>
                <a:gd name="T76" fmla="*/ 61 w 658"/>
                <a:gd name="T77" fmla="*/ 442 h 657"/>
                <a:gd name="T78" fmla="*/ 105 w 658"/>
                <a:gd name="T79" fmla="*/ 513 h 657"/>
                <a:gd name="T80" fmla="*/ 167 w 658"/>
                <a:gd name="T81" fmla="*/ 570 h 657"/>
                <a:gd name="T82" fmla="*/ 243 w 658"/>
                <a:gd name="T83" fmla="*/ 607 h 657"/>
                <a:gd name="T84" fmla="*/ 329 w 658"/>
                <a:gd name="T85" fmla="*/ 619 h 657"/>
                <a:gd name="T86" fmla="*/ 388 w 658"/>
                <a:gd name="T87" fmla="*/ 614 h 657"/>
                <a:gd name="T88" fmla="*/ 468 w 658"/>
                <a:gd name="T89" fmla="*/ 584 h 657"/>
                <a:gd name="T90" fmla="*/ 535 w 658"/>
                <a:gd name="T91" fmla="*/ 535 h 657"/>
                <a:gd name="T92" fmla="*/ 586 w 658"/>
                <a:gd name="T93" fmla="*/ 468 h 657"/>
                <a:gd name="T94" fmla="*/ 614 w 658"/>
                <a:gd name="T95" fmla="*/ 387 h 657"/>
                <a:gd name="T96" fmla="*/ 621 w 658"/>
                <a:gd name="T97" fmla="*/ 329 h 657"/>
                <a:gd name="T98" fmla="*/ 607 w 658"/>
                <a:gd name="T99" fmla="*/ 242 h 657"/>
                <a:gd name="T100" fmla="*/ 571 w 658"/>
                <a:gd name="T101" fmla="*/ 165 h 657"/>
                <a:gd name="T102" fmla="*/ 515 w 658"/>
                <a:gd name="T103" fmla="*/ 104 h 657"/>
                <a:gd name="T104" fmla="*/ 442 w 658"/>
                <a:gd name="T105" fmla="*/ 61 h 657"/>
                <a:gd name="T106" fmla="*/ 359 w 658"/>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7">
                  <a:moveTo>
                    <a:pt x="329" y="657"/>
                  </a:moveTo>
                  <a:lnTo>
                    <a:pt x="329" y="657"/>
                  </a:lnTo>
                  <a:lnTo>
                    <a:pt x="312" y="657"/>
                  </a:lnTo>
                  <a:lnTo>
                    <a:pt x="296" y="656"/>
                  </a:lnTo>
                  <a:lnTo>
                    <a:pt x="280" y="653"/>
                  </a:lnTo>
                  <a:lnTo>
                    <a:pt x="264" y="650"/>
                  </a:lnTo>
                  <a:lnTo>
                    <a:pt x="248" y="647"/>
                  </a:lnTo>
                  <a:lnTo>
                    <a:pt x="231" y="642"/>
                  </a:lnTo>
                  <a:lnTo>
                    <a:pt x="202" y="631"/>
                  </a:lnTo>
                  <a:lnTo>
                    <a:pt x="172" y="618"/>
                  </a:lnTo>
                  <a:lnTo>
                    <a:pt x="145" y="600"/>
                  </a:lnTo>
                  <a:lnTo>
                    <a:pt x="120" y="582"/>
                  </a:lnTo>
                  <a:lnTo>
                    <a:pt x="97" y="562"/>
                  </a:lnTo>
                  <a:lnTo>
                    <a:pt x="76" y="537"/>
                  </a:lnTo>
                  <a:lnTo>
                    <a:pt x="57" y="512"/>
                  </a:lnTo>
                  <a:lnTo>
                    <a:pt x="41" y="485"/>
                  </a:lnTo>
                  <a:lnTo>
                    <a:pt x="27" y="457"/>
                  </a:lnTo>
                  <a:lnTo>
                    <a:pt x="15" y="426"/>
                  </a:lnTo>
                  <a:lnTo>
                    <a:pt x="11" y="411"/>
                  </a:lnTo>
                  <a:lnTo>
                    <a:pt x="7" y="395"/>
                  </a:lnTo>
                  <a:lnTo>
                    <a:pt x="5" y="379"/>
                  </a:lnTo>
                  <a:lnTo>
                    <a:pt x="3" y="363"/>
                  </a:lnTo>
                  <a:lnTo>
                    <a:pt x="2" y="345"/>
                  </a:lnTo>
                  <a:lnTo>
                    <a:pt x="0" y="329"/>
                  </a:lnTo>
                  <a:lnTo>
                    <a:pt x="0" y="329"/>
                  </a:lnTo>
                  <a:lnTo>
                    <a:pt x="2" y="312"/>
                  </a:lnTo>
                  <a:lnTo>
                    <a:pt x="3" y="296"/>
                  </a:lnTo>
                  <a:lnTo>
                    <a:pt x="5" y="278"/>
                  </a:lnTo>
                  <a:lnTo>
                    <a:pt x="7" y="262"/>
                  </a:lnTo>
                  <a:lnTo>
                    <a:pt x="11" y="246"/>
                  </a:lnTo>
                  <a:lnTo>
                    <a:pt x="15" y="231"/>
                  </a:lnTo>
                  <a:lnTo>
                    <a:pt x="27" y="200"/>
                  </a:lnTo>
                  <a:lnTo>
                    <a:pt x="41" y="172"/>
                  </a:lnTo>
                  <a:lnTo>
                    <a:pt x="57" y="145"/>
                  </a:lnTo>
                  <a:lnTo>
                    <a:pt x="76" y="120"/>
                  </a:lnTo>
                  <a:lnTo>
                    <a:pt x="97" y="97"/>
                  </a:lnTo>
                  <a:lnTo>
                    <a:pt x="120" y="76"/>
                  </a:lnTo>
                  <a:lnTo>
                    <a:pt x="145" y="57"/>
                  </a:lnTo>
                  <a:lnTo>
                    <a:pt x="172" y="39"/>
                  </a:lnTo>
                  <a:lnTo>
                    <a:pt x="202" y="26"/>
                  </a:lnTo>
                  <a:lnTo>
                    <a:pt x="231" y="15"/>
                  </a:lnTo>
                  <a:lnTo>
                    <a:pt x="248" y="10"/>
                  </a:lnTo>
                  <a:lnTo>
                    <a:pt x="264" y="7"/>
                  </a:lnTo>
                  <a:lnTo>
                    <a:pt x="280" y="4"/>
                  </a:lnTo>
                  <a:lnTo>
                    <a:pt x="296" y="2"/>
                  </a:lnTo>
                  <a:lnTo>
                    <a:pt x="312" y="0"/>
                  </a:lnTo>
                  <a:lnTo>
                    <a:pt x="329" y="0"/>
                  </a:lnTo>
                  <a:lnTo>
                    <a:pt x="329" y="0"/>
                  </a:lnTo>
                  <a:lnTo>
                    <a:pt x="347" y="0"/>
                  </a:lnTo>
                  <a:lnTo>
                    <a:pt x="363" y="2"/>
                  </a:lnTo>
                  <a:lnTo>
                    <a:pt x="379" y="4"/>
                  </a:lnTo>
                  <a:lnTo>
                    <a:pt x="395" y="7"/>
                  </a:lnTo>
                  <a:lnTo>
                    <a:pt x="411" y="10"/>
                  </a:lnTo>
                  <a:lnTo>
                    <a:pt x="427" y="15"/>
                  </a:lnTo>
                  <a:lnTo>
                    <a:pt x="457" y="26"/>
                  </a:lnTo>
                  <a:lnTo>
                    <a:pt x="486" y="39"/>
                  </a:lnTo>
                  <a:lnTo>
                    <a:pt x="513" y="57"/>
                  </a:lnTo>
                  <a:lnTo>
                    <a:pt x="539" y="76"/>
                  </a:lnTo>
                  <a:lnTo>
                    <a:pt x="562" y="97"/>
                  </a:lnTo>
                  <a:lnTo>
                    <a:pt x="583" y="120"/>
                  </a:lnTo>
                  <a:lnTo>
                    <a:pt x="602" y="145"/>
                  </a:lnTo>
                  <a:lnTo>
                    <a:pt x="618" y="172"/>
                  </a:lnTo>
                  <a:lnTo>
                    <a:pt x="633" y="200"/>
                  </a:lnTo>
                  <a:lnTo>
                    <a:pt x="644" y="231"/>
                  </a:lnTo>
                  <a:lnTo>
                    <a:pt x="648" y="246"/>
                  </a:lnTo>
                  <a:lnTo>
                    <a:pt x="652" y="262"/>
                  </a:lnTo>
                  <a:lnTo>
                    <a:pt x="654" y="278"/>
                  </a:lnTo>
                  <a:lnTo>
                    <a:pt x="657" y="296"/>
                  </a:lnTo>
                  <a:lnTo>
                    <a:pt x="657" y="312"/>
                  </a:lnTo>
                  <a:lnTo>
                    <a:pt x="658" y="329"/>
                  </a:lnTo>
                  <a:lnTo>
                    <a:pt x="658" y="329"/>
                  </a:lnTo>
                  <a:lnTo>
                    <a:pt x="657" y="345"/>
                  </a:lnTo>
                  <a:lnTo>
                    <a:pt x="657" y="363"/>
                  </a:lnTo>
                  <a:lnTo>
                    <a:pt x="654" y="379"/>
                  </a:lnTo>
                  <a:lnTo>
                    <a:pt x="652" y="395"/>
                  </a:lnTo>
                  <a:lnTo>
                    <a:pt x="648" y="411"/>
                  </a:lnTo>
                  <a:lnTo>
                    <a:pt x="644" y="426"/>
                  </a:lnTo>
                  <a:lnTo>
                    <a:pt x="633" y="457"/>
                  </a:lnTo>
                  <a:lnTo>
                    <a:pt x="618" y="485"/>
                  </a:lnTo>
                  <a:lnTo>
                    <a:pt x="602" y="512"/>
                  </a:lnTo>
                  <a:lnTo>
                    <a:pt x="583" y="537"/>
                  </a:lnTo>
                  <a:lnTo>
                    <a:pt x="562" y="562"/>
                  </a:lnTo>
                  <a:lnTo>
                    <a:pt x="539" y="582"/>
                  </a:lnTo>
                  <a:lnTo>
                    <a:pt x="513" y="600"/>
                  </a:lnTo>
                  <a:lnTo>
                    <a:pt x="486" y="618"/>
                  </a:lnTo>
                  <a:lnTo>
                    <a:pt x="457" y="631"/>
                  </a:lnTo>
                  <a:lnTo>
                    <a:pt x="427" y="642"/>
                  </a:lnTo>
                  <a:lnTo>
                    <a:pt x="411" y="647"/>
                  </a:lnTo>
                  <a:lnTo>
                    <a:pt x="395" y="650"/>
                  </a:lnTo>
                  <a:lnTo>
                    <a:pt x="379" y="653"/>
                  </a:lnTo>
                  <a:lnTo>
                    <a:pt x="363" y="656"/>
                  </a:lnTo>
                  <a:lnTo>
                    <a:pt x="347" y="657"/>
                  </a:lnTo>
                  <a:lnTo>
                    <a:pt x="329" y="657"/>
                  </a:lnTo>
                  <a:lnTo>
                    <a:pt x="329" y="657"/>
                  </a:lnTo>
                  <a:close/>
                  <a:moveTo>
                    <a:pt x="329" y="38"/>
                  </a:moveTo>
                  <a:lnTo>
                    <a:pt x="329" y="38"/>
                  </a:lnTo>
                  <a:lnTo>
                    <a:pt x="300" y="39"/>
                  </a:lnTo>
                  <a:lnTo>
                    <a:pt x="270" y="43"/>
                  </a:lnTo>
                  <a:lnTo>
                    <a:pt x="243" y="51"/>
                  </a:lnTo>
                  <a:lnTo>
                    <a:pt x="217" y="61"/>
                  </a:lnTo>
                  <a:lnTo>
                    <a:pt x="191" y="73"/>
                  </a:lnTo>
                  <a:lnTo>
                    <a:pt x="167" y="88"/>
                  </a:lnTo>
                  <a:lnTo>
                    <a:pt x="144" y="104"/>
                  </a:lnTo>
                  <a:lnTo>
                    <a:pt x="124" y="123"/>
                  </a:lnTo>
                  <a:lnTo>
                    <a:pt x="105" y="144"/>
                  </a:lnTo>
                  <a:lnTo>
                    <a:pt x="88" y="165"/>
                  </a:lnTo>
                  <a:lnTo>
                    <a:pt x="73" y="190"/>
                  </a:lnTo>
                  <a:lnTo>
                    <a:pt x="61" y="215"/>
                  </a:lnTo>
                  <a:lnTo>
                    <a:pt x="52" y="242"/>
                  </a:lnTo>
                  <a:lnTo>
                    <a:pt x="45" y="270"/>
                  </a:lnTo>
                  <a:lnTo>
                    <a:pt x="39" y="298"/>
                  </a:lnTo>
                  <a:lnTo>
                    <a:pt x="38" y="329"/>
                  </a:lnTo>
                  <a:lnTo>
                    <a:pt x="38" y="329"/>
                  </a:lnTo>
                  <a:lnTo>
                    <a:pt x="39" y="359"/>
                  </a:lnTo>
                  <a:lnTo>
                    <a:pt x="45" y="387"/>
                  </a:lnTo>
                  <a:lnTo>
                    <a:pt x="52" y="415"/>
                  </a:lnTo>
                  <a:lnTo>
                    <a:pt x="61" y="442"/>
                  </a:lnTo>
                  <a:lnTo>
                    <a:pt x="73" y="468"/>
                  </a:lnTo>
                  <a:lnTo>
                    <a:pt x="88" y="492"/>
                  </a:lnTo>
                  <a:lnTo>
                    <a:pt x="105" y="513"/>
                  </a:lnTo>
                  <a:lnTo>
                    <a:pt x="124" y="535"/>
                  </a:lnTo>
                  <a:lnTo>
                    <a:pt x="144" y="553"/>
                  </a:lnTo>
                  <a:lnTo>
                    <a:pt x="167" y="570"/>
                  </a:lnTo>
                  <a:lnTo>
                    <a:pt x="191" y="584"/>
                  </a:lnTo>
                  <a:lnTo>
                    <a:pt x="217" y="596"/>
                  </a:lnTo>
                  <a:lnTo>
                    <a:pt x="243" y="607"/>
                  </a:lnTo>
                  <a:lnTo>
                    <a:pt x="270" y="614"/>
                  </a:lnTo>
                  <a:lnTo>
                    <a:pt x="300" y="618"/>
                  </a:lnTo>
                  <a:lnTo>
                    <a:pt x="329" y="619"/>
                  </a:lnTo>
                  <a:lnTo>
                    <a:pt x="329" y="619"/>
                  </a:lnTo>
                  <a:lnTo>
                    <a:pt x="359" y="618"/>
                  </a:lnTo>
                  <a:lnTo>
                    <a:pt x="388" y="614"/>
                  </a:lnTo>
                  <a:lnTo>
                    <a:pt x="415" y="607"/>
                  </a:lnTo>
                  <a:lnTo>
                    <a:pt x="442" y="596"/>
                  </a:lnTo>
                  <a:lnTo>
                    <a:pt x="468" y="584"/>
                  </a:lnTo>
                  <a:lnTo>
                    <a:pt x="492" y="570"/>
                  </a:lnTo>
                  <a:lnTo>
                    <a:pt x="515" y="553"/>
                  </a:lnTo>
                  <a:lnTo>
                    <a:pt x="535" y="535"/>
                  </a:lnTo>
                  <a:lnTo>
                    <a:pt x="554" y="513"/>
                  </a:lnTo>
                  <a:lnTo>
                    <a:pt x="571" y="492"/>
                  </a:lnTo>
                  <a:lnTo>
                    <a:pt x="586" y="468"/>
                  </a:lnTo>
                  <a:lnTo>
                    <a:pt x="598" y="442"/>
                  </a:lnTo>
                  <a:lnTo>
                    <a:pt x="607" y="415"/>
                  </a:lnTo>
                  <a:lnTo>
                    <a:pt x="614" y="387"/>
                  </a:lnTo>
                  <a:lnTo>
                    <a:pt x="619" y="359"/>
                  </a:lnTo>
                  <a:lnTo>
                    <a:pt x="621" y="329"/>
                  </a:lnTo>
                  <a:lnTo>
                    <a:pt x="621" y="329"/>
                  </a:lnTo>
                  <a:lnTo>
                    <a:pt x="619" y="298"/>
                  </a:lnTo>
                  <a:lnTo>
                    <a:pt x="614" y="270"/>
                  </a:lnTo>
                  <a:lnTo>
                    <a:pt x="607" y="242"/>
                  </a:lnTo>
                  <a:lnTo>
                    <a:pt x="598" y="215"/>
                  </a:lnTo>
                  <a:lnTo>
                    <a:pt x="586" y="190"/>
                  </a:lnTo>
                  <a:lnTo>
                    <a:pt x="571" y="165"/>
                  </a:lnTo>
                  <a:lnTo>
                    <a:pt x="554" y="144"/>
                  </a:lnTo>
                  <a:lnTo>
                    <a:pt x="535" y="123"/>
                  </a:lnTo>
                  <a:lnTo>
                    <a:pt x="515" y="104"/>
                  </a:lnTo>
                  <a:lnTo>
                    <a:pt x="492" y="88"/>
                  </a:lnTo>
                  <a:lnTo>
                    <a:pt x="468" y="73"/>
                  </a:lnTo>
                  <a:lnTo>
                    <a:pt x="442" y="61"/>
                  </a:lnTo>
                  <a:lnTo>
                    <a:pt x="415" y="51"/>
                  </a:lnTo>
                  <a:lnTo>
                    <a:pt x="388" y="43"/>
                  </a:lnTo>
                  <a:lnTo>
                    <a:pt x="359"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90">
              <a:extLst>
                <a:ext uri="{FF2B5EF4-FFF2-40B4-BE49-F238E27FC236}">
                  <a16:creationId xmlns:a16="http://schemas.microsoft.com/office/drawing/2014/main" id="{15E371F9-89F4-2443-8946-3DFCBDB151CF}"/>
                </a:ext>
              </a:extLst>
            </p:cNvPr>
            <p:cNvSpPr>
              <a:spLocks/>
            </p:cNvSpPr>
            <p:nvPr/>
          </p:nvSpPr>
          <p:spPr bwMode="auto">
            <a:xfrm>
              <a:off x="4297363" y="954088"/>
              <a:ext cx="74613" cy="74613"/>
            </a:xfrm>
            <a:custGeom>
              <a:avLst/>
              <a:gdLst>
                <a:gd name="T0" fmla="*/ 51 w 94"/>
                <a:gd name="T1" fmla="*/ 1 h 95"/>
                <a:gd name="T2" fmla="*/ 51 w 94"/>
                <a:gd name="T3" fmla="*/ 1 h 95"/>
                <a:gd name="T4" fmla="*/ 49 w 94"/>
                <a:gd name="T5" fmla="*/ 0 h 95"/>
                <a:gd name="T6" fmla="*/ 47 w 94"/>
                <a:gd name="T7" fmla="*/ 0 h 95"/>
                <a:gd name="T8" fmla="*/ 46 w 94"/>
                <a:gd name="T9" fmla="*/ 0 h 95"/>
                <a:gd name="T10" fmla="*/ 43 w 94"/>
                <a:gd name="T11" fmla="*/ 1 h 95"/>
                <a:gd name="T12" fmla="*/ 2 w 94"/>
                <a:gd name="T13" fmla="*/ 44 h 95"/>
                <a:gd name="T14" fmla="*/ 2 w 94"/>
                <a:gd name="T15" fmla="*/ 44 h 95"/>
                <a:gd name="T16" fmla="*/ 0 w 94"/>
                <a:gd name="T17" fmla="*/ 47 h 95"/>
                <a:gd name="T18" fmla="*/ 0 w 94"/>
                <a:gd name="T19" fmla="*/ 50 h 95"/>
                <a:gd name="T20" fmla="*/ 0 w 94"/>
                <a:gd name="T21" fmla="*/ 50 h 95"/>
                <a:gd name="T22" fmla="*/ 2 w 94"/>
                <a:gd name="T23" fmla="*/ 52 h 95"/>
                <a:gd name="T24" fmla="*/ 4 w 94"/>
                <a:gd name="T25" fmla="*/ 52 h 95"/>
                <a:gd name="T26" fmla="*/ 37 w 94"/>
                <a:gd name="T27" fmla="*/ 52 h 95"/>
                <a:gd name="T28" fmla="*/ 37 w 94"/>
                <a:gd name="T29" fmla="*/ 95 h 95"/>
                <a:gd name="T30" fmla="*/ 58 w 94"/>
                <a:gd name="T31" fmla="*/ 95 h 95"/>
                <a:gd name="T32" fmla="*/ 58 w 94"/>
                <a:gd name="T33" fmla="*/ 52 h 95"/>
                <a:gd name="T34" fmla="*/ 90 w 94"/>
                <a:gd name="T35" fmla="*/ 52 h 95"/>
                <a:gd name="T36" fmla="*/ 90 w 94"/>
                <a:gd name="T37" fmla="*/ 52 h 95"/>
                <a:gd name="T38" fmla="*/ 93 w 94"/>
                <a:gd name="T39" fmla="*/ 52 h 95"/>
                <a:gd name="T40" fmla="*/ 94 w 94"/>
                <a:gd name="T41" fmla="*/ 50 h 95"/>
                <a:gd name="T42" fmla="*/ 94 w 94"/>
                <a:gd name="T43" fmla="*/ 50 h 95"/>
                <a:gd name="T44" fmla="*/ 94 w 94"/>
                <a:gd name="T45" fmla="*/ 47 h 95"/>
                <a:gd name="T46" fmla="*/ 93 w 94"/>
                <a:gd name="T47" fmla="*/ 44 h 95"/>
                <a:gd name="T48" fmla="*/ 51 w 94"/>
                <a:gd name="T49"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5">
                  <a:moveTo>
                    <a:pt x="51" y="1"/>
                  </a:moveTo>
                  <a:lnTo>
                    <a:pt x="51" y="1"/>
                  </a:lnTo>
                  <a:lnTo>
                    <a:pt x="49" y="0"/>
                  </a:lnTo>
                  <a:lnTo>
                    <a:pt x="47" y="0"/>
                  </a:lnTo>
                  <a:lnTo>
                    <a:pt x="46" y="0"/>
                  </a:lnTo>
                  <a:lnTo>
                    <a:pt x="43" y="1"/>
                  </a:lnTo>
                  <a:lnTo>
                    <a:pt x="2" y="44"/>
                  </a:lnTo>
                  <a:lnTo>
                    <a:pt x="2" y="44"/>
                  </a:lnTo>
                  <a:lnTo>
                    <a:pt x="0" y="47"/>
                  </a:lnTo>
                  <a:lnTo>
                    <a:pt x="0" y="50"/>
                  </a:lnTo>
                  <a:lnTo>
                    <a:pt x="0" y="50"/>
                  </a:lnTo>
                  <a:lnTo>
                    <a:pt x="2" y="52"/>
                  </a:lnTo>
                  <a:lnTo>
                    <a:pt x="4" y="52"/>
                  </a:lnTo>
                  <a:lnTo>
                    <a:pt x="37" y="52"/>
                  </a:lnTo>
                  <a:lnTo>
                    <a:pt x="37" y="95"/>
                  </a:lnTo>
                  <a:lnTo>
                    <a:pt x="58" y="95"/>
                  </a:lnTo>
                  <a:lnTo>
                    <a:pt x="58" y="52"/>
                  </a:lnTo>
                  <a:lnTo>
                    <a:pt x="90" y="52"/>
                  </a:lnTo>
                  <a:lnTo>
                    <a:pt x="90" y="52"/>
                  </a:lnTo>
                  <a:lnTo>
                    <a:pt x="93" y="52"/>
                  </a:lnTo>
                  <a:lnTo>
                    <a:pt x="94" y="50"/>
                  </a:lnTo>
                  <a:lnTo>
                    <a:pt x="94" y="50"/>
                  </a:lnTo>
                  <a:lnTo>
                    <a:pt x="94" y="47"/>
                  </a:lnTo>
                  <a:lnTo>
                    <a:pt x="93" y="44"/>
                  </a:lnTo>
                  <a:lnTo>
                    <a:pt x="5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91">
              <a:extLst>
                <a:ext uri="{FF2B5EF4-FFF2-40B4-BE49-F238E27FC236}">
                  <a16:creationId xmlns:a16="http://schemas.microsoft.com/office/drawing/2014/main" id="{A52BE076-61E8-D04B-AF5A-8246D8C05459}"/>
                </a:ext>
              </a:extLst>
            </p:cNvPr>
            <p:cNvSpPr>
              <a:spLocks/>
            </p:cNvSpPr>
            <p:nvPr/>
          </p:nvSpPr>
          <p:spPr bwMode="auto">
            <a:xfrm>
              <a:off x="4389438" y="1046163"/>
              <a:ext cx="76200" cy="76200"/>
            </a:xfrm>
            <a:custGeom>
              <a:avLst/>
              <a:gdLst>
                <a:gd name="T0" fmla="*/ 94 w 97"/>
                <a:gd name="T1" fmla="*/ 44 h 95"/>
                <a:gd name="T2" fmla="*/ 52 w 97"/>
                <a:gd name="T3" fmla="*/ 1 h 95"/>
                <a:gd name="T4" fmla="*/ 52 w 97"/>
                <a:gd name="T5" fmla="*/ 1 h 95"/>
                <a:gd name="T6" fmla="*/ 50 w 97"/>
                <a:gd name="T7" fmla="*/ 0 h 95"/>
                <a:gd name="T8" fmla="*/ 47 w 97"/>
                <a:gd name="T9" fmla="*/ 0 h 95"/>
                <a:gd name="T10" fmla="*/ 47 w 97"/>
                <a:gd name="T11" fmla="*/ 0 h 95"/>
                <a:gd name="T12" fmla="*/ 44 w 97"/>
                <a:gd name="T13" fmla="*/ 3 h 95"/>
                <a:gd name="T14" fmla="*/ 43 w 97"/>
                <a:gd name="T15" fmla="*/ 5 h 95"/>
                <a:gd name="T16" fmla="*/ 43 w 97"/>
                <a:gd name="T17" fmla="*/ 38 h 95"/>
                <a:gd name="T18" fmla="*/ 0 w 97"/>
                <a:gd name="T19" fmla="*/ 38 h 95"/>
                <a:gd name="T20" fmla="*/ 0 w 97"/>
                <a:gd name="T21" fmla="*/ 58 h 95"/>
                <a:gd name="T22" fmla="*/ 43 w 97"/>
                <a:gd name="T23" fmla="*/ 58 h 95"/>
                <a:gd name="T24" fmla="*/ 43 w 97"/>
                <a:gd name="T25" fmla="*/ 90 h 95"/>
                <a:gd name="T26" fmla="*/ 43 w 97"/>
                <a:gd name="T27" fmla="*/ 90 h 95"/>
                <a:gd name="T28" fmla="*/ 44 w 97"/>
                <a:gd name="T29" fmla="*/ 93 h 95"/>
                <a:gd name="T30" fmla="*/ 47 w 97"/>
                <a:gd name="T31" fmla="*/ 95 h 95"/>
                <a:gd name="T32" fmla="*/ 47 w 97"/>
                <a:gd name="T33" fmla="*/ 95 h 95"/>
                <a:gd name="T34" fmla="*/ 48 w 97"/>
                <a:gd name="T35" fmla="*/ 95 h 95"/>
                <a:gd name="T36" fmla="*/ 48 w 97"/>
                <a:gd name="T37" fmla="*/ 95 h 95"/>
                <a:gd name="T38" fmla="*/ 51 w 97"/>
                <a:gd name="T39" fmla="*/ 95 h 95"/>
                <a:gd name="T40" fmla="*/ 52 w 97"/>
                <a:gd name="T41" fmla="*/ 94 h 95"/>
                <a:gd name="T42" fmla="*/ 94 w 97"/>
                <a:gd name="T43" fmla="*/ 51 h 95"/>
                <a:gd name="T44" fmla="*/ 94 w 97"/>
                <a:gd name="T45" fmla="*/ 51 h 95"/>
                <a:gd name="T46" fmla="*/ 95 w 97"/>
                <a:gd name="T47" fmla="*/ 50 h 95"/>
                <a:gd name="T48" fmla="*/ 97 w 97"/>
                <a:gd name="T49" fmla="*/ 48 h 95"/>
                <a:gd name="T50" fmla="*/ 95 w 97"/>
                <a:gd name="T51" fmla="*/ 46 h 95"/>
                <a:gd name="T52" fmla="*/ 94 w 97"/>
                <a:gd name="T53" fmla="*/ 44 h 95"/>
                <a:gd name="T54" fmla="*/ 94 w 97"/>
                <a:gd name="T55"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7" h="95">
                  <a:moveTo>
                    <a:pt x="94" y="44"/>
                  </a:moveTo>
                  <a:lnTo>
                    <a:pt x="52" y="1"/>
                  </a:lnTo>
                  <a:lnTo>
                    <a:pt x="52" y="1"/>
                  </a:lnTo>
                  <a:lnTo>
                    <a:pt x="50" y="0"/>
                  </a:lnTo>
                  <a:lnTo>
                    <a:pt x="47" y="0"/>
                  </a:lnTo>
                  <a:lnTo>
                    <a:pt x="47" y="0"/>
                  </a:lnTo>
                  <a:lnTo>
                    <a:pt x="44" y="3"/>
                  </a:lnTo>
                  <a:lnTo>
                    <a:pt x="43" y="5"/>
                  </a:lnTo>
                  <a:lnTo>
                    <a:pt x="43" y="38"/>
                  </a:lnTo>
                  <a:lnTo>
                    <a:pt x="0" y="38"/>
                  </a:lnTo>
                  <a:lnTo>
                    <a:pt x="0" y="58"/>
                  </a:lnTo>
                  <a:lnTo>
                    <a:pt x="43" y="58"/>
                  </a:lnTo>
                  <a:lnTo>
                    <a:pt x="43" y="90"/>
                  </a:lnTo>
                  <a:lnTo>
                    <a:pt x="43" y="90"/>
                  </a:lnTo>
                  <a:lnTo>
                    <a:pt x="44" y="93"/>
                  </a:lnTo>
                  <a:lnTo>
                    <a:pt x="47" y="95"/>
                  </a:lnTo>
                  <a:lnTo>
                    <a:pt x="47" y="95"/>
                  </a:lnTo>
                  <a:lnTo>
                    <a:pt x="48" y="95"/>
                  </a:lnTo>
                  <a:lnTo>
                    <a:pt x="48" y="95"/>
                  </a:lnTo>
                  <a:lnTo>
                    <a:pt x="51" y="95"/>
                  </a:lnTo>
                  <a:lnTo>
                    <a:pt x="52" y="94"/>
                  </a:lnTo>
                  <a:lnTo>
                    <a:pt x="94" y="51"/>
                  </a:lnTo>
                  <a:lnTo>
                    <a:pt x="94" y="51"/>
                  </a:lnTo>
                  <a:lnTo>
                    <a:pt x="95" y="50"/>
                  </a:lnTo>
                  <a:lnTo>
                    <a:pt x="97" y="48"/>
                  </a:lnTo>
                  <a:lnTo>
                    <a:pt x="95" y="46"/>
                  </a:lnTo>
                  <a:lnTo>
                    <a:pt x="94" y="44"/>
                  </a:lnTo>
                  <a:lnTo>
                    <a:pt x="94"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92">
              <a:extLst>
                <a:ext uri="{FF2B5EF4-FFF2-40B4-BE49-F238E27FC236}">
                  <a16:creationId xmlns:a16="http://schemas.microsoft.com/office/drawing/2014/main" id="{5A0BCBDB-E197-1346-B47D-2CF388C918B5}"/>
                </a:ext>
              </a:extLst>
            </p:cNvPr>
            <p:cNvSpPr>
              <a:spLocks/>
            </p:cNvSpPr>
            <p:nvPr/>
          </p:nvSpPr>
          <p:spPr bwMode="auto">
            <a:xfrm>
              <a:off x="4297363" y="1138238"/>
              <a:ext cx="74613" cy="76200"/>
            </a:xfrm>
            <a:custGeom>
              <a:avLst/>
              <a:gdLst>
                <a:gd name="T0" fmla="*/ 90 w 94"/>
                <a:gd name="T1" fmla="*/ 43 h 95"/>
                <a:gd name="T2" fmla="*/ 58 w 94"/>
                <a:gd name="T3" fmla="*/ 43 h 95"/>
                <a:gd name="T4" fmla="*/ 58 w 94"/>
                <a:gd name="T5" fmla="*/ 0 h 95"/>
                <a:gd name="T6" fmla="*/ 37 w 94"/>
                <a:gd name="T7" fmla="*/ 0 h 95"/>
                <a:gd name="T8" fmla="*/ 37 w 94"/>
                <a:gd name="T9" fmla="*/ 43 h 95"/>
                <a:gd name="T10" fmla="*/ 4 w 94"/>
                <a:gd name="T11" fmla="*/ 43 h 95"/>
                <a:gd name="T12" fmla="*/ 4 w 94"/>
                <a:gd name="T13" fmla="*/ 43 h 95"/>
                <a:gd name="T14" fmla="*/ 2 w 94"/>
                <a:gd name="T15" fmla="*/ 43 h 95"/>
                <a:gd name="T16" fmla="*/ 0 w 94"/>
                <a:gd name="T17" fmla="*/ 45 h 95"/>
                <a:gd name="T18" fmla="*/ 0 w 94"/>
                <a:gd name="T19" fmla="*/ 45 h 95"/>
                <a:gd name="T20" fmla="*/ 0 w 94"/>
                <a:gd name="T21" fmla="*/ 48 h 95"/>
                <a:gd name="T22" fmla="*/ 2 w 94"/>
                <a:gd name="T23" fmla="*/ 51 h 95"/>
                <a:gd name="T24" fmla="*/ 43 w 94"/>
                <a:gd name="T25" fmla="*/ 94 h 95"/>
                <a:gd name="T26" fmla="*/ 43 w 94"/>
                <a:gd name="T27" fmla="*/ 94 h 95"/>
                <a:gd name="T28" fmla="*/ 46 w 94"/>
                <a:gd name="T29" fmla="*/ 95 h 95"/>
                <a:gd name="T30" fmla="*/ 47 w 94"/>
                <a:gd name="T31" fmla="*/ 95 h 95"/>
                <a:gd name="T32" fmla="*/ 47 w 94"/>
                <a:gd name="T33" fmla="*/ 95 h 95"/>
                <a:gd name="T34" fmla="*/ 49 w 94"/>
                <a:gd name="T35" fmla="*/ 95 h 95"/>
                <a:gd name="T36" fmla="*/ 51 w 94"/>
                <a:gd name="T37" fmla="*/ 94 h 95"/>
                <a:gd name="T38" fmla="*/ 93 w 94"/>
                <a:gd name="T39" fmla="*/ 51 h 95"/>
                <a:gd name="T40" fmla="*/ 93 w 94"/>
                <a:gd name="T41" fmla="*/ 51 h 95"/>
                <a:gd name="T42" fmla="*/ 94 w 94"/>
                <a:gd name="T43" fmla="*/ 48 h 95"/>
                <a:gd name="T44" fmla="*/ 94 w 94"/>
                <a:gd name="T45" fmla="*/ 45 h 95"/>
                <a:gd name="T46" fmla="*/ 94 w 94"/>
                <a:gd name="T47" fmla="*/ 45 h 95"/>
                <a:gd name="T48" fmla="*/ 93 w 94"/>
                <a:gd name="T49" fmla="*/ 43 h 95"/>
                <a:gd name="T50" fmla="*/ 90 w 94"/>
                <a:gd name="T51" fmla="*/ 43 h 95"/>
                <a:gd name="T52" fmla="*/ 90 w 94"/>
                <a:gd name="T53" fmla="*/ 4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95">
                  <a:moveTo>
                    <a:pt x="90" y="43"/>
                  </a:moveTo>
                  <a:lnTo>
                    <a:pt x="58" y="43"/>
                  </a:lnTo>
                  <a:lnTo>
                    <a:pt x="58" y="0"/>
                  </a:lnTo>
                  <a:lnTo>
                    <a:pt x="37" y="0"/>
                  </a:lnTo>
                  <a:lnTo>
                    <a:pt x="37" y="43"/>
                  </a:lnTo>
                  <a:lnTo>
                    <a:pt x="4" y="43"/>
                  </a:lnTo>
                  <a:lnTo>
                    <a:pt x="4" y="43"/>
                  </a:lnTo>
                  <a:lnTo>
                    <a:pt x="2" y="43"/>
                  </a:lnTo>
                  <a:lnTo>
                    <a:pt x="0" y="45"/>
                  </a:lnTo>
                  <a:lnTo>
                    <a:pt x="0" y="45"/>
                  </a:lnTo>
                  <a:lnTo>
                    <a:pt x="0" y="48"/>
                  </a:lnTo>
                  <a:lnTo>
                    <a:pt x="2" y="51"/>
                  </a:lnTo>
                  <a:lnTo>
                    <a:pt x="43" y="94"/>
                  </a:lnTo>
                  <a:lnTo>
                    <a:pt x="43" y="94"/>
                  </a:lnTo>
                  <a:lnTo>
                    <a:pt x="46" y="95"/>
                  </a:lnTo>
                  <a:lnTo>
                    <a:pt x="47" y="95"/>
                  </a:lnTo>
                  <a:lnTo>
                    <a:pt x="47" y="95"/>
                  </a:lnTo>
                  <a:lnTo>
                    <a:pt x="49" y="95"/>
                  </a:lnTo>
                  <a:lnTo>
                    <a:pt x="51" y="94"/>
                  </a:lnTo>
                  <a:lnTo>
                    <a:pt x="93" y="51"/>
                  </a:lnTo>
                  <a:lnTo>
                    <a:pt x="93" y="51"/>
                  </a:lnTo>
                  <a:lnTo>
                    <a:pt x="94" y="48"/>
                  </a:lnTo>
                  <a:lnTo>
                    <a:pt x="94" y="45"/>
                  </a:lnTo>
                  <a:lnTo>
                    <a:pt x="94" y="45"/>
                  </a:lnTo>
                  <a:lnTo>
                    <a:pt x="93" y="43"/>
                  </a:lnTo>
                  <a:lnTo>
                    <a:pt x="90" y="43"/>
                  </a:lnTo>
                  <a:lnTo>
                    <a:pt x="9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93">
              <a:extLst>
                <a:ext uri="{FF2B5EF4-FFF2-40B4-BE49-F238E27FC236}">
                  <a16:creationId xmlns:a16="http://schemas.microsoft.com/office/drawing/2014/main" id="{7EDB7F08-824D-6C45-8D2E-A3C9584CC3F5}"/>
                </a:ext>
              </a:extLst>
            </p:cNvPr>
            <p:cNvSpPr>
              <a:spLocks/>
            </p:cNvSpPr>
            <p:nvPr/>
          </p:nvSpPr>
          <p:spPr bwMode="auto">
            <a:xfrm>
              <a:off x="4203701" y="1046163"/>
              <a:ext cx="76200" cy="76200"/>
            </a:xfrm>
            <a:custGeom>
              <a:avLst/>
              <a:gdLst>
                <a:gd name="T0" fmla="*/ 54 w 97"/>
                <a:gd name="T1" fmla="*/ 5 h 95"/>
                <a:gd name="T2" fmla="*/ 54 w 97"/>
                <a:gd name="T3" fmla="*/ 5 h 95"/>
                <a:gd name="T4" fmla="*/ 53 w 97"/>
                <a:gd name="T5" fmla="*/ 3 h 95"/>
                <a:gd name="T6" fmla="*/ 51 w 97"/>
                <a:gd name="T7" fmla="*/ 0 h 95"/>
                <a:gd name="T8" fmla="*/ 51 w 97"/>
                <a:gd name="T9" fmla="*/ 0 h 95"/>
                <a:gd name="T10" fmla="*/ 47 w 97"/>
                <a:gd name="T11" fmla="*/ 0 h 95"/>
                <a:gd name="T12" fmla="*/ 45 w 97"/>
                <a:gd name="T13" fmla="*/ 1 h 95"/>
                <a:gd name="T14" fmla="*/ 3 w 97"/>
                <a:gd name="T15" fmla="*/ 44 h 95"/>
                <a:gd name="T16" fmla="*/ 3 w 97"/>
                <a:gd name="T17" fmla="*/ 44 h 95"/>
                <a:gd name="T18" fmla="*/ 2 w 97"/>
                <a:gd name="T19" fmla="*/ 46 h 95"/>
                <a:gd name="T20" fmla="*/ 0 w 97"/>
                <a:gd name="T21" fmla="*/ 48 h 95"/>
                <a:gd name="T22" fmla="*/ 2 w 97"/>
                <a:gd name="T23" fmla="*/ 50 h 95"/>
                <a:gd name="T24" fmla="*/ 3 w 97"/>
                <a:gd name="T25" fmla="*/ 51 h 95"/>
                <a:gd name="T26" fmla="*/ 45 w 97"/>
                <a:gd name="T27" fmla="*/ 94 h 95"/>
                <a:gd name="T28" fmla="*/ 45 w 97"/>
                <a:gd name="T29" fmla="*/ 94 h 95"/>
                <a:gd name="T30" fmla="*/ 46 w 97"/>
                <a:gd name="T31" fmla="*/ 95 h 95"/>
                <a:gd name="T32" fmla="*/ 49 w 97"/>
                <a:gd name="T33" fmla="*/ 95 h 95"/>
                <a:gd name="T34" fmla="*/ 49 w 97"/>
                <a:gd name="T35" fmla="*/ 95 h 95"/>
                <a:gd name="T36" fmla="*/ 51 w 97"/>
                <a:gd name="T37" fmla="*/ 95 h 95"/>
                <a:gd name="T38" fmla="*/ 51 w 97"/>
                <a:gd name="T39" fmla="*/ 95 h 95"/>
                <a:gd name="T40" fmla="*/ 53 w 97"/>
                <a:gd name="T41" fmla="*/ 93 h 95"/>
                <a:gd name="T42" fmla="*/ 54 w 97"/>
                <a:gd name="T43" fmla="*/ 90 h 95"/>
                <a:gd name="T44" fmla="*/ 54 w 97"/>
                <a:gd name="T45" fmla="*/ 58 h 95"/>
                <a:gd name="T46" fmla="*/ 97 w 97"/>
                <a:gd name="T47" fmla="*/ 58 h 95"/>
                <a:gd name="T48" fmla="*/ 97 w 97"/>
                <a:gd name="T49" fmla="*/ 38 h 95"/>
                <a:gd name="T50" fmla="*/ 54 w 97"/>
                <a:gd name="T51" fmla="*/ 38 h 95"/>
                <a:gd name="T52" fmla="*/ 54 w 97"/>
                <a:gd name="T53"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95">
                  <a:moveTo>
                    <a:pt x="54" y="5"/>
                  </a:moveTo>
                  <a:lnTo>
                    <a:pt x="54" y="5"/>
                  </a:lnTo>
                  <a:lnTo>
                    <a:pt x="53" y="3"/>
                  </a:lnTo>
                  <a:lnTo>
                    <a:pt x="51" y="0"/>
                  </a:lnTo>
                  <a:lnTo>
                    <a:pt x="51" y="0"/>
                  </a:lnTo>
                  <a:lnTo>
                    <a:pt x="47" y="0"/>
                  </a:lnTo>
                  <a:lnTo>
                    <a:pt x="45" y="1"/>
                  </a:lnTo>
                  <a:lnTo>
                    <a:pt x="3" y="44"/>
                  </a:lnTo>
                  <a:lnTo>
                    <a:pt x="3" y="44"/>
                  </a:lnTo>
                  <a:lnTo>
                    <a:pt x="2" y="46"/>
                  </a:lnTo>
                  <a:lnTo>
                    <a:pt x="0" y="48"/>
                  </a:lnTo>
                  <a:lnTo>
                    <a:pt x="2" y="50"/>
                  </a:lnTo>
                  <a:lnTo>
                    <a:pt x="3" y="51"/>
                  </a:lnTo>
                  <a:lnTo>
                    <a:pt x="45" y="94"/>
                  </a:lnTo>
                  <a:lnTo>
                    <a:pt x="45" y="94"/>
                  </a:lnTo>
                  <a:lnTo>
                    <a:pt x="46" y="95"/>
                  </a:lnTo>
                  <a:lnTo>
                    <a:pt x="49" y="95"/>
                  </a:lnTo>
                  <a:lnTo>
                    <a:pt x="49" y="95"/>
                  </a:lnTo>
                  <a:lnTo>
                    <a:pt x="51" y="95"/>
                  </a:lnTo>
                  <a:lnTo>
                    <a:pt x="51" y="95"/>
                  </a:lnTo>
                  <a:lnTo>
                    <a:pt x="53" y="93"/>
                  </a:lnTo>
                  <a:lnTo>
                    <a:pt x="54" y="90"/>
                  </a:lnTo>
                  <a:lnTo>
                    <a:pt x="54" y="58"/>
                  </a:lnTo>
                  <a:lnTo>
                    <a:pt x="97" y="58"/>
                  </a:lnTo>
                  <a:lnTo>
                    <a:pt x="97" y="38"/>
                  </a:lnTo>
                  <a:lnTo>
                    <a:pt x="54" y="38"/>
                  </a:lnTo>
                  <a:lnTo>
                    <a:pt x="54"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4">
              <a:extLst>
                <a:ext uri="{FF2B5EF4-FFF2-40B4-BE49-F238E27FC236}">
                  <a16:creationId xmlns:a16="http://schemas.microsoft.com/office/drawing/2014/main" id="{EC4DC5F9-0766-DB4C-97F0-79AD6CD2A68B}"/>
                </a:ext>
              </a:extLst>
            </p:cNvPr>
            <p:cNvSpPr>
              <a:spLocks/>
            </p:cNvSpPr>
            <p:nvPr/>
          </p:nvSpPr>
          <p:spPr bwMode="auto">
            <a:xfrm>
              <a:off x="4300538" y="1050925"/>
              <a:ext cx="68263" cy="66675"/>
            </a:xfrm>
            <a:custGeom>
              <a:avLst/>
              <a:gdLst>
                <a:gd name="T0" fmla="*/ 86 w 86"/>
                <a:gd name="T1" fmla="*/ 43 h 85"/>
                <a:gd name="T2" fmla="*/ 86 w 86"/>
                <a:gd name="T3" fmla="*/ 43 h 85"/>
                <a:gd name="T4" fmla="*/ 85 w 86"/>
                <a:gd name="T5" fmla="*/ 34 h 85"/>
                <a:gd name="T6" fmla="*/ 82 w 86"/>
                <a:gd name="T7" fmla="*/ 26 h 85"/>
                <a:gd name="T8" fmla="*/ 78 w 86"/>
                <a:gd name="T9" fmla="*/ 19 h 85"/>
                <a:gd name="T10" fmla="*/ 73 w 86"/>
                <a:gd name="T11" fmla="*/ 12 h 85"/>
                <a:gd name="T12" fmla="*/ 68 w 86"/>
                <a:gd name="T13" fmla="*/ 7 h 85"/>
                <a:gd name="T14" fmla="*/ 60 w 86"/>
                <a:gd name="T15" fmla="*/ 3 h 85"/>
                <a:gd name="T16" fmla="*/ 51 w 86"/>
                <a:gd name="T17" fmla="*/ 2 h 85"/>
                <a:gd name="T18" fmla="*/ 43 w 86"/>
                <a:gd name="T19" fmla="*/ 0 h 85"/>
                <a:gd name="T20" fmla="*/ 43 w 86"/>
                <a:gd name="T21" fmla="*/ 0 h 85"/>
                <a:gd name="T22" fmla="*/ 35 w 86"/>
                <a:gd name="T23" fmla="*/ 2 h 85"/>
                <a:gd name="T24" fmla="*/ 27 w 86"/>
                <a:gd name="T25" fmla="*/ 3 h 85"/>
                <a:gd name="T26" fmla="*/ 19 w 86"/>
                <a:gd name="T27" fmla="*/ 7 h 85"/>
                <a:gd name="T28" fmla="*/ 14 w 86"/>
                <a:gd name="T29" fmla="*/ 12 h 85"/>
                <a:gd name="T30" fmla="*/ 9 w 86"/>
                <a:gd name="T31" fmla="*/ 19 h 85"/>
                <a:gd name="T32" fmla="*/ 4 w 86"/>
                <a:gd name="T33" fmla="*/ 26 h 85"/>
                <a:gd name="T34" fmla="*/ 2 w 86"/>
                <a:gd name="T35" fmla="*/ 34 h 85"/>
                <a:gd name="T36" fmla="*/ 0 w 86"/>
                <a:gd name="T37" fmla="*/ 43 h 85"/>
                <a:gd name="T38" fmla="*/ 0 w 86"/>
                <a:gd name="T39" fmla="*/ 43 h 85"/>
                <a:gd name="T40" fmla="*/ 2 w 86"/>
                <a:gd name="T41" fmla="*/ 51 h 85"/>
                <a:gd name="T42" fmla="*/ 4 w 86"/>
                <a:gd name="T43" fmla="*/ 59 h 85"/>
                <a:gd name="T44" fmla="*/ 9 w 86"/>
                <a:gd name="T45" fmla="*/ 66 h 85"/>
                <a:gd name="T46" fmla="*/ 14 w 86"/>
                <a:gd name="T47" fmla="*/ 73 h 85"/>
                <a:gd name="T48" fmla="*/ 19 w 86"/>
                <a:gd name="T49" fmla="*/ 78 h 85"/>
                <a:gd name="T50" fmla="*/ 27 w 86"/>
                <a:gd name="T51" fmla="*/ 82 h 85"/>
                <a:gd name="T52" fmla="*/ 35 w 86"/>
                <a:gd name="T53" fmla="*/ 84 h 85"/>
                <a:gd name="T54" fmla="*/ 43 w 86"/>
                <a:gd name="T55" fmla="*/ 85 h 85"/>
                <a:gd name="T56" fmla="*/ 43 w 86"/>
                <a:gd name="T57" fmla="*/ 85 h 85"/>
                <a:gd name="T58" fmla="*/ 51 w 86"/>
                <a:gd name="T59" fmla="*/ 84 h 85"/>
                <a:gd name="T60" fmla="*/ 60 w 86"/>
                <a:gd name="T61" fmla="*/ 82 h 85"/>
                <a:gd name="T62" fmla="*/ 68 w 86"/>
                <a:gd name="T63" fmla="*/ 78 h 85"/>
                <a:gd name="T64" fmla="*/ 73 w 86"/>
                <a:gd name="T65" fmla="*/ 73 h 85"/>
                <a:gd name="T66" fmla="*/ 78 w 86"/>
                <a:gd name="T67" fmla="*/ 66 h 85"/>
                <a:gd name="T68" fmla="*/ 82 w 86"/>
                <a:gd name="T69" fmla="*/ 59 h 85"/>
                <a:gd name="T70" fmla="*/ 85 w 86"/>
                <a:gd name="T71" fmla="*/ 51 h 85"/>
                <a:gd name="T72" fmla="*/ 86 w 86"/>
                <a:gd name="T73" fmla="*/ 43 h 85"/>
                <a:gd name="T74" fmla="*/ 86 w 86"/>
                <a:gd name="T75"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85">
                  <a:moveTo>
                    <a:pt x="86" y="43"/>
                  </a:moveTo>
                  <a:lnTo>
                    <a:pt x="86" y="43"/>
                  </a:lnTo>
                  <a:lnTo>
                    <a:pt x="85" y="34"/>
                  </a:lnTo>
                  <a:lnTo>
                    <a:pt x="82" y="26"/>
                  </a:lnTo>
                  <a:lnTo>
                    <a:pt x="78" y="19"/>
                  </a:lnTo>
                  <a:lnTo>
                    <a:pt x="73" y="12"/>
                  </a:lnTo>
                  <a:lnTo>
                    <a:pt x="68" y="7"/>
                  </a:lnTo>
                  <a:lnTo>
                    <a:pt x="60" y="3"/>
                  </a:lnTo>
                  <a:lnTo>
                    <a:pt x="51" y="2"/>
                  </a:lnTo>
                  <a:lnTo>
                    <a:pt x="43" y="0"/>
                  </a:lnTo>
                  <a:lnTo>
                    <a:pt x="43" y="0"/>
                  </a:lnTo>
                  <a:lnTo>
                    <a:pt x="35" y="2"/>
                  </a:lnTo>
                  <a:lnTo>
                    <a:pt x="27" y="3"/>
                  </a:lnTo>
                  <a:lnTo>
                    <a:pt x="19" y="7"/>
                  </a:lnTo>
                  <a:lnTo>
                    <a:pt x="14" y="12"/>
                  </a:lnTo>
                  <a:lnTo>
                    <a:pt x="9" y="19"/>
                  </a:lnTo>
                  <a:lnTo>
                    <a:pt x="4" y="26"/>
                  </a:lnTo>
                  <a:lnTo>
                    <a:pt x="2" y="34"/>
                  </a:lnTo>
                  <a:lnTo>
                    <a:pt x="0" y="43"/>
                  </a:lnTo>
                  <a:lnTo>
                    <a:pt x="0" y="43"/>
                  </a:lnTo>
                  <a:lnTo>
                    <a:pt x="2" y="51"/>
                  </a:lnTo>
                  <a:lnTo>
                    <a:pt x="4" y="59"/>
                  </a:lnTo>
                  <a:lnTo>
                    <a:pt x="9" y="66"/>
                  </a:lnTo>
                  <a:lnTo>
                    <a:pt x="14" y="73"/>
                  </a:lnTo>
                  <a:lnTo>
                    <a:pt x="19" y="78"/>
                  </a:lnTo>
                  <a:lnTo>
                    <a:pt x="27" y="82"/>
                  </a:lnTo>
                  <a:lnTo>
                    <a:pt x="35" y="84"/>
                  </a:lnTo>
                  <a:lnTo>
                    <a:pt x="43" y="85"/>
                  </a:lnTo>
                  <a:lnTo>
                    <a:pt x="43" y="85"/>
                  </a:lnTo>
                  <a:lnTo>
                    <a:pt x="51" y="84"/>
                  </a:lnTo>
                  <a:lnTo>
                    <a:pt x="60" y="82"/>
                  </a:lnTo>
                  <a:lnTo>
                    <a:pt x="68" y="78"/>
                  </a:lnTo>
                  <a:lnTo>
                    <a:pt x="73" y="73"/>
                  </a:lnTo>
                  <a:lnTo>
                    <a:pt x="78" y="66"/>
                  </a:lnTo>
                  <a:lnTo>
                    <a:pt x="82" y="59"/>
                  </a:lnTo>
                  <a:lnTo>
                    <a:pt x="85" y="51"/>
                  </a:lnTo>
                  <a:lnTo>
                    <a:pt x="86" y="43"/>
                  </a:lnTo>
                  <a:lnTo>
                    <a:pt x="86"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9" name="Group 78">
            <a:extLst>
              <a:ext uri="{FF2B5EF4-FFF2-40B4-BE49-F238E27FC236}">
                <a16:creationId xmlns:a16="http://schemas.microsoft.com/office/drawing/2014/main" id="{BC0FBBD2-33FC-AE4F-AA1D-93D3DE57F038}"/>
              </a:ext>
            </a:extLst>
          </p:cNvPr>
          <p:cNvGrpSpPr>
            <a:grpSpLocks noChangeAspect="1"/>
          </p:cNvGrpSpPr>
          <p:nvPr/>
        </p:nvGrpSpPr>
        <p:grpSpPr>
          <a:xfrm>
            <a:off x="4571717" y="2523526"/>
            <a:ext cx="522288" cy="522288"/>
            <a:chOff x="9356726" y="5013960"/>
            <a:chExt cx="522288" cy="522288"/>
          </a:xfrm>
        </p:grpSpPr>
        <p:sp>
          <p:nvSpPr>
            <p:cNvPr id="80" name="Freeform 87">
              <a:extLst>
                <a:ext uri="{FF2B5EF4-FFF2-40B4-BE49-F238E27FC236}">
                  <a16:creationId xmlns:a16="http://schemas.microsoft.com/office/drawing/2014/main" id="{8F6BC5E3-97F9-0E4C-9D01-D5862D3D4758}"/>
                </a:ext>
              </a:extLst>
            </p:cNvPr>
            <p:cNvSpPr>
              <a:spLocks noEditPoints="1"/>
            </p:cNvSpPr>
            <p:nvPr/>
          </p:nvSpPr>
          <p:spPr bwMode="auto">
            <a:xfrm>
              <a:off x="9356726" y="5013960"/>
              <a:ext cx="522288" cy="522288"/>
            </a:xfrm>
            <a:custGeom>
              <a:avLst/>
              <a:gdLst>
                <a:gd name="T0" fmla="*/ 311 w 657"/>
                <a:gd name="T1" fmla="*/ 657 h 658"/>
                <a:gd name="T2" fmla="*/ 262 w 657"/>
                <a:gd name="T3" fmla="*/ 651 h 658"/>
                <a:gd name="T4" fmla="*/ 200 w 657"/>
                <a:gd name="T5" fmla="*/ 631 h 658"/>
                <a:gd name="T6" fmla="*/ 119 w 657"/>
                <a:gd name="T7" fmla="*/ 583 h 658"/>
                <a:gd name="T8" fmla="*/ 56 w 657"/>
                <a:gd name="T9" fmla="*/ 513 h 658"/>
                <a:gd name="T10" fmla="*/ 14 w 657"/>
                <a:gd name="T11" fmla="*/ 427 h 658"/>
                <a:gd name="T12" fmla="*/ 4 w 657"/>
                <a:gd name="T13" fmla="*/ 379 h 658"/>
                <a:gd name="T14" fmla="*/ 0 w 657"/>
                <a:gd name="T15" fmla="*/ 329 h 658"/>
                <a:gd name="T16" fmla="*/ 1 w 657"/>
                <a:gd name="T17" fmla="*/ 295 h 658"/>
                <a:gd name="T18" fmla="*/ 10 w 657"/>
                <a:gd name="T19" fmla="*/ 247 h 658"/>
                <a:gd name="T20" fmla="*/ 39 w 657"/>
                <a:gd name="T21" fmla="*/ 172 h 658"/>
                <a:gd name="T22" fmla="*/ 96 w 657"/>
                <a:gd name="T23" fmla="*/ 96 h 658"/>
                <a:gd name="T24" fmla="*/ 172 w 657"/>
                <a:gd name="T25" fmla="*/ 40 h 658"/>
                <a:gd name="T26" fmla="*/ 247 w 657"/>
                <a:gd name="T27" fmla="*/ 10 h 658"/>
                <a:gd name="T28" fmla="*/ 295 w 657"/>
                <a:gd name="T29" fmla="*/ 1 h 658"/>
                <a:gd name="T30" fmla="*/ 329 w 657"/>
                <a:gd name="T31" fmla="*/ 0 h 658"/>
                <a:gd name="T32" fmla="*/ 379 w 657"/>
                <a:gd name="T33" fmla="*/ 4 h 658"/>
                <a:gd name="T34" fmla="*/ 426 w 657"/>
                <a:gd name="T35" fmla="*/ 14 h 658"/>
                <a:gd name="T36" fmla="*/ 512 w 657"/>
                <a:gd name="T37" fmla="*/ 56 h 658"/>
                <a:gd name="T38" fmla="*/ 582 w 657"/>
                <a:gd name="T39" fmla="*/ 119 h 658"/>
                <a:gd name="T40" fmla="*/ 631 w 657"/>
                <a:gd name="T41" fmla="*/ 201 h 658"/>
                <a:gd name="T42" fmla="*/ 650 w 657"/>
                <a:gd name="T43" fmla="*/ 263 h 658"/>
                <a:gd name="T44" fmla="*/ 657 w 657"/>
                <a:gd name="T45" fmla="*/ 311 h 658"/>
                <a:gd name="T46" fmla="*/ 657 w 657"/>
                <a:gd name="T47" fmla="*/ 345 h 658"/>
                <a:gd name="T48" fmla="*/ 650 w 657"/>
                <a:gd name="T49" fmla="*/ 395 h 658"/>
                <a:gd name="T50" fmla="*/ 631 w 657"/>
                <a:gd name="T51" fmla="*/ 457 h 658"/>
                <a:gd name="T52" fmla="*/ 582 w 657"/>
                <a:gd name="T53" fmla="*/ 539 h 658"/>
                <a:gd name="T54" fmla="*/ 512 w 657"/>
                <a:gd name="T55" fmla="*/ 602 h 658"/>
                <a:gd name="T56" fmla="*/ 426 w 657"/>
                <a:gd name="T57" fmla="*/ 643 h 658"/>
                <a:gd name="T58" fmla="*/ 379 w 657"/>
                <a:gd name="T59" fmla="*/ 654 h 658"/>
                <a:gd name="T60" fmla="*/ 329 w 657"/>
                <a:gd name="T61" fmla="*/ 658 h 658"/>
                <a:gd name="T62" fmla="*/ 329 w 657"/>
                <a:gd name="T63" fmla="*/ 37 h 658"/>
                <a:gd name="T64" fmla="*/ 241 w 657"/>
                <a:gd name="T65" fmla="*/ 51 h 658"/>
                <a:gd name="T66" fmla="*/ 166 w 657"/>
                <a:gd name="T67" fmla="*/ 87 h 658"/>
                <a:gd name="T68" fmla="*/ 103 w 657"/>
                <a:gd name="T69" fmla="*/ 143 h 658"/>
                <a:gd name="T70" fmla="*/ 60 w 657"/>
                <a:gd name="T71" fmla="*/ 216 h 658"/>
                <a:gd name="T72" fmla="*/ 39 w 657"/>
                <a:gd name="T73" fmla="*/ 299 h 658"/>
                <a:gd name="T74" fmla="*/ 39 w 657"/>
                <a:gd name="T75" fmla="*/ 358 h 658"/>
                <a:gd name="T76" fmla="*/ 60 w 657"/>
                <a:gd name="T77" fmla="*/ 442 h 658"/>
                <a:gd name="T78" fmla="*/ 103 w 657"/>
                <a:gd name="T79" fmla="*/ 514 h 658"/>
                <a:gd name="T80" fmla="*/ 166 w 657"/>
                <a:gd name="T81" fmla="*/ 571 h 658"/>
                <a:gd name="T82" fmla="*/ 241 w 657"/>
                <a:gd name="T83" fmla="*/ 607 h 658"/>
                <a:gd name="T84" fmla="*/ 329 w 657"/>
                <a:gd name="T85" fmla="*/ 621 h 658"/>
                <a:gd name="T86" fmla="*/ 387 w 657"/>
                <a:gd name="T87" fmla="*/ 614 h 658"/>
                <a:gd name="T88" fmla="*/ 467 w 657"/>
                <a:gd name="T89" fmla="*/ 584 h 658"/>
                <a:gd name="T90" fmla="*/ 534 w 657"/>
                <a:gd name="T91" fmla="*/ 534 h 658"/>
                <a:gd name="T92" fmla="*/ 584 w 657"/>
                <a:gd name="T93" fmla="*/ 467 h 658"/>
                <a:gd name="T94" fmla="*/ 614 w 657"/>
                <a:gd name="T95" fmla="*/ 388 h 658"/>
                <a:gd name="T96" fmla="*/ 619 w 657"/>
                <a:gd name="T97" fmla="*/ 329 h 658"/>
                <a:gd name="T98" fmla="*/ 607 w 657"/>
                <a:gd name="T99" fmla="*/ 243 h 658"/>
                <a:gd name="T100" fmla="*/ 569 w 657"/>
                <a:gd name="T101" fmla="*/ 166 h 658"/>
                <a:gd name="T102" fmla="*/ 513 w 657"/>
                <a:gd name="T103" fmla="*/ 104 h 658"/>
                <a:gd name="T104" fmla="*/ 442 w 657"/>
                <a:gd name="T105" fmla="*/ 60 h 658"/>
                <a:gd name="T106" fmla="*/ 358 w 657"/>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9" y="658"/>
                  </a:moveTo>
                  <a:lnTo>
                    <a:pt x="329" y="658"/>
                  </a:lnTo>
                  <a:lnTo>
                    <a:pt x="311" y="657"/>
                  </a:lnTo>
                  <a:lnTo>
                    <a:pt x="295" y="655"/>
                  </a:lnTo>
                  <a:lnTo>
                    <a:pt x="278" y="654"/>
                  </a:lnTo>
                  <a:lnTo>
                    <a:pt x="262" y="651"/>
                  </a:lnTo>
                  <a:lnTo>
                    <a:pt x="247" y="647"/>
                  </a:lnTo>
                  <a:lnTo>
                    <a:pt x="231" y="643"/>
                  </a:lnTo>
                  <a:lnTo>
                    <a:pt x="200" y="631"/>
                  </a:lnTo>
                  <a:lnTo>
                    <a:pt x="172" y="618"/>
                  </a:lnTo>
                  <a:lnTo>
                    <a:pt x="145" y="602"/>
                  </a:lnTo>
                  <a:lnTo>
                    <a:pt x="119" y="583"/>
                  </a:lnTo>
                  <a:lnTo>
                    <a:pt x="96" y="561"/>
                  </a:lnTo>
                  <a:lnTo>
                    <a:pt x="75" y="539"/>
                  </a:lnTo>
                  <a:lnTo>
                    <a:pt x="56" y="513"/>
                  </a:lnTo>
                  <a:lnTo>
                    <a:pt x="39" y="485"/>
                  </a:lnTo>
                  <a:lnTo>
                    <a:pt x="25" y="457"/>
                  </a:lnTo>
                  <a:lnTo>
                    <a:pt x="14" y="427"/>
                  </a:lnTo>
                  <a:lnTo>
                    <a:pt x="10" y="411"/>
                  </a:lnTo>
                  <a:lnTo>
                    <a:pt x="6" y="395"/>
                  </a:lnTo>
                  <a:lnTo>
                    <a:pt x="4" y="379"/>
                  </a:lnTo>
                  <a:lnTo>
                    <a:pt x="1" y="362"/>
                  </a:lnTo>
                  <a:lnTo>
                    <a:pt x="0" y="345"/>
                  </a:lnTo>
                  <a:lnTo>
                    <a:pt x="0" y="329"/>
                  </a:lnTo>
                  <a:lnTo>
                    <a:pt x="0" y="329"/>
                  </a:lnTo>
                  <a:lnTo>
                    <a:pt x="0" y="311"/>
                  </a:lnTo>
                  <a:lnTo>
                    <a:pt x="1" y="295"/>
                  </a:lnTo>
                  <a:lnTo>
                    <a:pt x="4" y="279"/>
                  </a:lnTo>
                  <a:lnTo>
                    <a:pt x="6" y="263"/>
                  </a:lnTo>
                  <a:lnTo>
                    <a:pt x="10" y="247"/>
                  </a:lnTo>
                  <a:lnTo>
                    <a:pt x="14" y="231"/>
                  </a:lnTo>
                  <a:lnTo>
                    <a:pt x="25" y="201"/>
                  </a:lnTo>
                  <a:lnTo>
                    <a:pt x="39" y="172"/>
                  </a:lnTo>
                  <a:lnTo>
                    <a:pt x="56" y="145"/>
                  </a:lnTo>
                  <a:lnTo>
                    <a:pt x="75" y="119"/>
                  </a:lnTo>
                  <a:lnTo>
                    <a:pt x="96" y="96"/>
                  </a:lnTo>
                  <a:lnTo>
                    <a:pt x="119" y="75"/>
                  </a:lnTo>
                  <a:lnTo>
                    <a:pt x="145" y="56"/>
                  </a:lnTo>
                  <a:lnTo>
                    <a:pt x="172" y="40"/>
                  </a:lnTo>
                  <a:lnTo>
                    <a:pt x="200" y="25"/>
                  </a:lnTo>
                  <a:lnTo>
                    <a:pt x="231" y="14"/>
                  </a:lnTo>
                  <a:lnTo>
                    <a:pt x="247" y="10"/>
                  </a:lnTo>
                  <a:lnTo>
                    <a:pt x="262" y="6"/>
                  </a:lnTo>
                  <a:lnTo>
                    <a:pt x="278" y="4"/>
                  </a:lnTo>
                  <a:lnTo>
                    <a:pt x="295" y="1"/>
                  </a:lnTo>
                  <a:lnTo>
                    <a:pt x="311" y="0"/>
                  </a:lnTo>
                  <a:lnTo>
                    <a:pt x="329" y="0"/>
                  </a:lnTo>
                  <a:lnTo>
                    <a:pt x="329" y="0"/>
                  </a:lnTo>
                  <a:lnTo>
                    <a:pt x="345" y="0"/>
                  </a:lnTo>
                  <a:lnTo>
                    <a:pt x="362" y="1"/>
                  </a:lnTo>
                  <a:lnTo>
                    <a:pt x="379" y="4"/>
                  </a:lnTo>
                  <a:lnTo>
                    <a:pt x="395" y="6"/>
                  </a:lnTo>
                  <a:lnTo>
                    <a:pt x="411" y="10"/>
                  </a:lnTo>
                  <a:lnTo>
                    <a:pt x="426" y="14"/>
                  </a:lnTo>
                  <a:lnTo>
                    <a:pt x="457" y="25"/>
                  </a:lnTo>
                  <a:lnTo>
                    <a:pt x="485" y="40"/>
                  </a:lnTo>
                  <a:lnTo>
                    <a:pt x="512" y="56"/>
                  </a:lnTo>
                  <a:lnTo>
                    <a:pt x="537" y="75"/>
                  </a:lnTo>
                  <a:lnTo>
                    <a:pt x="561" y="96"/>
                  </a:lnTo>
                  <a:lnTo>
                    <a:pt x="582" y="119"/>
                  </a:lnTo>
                  <a:lnTo>
                    <a:pt x="602" y="145"/>
                  </a:lnTo>
                  <a:lnTo>
                    <a:pt x="618" y="172"/>
                  </a:lnTo>
                  <a:lnTo>
                    <a:pt x="631" y="201"/>
                  </a:lnTo>
                  <a:lnTo>
                    <a:pt x="642" y="231"/>
                  </a:lnTo>
                  <a:lnTo>
                    <a:pt x="647" y="247"/>
                  </a:lnTo>
                  <a:lnTo>
                    <a:pt x="650" y="263"/>
                  </a:lnTo>
                  <a:lnTo>
                    <a:pt x="654" y="279"/>
                  </a:lnTo>
                  <a:lnTo>
                    <a:pt x="655" y="295"/>
                  </a:lnTo>
                  <a:lnTo>
                    <a:pt x="657" y="311"/>
                  </a:lnTo>
                  <a:lnTo>
                    <a:pt x="657" y="329"/>
                  </a:lnTo>
                  <a:lnTo>
                    <a:pt x="657" y="329"/>
                  </a:lnTo>
                  <a:lnTo>
                    <a:pt x="657" y="345"/>
                  </a:lnTo>
                  <a:lnTo>
                    <a:pt x="655" y="362"/>
                  </a:lnTo>
                  <a:lnTo>
                    <a:pt x="654" y="379"/>
                  </a:lnTo>
                  <a:lnTo>
                    <a:pt x="650" y="395"/>
                  </a:lnTo>
                  <a:lnTo>
                    <a:pt x="647" y="411"/>
                  </a:lnTo>
                  <a:lnTo>
                    <a:pt x="642" y="427"/>
                  </a:lnTo>
                  <a:lnTo>
                    <a:pt x="631" y="457"/>
                  </a:lnTo>
                  <a:lnTo>
                    <a:pt x="618" y="485"/>
                  </a:lnTo>
                  <a:lnTo>
                    <a:pt x="602" y="513"/>
                  </a:lnTo>
                  <a:lnTo>
                    <a:pt x="582" y="539"/>
                  </a:lnTo>
                  <a:lnTo>
                    <a:pt x="561" y="561"/>
                  </a:lnTo>
                  <a:lnTo>
                    <a:pt x="537" y="583"/>
                  </a:lnTo>
                  <a:lnTo>
                    <a:pt x="512" y="602"/>
                  </a:lnTo>
                  <a:lnTo>
                    <a:pt x="485" y="618"/>
                  </a:lnTo>
                  <a:lnTo>
                    <a:pt x="457" y="631"/>
                  </a:lnTo>
                  <a:lnTo>
                    <a:pt x="426" y="643"/>
                  </a:lnTo>
                  <a:lnTo>
                    <a:pt x="411" y="647"/>
                  </a:lnTo>
                  <a:lnTo>
                    <a:pt x="395" y="651"/>
                  </a:lnTo>
                  <a:lnTo>
                    <a:pt x="379" y="654"/>
                  </a:lnTo>
                  <a:lnTo>
                    <a:pt x="362" y="655"/>
                  </a:lnTo>
                  <a:lnTo>
                    <a:pt x="345" y="657"/>
                  </a:lnTo>
                  <a:lnTo>
                    <a:pt x="329" y="658"/>
                  </a:lnTo>
                  <a:lnTo>
                    <a:pt x="329" y="658"/>
                  </a:lnTo>
                  <a:close/>
                  <a:moveTo>
                    <a:pt x="329" y="37"/>
                  </a:moveTo>
                  <a:lnTo>
                    <a:pt x="329" y="37"/>
                  </a:lnTo>
                  <a:lnTo>
                    <a:pt x="299" y="39"/>
                  </a:lnTo>
                  <a:lnTo>
                    <a:pt x="270" y="44"/>
                  </a:lnTo>
                  <a:lnTo>
                    <a:pt x="241" y="51"/>
                  </a:lnTo>
                  <a:lnTo>
                    <a:pt x="215" y="60"/>
                  </a:lnTo>
                  <a:lnTo>
                    <a:pt x="189" y="72"/>
                  </a:lnTo>
                  <a:lnTo>
                    <a:pt x="166" y="87"/>
                  </a:lnTo>
                  <a:lnTo>
                    <a:pt x="143" y="104"/>
                  </a:lnTo>
                  <a:lnTo>
                    <a:pt x="122" y="123"/>
                  </a:lnTo>
                  <a:lnTo>
                    <a:pt x="103" y="143"/>
                  </a:lnTo>
                  <a:lnTo>
                    <a:pt x="87" y="166"/>
                  </a:lnTo>
                  <a:lnTo>
                    <a:pt x="72" y="190"/>
                  </a:lnTo>
                  <a:lnTo>
                    <a:pt x="60" y="216"/>
                  </a:lnTo>
                  <a:lnTo>
                    <a:pt x="51" y="243"/>
                  </a:lnTo>
                  <a:lnTo>
                    <a:pt x="43" y="270"/>
                  </a:lnTo>
                  <a:lnTo>
                    <a:pt x="39" y="299"/>
                  </a:lnTo>
                  <a:lnTo>
                    <a:pt x="37" y="329"/>
                  </a:lnTo>
                  <a:lnTo>
                    <a:pt x="37" y="329"/>
                  </a:lnTo>
                  <a:lnTo>
                    <a:pt x="39" y="358"/>
                  </a:lnTo>
                  <a:lnTo>
                    <a:pt x="43" y="388"/>
                  </a:lnTo>
                  <a:lnTo>
                    <a:pt x="51" y="415"/>
                  </a:lnTo>
                  <a:lnTo>
                    <a:pt x="60" y="442"/>
                  </a:lnTo>
                  <a:lnTo>
                    <a:pt x="72" y="467"/>
                  </a:lnTo>
                  <a:lnTo>
                    <a:pt x="87" y="491"/>
                  </a:lnTo>
                  <a:lnTo>
                    <a:pt x="103" y="514"/>
                  </a:lnTo>
                  <a:lnTo>
                    <a:pt x="122" y="534"/>
                  </a:lnTo>
                  <a:lnTo>
                    <a:pt x="143" y="553"/>
                  </a:lnTo>
                  <a:lnTo>
                    <a:pt x="166" y="571"/>
                  </a:lnTo>
                  <a:lnTo>
                    <a:pt x="189" y="584"/>
                  </a:lnTo>
                  <a:lnTo>
                    <a:pt x="215" y="598"/>
                  </a:lnTo>
                  <a:lnTo>
                    <a:pt x="241" y="607"/>
                  </a:lnTo>
                  <a:lnTo>
                    <a:pt x="270" y="614"/>
                  </a:lnTo>
                  <a:lnTo>
                    <a:pt x="299" y="619"/>
                  </a:lnTo>
                  <a:lnTo>
                    <a:pt x="329" y="621"/>
                  </a:lnTo>
                  <a:lnTo>
                    <a:pt x="329" y="621"/>
                  </a:lnTo>
                  <a:lnTo>
                    <a:pt x="358" y="619"/>
                  </a:lnTo>
                  <a:lnTo>
                    <a:pt x="387" y="614"/>
                  </a:lnTo>
                  <a:lnTo>
                    <a:pt x="415" y="607"/>
                  </a:lnTo>
                  <a:lnTo>
                    <a:pt x="442" y="598"/>
                  </a:lnTo>
                  <a:lnTo>
                    <a:pt x="467" y="584"/>
                  </a:lnTo>
                  <a:lnTo>
                    <a:pt x="491" y="571"/>
                  </a:lnTo>
                  <a:lnTo>
                    <a:pt x="513" y="553"/>
                  </a:lnTo>
                  <a:lnTo>
                    <a:pt x="534" y="534"/>
                  </a:lnTo>
                  <a:lnTo>
                    <a:pt x="553" y="514"/>
                  </a:lnTo>
                  <a:lnTo>
                    <a:pt x="569" y="491"/>
                  </a:lnTo>
                  <a:lnTo>
                    <a:pt x="584" y="467"/>
                  </a:lnTo>
                  <a:lnTo>
                    <a:pt x="596" y="442"/>
                  </a:lnTo>
                  <a:lnTo>
                    <a:pt x="607" y="415"/>
                  </a:lnTo>
                  <a:lnTo>
                    <a:pt x="614" y="388"/>
                  </a:lnTo>
                  <a:lnTo>
                    <a:pt x="618" y="358"/>
                  </a:lnTo>
                  <a:lnTo>
                    <a:pt x="619" y="329"/>
                  </a:lnTo>
                  <a:lnTo>
                    <a:pt x="619" y="329"/>
                  </a:lnTo>
                  <a:lnTo>
                    <a:pt x="618" y="299"/>
                  </a:lnTo>
                  <a:lnTo>
                    <a:pt x="614" y="270"/>
                  </a:lnTo>
                  <a:lnTo>
                    <a:pt x="607" y="243"/>
                  </a:lnTo>
                  <a:lnTo>
                    <a:pt x="596" y="216"/>
                  </a:lnTo>
                  <a:lnTo>
                    <a:pt x="584" y="190"/>
                  </a:lnTo>
                  <a:lnTo>
                    <a:pt x="569" y="166"/>
                  </a:lnTo>
                  <a:lnTo>
                    <a:pt x="553" y="143"/>
                  </a:lnTo>
                  <a:lnTo>
                    <a:pt x="534" y="123"/>
                  </a:lnTo>
                  <a:lnTo>
                    <a:pt x="513" y="104"/>
                  </a:lnTo>
                  <a:lnTo>
                    <a:pt x="491" y="87"/>
                  </a:lnTo>
                  <a:lnTo>
                    <a:pt x="467" y="72"/>
                  </a:lnTo>
                  <a:lnTo>
                    <a:pt x="442" y="60"/>
                  </a:lnTo>
                  <a:lnTo>
                    <a:pt x="415" y="51"/>
                  </a:lnTo>
                  <a:lnTo>
                    <a:pt x="387" y="44"/>
                  </a:lnTo>
                  <a:lnTo>
                    <a:pt x="358" y="39"/>
                  </a:lnTo>
                  <a:lnTo>
                    <a:pt x="329" y="37"/>
                  </a:lnTo>
                  <a:lnTo>
                    <a:pt x="329"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79">
              <a:extLst>
                <a:ext uri="{FF2B5EF4-FFF2-40B4-BE49-F238E27FC236}">
                  <a16:creationId xmlns:a16="http://schemas.microsoft.com/office/drawing/2014/main" id="{C6DEC290-F34D-4845-81E4-0D70C0610BB7}"/>
                </a:ext>
              </a:extLst>
            </p:cNvPr>
            <p:cNvSpPr>
              <a:spLocks/>
            </p:cNvSpPr>
            <p:nvPr/>
          </p:nvSpPr>
          <p:spPr bwMode="auto">
            <a:xfrm>
              <a:off x="9571038" y="5223510"/>
              <a:ext cx="182563" cy="177800"/>
            </a:xfrm>
            <a:custGeom>
              <a:avLst/>
              <a:gdLst>
                <a:gd name="T0" fmla="*/ 219 w 230"/>
                <a:gd name="T1" fmla="*/ 0 h 225"/>
                <a:gd name="T2" fmla="*/ 178 w 230"/>
                <a:gd name="T3" fmla="*/ 0 h 225"/>
                <a:gd name="T4" fmla="*/ 178 w 230"/>
                <a:gd name="T5" fmla="*/ 117 h 225"/>
                <a:gd name="T6" fmla="*/ 178 w 230"/>
                <a:gd name="T7" fmla="*/ 117 h 225"/>
                <a:gd name="T8" fmla="*/ 176 w 230"/>
                <a:gd name="T9" fmla="*/ 123 h 225"/>
                <a:gd name="T10" fmla="*/ 174 w 230"/>
                <a:gd name="T11" fmla="*/ 125 h 225"/>
                <a:gd name="T12" fmla="*/ 171 w 230"/>
                <a:gd name="T13" fmla="*/ 128 h 225"/>
                <a:gd name="T14" fmla="*/ 167 w 230"/>
                <a:gd name="T15" fmla="*/ 128 h 225"/>
                <a:gd name="T16" fmla="*/ 50 w 230"/>
                <a:gd name="T17" fmla="*/ 128 h 225"/>
                <a:gd name="T18" fmla="*/ 0 w 230"/>
                <a:gd name="T19" fmla="*/ 171 h 225"/>
                <a:gd name="T20" fmla="*/ 107 w 230"/>
                <a:gd name="T21" fmla="*/ 171 h 225"/>
                <a:gd name="T22" fmla="*/ 179 w 230"/>
                <a:gd name="T23" fmla="*/ 223 h 225"/>
                <a:gd name="T24" fmla="*/ 179 w 230"/>
                <a:gd name="T25" fmla="*/ 223 h 225"/>
                <a:gd name="T26" fmla="*/ 183 w 230"/>
                <a:gd name="T27" fmla="*/ 225 h 225"/>
                <a:gd name="T28" fmla="*/ 183 w 230"/>
                <a:gd name="T29" fmla="*/ 225 h 225"/>
                <a:gd name="T30" fmla="*/ 184 w 230"/>
                <a:gd name="T31" fmla="*/ 225 h 225"/>
                <a:gd name="T32" fmla="*/ 184 w 230"/>
                <a:gd name="T33" fmla="*/ 225 h 225"/>
                <a:gd name="T34" fmla="*/ 187 w 230"/>
                <a:gd name="T35" fmla="*/ 222 h 225"/>
                <a:gd name="T36" fmla="*/ 187 w 230"/>
                <a:gd name="T37" fmla="*/ 219 h 225"/>
                <a:gd name="T38" fmla="*/ 187 w 230"/>
                <a:gd name="T39" fmla="*/ 171 h 225"/>
                <a:gd name="T40" fmla="*/ 219 w 230"/>
                <a:gd name="T41" fmla="*/ 171 h 225"/>
                <a:gd name="T42" fmla="*/ 219 w 230"/>
                <a:gd name="T43" fmla="*/ 171 h 225"/>
                <a:gd name="T44" fmla="*/ 223 w 230"/>
                <a:gd name="T45" fmla="*/ 171 h 225"/>
                <a:gd name="T46" fmla="*/ 227 w 230"/>
                <a:gd name="T47" fmla="*/ 168 h 225"/>
                <a:gd name="T48" fmla="*/ 230 w 230"/>
                <a:gd name="T49" fmla="*/ 164 h 225"/>
                <a:gd name="T50" fmla="*/ 230 w 230"/>
                <a:gd name="T51" fmla="*/ 160 h 225"/>
                <a:gd name="T52" fmla="*/ 230 w 230"/>
                <a:gd name="T53" fmla="*/ 11 h 225"/>
                <a:gd name="T54" fmla="*/ 230 w 230"/>
                <a:gd name="T55" fmla="*/ 11 h 225"/>
                <a:gd name="T56" fmla="*/ 230 w 230"/>
                <a:gd name="T57" fmla="*/ 7 h 225"/>
                <a:gd name="T58" fmla="*/ 227 w 230"/>
                <a:gd name="T59" fmla="*/ 3 h 225"/>
                <a:gd name="T60" fmla="*/ 223 w 230"/>
                <a:gd name="T61" fmla="*/ 2 h 225"/>
                <a:gd name="T62" fmla="*/ 219 w 230"/>
                <a:gd name="T63" fmla="*/ 0 h 225"/>
                <a:gd name="T64" fmla="*/ 219 w 230"/>
                <a:gd name="T6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0" h="225">
                  <a:moveTo>
                    <a:pt x="219" y="0"/>
                  </a:moveTo>
                  <a:lnTo>
                    <a:pt x="178" y="0"/>
                  </a:lnTo>
                  <a:lnTo>
                    <a:pt x="178" y="117"/>
                  </a:lnTo>
                  <a:lnTo>
                    <a:pt x="178" y="117"/>
                  </a:lnTo>
                  <a:lnTo>
                    <a:pt x="176" y="123"/>
                  </a:lnTo>
                  <a:lnTo>
                    <a:pt x="174" y="125"/>
                  </a:lnTo>
                  <a:lnTo>
                    <a:pt x="171" y="128"/>
                  </a:lnTo>
                  <a:lnTo>
                    <a:pt x="167" y="128"/>
                  </a:lnTo>
                  <a:lnTo>
                    <a:pt x="50" y="128"/>
                  </a:lnTo>
                  <a:lnTo>
                    <a:pt x="0" y="171"/>
                  </a:lnTo>
                  <a:lnTo>
                    <a:pt x="107" y="171"/>
                  </a:lnTo>
                  <a:lnTo>
                    <a:pt x="179" y="223"/>
                  </a:lnTo>
                  <a:lnTo>
                    <a:pt x="179" y="223"/>
                  </a:lnTo>
                  <a:lnTo>
                    <a:pt x="183" y="225"/>
                  </a:lnTo>
                  <a:lnTo>
                    <a:pt x="183" y="225"/>
                  </a:lnTo>
                  <a:lnTo>
                    <a:pt x="184" y="225"/>
                  </a:lnTo>
                  <a:lnTo>
                    <a:pt x="184" y="225"/>
                  </a:lnTo>
                  <a:lnTo>
                    <a:pt x="187" y="222"/>
                  </a:lnTo>
                  <a:lnTo>
                    <a:pt x="187" y="219"/>
                  </a:lnTo>
                  <a:lnTo>
                    <a:pt x="187" y="171"/>
                  </a:lnTo>
                  <a:lnTo>
                    <a:pt x="219" y="171"/>
                  </a:lnTo>
                  <a:lnTo>
                    <a:pt x="219" y="171"/>
                  </a:lnTo>
                  <a:lnTo>
                    <a:pt x="223" y="171"/>
                  </a:lnTo>
                  <a:lnTo>
                    <a:pt x="227" y="168"/>
                  </a:lnTo>
                  <a:lnTo>
                    <a:pt x="230" y="164"/>
                  </a:lnTo>
                  <a:lnTo>
                    <a:pt x="230" y="160"/>
                  </a:lnTo>
                  <a:lnTo>
                    <a:pt x="230" y="11"/>
                  </a:lnTo>
                  <a:lnTo>
                    <a:pt x="230" y="11"/>
                  </a:lnTo>
                  <a:lnTo>
                    <a:pt x="230" y="7"/>
                  </a:lnTo>
                  <a:lnTo>
                    <a:pt x="227" y="3"/>
                  </a:lnTo>
                  <a:lnTo>
                    <a:pt x="223" y="2"/>
                  </a:lnTo>
                  <a:lnTo>
                    <a:pt x="219" y="0"/>
                  </a:lnTo>
                  <a:lnTo>
                    <a:pt x="2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80">
              <a:extLst>
                <a:ext uri="{FF2B5EF4-FFF2-40B4-BE49-F238E27FC236}">
                  <a16:creationId xmlns:a16="http://schemas.microsoft.com/office/drawing/2014/main" id="{DC30979E-7EFF-1346-92C2-88BE033E77F0}"/>
                </a:ext>
              </a:extLst>
            </p:cNvPr>
            <p:cNvSpPr>
              <a:spLocks/>
            </p:cNvSpPr>
            <p:nvPr/>
          </p:nvSpPr>
          <p:spPr bwMode="auto">
            <a:xfrm>
              <a:off x="9483726" y="5160010"/>
              <a:ext cx="211138" cy="212725"/>
            </a:xfrm>
            <a:custGeom>
              <a:avLst/>
              <a:gdLst>
                <a:gd name="T0" fmla="*/ 257 w 268"/>
                <a:gd name="T1" fmla="*/ 192 h 267"/>
                <a:gd name="T2" fmla="*/ 257 w 268"/>
                <a:gd name="T3" fmla="*/ 192 h 267"/>
                <a:gd name="T4" fmla="*/ 261 w 268"/>
                <a:gd name="T5" fmla="*/ 191 h 267"/>
                <a:gd name="T6" fmla="*/ 264 w 268"/>
                <a:gd name="T7" fmla="*/ 189 h 267"/>
                <a:gd name="T8" fmla="*/ 266 w 268"/>
                <a:gd name="T9" fmla="*/ 185 h 267"/>
                <a:gd name="T10" fmla="*/ 268 w 268"/>
                <a:gd name="T11" fmla="*/ 181 h 267"/>
                <a:gd name="T12" fmla="*/ 268 w 268"/>
                <a:gd name="T13" fmla="*/ 10 h 267"/>
                <a:gd name="T14" fmla="*/ 268 w 268"/>
                <a:gd name="T15" fmla="*/ 10 h 267"/>
                <a:gd name="T16" fmla="*/ 266 w 268"/>
                <a:gd name="T17" fmla="*/ 6 h 267"/>
                <a:gd name="T18" fmla="*/ 264 w 268"/>
                <a:gd name="T19" fmla="*/ 2 h 267"/>
                <a:gd name="T20" fmla="*/ 261 w 268"/>
                <a:gd name="T21" fmla="*/ 1 h 267"/>
                <a:gd name="T22" fmla="*/ 257 w 268"/>
                <a:gd name="T23" fmla="*/ 0 h 267"/>
                <a:gd name="T24" fmla="*/ 11 w 268"/>
                <a:gd name="T25" fmla="*/ 0 h 267"/>
                <a:gd name="T26" fmla="*/ 11 w 268"/>
                <a:gd name="T27" fmla="*/ 0 h 267"/>
                <a:gd name="T28" fmla="*/ 7 w 268"/>
                <a:gd name="T29" fmla="*/ 1 h 267"/>
                <a:gd name="T30" fmla="*/ 3 w 268"/>
                <a:gd name="T31" fmla="*/ 2 h 267"/>
                <a:gd name="T32" fmla="*/ 1 w 268"/>
                <a:gd name="T33" fmla="*/ 6 h 267"/>
                <a:gd name="T34" fmla="*/ 0 w 268"/>
                <a:gd name="T35" fmla="*/ 10 h 267"/>
                <a:gd name="T36" fmla="*/ 0 w 268"/>
                <a:gd name="T37" fmla="*/ 181 h 267"/>
                <a:gd name="T38" fmla="*/ 0 w 268"/>
                <a:gd name="T39" fmla="*/ 181 h 267"/>
                <a:gd name="T40" fmla="*/ 1 w 268"/>
                <a:gd name="T41" fmla="*/ 185 h 267"/>
                <a:gd name="T42" fmla="*/ 3 w 268"/>
                <a:gd name="T43" fmla="*/ 189 h 267"/>
                <a:gd name="T44" fmla="*/ 7 w 268"/>
                <a:gd name="T45" fmla="*/ 191 h 267"/>
                <a:gd name="T46" fmla="*/ 11 w 268"/>
                <a:gd name="T47" fmla="*/ 192 h 267"/>
                <a:gd name="T48" fmla="*/ 54 w 268"/>
                <a:gd name="T49" fmla="*/ 192 h 267"/>
                <a:gd name="T50" fmla="*/ 54 w 268"/>
                <a:gd name="T51" fmla="*/ 262 h 267"/>
                <a:gd name="T52" fmla="*/ 54 w 268"/>
                <a:gd name="T53" fmla="*/ 262 h 267"/>
                <a:gd name="T54" fmla="*/ 54 w 268"/>
                <a:gd name="T55" fmla="*/ 264 h 267"/>
                <a:gd name="T56" fmla="*/ 57 w 268"/>
                <a:gd name="T57" fmla="*/ 266 h 267"/>
                <a:gd name="T58" fmla="*/ 57 w 268"/>
                <a:gd name="T59" fmla="*/ 266 h 267"/>
                <a:gd name="T60" fmla="*/ 59 w 268"/>
                <a:gd name="T61" fmla="*/ 267 h 267"/>
                <a:gd name="T62" fmla="*/ 59 w 268"/>
                <a:gd name="T63" fmla="*/ 267 h 267"/>
                <a:gd name="T64" fmla="*/ 62 w 268"/>
                <a:gd name="T65" fmla="*/ 266 h 267"/>
                <a:gd name="T66" fmla="*/ 147 w 268"/>
                <a:gd name="T67" fmla="*/ 192 h 267"/>
                <a:gd name="T68" fmla="*/ 257 w 268"/>
                <a:gd name="T69" fmla="*/ 19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8" h="267">
                  <a:moveTo>
                    <a:pt x="257" y="192"/>
                  </a:moveTo>
                  <a:lnTo>
                    <a:pt x="257" y="192"/>
                  </a:lnTo>
                  <a:lnTo>
                    <a:pt x="261" y="191"/>
                  </a:lnTo>
                  <a:lnTo>
                    <a:pt x="264" y="189"/>
                  </a:lnTo>
                  <a:lnTo>
                    <a:pt x="266" y="185"/>
                  </a:lnTo>
                  <a:lnTo>
                    <a:pt x="268" y="181"/>
                  </a:lnTo>
                  <a:lnTo>
                    <a:pt x="268" y="10"/>
                  </a:lnTo>
                  <a:lnTo>
                    <a:pt x="268" y="10"/>
                  </a:lnTo>
                  <a:lnTo>
                    <a:pt x="266" y="6"/>
                  </a:lnTo>
                  <a:lnTo>
                    <a:pt x="264" y="2"/>
                  </a:lnTo>
                  <a:lnTo>
                    <a:pt x="261" y="1"/>
                  </a:lnTo>
                  <a:lnTo>
                    <a:pt x="257" y="0"/>
                  </a:lnTo>
                  <a:lnTo>
                    <a:pt x="11" y="0"/>
                  </a:lnTo>
                  <a:lnTo>
                    <a:pt x="11" y="0"/>
                  </a:lnTo>
                  <a:lnTo>
                    <a:pt x="7" y="1"/>
                  </a:lnTo>
                  <a:lnTo>
                    <a:pt x="3" y="2"/>
                  </a:lnTo>
                  <a:lnTo>
                    <a:pt x="1" y="6"/>
                  </a:lnTo>
                  <a:lnTo>
                    <a:pt x="0" y="10"/>
                  </a:lnTo>
                  <a:lnTo>
                    <a:pt x="0" y="181"/>
                  </a:lnTo>
                  <a:lnTo>
                    <a:pt x="0" y="181"/>
                  </a:lnTo>
                  <a:lnTo>
                    <a:pt x="1" y="185"/>
                  </a:lnTo>
                  <a:lnTo>
                    <a:pt x="3" y="189"/>
                  </a:lnTo>
                  <a:lnTo>
                    <a:pt x="7" y="191"/>
                  </a:lnTo>
                  <a:lnTo>
                    <a:pt x="11" y="192"/>
                  </a:lnTo>
                  <a:lnTo>
                    <a:pt x="54" y="192"/>
                  </a:lnTo>
                  <a:lnTo>
                    <a:pt x="54" y="262"/>
                  </a:lnTo>
                  <a:lnTo>
                    <a:pt x="54" y="262"/>
                  </a:lnTo>
                  <a:lnTo>
                    <a:pt x="54" y="264"/>
                  </a:lnTo>
                  <a:lnTo>
                    <a:pt x="57" y="266"/>
                  </a:lnTo>
                  <a:lnTo>
                    <a:pt x="57" y="266"/>
                  </a:lnTo>
                  <a:lnTo>
                    <a:pt x="59" y="267"/>
                  </a:lnTo>
                  <a:lnTo>
                    <a:pt x="59" y="267"/>
                  </a:lnTo>
                  <a:lnTo>
                    <a:pt x="62" y="266"/>
                  </a:lnTo>
                  <a:lnTo>
                    <a:pt x="147" y="192"/>
                  </a:lnTo>
                  <a:lnTo>
                    <a:pt x="257"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BF730A72-E385-C040-8C6E-0659E771B7E7}"/>
              </a:ext>
            </a:extLst>
          </p:cNvPr>
          <p:cNvGrpSpPr>
            <a:grpSpLocks noChangeAspect="1"/>
          </p:cNvGrpSpPr>
          <p:nvPr/>
        </p:nvGrpSpPr>
        <p:grpSpPr>
          <a:xfrm>
            <a:off x="4571716" y="3535813"/>
            <a:ext cx="522288" cy="520700"/>
            <a:chOff x="6716713" y="5860098"/>
            <a:chExt cx="522288" cy="520700"/>
          </a:xfrm>
        </p:grpSpPr>
        <p:sp>
          <p:nvSpPr>
            <p:cNvPr id="90" name="Freeform 83">
              <a:extLst>
                <a:ext uri="{FF2B5EF4-FFF2-40B4-BE49-F238E27FC236}">
                  <a16:creationId xmlns:a16="http://schemas.microsoft.com/office/drawing/2014/main" id="{CCA38752-39BC-8349-9A6E-41B4AE54C92C}"/>
                </a:ext>
              </a:extLst>
            </p:cNvPr>
            <p:cNvSpPr>
              <a:spLocks noEditPoints="1"/>
            </p:cNvSpPr>
            <p:nvPr/>
          </p:nvSpPr>
          <p:spPr bwMode="auto">
            <a:xfrm>
              <a:off x="6716713" y="5860098"/>
              <a:ext cx="522288" cy="520700"/>
            </a:xfrm>
            <a:custGeom>
              <a:avLst/>
              <a:gdLst>
                <a:gd name="T0" fmla="*/ 313 w 659"/>
                <a:gd name="T1" fmla="*/ 658 h 658"/>
                <a:gd name="T2" fmla="*/ 264 w 659"/>
                <a:gd name="T3" fmla="*/ 651 h 658"/>
                <a:gd name="T4" fmla="*/ 202 w 659"/>
                <a:gd name="T5" fmla="*/ 632 h 658"/>
                <a:gd name="T6" fmla="*/ 121 w 659"/>
                <a:gd name="T7" fmla="*/ 582 h 658"/>
                <a:gd name="T8" fmla="*/ 57 w 659"/>
                <a:gd name="T9" fmla="*/ 512 h 658"/>
                <a:gd name="T10" fmla="*/ 15 w 659"/>
                <a:gd name="T11" fmla="*/ 426 h 658"/>
                <a:gd name="T12" fmla="*/ 4 w 659"/>
                <a:gd name="T13" fmla="*/ 379 h 658"/>
                <a:gd name="T14" fmla="*/ 0 w 659"/>
                <a:gd name="T15" fmla="*/ 328 h 658"/>
                <a:gd name="T16" fmla="*/ 3 w 659"/>
                <a:gd name="T17" fmla="*/ 295 h 658"/>
                <a:gd name="T18" fmla="*/ 11 w 659"/>
                <a:gd name="T19" fmla="*/ 246 h 658"/>
                <a:gd name="T20" fmla="*/ 41 w 659"/>
                <a:gd name="T21" fmla="*/ 172 h 658"/>
                <a:gd name="T22" fmla="*/ 97 w 659"/>
                <a:gd name="T23" fmla="*/ 96 h 658"/>
                <a:gd name="T24" fmla="*/ 174 w 659"/>
                <a:gd name="T25" fmla="*/ 39 h 658"/>
                <a:gd name="T26" fmla="*/ 247 w 659"/>
                <a:gd name="T27" fmla="*/ 10 h 658"/>
                <a:gd name="T28" fmla="*/ 296 w 659"/>
                <a:gd name="T29" fmla="*/ 2 h 658"/>
                <a:gd name="T30" fmla="*/ 329 w 659"/>
                <a:gd name="T31" fmla="*/ 0 h 658"/>
                <a:gd name="T32" fmla="*/ 379 w 659"/>
                <a:gd name="T33" fmla="*/ 3 h 658"/>
                <a:gd name="T34" fmla="*/ 428 w 659"/>
                <a:gd name="T35" fmla="*/ 15 h 658"/>
                <a:gd name="T36" fmla="*/ 514 w 659"/>
                <a:gd name="T37" fmla="*/ 56 h 658"/>
                <a:gd name="T38" fmla="*/ 583 w 659"/>
                <a:gd name="T39" fmla="*/ 120 h 658"/>
                <a:gd name="T40" fmla="*/ 633 w 659"/>
                <a:gd name="T41" fmla="*/ 201 h 658"/>
                <a:gd name="T42" fmla="*/ 652 w 659"/>
                <a:gd name="T43" fmla="*/ 262 h 658"/>
                <a:gd name="T44" fmla="*/ 659 w 659"/>
                <a:gd name="T45" fmla="*/ 312 h 658"/>
                <a:gd name="T46" fmla="*/ 659 w 659"/>
                <a:gd name="T47" fmla="*/ 346 h 658"/>
                <a:gd name="T48" fmla="*/ 652 w 659"/>
                <a:gd name="T49" fmla="*/ 396 h 658"/>
                <a:gd name="T50" fmla="*/ 633 w 659"/>
                <a:gd name="T51" fmla="*/ 456 h 658"/>
                <a:gd name="T52" fmla="*/ 583 w 659"/>
                <a:gd name="T53" fmla="*/ 538 h 658"/>
                <a:gd name="T54" fmla="*/ 514 w 659"/>
                <a:gd name="T55" fmla="*/ 601 h 658"/>
                <a:gd name="T56" fmla="*/ 428 w 659"/>
                <a:gd name="T57" fmla="*/ 643 h 658"/>
                <a:gd name="T58" fmla="*/ 379 w 659"/>
                <a:gd name="T59" fmla="*/ 654 h 658"/>
                <a:gd name="T60" fmla="*/ 329 w 659"/>
                <a:gd name="T61" fmla="*/ 658 h 658"/>
                <a:gd name="T62" fmla="*/ 329 w 659"/>
                <a:gd name="T63" fmla="*/ 38 h 658"/>
                <a:gd name="T64" fmla="*/ 243 w 659"/>
                <a:gd name="T65" fmla="*/ 50 h 658"/>
                <a:gd name="T66" fmla="*/ 167 w 659"/>
                <a:gd name="T67" fmla="*/ 88 h 658"/>
                <a:gd name="T68" fmla="*/ 105 w 659"/>
                <a:gd name="T69" fmla="*/ 143 h 658"/>
                <a:gd name="T70" fmla="*/ 61 w 659"/>
                <a:gd name="T71" fmla="*/ 215 h 658"/>
                <a:gd name="T72" fmla="*/ 41 w 659"/>
                <a:gd name="T73" fmla="*/ 299 h 658"/>
                <a:gd name="T74" fmla="*/ 41 w 659"/>
                <a:gd name="T75" fmla="*/ 358 h 658"/>
                <a:gd name="T76" fmla="*/ 61 w 659"/>
                <a:gd name="T77" fmla="*/ 443 h 658"/>
                <a:gd name="T78" fmla="*/ 105 w 659"/>
                <a:gd name="T79" fmla="*/ 514 h 658"/>
                <a:gd name="T80" fmla="*/ 167 w 659"/>
                <a:gd name="T81" fmla="*/ 570 h 658"/>
                <a:gd name="T82" fmla="*/ 243 w 659"/>
                <a:gd name="T83" fmla="*/ 607 h 658"/>
                <a:gd name="T84" fmla="*/ 329 w 659"/>
                <a:gd name="T85" fmla="*/ 620 h 658"/>
                <a:gd name="T86" fmla="*/ 389 w 659"/>
                <a:gd name="T87" fmla="*/ 615 h 658"/>
                <a:gd name="T88" fmla="*/ 468 w 659"/>
                <a:gd name="T89" fmla="*/ 585 h 658"/>
                <a:gd name="T90" fmla="*/ 535 w 659"/>
                <a:gd name="T91" fmla="*/ 535 h 658"/>
                <a:gd name="T92" fmla="*/ 586 w 659"/>
                <a:gd name="T93" fmla="*/ 468 h 658"/>
                <a:gd name="T94" fmla="*/ 616 w 659"/>
                <a:gd name="T95" fmla="*/ 387 h 658"/>
                <a:gd name="T96" fmla="*/ 621 w 659"/>
                <a:gd name="T97" fmla="*/ 328 h 658"/>
                <a:gd name="T98" fmla="*/ 608 w 659"/>
                <a:gd name="T99" fmla="*/ 242 h 658"/>
                <a:gd name="T100" fmla="*/ 571 w 659"/>
                <a:gd name="T101" fmla="*/ 166 h 658"/>
                <a:gd name="T102" fmla="*/ 515 w 659"/>
                <a:gd name="T103" fmla="*/ 104 h 658"/>
                <a:gd name="T104" fmla="*/ 442 w 659"/>
                <a:gd name="T105" fmla="*/ 61 h 658"/>
                <a:gd name="T106" fmla="*/ 359 w 659"/>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9" h="658">
                  <a:moveTo>
                    <a:pt x="329" y="658"/>
                  </a:moveTo>
                  <a:lnTo>
                    <a:pt x="329" y="658"/>
                  </a:lnTo>
                  <a:lnTo>
                    <a:pt x="313" y="658"/>
                  </a:lnTo>
                  <a:lnTo>
                    <a:pt x="296" y="656"/>
                  </a:lnTo>
                  <a:lnTo>
                    <a:pt x="280" y="654"/>
                  </a:lnTo>
                  <a:lnTo>
                    <a:pt x="264" y="651"/>
                  </a:lnTo>
                  <a:lnTo>
                    <a:pt x="247" y="647"/>
                  </a:lnTo>
                  <a:lnTo>
                    <a:pt x="231" y="643"/>
                  </a:lnTo>
                  <a:lnTo>
                    <a:pt x="202" y="632"/>
                  </a:lnTo>
                  <a:lnTo>
                    <a:pt x="174" y="617"/>
                  </a:lnTo>
                  <a:lnTo>
                    <a:pt x="145" y="601"/>
                  </a:lnTo>
                  <a:lnTo>
                    <a:pt x="121" y="582"/>
                  </a:lnTo>
                  <a:lnTo>
                    <a:pt x="97" y="561"/>
                  </a:lnTo>
                  <a:lnTo>
                    <a:pt x="75" y="538"/>
                  </a:lnTo>
                  <a:lnTo>
                    <a:pt x="57" y="512"/>
                  </a:lnTo>
                  <a:lnTo>
                    <a:pt x="41" y="486"/>
                  </a:lnTo>
                  <a:lnTo>
                    <a:pt x="27" y="456"/>
                  </a:lnTo>
                  <a:lnTo>
                    <a:pt x="15" y="426"/>
                  </a:lnTo>
                  <a:lnTo>
                    <a:pt x="11" y="410"/>
                  </a:lnTo>
                  <a:lnTo>
                    <a:pt x="7" y="396"/>
                  </a:lnTo>
                  <a:lnTo>
                    <a:pt x="4" y="379"/>
                  </a:lnTo>
                  <a:lnTo>
                    <a:pt x="3" y="362"/>
                  </a:lnTo>
                  <a:lnTo>
                    <a:pt x="2" y="346"/>
                  </a:lnTo>
                  <a:lnTo>
                    <a:pt x="0" y="328"/>
                  </a:lnTo>
                  <a:lnTo>
                    <a:pt x="0" y="328"/>
                  </a:lnTo>
                  <a:lnTo>
                    <a:pt x="2" y="312"/>
                  </a:lnTo>
                  <a:lnTo>
                    <a:pt x="3" y="295"/>
                  </a:lnTo>
                  <a:lnTo>
                    <a:pt x="4" y="279"/>
                  </a:lnTo>
                  <a:lnTo>
                    <a:pt x="7" y="262"/>
                  </a:lnTo>
                  <a:lnTo>
                    <a:pt x="11" y="246"/>
                  </a:lnTo>
                  <a:lnTo>
                    <a:pt x="15" y="232"/>
                  </a:lnTo>
                  <a:lnTo>
                    <a:pt x="27" y="201"/>
                  </a:lnTo>
                  <a:lnTo>
                    <a:pt x="41" y="172"/>
                  </a:lnTo>
                  <a:lnTo>
                    <a:pt x="57" y="146"/>
                  </a:lnTo>
                  <a:lnTo>
                    <a:pt x="75" y="120"/>
                  </a:lnTo>
                  <a:lnTo>
                    <a:pt x="97" y="96"/>
                  </a:lnTo>
                  <a:lnTo>
                    <a:pt x="121" y="74"/>
                  </a:lnTo>
                  <a:lnTo>
                    <a:pt x="145" y="56"/>
                  </a:lnTo>
                  <a:lnTo>
                    <a:pt x="174" y="39"/>
                  </a:lnTo>
                  <a:lnTo>
                    <a:pt x="202" y="26"/>
                  </a:lnTo>
                  <a:lnTo>
                    <a:pt x="231" y="15"/>
                  </a:lnTo>
                  <a:lnTo>
                    <a:pt x="247" y="10"/>
                  </a:lnTo>
                  <a:lnTo>
                    <a:pt x="264" y="7"/>
                  </a:lnTo>
                  <a:lnTo>
                    <a:pt x="280" y="3"/>
                  </a:lnTo>
                  <a:lnTo>
                    <a:pt x="296" y="2"/>
                  </a:lnTo>
                  <a:lnTo>
                    <a:pt x="313" y="0"/>
                  </a:lnTo>
                  <a:lnTo>
                    <a:pt x="329" y="0"/>
                  </a:lnTo>
                  <a:lnTo>
                    <a:pt x="329" y="0"/>
                  </a:lnTo>
                  <a:lnTo>
                    <a:pt x="347" y="0"/>
                  </a:lnTo>
                  <a:lnTo>
                    <a:pt x="363" y="2"/>
                  </a:lnTo>
                  <a:lnTo>
                    <a:pt x="379" y="3"/>
                  </a:lnTo>
                  <a:lnTo>
                    <a:pt x="395" y="7"/>
                  </a:lnTo>
                  <a:lnTo>
                    <a:pt x="411" y="10"/>
                  </a:lnTo>
                  <a:lnTo>
                    <a:pt x="428" y="15"/>
                  </a:lnTo>
                  <a:lnTo>
                    <a:pt x="457" y="26"/>
                  </a:lnTo>
                  <a:lnTo>
                    <a:pt x="487" y="39"/>
                  </a:lnTo>
                  <a:lnTo>
                    <a:pt x="514" y="56"/>
                  </a:lnTo>
                  <a:lnTo>
                    <a:pt x="539" y="74"/>
                  </a:lnTo>
                  <a:lnTo>
                    <a:pt x="562" y="96"/>
                  </a:lnTo>
                  <a:lnTo>
                    <a:pt x="583" y="120"/>
                  </a:lnTo>
                  <a:lnTo>
                    <a:pt x="602" y="146"/>
                  </a:lnTo>
                  <a:lnTo>
                    <a:pt x="618" y="172"/>
                  </a:lnTo>
                  <a:lnTo>
                    <a:pt x="633" y="201"/>
                  </a:lnTo>
                  <a:lnTo>
                    <a:pt x="644" y="232"/>
                  </a:lnTo>
                  <a:lnTo>
                    <a:pt x="648" y="246"/>
                  </a:lnTo>
                  <a:lnTo>
                    <a:pt x="652" y="262"/>
                  </a:lnTo>
                  <a:lnTo>
                    <a:pt x="655" y="279"/>
                  </a:lnTo>
                  <a:lnTo>
                    <a:pt x="657" y="295"/>
                  </a:lnTo>
                  <a:lnTo>
                    <a:pt x="659" y="312"/>
                  </a:lnTo>
                  <a:lnTo>
                    <a:pt x="659" y="328"/>
                  </a:lnTo>
                  <a:lnTo>
                    <a:pt x="659" y="328"/>
                  </a:lnTo>
                  <a:lnTo>
                    <a:pt x="659" y="346"/>
                  </a:lnTo>
                  <a:lnTo>
                    <a:pt x="657" y="362"/>
                  </a:lnTo>
                  <a:lnTo>
                    <a:pt x="655" y="379"/>
                  </a:lnTo>
                  <a:lnTo>
                    <a:pt x="652" y="396"/>
                  </a:lnTo>
                  <a:lnTo>
                    <a:pt x="648" y="410"/>
                  </a:lnTo>
                  <a:lnTo>
                    <a:pt x="644" y="426"/>
                  </a:lnTo>
                  <a:lnTo>
                    <a:pt x="633" y="456"/>
                  </a:lnTo>
                  <a:lnTo>
                    <a:pt x="618" y="486"/>
                  </a:lnTo>
                  <a:lnTo>
                    <a:pt x="602" y="512"/>
                  </a:lnTo>
                  <a:lnTo>
                    <a:pt x="583" y="538"/>
                  </a:lnTo>
                  <a:lnTo>
                    <a:pt x="562" y="561"/>
                  </a:lnTo>
                  <a:lnTo>
                    <a:pt x="539" y="582"/>
                  </a:lnTo>
                  <a:lnTo>
                    <a:pt x="514" y="601"/>
                  </a:lnTo>
                  <a:lnTo>
                    <a:pt x="487" y="617"/>
                  </a:lnTo>
                  <a:lnTo>
                    <a:pt x="457" y="632"/>
                  </a:lnTo>
                  <a:lnTo>
                    <a:pt x="428" y="643"/>
                  </a:lnTo>
                  <a:lnTo>
                    <a:pt x="411" y="647"/>
                  </a:lnTo>
                  <a:lnTo>
                    <a:pt x="395" y="651"/>
                  </a:lnTo>
                  <a:lnTo>
                    <a:pt x="379" y="654"/>
                  </a:lnTo>
                  <a:lnTo>
                    <a:pt x="363" y="656"/>
                  </a:lnTo>
                  <a:lnTo>
                    <a:pt x="347" y="658"/>
                  </a:lnTo>
                  <a:lnTo>
                    <a:pt x="329" y="658"/>
                  </a:lnTo>
                  <a:lnTo>
                    <a:pt x="329" y="658"/>
                  </a:lnTo>
                  <a:close/>
                  <a:moveTo>
                    <a:pt x="329" y="38"/>
                  </a:moveTo>
                  <a:lnTo>
                    <a:pt x="329" y="38"/>
                  </a:lnTo>
                  <a:lnTo>
                    <a:pt x="300" y="39"/>
                  </a:lnTo>
                  <a:lnTo>
                    <a:pt x="272" y="43"/>
                  </a:lnTo>
                  <a:lnTo>
                    <a:pt x="243" y="50"/>
                  </a:lnTo>
                  <a:lnTo>
                    <a:pt x="217" y="61"/>
                  </a:lnTo>
                  <a:lnTo>
                    <a:pt x="191" y="73"/>
                  </a:lnTo>
                  <a:lnTo>
                    <a:pt x="167" y="88"/>
                  </a:lnTo>
                  <a:lnTo>
                    <a:pt x="144" y="104"/>
                  </a:lnTo>
                  <a:lnTo>
                    <a:pt x="124" y="123"/>
                  </a:lnTo>
                  <a:lnTo>
                    <a:pt x="105" y="143"/>
                  </a:lnTo>
                  <a:lnTo>
                    <a:pt x="89" y="166"/>
                  </a:lnTo>
                  <a:lnTo>
                    <a:pt x="74" y="190"/>
                  </a:lnTo>
                  <a:lnTo>
                    <a:pt x="61" y="215"/>
                  </a:lnTo>
                  <a:lnTo>
                    <a:pt x="51" y="242"/>
                  </a:lnTo>
                  <a:lnTo>
                    <a:pt x="45" y="271"/>
                  </a:lnTo>
                  <a:lnTo>
                    <a:pt x="41" y="299"/>
                  </a:lnTo>
                  <a:lnTo>
                    <a:pt x="38" y="328"/>
                  </a:lnTo>
                  <a:lnTo>
                    <a:pt x="38" y="328"/>
                  </a:lnTo>
                  <a:lnTo>
                    <a:pt x="41" y="358"/>
                  </a:lnTo>
                  <a:lnTo>
                    <a:pt x="45" y="387"/>
                  </a:lnTo>
                  <a:lnTo>
                    <a:pt x="51" y="416"/>
                  </a:lnTo>
                  <a:lnTo>
                    <a:pt x="61" y="443"/>
                  </a:lnTo>
                  <a:lnTo>
                    <a:pt x="74" y="468"/>
                  </a:lnTo>
                  <a:lnTo>
                    <a:pt x="89" y="491"/>
                  </a:lnTo>
                  <a:lnTo>
                    <a:pt x="105" y="514"/>
                  </a:lnTo>
                  <a:lnTo>
                    <a:pt x="124" y="535"/>
                  </a:lnTo>
                  <a:lnTo>
                    <a:pt x="144" y="554"/>
                  </a:lnTo>
                  <a:lnTo>
                    <a:pt x="167" y="570"/>
                  </a:lnTo>
                  <a:lnTo>
                    <a:pt x="191" y="585"/>
                  </a:lnTo>
                  <a:lnTo>
                    <a:pt x="217" y="597"/>
                  </a:lnTo>
                  <a:lnTo>
                    <a:pt x="243" y="607"/>
                  </a:lnTo>
                  <a:lnTo>
                    <a:pt x="272" y="615"/>
                  </a:lnTo>
                  <a:lnTo>
                    <a:pt x="300" y="619"/>
                  </a:lnTo>
                  <a:lnTo>
                    <a:pt x="329" y="620"/>
                  </a:lnTo>
                  <a:lnTo>
                    <a:pt x="329" y="620"/>
                  </a:lnTo>
                  <a:lnTo>
                    <a:pt x="359" y="619"/>
                  </a:lnTo>
                  <a:lnTo>
                    <a:pt x="389" y="615"/>
                  </a:lnTo>
                  <a:lnTo>
                    <a:pt x="417" y="607"/>
                  </a:lnTo>
                  <a:lnTo>
                    <a:pt x="442" y="597"/>
                  </a:lnTo>
                  <a:lnTo>
                    <a:pt x="468" y="585"/>
                  </a:lnTo>
                  <a:lnTo>
                    <a:pt x="492" y="570"/>
                  </a:lnTo>
                  <a:lnTo>
                    <a:pt x="515" y="554"/>
                  </a:lnTo>
                  <a:lnTo>
                    <a:pt x="535" y="535"/>
                  </a:lnTo>
                  <a:lnTo>
                    <a:pt x="554" y="514"/>
                  </a:lnTo>
                  <a:lnTo>
                    <a:pt x="571" y="491"/>
                  </a:lnTo>
                  <a:lnTo>
                    <a:pt x="586" y="468"/>
                  </a:lnTo>
                  <a:lnTo>
                    <a:pt x="598" y="443"/>
                  </a:lnTo>
                  <a:lnTo>
                    <a:pt x="608" y="416"/>
                  </a:lnTo>
                  <a:lnTo>
                    <a:pt x="616" y="387"/>
                  </a:lnTo>
                  <a:lnTo>
                    <a:pt x="620" y="358"/>
                  </a:lnTo>
                  <a:lnTo>
                    <a:pt x="621" y="328"/>
                  </a:lnTo>
                  <a:lnTo>
                    <a:pt x="621" y="328"/>
                  </a:lnTo>
                  <a:lnTo>
                    <a:pt x="620" y="299"/>
                  </a:lnTo>
                  <a:lnTo>
                    <a:pt x="616" y="271"/>
                  </a:lnTo>
                  <a:lnTo>
                    <a:pt x="608" y="242"/>
                  </a:lnTo>
                  <a:lnTo>
                    <a:pt x="598" y="215"/>
                  </a:lnTo>
                  <a:lnTo>
                    <a:pt x="586" y="190"/>
                  </a:lnTo>
                  <a:lnTo>
                    <a:pt x="571" y="166"/>
                  </a:lnTo>
                  <a:lnTo>
                    <a:pt x="554" y="143"/>
                  </a:lnTo>
                  <a:lnTo>
                    <a:pt x="535" y="123"/>
                  </a:lnTo>
                  <a:lnTo>
                    <a:pt x="515" y="104"/>
                  </a:lnTo>
                  <a:lnTo>
                    <a:pt x="492" y="88"/>
                  </a:lnTo>
                  <a:lnTo>
                    <a:pt x="468" y="73"/>
                  </a:lnTo>
                  <a:lnTo>
                    <a:pt x="442" y="61"/>
                  </a:lnTo>
                  <a:lnTo>
                    <a:pt x="417" y="50"/>
                  </a:lnTo>
                  <a:lnTo>
                    <a:pt x="389" y="43"/>
                  </a:lnTo>
                  <a:lnTo>
                    <a:pt x="359"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89">
              <a:extLst>
                <a:ext uri="{FF2B5EF4-FFF2-40B4-BE49-F238E27FC236}">
                  <a16:creationId xmlns:a16="http://schemas.microsoft.com/office/drawing/2014/main" id="{3A80E873-0A10-7F41-B83A-9746029534EC}"/>
                </a:ext>
              </a:extLst>
            </p:cNvPr>
            <p:cNvSpPr>
              <a:spLocks/>
            </p:cNvSpPr>
            <p:nvPr/>
          </p:nvSpPr>
          <p:spPr bwMode="auto">
            <a:xfrm>
              <a:off x="6854826" y="6009323"/>
              <a:ext cx="222250" cy="222250"/>
            </a:xfrm>
            <a:custGeom>
              <a:avLst/>
              <a:gdLst>
                <a:gd name="T0" fmla="*/ 263 w 279"/>
                <a:gd name="T1" fmla="*/ 263 h 278"/>
                <a:gd name="T2" fmla="*/ 16 w 279"/>
                <a:gd name="T3" fmla="*/ 263 h 278"/>
                <a:gd name="T4" fmla="*/ 16 w 279"/>
                <a:gd name="T5" fmla="*/ 16 h 278"/>
                <a:gd name="T6" fmla="*/ 235 w 279"/>
                <a:gd name="T7" fmla="*/ 16 h 278"/>
                <a:gd name="T8" fmla="*/ 235 w 279"/>
                <a:gd name="T9" fmla="*/ 0 h 278"/>
                <a:gd name="T10" fmla="*/ 8 w 279"/>
                <a:gd name="T11" fmla="*/ 0 h 278"/>
                <a:gd name="T12" fmla="*/ 8 w 279"/>
                <a:gd name="T13" fmla="*/ 0 h 278"/>
                <a:gd name="T14" fmla="*/ 5 w 279"/>
                <a:gd name="T15" fmla="*/ 0 h 278"/>
                <a:gd name="T16" fmla="*/ 3 w 279"/>
                <a:gd name="T17" fmla="*/ 3 h 278"/>
                <a:gd name="T18" fmla="*/ 1 w 279"/>
                <a:gd name="T19" fmla="*/ 4 h 278"/>
                <a:gd name="T20" fmla="*/ 0 w 279"/>
                <a:gd name="T21" fmla="*/ 8 h 278"/>
                <a:gd name="T22" fmla="*/ 0 w 279"/>
                <a:gd name="T23" fmla="*/ 270 h 278"/>
                <a:gd name="T24" fmla="*/ 0 w 279"/>
                <a:gd name="T25" fmla="*/ 270 h 278"/>
                <a:gd name="T26" fmla="*/ 1 w 279"/>
                <a:gd name="T27" fmla="*/ 274 h 278"/>
                <a:gd name="T28" fmla="*/ 3 w 279"/>
                <a:gd name="T29" fmla="*/ 277 h 278"/>
                <a:gd name="T30" fmla="*/ 5 w 279"/>
                <a:gd name="T31" fmla="*/ 278 h 278"/>
                <a:gd name="T32" fmla="*/ 8 w 279"/>
                <a:gd name="T33" fmla="*/ 278 h 278"/>
                <a:gd name="T34" fmla="*/ 271 w 279"/>
                <a:gd name="T35" fmla="*/ 278 h 278"/>
                <a:gd name="T36" fmla="*/ 271 w 279"/>
                <a:gd name="T37" fmla="*/ 278 h 278"/>
                <a:gd name="T38" fmla="*/ 274 w 279"/>
                <a:gd name="T39" fmla="*/ 278 h 278"/>
                <a:gd name="T40" fmla="*/ 277 w 279"/>
                <a:gd name="T41" fmla="*/ 277 h 278"/>
                <a:gd name="T42" fmla="*/ 278 w 279"/>
                <a:gd name="T43" fmla="*/ 274 h 278"/>
                <a:gd name="T44" fmla="*/ 279 w 279"/>
                <a:gd name="T45" fmla="*/ 270 h 278"/>
                <a:gd name="T46" fmla="*/ 279 w 279"/>
                <a:gd name="T47" fmla="*/ 87 h 278"/>
                <a:gd name="T48" fmla="*/ 263 w 279"/>
                <a:gd name="T49" fmla="*/ 87 h 278"/>
                <a:gd name="T50" fmla="*/ 263 w 279"/>
                <a:gd name="T51" fmla="*/ 26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78">
                  <a:moveTo>
                    <a:pt x="263" y="263"/>
                  </a:moveTo>
                  <a:lnTo>
                    <a:pt x="16" y="263"/>
                  </a:lnTo>
                  <a:lnTo>
                    <a:pt x="16" y="16"/>
                  </a:lnTo>
                  <a:lnTo>
                    <a:pt x="235" y="16"/>
                  </a:lnTo>
                  <a:lnTo>
                    <a:pt x="235" y="0"/>
                  </a:lnTo>
                  <a:lnTo>
                    <a:pt x="8" y="0"/>
                  </a:lnTo>
                  <a:lnTo>
                    <a:pt x="8" y="0"/>
                  </a:lnTo>
                  <a:lnTo>
                    <a:pt x="5" y="0"/>
                  </a:lnTo>
                  <a:lnTo>
                    <a:pt x="3" y="3"/>
                  </a:lnTo>
                  <a:lnTo>
                    <a:pt x="1" y="4"/>
                  </a:lnTo>
                  <a:lnTo>
                    <a:pt x="0" y="8"/>
                  </a:lnTo>
                  <a:lnTo>
                    <a:pt x="0" y="270"/>
                  </a:lnTo>
                  <a:lnTo>
                    <a:pt x="0" y="270"/>
                  </a:lnTo>
                  <a:lnTo>
                    <a:pt x="1" y="274"/>
                  </a:lnTo>
                  <a:lnTo>
                    <a:pt x="3" y="277"/>
                  </a:lnTo>
                  <a:lnTo>
                    <a:pt x="5" y="278"/>
                  </a:lnTo>
                  <a:lnTo>
                    <a:pt x="8" y="278"/>
                  </a:lnTo>
                  <a:lnTo>
                    <a:pt x="271" y="278"/>
                  </a:lnTo>
                  <a:lnTo>
                    <a:pt x="271" y="278"/>
                  </a:lnTo>
                  <a:lnTo>
                    <a:pt x="274" y="278"/>
                  </a:lnTo>
                  <a:lnTo>
                    <a:pt x="277" y="277"/>
                  </a:lnTo>
                  <a:lnTo>
                    <a:pt x="278" y="274"/>
                  </a:lnTo>
                  <a:lnTo>
                    <a:pt x="279" y="270"/>
                  </a:lnTo>
                  <a:lnTo>
                    <a:pt x="279" y="87"/>
                  </a:lnTo>
                  <a:lnTo>
                    <a:pt x="263" y="87"/>
                  </a:lnTo>
                  <a:lnTo>
                    <a:pt x="263" y="2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90">
              <a:extLst>
                <a:ext uri="{FF2B5EF4-FFF2-40B4-BE49-F238E27FC236}">
                  <a16:creationId xmlns:a16="http://schemas.microsoft.com/office/drawing/2014/main" id="{759D27E8-FA31-1A42-9A3D-9F52FA3EB50E}"/>
                </a:ext>
              </a:extLst>
            </p:cNvPr>
            <p:cNvSpPr>
              <a:spLocks/>
            </p:cNvSpPr>
            <p:nvPr/>
          </p:nvSpPr>
          <p:spPr bwMode="auto">
            <a:xfrm>
              <a:off x="6923088" y="5993448"/>
              <a:ext cx="192088" cy="144463"/>
            </a:xfrm>
            <a:custGeom>
              <a:avLst/>
              <a:gdLst>
                <a:gd name="T0" fmla="*/ 22 w 242"/>
                <a:gd name="T1" fmla="*/ 76 h 181"/>
                <a:gd name="T2" fmla="*/ 0 w 242"/>
                <a:gd name="T3" fmla="*/ 99 h 181"/>
                <a:gd name="T4" fmla="*/ 82 w 242"/>
                <a:gd name="T5" fmla="*/ 181 h 181"/>
                <a:gd name="T6" fmla="*/ 242 w 242"/>
                <a:gd name="T7" fmla="*/ 17 h 181"/>
                <a:gd name="T8" fmla="*/ 219 w 242"/>
                <a:gd name="T9" fmla="*/ 0 h 181"/>
                <a:gd name="T10" fmla="*/ 82 w 242"/>
                <a:gd name="T11" fmla="*/ 121 h 181"/>
                <a:gd name="T12" fmla="*/ 22 w 242"/>
                <a:gd name="T13" fmla="*/ 76 h 181"/>
              </a:gdLst>
              <a:ahLst/>
              <a:cxnLst>
                <a:cxn ang="0">
                  <a:pos x="T0" y="T1"/>
                </a:cxn>
                <a:cxn ang="0">
                  <a:pos x="T2" y="T3"/>
                </a:cxn>
                <a:cxn ang="0">
                  <a:pos x="T4" y="T5"/>
                </a:cxn>
                <a:cxn ang="0">
                  <a:pos x="T6" y="T7"/>
                </a:cxn>
                <a:cxn ang="0">
                  <a:pos x="T8" y="T9"/>
                </a:cxn>
                <a:cxn ang="0">
                  <a:pos x="T10" y="T11"/>
                </a:cxn>
                <a:cxn ang="0">
                  <a:pos x="T12" y="T13"/>
                </a:cxn>
              </a:cxnLst>
              <a:rect l="0" t="0" r="r" b="b"/>
              <a:pathLst>
                <a:path w="242" h="181">
                  <a:moveTo>
                    <a:pt x="22" y="76"/>
                  </a:moveTo>
                  <a:lnTo>
                    <a:pt x="0" y="99"/>
                  </a:lnTo>
                  <a:lnTo>
                    <a:pt x="82" y="181"/>
                  </a:lnTo>
                  <a:lnTo>
                    <a:pt x="242" y="17"/>
                  </a:lnTo>
                  <a:lnTo>
                    <a:pt x="219" y="0"/>
                  </a:lnTo>
                  <a:lnTo>
                    <a:pt x="82" y="121"/>
                  </a:lnTo>
                  <a:lnTo>
                    <a:pt x="2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54859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589"/>
          <p:cNvSpPr/>
          <p:nvPr/>
        </p:nvSpPr>
        <p:spPr>
          <a:xfrm>
            <a:off x="1638722" y="752285"/>
            <a:ext cx="1620612" cy="123826"/>
          </a:xfrm>
          <a:prstGeom prst="rect">
            <a:avLst/>
          </a:prstGeom>
          <a:solidFill>
            <a:sysClr val="window" lastClr="FFFFFF"/>
          </a:solidFill>
          <a:ln w="25400" cap="flat" cmpd="sng" algn="ctr">
            <a:solidFill>
              <a:sysClr val="window" lastClr="FFFFFF"/>
            </a:solidFill>
            <a:prstDash val="solid"/>
          </a:ln>
          <a:effectLst/>
        </p:spPr>
        <p:txBody>
          <a:bodyPr rtlCol="0" anchor="ctr"/>
          <a:lstStyle/>
          <a:p>
            <a:pPr algn="ctr" defTabSz="914378">
              <a:defRPr/>
            </a:pPr>
            <a:endParaRPr lang="en-GB" sz="1800" kern="0" dirty="0">
              <a:solidFill>
                <a:prstClr val="white"/>
              </a:solidFill>
              <a:latin typeface="Arial"/>
            </a:endParaRPr>
          </a:p>
        </p:txBody>
      </p:sp>
      <p:sp>
        <p:nvSpPr>
          <p:cNvPr id="2" name="Title 1"/>
          <p:cNvSpPr>
            <a:spLocks noGrp="1"/>
          </p:cNvSpPr>
          <p:nvPr>
            <p:ph type="title"/>
          </p:nvPr>
        </p:nvSpPr>
        <p:spPr>
          <a:xfrm>
            <a:off x="467544" y="357506"/>
            <a:ext cx="8218488" cy="702469"/>
          </a:xfrm>
        </p:spPr>
        <p:txBody>
          <a:bodyPr>
            <a:normAutofit/>
          </a:bodyPr>
          <a:lstStyle/>
          <a:p>
            <a:r>
              <a:rPr lang="en-US" dirty="0">
                <a:solidFill>
                  <a:schemeClr val="tx1"/>
                </a:solidFill>
              </a:rPr>
              <a:t>Example: DIGITAL Building Blocks </a:t>
            </a:r>
            <a:br>
              <a:rPr lang="en-US" dirty="0">
                <a:solidFill>
                  <a:schemeClr val="tx1"/>
                </a:solidFill>
              </a:rPr>
            </a:br>
            <a:endParaRPr lang="en-US" sz="900" dirty="0">
              <a:solidFill>
                <a:schemeClr val="tx1"/>
              </a:solidFill>
            </a:endParaRPr>
          </a:p>
        </p:txBody>
      </p:sp>
      <p:sp>
        <p:nvSpPr>
          <p:cNvPr id="4" name="Slide Number Placeholder 3"/>
          <p:cNvSpPr>
            <a:spLocks noGrp="1"/>
          </p:cNvSpPr>
          <p:nvPr>
            <p:ph type="sldNum" sz="quarter" idx="11"/>
          </p:nvPr>
        </p:nvSpPr>
        <p:spPr/>
        <p:txBody>
          <a:bodyPr/>
          <a:lstStyle/>
          <a:p>
            <a:fld id="{1AABCC67-40D8-9544-BE4E-FFCBCE79AD2E}" type="slidenum">
              <a:rPr lang="en-GB" altLang="en-US" smtClean="0"/>
              <a:pPr/>
              <a:t>5</a:t>
            </a:fld>
            <a:endParaRPr lang="en-GB" altLang="en-US" dirty="0"/>
          </a:p>
        </p:txBody>
      </p:sp>
      <p:sp>
        <p:nvSpPr>
          <p:cNvPr id="8" name="Rectangle 7">
            <a:extLst>
              <a:ext uri="{FF2B5EF4-FFF2-40B4-BE49-F238E27FC236}">
                <a16:creationId xmlns:a16="http://schemas.microsoft.com/office/drawing/2014/main" id="{3B5FCB41-48DD-A640-BD5B-6480CD25A9F8}"/>
              </a:ext>
            </a:extLst>
          </p:cNvPr>
          <p:cNvSpPr/>
          <p:nvPr/>
        </p:nvSpPr>
        <p:spPr bwMode="auto">
          <a:xfrm>
            <a:off x="554176" y="1674396"/>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eDelivery</a:t>
            </a:r>
          </a:p>
        </p:txBody>
      </p:sp>
      <p:sp>
        <p:nvSpPr>
          <p:cNvPr id="37" name="Rectangle 36">
            <a:extLst>
              <a:ext uri="{FF2B5EF4-FFF2-40B4-BE49-F238E27FC236}">
                <a16:creationId xmlns:a16="http://schemas.microsoft.com/office/drawing/2014/main" id="{F5FDE802-DADD-E442-BBD9-07660AF6E2F3}"/>
              </a:ext>
            </a:extLst>
          </p:cNvPr>
          <p:cNvSpPr/>
          <p:nvPr/>
        </p:nvSpPr>
        <p:spPr bwMode="auto">
          <a:xfrm>
            <a:off x="554176" y="2483113"/>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OOTS</a:t>
            </a:r>
          </a:p>
        </p:txBody>
      </p:sp>
      <p:sp>
        <p:nvSpPr>
          <p:cNvPr id="38" name="Rectangle 37">
            <a:extLst>
              <a:ext uri="{FF2B5EF4-FFF2-40B4-BE49-F238E27FC236}">
                <a16:creationId xmlns:a16="http://schemas.microsoft.com/office/drawing/2014/main" id="{B542CCF1-3925-9F48-8FEC-42A84E3D7158}"/>
              </a:ext>
            </a:extLst>
          </p:cNvPr>
          <p:cNvSpPr/>
          <p:nvPr/>
        </p:nvSpPr>
        <p:spPr bwMode="auto">
          <a:xfrm>
            <a:off x="539257" y="3291830"/>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EBSI</a:t>
            </a:r>
          </a:p>
        </p:txBody>
      </p:sp>
      <p:sp>
        <p:nvSpPr>
          <p:cNvPr id="40" name="Rectangle 39">
            <a:extLst>
              <a:ext uri="{FF2B5EF4-FFF2-40B4-BE49-F238E27FC236}">
                <a16:creationId xmlns:a16="http://schemas.microsoft.com/office/drawing/2014/main" id="{062BE274-79BB-A34D-A04B-4C32F498B09D}"/>
              </a:ext>
            </a:extLst>
          </p:cNvPr>
          <p:cNvSpPr/>
          <p:nvPr/>
        </p:nvSpPr>
        <p:spPr bwMode="auto">
          <a:xfrm>
            <a:off x="2138647" y="1674396"/>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eID</a:t>
            </a:r>
          </a:p>
        </p:txBody>
      </p:sp>
      <p:sp>
        <p:nvSpPr>
          <p:cNvPr id="41" name="Rectangle 40">
            <a:extLst>
              <a:ext uri="{FF2B5EF4-FFF2-40B4-BE49-F238E27FC236}">
                <a16:creationId xmlns:a16="http://schemas.microsoft.com/office/drawing/2014/main" id="{B8E2D347-3222-414E-B249-A139E4F22740}"/>
              </a:ext>
            </a:extLst>
          </p:cNvPr>
          <p:cNvSpPr/>
          <p:nvPr/>
        </p:nvSpPr>
        <p:spPr bwMode="auto">
          <a:xfrm>
            <a:off x="2138647" y="2483113"/>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eInvoicing</a:t>
            </a:r>
          </a:p>
        </p:txBody>
      </p:sp>
      <p:sp>
        <p:nvSpPr>
          <p:cNvPr id="42" name="Rectangle 41">
            <a:extLst>
              <a:ext uri="{FF2B5EF4-FFF2-40B4-BE49-F238E27FC236}">
                <a16:creationId xmlns:a16="http://schemas.microsoft.com/office/drawing/2014/main" id="{4D8D985A-244C-C949-BF9C-F0046D3B7C7A}"/>
              </a:ext>
            </a:extLst>
          </p:cNvPr>
          <p:cNvSpPr/>
          <p:nvPr/>
        </p:nvSpPr>
        <p:spPr bwMode="auto">
          <a:xfrm>
            <a:off x="2123728" y="3291830"/>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eSignature</a:t>
            </a:r>
          </a:p>
        </p:txBody>
      </p:sp>
      <p:pic>
        <p:nvPicPr>
          <p:cNvPr id="46" name="Picture 45">
            <a:extLst>
              <a:ext uri="{FF2B5EF4-FFF2-40B4-BE49-F238E27FC236}">
                <a16:creationId xmlns:a16="http://schemas.microsoft.com/office/drawing/2014/main" id="{6373F68E-4940-D443-8D0F-0E600F25A3FF}"/>
              </a:ext>
            </a:extLst>
          </p:cNvPr>
          <p:cNvPicPr>
            <a:picLocks noChangeAspect="1"/>
          </p:cNvPicPr>
          <p:nvPr/>
        </p:nvPicPr>
        <p:blipFill>
          <a:blip r:embed="rId2"/>
          <a:stretch>
            <a:fillRect/>
          </a:stretch>
        </p:blipFill>
        <p:spPr>
          <a:xfrm>
            <a:off x="4576788" y="1831093"/>
            <a:ext cx="4216890" cy="1865163"/>
          </a:xfrm>
          <a:prstGeom prst="rect">
            <a:avLst/>
          </a:prstGeom>
        </p:spPr>
      </p:pic>
      <p:sp>
        <p:nvSpPr>
          <p:cNvPr id="47" name="Right Arrow 46">
            <a:extLst>
              <a:ext uri="{FF2B5EF4-FFF2-40B4-BE49-F238E27FC236}">
                <a16:creationId xmlns:a16="http://schemas.microsoft.com/office/drawing/2014/main" id="{31138044-9538-3549-847D-9D667965B7EB}"/>
              </a:ext>
            </a:extLst>
          </p:cNvPr>
          <p:cNvSpPr/>
          <p:nvPr/>
        </p:nvSpPr>
        <p:spPr bwMode="auto">
          <a:xfrm>
            <a:off x="3923928" y="2643758"/>
            <a:ext cx="360040" cy="360041"/>
          </a:xfrm>
          <a:prstGeom prst="rightArrow">
            <a:avLst/>
          </a:prstGeom>
          <a:solidFill>
            <a:schemeClr val="bg1">
              <a:lumMod val="95000"/>
            </a:schemeClr>
          </a:solidFill>
          <a:ln>
            <a:noFill/>
          </a:ln>
        </p:spPr>
        <p:txBody>
          <a:bodyPr rtlCol="0" anchor="t"/>
          <a:lstStyle/>
          <a:p>
            <a:pPr algn="ctr"/>
            <a:endParaRPr lang="en-GB" sz="1100" b="0" dirty="0">
              <a:solidFill>
                <a:srgbClr val="646567"/>
              </a:solidFill>
            </a:endParaRPr>
          </a:p>
        </p:txBody>
      </p:sp>
      <p:sp>
        <p:nvSpPr>
          <p:cNvPr id="51" name="Text Placeholder 4">
            <a:extLst>
              <a:ext uri="{FF2B5EF4-FFF2-40B4-BE49-F238E27FC236}">
                <a16:creationId xmlns:a16="http://schemas.microsoft.com/office/drawing/2014/main" id="{8A1E5290-1E46-974D-8B43-6A4C89C39DD9}"/>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The DIGITAL </a:t>
            </a:r>
            <a:r>
              <a:rPr lang="en-GB" sz="900" b="0" dirty="0" err="1"/>
              <a:t>progamme</a:t>
            </a:r>
            <a:r>
              <a:rPr lang="en-GB" sz="900" b="0" dirty="0"/>
              <a:t> has a portfolio of solutions, each has a Service Offering Canvas tailored to its stakeholders</a:t>
            </a:r>
          </a:p>
        </p:txBody>
      </p:sp>
    </p:spTree>
    <p:extLst>
      <p:ext uri="{BB962C8B-B14F-4D97-AF65-F5344CB8AC3E}">
        <p14:creationId xmlns:p14="http://schemas.microsoft.com/office/powerpoint/2010/main" val="2528272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589"/>
          <p:cNvSpPr/>
          <p:nvPr/>
        </p:nvSpPr>
        <p:spPr>
          <a:xfrm>
            <a:off x="1638722" y="752285"/>
            <a:ext cx="1620612" cy="123826"/>
          </a:xfrm>
          <a:prstGeom prst="rect">
            <a:avLst/>
          </a:prstGeom>
          <a:solidFill>
            <a:sysClr val="window" lastClr="FFFFFF"/>
          </a:solidFill>
          <a:ln w="25400" cap="flat" cmpd="sng" algn="ctr">
            <a:solidFill>
              <a:sysClr val="window" lastClr="FFFFFF"/>
            </a:solidFill>
            <a:prstDash val="solid"/>
          </a:ln>
          <a:effectLst/>
        </p:spPr>
        <p:txBody>
          <a:bodyPr rtlCol="0" anchor="ctr"/>
          <a:lstStyle/>
          <a:p>
            <a:pPr algn="ctr" defTabSz="914378">
              <a:defRPr/>
            </a:pPr>
            <a:endParaRPr lang="en-GB" sz="1800" kern="0" dirty="0">
              <a:solidFill>
                <a:prstClr val="white"/>
              </a:solidFill>
              <a:latin typeface="Arial"/>
            </a:endParaRPr>
          </a:p>
        </p:txBody>
      </p:sp>
      <p:sp>
        <p:nvSpPr>
          <p:cNvPr id="2" name="Title 1"/>
          <p:cNvSpPr>
            <a:spLocks noGrp="1"/>
          </p:cNvSpPr>
          <p:nvPr>
            <p:ph type="title"/>
          </p:nvPr>
        </p:nvSpPr>
        <p:spPr>
          <a:xfrm>
            <a:off x="467544" y="357506"/>
            <a:ext cx="8218488" cy="702469"/>
          </a:xfrm>
        </p:spPr>
        <p:txBody>
          <a:bodyPr>
            <a:normAutofit/>
          </a:bodyPr>
          <a:lstStyle/>
          <a:p>
            <a:r>
              <a:rPr lang="en-US" dirty="0">
                <a:solidFill>
                  <a:schemeClr val="tx1"/>
                </a:solidFill>
              </a:rPr>
              <a:t>Step 1</a:t>
            </a:r>
            <a:br>
              <a:rPr lang="en-US" dirty="0">
                <a:solidFill>
                  <a:schemeClr val="tx1"/>
                </a:solidFill>
              </a:rPr>
            </a:br>
            <a:endParaRPr lang="en-US" sz="900" dirty="0">
              <a:solidFill>
                <a:schemeClr val="tx1"/>
              </a:solidFill>
            </a:endParaRPr>
          </a:p>
        </p:txBody>
      </p:sp>
      <p:sp>
        <p:nvSpPr>
          <p:cNvPr id="4" name="Slide Number Placeholder 3"/>
          <p:cNvSpPr>
            <a:spLocks noGrp="1"/>
          </p:cNvSpPr>
          <p:nvPr>
            <p:ph type="sldNum" sz="quarter" idx="11"/>
          </p:nvPr>
        </p:nvSpPr>
        <p:spPr/>
        <p:txBody>
          <a:bodyPr/>
          <a:lstStyle/>
          <a:p>
            <a:fld id="{1AABCC67-40D8-9544-BE4E-FFCBCE79AD2E}" type="slidenum">
              <a:rPr lang="en-GB" altLang="en-US" smtClean="0"/>
              <a:pPr/>
              <a:t>6</a:t>
            </a:fld>
            <a:endParaRPr lang="en-GB" altLang="en-US" dirty="0"/>
          </a:p>
        </p:txBody>
      </p:sp>
      <p:sp>
        <p:nvSpPr>
          <p:cNvPr id="8" name="Rectangle 7">
            <a:extLst>
              <a:ext uri="{FF2B5EF4-FFF2-40B4-BE49-F238E27FC236}">
                <a16:creationId xmlns:a16="http://schemas.microsoft.com/office/drawing/2014/main" id="{3B5FCB41-48DD-A640-BD5B-6480CD25A9F8}"/>
              </a:ext>
            </a:extLst>
          </p:cNvPr>
          <p:cNvSpPr/>
          <p:nvPr/>
        </p:nvSpPr>
        <p:spPr bwMode="auto">
          <a:xfrm>
            <a:off x="509979" y="1258977"/>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7" name="Rectangle 36">
            <a:extLst>
              <a:ext uri="{FF2B5EF4-FFF2-40B4-BE49-F238E27FC236}">
                <a16:creationId xmlns:a16="http://schemas.microsoft.com/office/drawing/2014/main" id="{F5FDE802-DADD-E442-BBD9-07660AF6E2F3}"/>
              </a:ext>
            </a:extLst>
          </p:cNvPr>
          <p:cNvSpPr/>
          <p:nvPr/>
        </p:nvSpPr>
        <p:spPr bwMode="auto">
          <a:xfrm>
            <a:off x="509979" y="2067694"/>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8" name="Rectangle 37">
            <a:extLst>
              <a:ext uri="{FF2B5EF4-FFF2-40B4-BE49-F238E27FC236}">
                <a16:creationId xmlns:a16="http://schemas.microsoft.com/office/drawing/2014/main" id="{B542CCF1-3925-9F48-8FEC-42A84E3D7158}"/>
              </a:ext>
            </a:extLst>
          </p:cNvPr>
          <p:cNvSpPr/>
          <p:nvPr/>
        </p:nvSpPr>
        <p:spPr bwMode="auto">
          <a:xfrm>
            <a:off x="495060" y="2876411"/>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9" name="Rectangle 38">
            <a:extLst>
              <a:ext uri="{FF2B5EF4-FFF2-40B4-BE49-F238E27FC236}">
                <a16:creationId xmlns:a16="http://schemas.microsoft.com/office/drawing/2014/main" id="{0A2AC3C0-E847-524D-9488-0AF6005CF9FC}"/>
              </a:ext>
            </a:extLst>
          </p:cNvPr>
          <p:cNvSpPr/>
          <p:nvPr/>
        </p:nvSpPr>
        <p:spPr bwMode="auto">
          <a:xfrm>
            <a:off x="467249" y="3696256"/>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0" name="Rectangle 39">
            <a:extLst>
              <a:ext uri="{FF2B5EF4-FFF2-40B4-BE49-F238E27FC236}">
                <a16:creationId xmlns:a16="http://schemas.microsoft.com/office/drawing/2014/main" id="{062BE274-79BB-A34D-A04B-4C32F498B09D}"/>
              </a:ext>
            </a:extLst>
          </p:cNvPr>
          <p:cNvSpPr/>
          <p:nvPr/>
        </p:nvSpPr>
        <p:spPr bwMode="auto">
          <a:xfrm>
            <a:off x="2094450" y="1258977"/>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1" name="Rectangle 40">
            <a:extLst>
              <a:ext uri="{FF2B5EF4-FFF2-40B4-BE49-F238E27FC236}">
                <a16:creationId xmlns:a16="http://schemas.microsoft.com/office/drawing/2014/main" id="{B8E2D347-3222-414E-B249-A139E4F22740}"/>
              </a:ext>
            </a:extLst>
          </p:cNvPr>
          <p:cNvSpPr/>
          <p:nvPr/>
        </p:nvSpPr>
        <p:spPr bwMode="auto">
          <a:xfrm>
            <a:off x="2094450" y="2067694"/>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2" name="Rectangle 41">
            <a:extLst>
              <a:ext uri="{FF2B5EF4-FFF2-40B4-BE49-F238E27FC236}">
                <a16:creationId xmlns:a16="http://schemas.microsoft.com/office/drawing/2014/main" id="{4D8D985A-244C-C949-BF9C-F0046D3B7C7A}"/>
              </a:ext>
            </a:extLst>
          </p:cNvPr>
          <p:cNvSpPr/>
          <p:nvPr/>
        </p:nvSpPr>
        <p:spPr bwMode="auto">
          <a:xfrm>
            <a:off x="2079531" y="2876411"/>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4" name="Rectangle 43">
            <a:extLst>
              <a:ext uri="{FF2B5EF4-FFF2-40B4-BE49-F238E27FC236}">
                <a16:creationId xmlns:a16="http://schemas.microsoft.com/office/drawing/2014/main" id="{68FDD0F2-19AF-F94F-8553-7CA00C82B45A}"/>
              </a:ext>
            </a:extLst>
          </p:cNvPr>
          <p:cNvSpPr/>
          <p:nvPr/>
        </p:nvSpPr>
        <p:spPr bwMode="auto">
          <a:xfrm>
            <a:off x="2051720" y="3696256"/>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pic>
        <p:nvPicPr>
          <p:cNvPr id="46" name="Picture 45">
            <a:extLst>
              <a:ext uri="{FF2B5EF4-FFF2-40B4-BE49-F238E27FC236}">
                <a16:creationId xmlns:a16="http://schemas.microsoft.com/office/drawing/2014/main" id="{6373F68E-4940-D443-8D0F-0E600F25A3FF}"/>
              </a:ext>
            </a:extLst>
          </p:cNvPr>
          <p:cNvPicPr>
            <a:picLocks noChangeAspect="1"/>
          </p:cNvPicPr>
          <p:nvPr/>
        </p:nvPicPr>
        <p:blipFill>
          <a:blip r:embed="rId2"/>
          <a:stretch>
            <a:fillRect/>
          </a:stretch>
        </p:blipFill>
        <p:spPr>
          <a:xfrm>
            <a:off x="4576788" y="1831093"/>
            <a:ext cx="4216890" cy="1865163"/>
          </a:xfrm>
          <a:prstGeom prst="rect">
            <a:avLst/>
          </a:prstGeom>
        </p:spPr>
      </p:pic>
      <p:sp>
        <p:nvSpPr>
          <p:cNvPr id="10" name="Right Arrow 9">
            <a:extLst>
              <a:ext uri="{FF2B5EF4-FFF2-40B4-BE49-F238E27FC236}">
                <a16:creationId xmlns:a16="http://schemas.microsoft.com/office/drawing/2014/main" id="{8BF79CD9-D686-F644-ABFB-98D728E1787E}"/>
              </a:ext>
            </a:extLst>
          </p:cNvPr>
          <p:cNvSpPr/>
          <p:nvPr/>
        </p:nvSpPr>
        <p:spPr bwMode="auto">
          <a:xfrm>
            <a:off x="3923928" y="2643758"/>
            <a:ext cx="360040" cy="360041"/>
          </a:xfrm>
          <a:prstGeom prst="rightArrow">
            <a:avLst/>
          </a:prstGeom>
          <a:solidFill>
            <a:schemeClr val="bg1">
              <a:lumMod val="95000"/>
            </a:schemeClr>
          </a:solidFill>
          <a:ln>
            <a:noFill/>
          </a:ln>
        </p:spPr>
        <p:txBody>
          <a:bodyPr rtlCol="0" anchor="t"/>
          <a:lstStyle/>
          <a:p>
            <a:pPr algn="ctr"/>
            <a:endParaRPr lang="en-GB" sz="1100" b="0" dirty="0">
              <a:solidFill>
                <a:srgbClr val="646567"/>
              </a:solidFill>
            </a:endParaRPr>
          </a:p>
        </p:txBody>
      </p:sp>
      <p:sp>
        <p:nvSpPr>
          <p:cNvPr id="15" name="Text Placeholder 4">
            <a:extLst>
              <a:ext uri="{FF2B5EF4-FFF2-40B4-BE49-F238E27FC236}">
                <a16:creationId xmlns:a16="http://schemas.microsoft.com/office/drawing/2014/main" id="{EBE47AD1-66D2-EF49-908F-F70187E40075}"/>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Fill in the names of the different solutions you provide.</a:t>
            </a:r>
          </a:p>
        </p:txBody>
      </p:sp>
    </p:spTree>
    <p:extLst>
      <p:ext uri="{BB962C8B-B14F-4D97-AF65-F5344CB8AC3E}">
        <p14:creationId xmlns:p14="http://schemas.microsoft.com/office/powerpoint/2010/main" val="118306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5536" y="357188"/>
            <a:ext cx="8748465" cy="703262"/>
          </a:xfrm>
          <a:prstGeom prst="rect">
            <a:avLst/>
          </a:prstGeom>
        </p:spPr>
        <p:txBody>
          <a:bodyPr>
            <a:normAutofit/>
          </a:bodyPr>
          <a:lstStyle/>
          <a:p>
            <a:r>
              <a:rPr lang="en-GB" sz="1800" dirty="0">
                <a:solidFill>
                  <a:schemeClr val="tx1"/>
                </a:solidFill>
              </a:rPr>
              <a:t>Example: eDelivery Service Offering Canvas</a:t>
            </a:r>
          </a:p>
        </p:txBody>
      </p:sp>
      <p:sp>
        <p:nvSpPr>
          <p:cNvPr id="36" name="Rectangle 35"/>
          <p:cNvSpPr>
            <a:spLocks/>
          </p:cNvSpPr>
          <p:nvPr/>
        </p:nvSpPr>
        <p:spPr>
          <a:xfrm>
            <a:off x="5740445" y="1117221"/>
            <a:ext cx="2914606" cy="193891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22" name="Rectangle 21"/>
          <p:cNvSpPr>
            <a:spLocks/>
          </p:cNvSpPr>
          <p:nvPr/>
        </p:nvSpPr>
        <p:spPr>
          <a:xfrm>
            <a:off x="522299" y="4676795"/>
            <a:ext cx="6506714" cy="239972"/>
          </a:xfrm>
          <a:prstGeom prst="rect">
            <a:avLst/>
          </a:prstGeom>
          <a:noFill/>
          <a:ln>
            <a:noFill/>
          </a:ln>
          <a:effectLst/>
        </p:spPr>
        <p:txBody>
          <a:bodyPr vert="horz" wrap="square" lIns="68580" tIns="34290" rIns="68580" bIns="34290" numCol="1" rtlCol="0" anchor="b"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endParaRPr lang="en-GB" sz="900" dirty="0">
              <a:solidFill>
                <a:srgbClr val="109985"/>
              </a:solidFill>
              <a:latin typeface="+mj-lt"/>
              <a:ea typeface="Verdana" charset="0"/>
              <a:cs typeface="Verdana" charset="0"/>
            </a:endParaRPr>
          </a:p>
          <a:p>
            <a:pPr marL="2381"/>
            <a:r>
              <a:rPr lang="en-GB" sz="900" dirty="0">
                <a:solidFill>
                  <a:srgbClr val="109985"/>
                </a:solidFill>
                <a:latin typeface="+mj-lt"/>
                <a:ea typeface="Verdana" charset="0"/>
                <a:cs typeface="Verdana" charset="0"/>
              </a:rPr>
              <a:t>CORE SERVICES  </a:t>
            </a:r>
            <a:r>
              <a:rPr lang="en-GB" sz="600" b="0" i="1" dirty="0">
                <a:solidFill>
                  <a:schemeClr val="tx1"/>
                </a:solidFill>
                <a:latin typeface="+mj-lt"/>
                <a:ea typeface="Verdana" charset="0"/>
                <a:cs typeface="Verdana" charset="0"/>
              </a:rPr>
              <a:t>facilitate cross-border/ cross-sector technical interoperability among heterogeneous information systems</a:t>
            </a:r>
          </a:p>
        </p:txBody>
      </p:sp>
      <p:sp>
        <p:nvSpPr>
          <p:cNvPr id="23" name="Rectangle 22"/>
          <p:cNvSpPr>
            <a:spLocks noChangeArrowheads="1"/>
          </p:cNvSpPr>
          <p:nvPr/>
        </p:nvSpPr>
        <p:spPr bwMode="auto">
          <a:xfrm>
            <a:off x="645430" y="1530027"/>
            <a:ext cx="1119561"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dirty="0">
                <a:solidFill>
                  <a:schemeClr val="bg1"/>
                </a:solidFill>
                <a:latin typeface="+mj-lt"/>
                <a:ea typeface="Verdana" charset="0"/>
                <a:cs typeface="Verdana" charset="0"/>
              </a:rPr>
              <a:t>SOFTWARE</a:t>
            </a:r>
          </a:p>
        </p:txBody>
      </p:sp>
      <p:sp>
        <p:nvSpPr>
          <p:cNvPr id="24" name="Rectangle 23"/>
          <p:cNvSpPr>
            <a:spLocks noChangeArrowheads="1"/>
          </p:cNvSpPr>
          <p:nvPr/>
        </p:nvSpPr>
        <p:spPr bwMode="auto">
          <a:xfrm>
            <a:off x="6032390" y="1530027"/>
            <a:ext cx="2301549" cy="171983"/>
          </a:xfrm>
          <a:prstGeom prst="rect">
            <a:avLst/>
          </a:prstGeom>
          <a:solidFill>
            <a:schemeClr val="accent3">
              <a:lumMod val="7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a:solidFill>
                  <a:schemeClr val="bg1"/>
                </a:solidFill>
                <a:latin typeface="+mj-lt"/>
                <a:ea typeface="Verdana" charset="0"/>
                <a:cs typeface="Verdana" charset="0"/>
              </a:rPr>
              <a:t>STAKEHOLDER MANAGEMENT</a:t>
            </a:r>
            <a:endParaRPr lang="en-GB" altLang="en-US" sz="700" dirty="0">
              <a:solidFill>
                <a:schemeClr val="bg1"/>
              </a:solidFill>
              <a:latin typeface="+mj-lt"/>
              <a:ea typeface="Verdana" charset="0"/>
              <a:cs typeface="Verdana" charset="0"/>
            </a:endParaRPr>
          </a:p>
        </p:txBody>
      </p:sp>
      <p:sp>
        <p:nvSpPr>
          <p:cNvPr id="25" name="Rectangle 24"/>
          <p:cNvSpPr>
            <a:spLocks noChangeArrowheads="1"/>
          </p:cNvSpPr>
          <p:nvPr/>
        </p:nvSpPr>
        <p:spPr bwMode="auto">
          <a:xfrm>
            <a:off x="6032390"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err="1">
                <a:solidFill>
                  <a:schemeClr val="tx1"/>
                </a:solidFill>
                <a:latin typeface="+mj-lt"/>
                <a:ea typeface="Verdana" charset="0"/>
                <a:cs typeface="Verdana" charset="0"/>
              </a:rPr>
              <a:t>Onboarding</a:t>
            </a:r>
            <a:endParaRPr lang="en-GB" altLang="en-US" sz="700" b="0" dirty="0">
              <a:solidFill>
                <a:schemeClr val="tx1"/>
              </a:solidFill>
              <a:latin typeface="+mj-lt"/>
              <a:ea typeface="Verdana" charset="0"/>
              <a:cs typeface="Verdana" charset="0"/>
            </a:endParaRPr>
          </a:p>
        </p:txBody>
      </p:sp>
      <p:sp>
        <p:nvSpPr>
          <p:cNvPr id="26" name="Rectangle 25"/>
          <p:cNvSpPr>
            <a:spLocks noChangeArrowheads="1"/>
          </p:cNvSpPr>
          <p:nvPr/>
        </p:nvSpPr>
        <p:spPr bwMode="auto">
          <a:xfrm>
            <a:off x="7212093"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Follow-up</a:t>
            </a:r>
          </a:p>
        </p:txBody>
      </p:sp>
      <p:sp>
        <p:nvSpPr>
          <p:cNvPr id="27" name="Rectangle 26"/>
          <p:cNvSpPr>
            <a:spLocks noChangeArrowheads="1"/>
          </p:cNvSpPr>
          <p:nvPr/>
        </p:nvSpPr>
        <p:spPr bwMode="auto">
          <a:xfrm>
            <a:off x="430307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Support</a:t>
            </a:r>
          </a:p>
        </p:txBody>
      </p:sp>
      <p:sp>
        <p:nvSpPr>
          <p:cNvPr id="28" name="Rectangle 27"/>
          <p:cNvSpPr>
            <a:spLocks noChangeArrowheads="1"/>
          </p:cNvSpPr>
          <p:nvPr/>
        </p:nvSpPr>
        <p:spPr bwMode="auto">
          <a:xfrm>
            <a:off x="310873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Testing</a:t>
            </a:r>
          </a:p>
        </p:txBody>
      </p:sp>
      <p:sp>
        <p:nvSpPr>
          <p:cNvPr id="30" name="Rectangle 29"/>
          <p:cNvSpPr>
            <a:spLocks noChangeArrowheads="1"/>
          </p:cNvSpPr>
          <p:nvPr/>
        </p:nvSpPr>
        <p:spPr bwMode="auto">
          <a:xfrm>
            <a:off x="430307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desk</a:t>
            </a:r>
          </a:p>
        </p:txBody>
      </p:sp>
      <p:sp>
        <p:nvSpPr>
          <p:cNvPr id="32" name="Rectangle 31"/>
          <p:cNvSpPr>
            <a:spLocks noChangeArrowheads="1"/>
          </p:cNvSpPr>
          <p:nvPr/>
        </p:nvSpPr>
        <p:spPr bwMode="auto">
          <a:xfrm>
            <a:off x="1921078" y="1530027"/>
            <a:ext cx="3501678"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dirty="0">
                <a:solidFill>
                  <a:schemeClr val="bg1"/>
                </a:solidFill>
                <a:latin typeface="+mj-lt"/>
                <a:ea typeface="Verdana" charset="0"/>
                <a:cs typeface="Verdana" charset="0"/>
              </a:rPr>
              <a:t>OPERATIONS</a:t>
            </a:r>
          </a:p>
        </p:txBody>
      </p:sp>
      <p:sp>
        <p:nvSpPr>
          <p:cNvPr id="33" name="Rectangle 32"/>
          <p:cNvSpPr>
            <a:spLocks noChangeArrowheads="1"/>
          </p:cNvSpPr>
          <p:nvPr/>
        </p:nvSpPr>
        <p:spPr bwMode="auto">
          <a:xfrm>
            <a:off x="192107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Managed Services</a:t>
            </a:r>
          </a:p>
        </p:txBody>
      </p:sp>
      <p:sp>
        <p:nvSpPr>
          <p:cNvPr id="35" name="Rectangle 34"/>
          <p:cNvSpPr>
            <a:spLocks noChangeArrowheads="1"/>
          </p:cNvSpPr>
          <p:nvPr/>
        </p:nvSpPr>
        <p:spPr bwMode="auto">
          <a:xfrm>
            <a:off x="64543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b="0" dirty="0">
                <a:solidFill>
                  <a:schemeClr val="tx1"/>
                </a:solidFill>
                <a:latin typeface="+mj-lt"/>
                <a:ea typeface="Verdana" charset="0"/>
                <a:cs typeface="Verdana" charset="0"/>
              </a:rPr>
              <a:t>Sample software</a:t>
            </a:r>
          </a:p>
        </p:txBody>
      </p:sp>
      <p:sp>
        <p:nvSpPr>
          <p:cNvPr id="3" name="TextBox 2"/>
          <p:cNvSpPr txBox="1"/>
          <p:nvPr/>
        </p:nvSpPr>
        <p:spPr>
          <a:xfrm>
            <a:off x="467544" y="1149953"/>
            <a:ext cx="3835526" cy="230832"/>
          </a:xfrm>
          <a:prstGeom prst="rect">
            <a:avLst/>
          </a:prstGeom>
          <a:noFill/>
        </p:spPr>
        <p:txBody>
          <a:bodyPr wrap="square" rtlCol="0">
            <a:spAutoFit/>
          </a:bodyPr>
          <a:lstStyle/>
          <a:p>
            <a:pPr marL="2381"/>
            <a:r>
              <a:rPr lang="en-GB" sz="900" dirty="0">
                <a:solidFill>
                  <a:srgbClr val="002060"/>
                </a:solidFill>
                <a:latin typeface="+mj-lt"/>
                <a:ea typeface="Verdana" charset="0"/>
                <a:cs typeface="Verdana" charset="0"/>
              </a:rPr>
              <a:t>ENABLING SERVICES  </a:t>
            </a:r>
            <a:r>
              <a:rPr lang="en-GB" sz="600" b="0" i="1" dirty="0">
                <a:solidFill>
                  <a:schemeClr val="tx1"/>
                </a:solidFill>
                <a:latin typeface="+mj-lt"/>
                <a:ea typeface="Verdana" charset="0"/>
                <a:cs typeface="Verdana" charset="0"/>
              </a:rPr>
              <a:t>enable the adoption of the core services </a:t>
            </a:r>
          </a:p>
        </p:txBody>
      </p:sp>
      <p:sp>
        <p:nvSpPr>
          <p:cNvPr id="45" name="TextBox 44"/>
          <p:cNvSpPr txBox="1"/>
          <p:nvPr/>
        </p:nvSpPr>
        <p:spPr>
          <a:xfrm>
            <a:off x="5721339" y="1131193"/>
            <a:ext cx="3099133" cy="230832"/>
          </a:xfrm>
          <a:prstGeom prst="rect">
            <a:avLst/>
          </a:prstGeom>
          <a:noFill/>
        </p:spPr>
        <p:txBody>
          <a:bodyPr wrap="square" rtlCol="0">
            <a:spAutoFit/>
          </a:bodyPr>
          <a:lstStyle/>
          <a:p>
            <a:pPr marL="2381"/>
            <a:r>
              <a:rPr lang="en-GB" sz="900" dirty="0">
                <a:solidFill>
                  <a:srgbClr val="E6C500"/>
                </a:solidFill>
                <a:latin typeface="+mj-lt"/>
                <a:ea typeface="Verdana" charset="0"/>
                <a:cs typeface="Verdana" charset="0"/>
              </a:rPr>
              <a:t>ENHANCING SERVICES </a:t>
            </a:r>
            <a:r>
              <a:rPr lang="en-GB" sz="600" b="0" i="1" dirty="0">
                <a:solidFill>
                  <a:schemeClr val="tx1"/>
                </a:solidFill>
                <a:latin typeface="+mj-lt"/>
                <a:ea typeface="Verdana" charset="0"/>
                <a:cs typeface="Verdana" charset="0"/>
              </a:rPr>
              <a:t>enhance customer experience</a:t>
            </a:r>
          </a:p>
        </p:txBody>
      </p:sp>
      <p:sp>
        <p:nvSpPr>
          <p:cNvPr id="49" name="Rectangle 48"/>
          <p:cNvSpPr>
            <a:spLocks/>
          </p:cNvSpPr>
          <p:nvPr/>
        </p:nvSpPr>
        <p:spPr>
          <a:xfrm>
            <a:off x="496138" y="1117222"/>
            <a:ext cx="5150554" cy="1941666"/>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0" name="Rectangle 49"/>
          <p:cNvSpPr>
            <a:spLocks/>
          </p:cNvSpPr>
          <p:nvPr/>
        </p:nvSpPr>
        <p:spPr>
          <a:xfrm>
            <a:off x="496139" y="3163370"/>
            <a:ext cx="8158912" cy="175339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1" name="Rectangle 50"/>
          <p:cNvSpPr>
            <a:spLocks noChangeArrowheads="1"/>
          </p:cNvSpPr>
          <p:nvPr/>
        </p:nvSpPr>
        <p:spPr bwMode="auto">
          <a:xfrm>
            <a:off x="430307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Training &amp; </a:t>
            </a:r>
          </a:p>
          <a:p>
            <a:pPr marL="2381" algn="ctr"/>
            <a:r>
              <a:rPr lang="en-GB" altLang="en-US" sz="600" b="0" dirty="0">
                <a:solidFill>
                  <a:schemeClr val="tx1"/>
                </a:solidFill>
                <a:latin typeface="+mj-lt"/>
                <a:ea typeface="Verdana" charset="0"/>
                <a:cs typeface="Verdana" charset="0"/>
              </a:rPr>
              <a:t>Deployment</a:t>
            </a:r>
          </a:p>
        </p:txBody>
      </p:sp>
      <p:sp>
        <p:nvSpPr>
          <p:cNvPr id="59" name="Rectangle 58"/>
          <p:cNvSpPr>
            <a:spLocks noChangeArrowheads="1"/>
          </p:cNvSpPr>
          <p:nvPr/>
        </p:nvSpPr>
        <p:spPr bwMode="auto">
          <a:xfrm>
            <a:off x="3108738"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Connectivity testing</a:t>
            </a:r>
          </a:p>
        </p:txBody>
      </p:sp>
      <p:sp>
        <p:nvSpPr>
          <p:cNvPr id="60" name="Rectangle 59"/>
          <p:cNvSpPr>
            <a:spLocks noChangeArrowheads="1"/>
          </p:cNvSpPr>
          <p:nvPr/>
        </p:nvSpPr>
        <p:spPr bwMode="auto">
          <a:xfrm>
            <a:off x="3108738"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Conformance testing</a:t>
            </a:r>
          </a:p>
        </p:txBody>
      </p:sp>
      <p:sp>
        <p:nvSpPr>
          <p:cNvPr id="62" name="Rectangle 61"/>
          <p:cNvSpPr>
            <a:spLocks noChangeArrowheads="1"/>
          </p:cNvSpPr>
          <p:nvPr/>
        </p:nvSpPr>
        <p:spPr bwMode="auto">
          <a:xfrm>
            <a:off x="192099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Public Key </a:t>
            </a:r>
          </a:p>
          <a:p>
            <a:pPr marL="2381" algn="ctr"/>
            <a:r>
              <a:rPr lang="en-GB" altLang="en-US" sz="600" b="0" dirty="0">
                <a:solidFill>
                  <a:schemeClr val="tx1"/>
                </a:solidFill>
                <a:latin typeface="+mj-lt"/>
                <a:ea typeface="Verdana" charset="0"/>
                <a:cs typeface="Verdana" charset="0"/>
              </a:rPr>
              <a:t>Infrastructure (PKI)</a:t>
            </a:r>
          </a:p>
        </p:txBody>
      </p:sp>
      <p:sp>
        <p:nvSpPr>
          <p:cNvPr id="65" name="Rectangle 64"/>
          <p:cNvSpPr>
            <a:spLocks noChangeArrowheads="1"/>
          </p:cNvSpPr>
          <p:nvPr/>
        </p:nvSpPr>
        <p:spPr bwMode="auto">
          <a:xfrm>
            <a:off x="64543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Access Point (AP)</a:t>
            </a:r>
          </a:p>
        </p:txBody>
      </p:sp>
      <p:sp>
        <p:nvSpPr>
          <p:cNvPr id="66" name="Rectangle 65"/>
          <p:cNvSpPr>
            <a:spLocks noChangeArrowheads="1"/>
          </p:cNvSpPr>
          <p:nvPr/>
        </p:nvSpPr>
        <p:spPr bwMode="auto">
          <a:xfrm>
            <a:off x="64543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Publisher (SMP)</a:t>
            </a:r>
          </a:p>
        </p:txBody>
      </p:sp>
      <p:sp>
        <p:nvSpPr>
          <p:cNvPr id="67" name="Rectangle 66"/>
          <p:cNvSpPr>
            <a:spLocks noChangeArrowheads="1"/>
          </p:cNvSpPr>
          <p:nvPr/>
        </p:nvSpPr>
        <p:spPr bwMode="auto">
          <a:xfrm>
            <a:off x="645430" y="2570079"/>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a:t>
            </a:r>
          </a:p>
          <a:p>
            <a:pPr marL="2381" algn="ctr"/>
            <a:r>
              <a:rPr lang="en-GB" altLang="en-US" sz="600" b="0" dirty="0">
                <a:solidFill>
                  <a:schemeClr val="tx1"/>
                </a:solidFill>
                <a:latin typeface="+mj-lt"/>
                <a:ea typeface="Verdana" charset="0"/>
                <a:cs typeface="Verdana" charset="0"/>
              </a:rPr>
              <a:t>Locator (SML)</a:t>
            </a:r>
          </a:p>
        </p:txBody>
      </p:sp>
      <p:sp>
        <p:nvSpPr>
          <p:cNvPr id="68" name="Rectangle 67"/>
          <p:cNvSpPr>
            <a:spLocks noChangeArrowheads="1"/>
          </p:cNvSpPr>
          <p:nvPr/>
        </p:nvSpPr>
        <p:spPr bwMode="auto">
          <a:xfrm>
            <a:off x="6024344"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Self-assessment </a:t>
            </a:r>
          </a:p>
          <a:p>
            <a:pPr marL="2381" algn="ctr"/>
            <a:r>
              <a:rPr lang="en-GB" altLang="en-US" sz="600" b="0" dirty="0">
                <a:solidFill>
                  <a:schemeClr val="tx1"/>
                </a:solidFill>
                <a:latin typeface="+mj-lt"/>
                <a:ea typeface="Verdana" charset="0"/>
                <a:cs typeface="Verdana" charset="0"/>
              </a:rPr>
              <a:t>tool</a:t>
            </a:r>
          </a:p>
        </p:txBody>
      </p:sp>
      <p:sp>
        <p:nvSpPr>
          <p:cNvPr id="69" name="Rectangle 68"/>
          <p:cNvSpPr>
            <a:spLocks noChangeArrowheads="1"/>
          </p:cNvSpPr>
          <p:nvPr/>
        </p:nvSpPr>
        <p:spPr bwMode="auto">
          <a:xfrm>
            <a:off x="6024344" y="232320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algn="ctr">
              <a:spcBef>
                <a:spcPts val="0"/>
              </a:spcBef>
              <a:spcAft>
                <a:spcPts val="0"/>
              </a:spcAft>
            </a:pPr>
            <a:r>
              <a:rPr lang="en-US" sz="600" b="0" dirty="0">
                <a:solidFill>
                  <a:schemeClr val="tx1"/>
                </a:solidFill>
                <a:ea typeface="Verdana" charset="0"/>
                <a:cs typeface="Verdana" charset="0"/>
              </a:rPr>
              <a:t>Onboarding &amp; stakeholders follow-up</a:t>
            </a:r>
          </a:p>
        </p:txBody>
      </p:sp>
      <p:sp>
        <p:nvSpPr>
          <p:cNvPr id="71" name="Rectangle 70"/>
          <p:cNvSpPr>
            <a:spLocks noChangeArrowheads="1"/>
          </p:cNvSpPr>
          <p:nvPr/>
        </p:nvSpPr>
        <p:spPr bwMode="auto">
          <a:xfrm>
            <a:off x="7212093"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Developers </a:t>
            </a:r>
          </a:p>
          <a:p>
            <a:pPr marL="2381" algn="ctr"/>
            <a:r>
              <a:rPr lang="en-GB" altLang="en-US" sz="600" b="0" dirty="0">
                <a:solidFill>
                  <a:schemeClr val="tx1"/>
                </a:solidFill>
                <a:latin typeface="+mj-lt"/>
                <a:ea typeface="Verdana" charset="0"/>
                <a:cs typeface="Verdana" charset="0"/>
              </a:rPr>
              <a:t>community</a:t>
            </a:r>
          </a:p>
        </p:txBody>
      </p:sp>
      <p:sp>
        <p:nvSpPr>
          <p:cNvPr id="89" name="Rectangle 88"/>
          <p:cNvSpPr>
            <a:spLocks noChangeArrowheads="1"/>
          </p:cNvSpPr>
          <p:nvPr/>
        </p:nvSpPr>
        <p:spPr bwMode="auto">
          <a:xfrm>
            <a:off x="192099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a:t>
            </a:r>
          </a:p>
          <a:p>
            <a:pPr marL="2381" algn="ctr"/>
            <a:r>
              <a:rPr lang="en-GB" altLang="en-US" sz="600" b="0" dirty="0">
                <a:solidFill>
                  <a:schemeClr val="tx1"/>
                </a:solidFill>
                <a:latin typeface="+mj-lt"/>
                <a:ea typeface="Verdana" charset="0"/>
                <a:cs typeface="Verdana" charset="0"/>
              </a:rPr>
              <a:t>Locator (SML)</a:t>
            </a:r>
          </a:p>
        </p:txBody>
      </p:sp>
      <p:sp>
        <p:nvSpPr>
          <p:cNvPr id="78" name="Rectangle 77"/>
          <p:cNvSpPr>
            <a:spLocks/>
          </p:cNvSpPr>
          <p:nvPr/>
        </p:nvSpPr>
        <p:spPr>
          <a:xfrm>
            <a:off x="4979606" y="3266253"/>
            <a:ext cx="2293476"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STANDARDS OF ESOs</a:t>
            </a:r>
          </a:p>
        </p:txBody>
      </p:sp>
      <p:sp>
        <p:nvSpPr>
          <p:cNvPr id="79" name="Rectangle 78"/>
          <p:cNvSpPr>
            <a:spLocks noChangeArrowheads="1"/>
          </p:cNvSpPr>
          <p:nvPr/>
        </p:nvSpPr>
        <p:spPr bwMode="auto">
          <a:xfrm>
            <a:off x="4979605" y="3479980"/>
            <a:ext cx="1116000" cy="289984"/>
          </a:xfrm>
          <a:prstGeom prst="rect">
            <a:avLst/>
          </a:prstGeom>
          <a:solidFill>
            <a:schemeClr val="bg1">
              <a:lumMod val="85000"/>
              <a:alpha val="3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bg1">
                    <a:lumMod val="65000"/>
                  </a:schemeClr>
                </a:solidFill>
                <a:ea typeface="Verdana" charset="0"/>
                <a:cs typeface="Verdana" charset="0"/>
              </a:rPr>
              <a:t>CEN Standards</a:t>
            </a:r>
          </a:p>
        </p:txBody>
      </p:sp>
      <p:sp>
        <p:nvSpPr>
          <p:cNvPr id="98" name="Rectangle 97"/>
          <p:cNvSpPr>
            <a:spLocks noChangeArrowheads="1"/>
          </p:cNvSpPr>
          <p:nvPr/>
        </p:nvSpPr>
        <p:spPr bwMode="auto">
          <a:xfrm>
            <a:off x="6157082"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ETSI Standards</a:t>
            </a:r>
          </a:p>
        </p:txBody>
      </p:sp>
      <p:sp>
        <p:nvSpPr>
          <p:cNvPr id="121" name="Rectangle 120"/>
          <p:cNvSpPr>
            <a:spLocks/>
          </p:cNvSpPr>
          <p:nvPr/>
        </p:nvSpPr>
        <p:spPr>
          <a:xfrm>
            <a:off x="765654" y="3271992"/>
            <a:ext cx="3470954"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TECHNICAL SPECIFICATIONS</a:t>
            </a:r>
          </a:p>
        </p:txBody>
      </p:sp>
      <p:sp>
        <p:nvSpPr>
          <p:cNvPr id="122" name="Rectangle 121"/>
          <p:cNvSpPr>
            <a:spLocks noChangeArrowheads="1"/>
          </p:cNvSpPr>
          <p:nvPr/>
        </p:nvSpPr>
        <p:spPr bwMode="auto">
          <a:xfrm>
            <a:off x="765653"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European Profiles</a:t>
            </a:r>
          </a:p>
        </p:txBody>
      </p:sp>
      <p:sp>
        <p:nvSpPr>
          <p:cNvPr id="124" name="Rectangle 123"/>
          <p:cNvSpPr>
            <a:spLocks noChangeArrowheads="1"/>
          </p:cNvSpPr>
          <p:nvPr/>
        </p:nvSpPr>
        <p:spPr bwMode="auto">
          <a:xfrm>
            <a:off x="1943130" y="3485719"/>
            <a:ext cx="1116000" cy="289984"/>
          </a:xfrm>
          <a:prstGeom prst="rect">
            <a:avLst/>
          </a:prstGeom>
          <a:solidFill>
            <a:schemeClr val="bg1">
              <a:lumMod val="85000"/>
              <a:alpha val="3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bg1">
                    <a:lumMod val="65000"/>
                  </a:schemeClr>
                </a:solidFill>
                <a:ea typeface="Verdana" charset="0"/>
                <a:cs typeface="Verdana" charset="0"/>
              </a:rPr>
              <a:t>Implementing Acts</a:t>
            </a:r>
          </a:p>
        </p:txBody>
      </p:sp>
      <p:sp>
        <p:nvSpPr>
          <p:cNvPr id="125" name="Rectangle 124"/>
          <p:cNvSpPr>
            <a:spLocks noChangeArrowheads="1"/>
          </p:cNvSpPr>
          <p:nvPr/>
        </p:nvSpPr>
        <p:spPr bwMode="auto">
          <a:xfrm>
            <a:off x="3120607"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Guidelines</a:t>
            </a:r>
          </a:p>
        </p:txBody>
      </p:sp>
      <p:sp>
        <p:nvSpPr>
          <p:cNvPr id="127" name="Rectangle 126"/>
          <p:cNvSpPr>
            <a:spLocks noChangeArrowheads="1"/>
          </p:cNvSpPr>
          <p:nvPr/>
        </p:nvSpPr>
        <p:spPr bwMode="auto">
          <a:xfrm>
            <a:off x="762768" y="3824215"/>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Access Point specifications</a:t>
            </a:r>
          </a:p>
        </p:txBody>
      </p:sp>
      <p:sp>
        <p:nvSpPr>
          <p:cNvPr id="58" name="Oval 57"/>
          <p:cNvSpPr/>
          <p:nvPr/>
        </p:nvSpPr>
        <p:spPr bwMode="auto">
          <a:xfrm>
            <a:off x="5256717" y="2034363"/>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01" name="Oval 100"/>
          <p:cNvSpPr/>
          <p:nvPr/>
        </p:nvSpPr>
        <p:spPr bwMode="auto">
          <a:xfrm>
            <a:off x="5148064" y="20337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39" name="Oval 138"/>
          <p:cNvSpPr/>
          <p:nvPr/>
        </p:nvSpPr>
        <p:spPr bwMode="auto">
          <a:xfrm>
            <a:off x="5362499" y="2034363"/>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45" name="Oval 144"/>
          <p:cNvSpPr/>
          <p:nvPr/>
        </p:nvSpPr>
        <p:spPr bwMode="auto">
          <a:xfrm>
            <a:off x="6962931" y="1964589"/>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46" name="Oval 145"/>
          <p:cNvSpPr/>
          <p:nvPr/>
        </p:nvSpPr>
        <p:spPr bwMode="auto">
          <a:xfrm>
            <a:off x="6854278"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47" name="Oval 146"/>
          <p:cNvSpPr/>
          <p:nvPr/>
        </p:nvSpPr>
        <p:spPr bwMode="auto">
          <a:xfrm>
            <a:off x="7068713" y="1964589"/>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49" name="Oval 148"/>
          <p:cNvSpPr/>
          <p:nvPr/>
        </p:nvSpPr>
        <p:spPr bwMode="auto">
          <a:xfrm>
            <a:off x="2856965" y="196516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50" name="Oval 149"/>
          <p:cNvSpPr/>
          <p:nvPr/>
        </p:nvSpPr>
        <p:spPr bwMode="auto">
          <a:xfrm>
            <a:off x="2748312"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51" name="Oval 150"/>
          <p:cNvSpPr/>
          <p:nvPr/>
        </p:nvSpPr>
        <p:spPr bwMode="auto">
          <a:xfrm>
            <a:off x="2962747" y="196516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69" name="Oval 168"/>
          <p:cNvSpPr/>
          <p:nvPr/>
        </p:nvSpPr>
        <p:spPr bwMode="auto">
          <a:xfrm>
            <a:off x="1580243" y="196516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70" name="Oval 169"/>
          <p:cNvSpPr/>
          <p:nvPr/>
        </p:nvSpPr>
        <p:spPr bwMode="auto">
          <a:xfrm>
            <a:off x="1471590"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71" name="Oval 170"/>
          <p:cNvSpPr/>
          <p:nvPr/>
        </p:nvSpPr>
        <p:spPr bwMode="auto">
          <a:xfrm>
            <a:off x="1686025" y="196516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77" name="Oval 176"/>
          <p:cNvSpPr/>
          <p:nvPr/>
        </p:nvSpPr>
        <p:spPr bwMode="auto">
          <a:xfrm>
            <a:off x="1685050" y="371011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78" name="Oval 177"/>
          <p:cNvSpPr/>
          <p:nvPr/>
        </p:nvSpPr>
        <p:spPr bwMode="auto">
          <a:xfrm>
            <a:off x="1576397" y="371011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79" name="Oval 178"/>
          <p:cNvSpPr/>
          <p:nvPr/>
        </p:nvSpPr>
        <p:spPr bwMode="auto">
          <a:xfrm>
            <a:off x="1790832" y="371011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grpSp>
        <p:nvGrpSpPr>
          <p:cNvPr id="4" name="Group 3"/>
          <p:cNvGrpSpPr/>
          <p:nvPr/>
        </p:nvGrpSpPr>
        <p:grpSpPr>
          <a:xfrm>
            <a:off x="8054351" y="1977694"/>
            <a:ext cx="301565" cy="90000"/>
            <a:chOff x="8054351" y="1767699"/>
            <a:chExt cx="301565" cy="90000"/>
          </a:xfrm>
        </p:grpSpPr>
        <p:sp>
          <p:nvSpPr>
            <p:cNvPr id="209" name="Oval 208"/>
            <p:cNvSpPr/>
            <p:nvPr/>
          </p:nvSpPr>
          <p:spPr bwMode="auto">
            <a:xfrm>
              <a:off x="8163004" y="1767988"/>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210" name="Oval 209"/>
            <p:cNvSpPr/>
            <p:nvPr/>
          </p:nvSpPr>
          <p:spPr bwMode="auto">
            <a:xfrm>
              <a:off x="8054351" y="176769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211" name="Oval 210"/>
            <p:cNvSpPr/>
            <p:nvPr/>
          </p:nvSpPr>
          <p:spPr bwMode="auto">
            <a:xfrm>
              <a:off x="8268786" y="1767988"/>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grpSp>
      <p:sp>
        <p:nvSpPr>
          <p:cNvPr id="126" name="Oval 125"/>
          <p:cNvSpPr/>
          <p:nvPr/>
        </p:nvSpPr>
        <p:spPr bwMode="auto">
          <a:xfrm>
            <a:off x="4044379" y="203378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29" name="Oval 128"/>
          <p:cNvSpPr/>
          <p:nvPr/>
        </p:nvSpPr>
        <p:spPr bwMode="auto">
          <a:xfrm>
            <a:off x="3935726" y="20337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30" name="Oval 129"/>
          <p:cNvSpPr/>
          <p:nvPr/>
        </p:nvSpPr>
        <p:spPr bwMode="auto">
          <a:xfrm>
            <a:off x="4150161" y="203378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99" name="Rectangle 98"/>
          <p:cNvSpPr>
            <a:spLocks noChangeArrowheads="1"/>
          </p:cNvSpPr>
          <p:nvPr/>
        </p:nvSpPr>
        <p:spPr bwMode="auto">
          <a:xfrm>
            <a:off x="761962" y="4061998"/>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SMP specifications</a:t>
            </a:r>
          </a:p>
        </p:txBody>
      </p:sp>
      <p:sp>
        <p:nvSpPr>
          <p:cNvPr id="100" name="Rectangle 99"/>
          <p:cNvSpPr>
            <a:spLocks noChangeArrowheads="1"/>
          </p:cNvSpPr>
          <p:nvPr/>
        </p:nvSpPr>
        <p:spPr bwMode="auto">
          <a:xfrm>
            <a:off x="757523" y="431248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SML specifications</a:t>
            </a:r>
          </a:p>
        </p:txBody>
      </p:sp>
      <p:sp>
        <p:nvSpPr>
          <p:cNvPr id="77" name="TextBox 76"/>
          <p:cNvSpPr txBox="1"/>
          <p:nvPr/>
        </p:nvSpPr>
        <p:spPr>
          <a:xfrm>
            <a:off x="6324733" y="4263271"/>
            <a:ext cx="189154" cy="76944"/>
          </a:xfrm>
          <a:prstGeom prst="rect">
            <a:avLst/>
          </a:prstGeom>
          <a:noFill/>
        </p:spPr>
        <p:txBody>
          <a:bodyPr wrap="none" lIns="0" tIns="0" rIns="0" bIns="0" rtlCol="0">
            <a:spAutoFit/>
          </a:bodyPr>
          <a:lstStyle/>
          <a:p>
            <a:pPr eaLnBrk="0" fontAlgn="base" hangingPunct="0">
              <a:spcBef>
                <a:spcPct val="0"/>
              </a:spcBef>
              <a:spcAft>
                <a:spcPct val="0"/>
              </a:spcAft>
            </a:pPr>
            <a:r>
              <a:rPr lang="en-GB" sz="500" dirty="0">
                <a:solidFill>
                  <a:srgbClr val="646567"/>
                </a:solidFill>
              </a:rPr>
              <a:t>USER</a:t>
            </a:r>
          </a:p>
        </p:txBody>
      </p:sp>
      <p:cxnSp>
        <p:nvCxnSpPr>
          <p:cNvPr id="80" name="Straight Connector 79"/>
          <p:cNvCxnSpPr/>
          <p:nvPr/>
        </p:nvCxnSpPr>
        <p:spPr bwMode="auto">
          <a:xfrm>
            <a:off x="6303525" y="4218820"/>
            <a:ext cx="216024" cy="0"/>
          </a:xfrm>
          <a:prstGeom prst="line">
            <a:avLst/>
          </a:prstGeom>
          <a:noFill/>
          <a:ln w="9525" cap="rnd"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81" name="TextBox 80"/>
          <p:cNvSpPr txBox="1"/>
          <p:nvPr/>
        </p:nvSpPr>
        <p:spPr>
          <a:xfrm>
            <a:off x="6482307" y="4548762"/>
            <a:ext cx="2077492"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Cross-border projects – Private sector entities</a:t>
            </a:r>
          </a:p>
        </p:txBody>
      </p:sp>
      <p:sp>
        <p:nvSpPr>
          <p:cNvPr id="82" name="TextBox 81"/>
          <p:cNvSpPr txBox="1"/>
          <p:nvPr/>
        </p:nvSpPr>
        <p:spPr>
          <a:xfrm>
            <a:off x="6482308" y="4705702"/>
            <a:ext cx="823944"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Software vendors </a:t>
            </a:r>
          </a:p>
        </p:txBody>
      </p:sp>
      <p:sp>
        <p:nvSpPr>
          <p:cNvPr id="83" name="Oval 82"/>
          <p:cNvSpPr/>
          <p:nvPr/>
        </p:nvSpPr>
        <p:spPr bwMode="auto">
          <a:xfrm>
            <a:off x="6298390" y="4550329"/>
            <a:ext cx="122400" cy="121415"/>
          </a:xfrm>
          <a:prstGeom prst="ellipse">
            <a:avLst/>
          </a:prstGeom>
          <a:solidFill>
            <a:srgbClr val="C0000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84" name="Oval 83"/>
          <p:cNvSpPr/>
          <p:nvPr/>
        </p:nvSpPr>
        <p:spPr bwMode="auto">
          <a:xfrm>
            <a:off x="6298390" y="4707045"/>
            <a:ext cx="122400" cy="121415"/>
          </a:xfrm>
          <a:prstGeom prst="ellipse">
            <a:avLst/>
          </a:prstGeom>
          <a:solidFill>
            <a:srgbClr val="7030A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V</a:t>
            </a:r>
            <a:endParaRPr lang="en-GB" sz="450" dirty="0">
              <a:solidFill>
                <a:srgbClr val="FFFFFF"/>
              </a:solidFill>
            </a:endParaRPr>
          </a:p>
        </p:txBody>
      </p:sp>
      <p:sp>
        <p:nvSpPr>
          <p:cNvPr id="85" name="TextBox 84"/>
          <p:cNvSpPr txBox="1"/>
          <p:nvPr/>
        </p:nvSpPr>
        <p:spPr>
          <a:xfrm>
            <a:off x="6482307" y="4391823"/>
            <a:ext cx="2026196"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Cross-border projects – Public sector entities</a:t>
            </a:r>
          </a:p>
        </p:txBody>
      </p:sp>
      <p:sp>
        <p:nvSpPr>
          <p:cNvPr id="86" name="Oval 85"/>
          <p:cNvSpPr/>
          <p:nvPr/>
        </p:nvSpPr>
        <p:spPr bwMode="auto">
          <a:xfrm>
            <a:off x="6298390" y="4393166"/>
            <a:ext cx="122400" cy="121415"/>
          </a:xfrm>
          <a:prstGeom prst="ellipse">
            <a:avLst/>
          </a:prstGeom>
          <a:solidFill>
            <a:srgbClr val="00B0F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73" name="Oval 72"/>
          <p:cNvSpPr/>
          <p:nvPr/>
        </p:nvSpPr>
        <p:spPr bwMode="auto">
          <a:xfrm>
            <a:off x="5360934" y="2307909"/>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72" name="Rectangle 71"/>
          <p:cNvSpPr>
            <a:spLocks noChangeArrowheads="1"/>
          </p:cNvSpPr>
          <p:nvPr/>
        </p:nvSpPr>
        <p:spPr bwMode="auto">
          <a:xfrm>
            <a:off x="6027684" y="257007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Cost estimation </a:t>
            </a:r>
          </a:p>
          <a:p>
            <a:pPr marL="2381" algn="ctr"/>
            <a:r>
              <a:rPr lang="en-GB" altLang="en-US" sz="600" b="0" dirty="0">
                <a:solidFill>
                  <a:schemeClr val="tx1"/>
                </a:solidFill>
                <a:latin typeface="+mj-lt"/>
                <a:ea typeface="Verdana" charset="0"/>
                <a:cs typeface="Verdana" charset="0"/>
              </a:rPr>
              <a:t>tool</a:t>
            </a:r>
          </a:p>
        </p:txBody>
      </p:sp>
      <p:sp>
        <p:nvSpPr>
          <p:cNvPr id="74" name="Rectangle 73"/>
          <p:cNvSpPr>
            <a:spLocks noChangeArrowheads="1"/>
          </p:cNvSpPr>
          <p:nvPr/>
        </p:nvSpPr>
        <p:spPr bwMode="auto">
          <a:xfrm>
            <a:off x="3120607" y="382421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Security controls guidance</a:t>
            </a:r>
          </a:p>
        </p:txBody>
      </p:sp>
      <p:sp>
        <p:nvSpPr>
          <p:cNvPr id="75" name="Oval 74"/>
          <p:cNvSpPr/>
          <p:nvPr/>
        </p:nvSpPr>
        <p:spPr bwMode="auto">
          <a:xfrm>
            <a:off x="4043695" y="370798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76" name="Oval 75"/>
          <p:cNvSpPr/>
          <p:nvPr/>
        </p:nvSpPr>
        <p:spPr bwMode="auto">
          <a:xfrm>
            <a:off x="3935042" y="37079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87" name="Oval 86"/>
          <p:cNvSpPr/>
          <p:nvPr/>
        </p:nvSpPr>
        <p:spPr bwMode="auto">
          <a:xfrm>
            <a:off x="4149477" y="370798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88" name="Rectangle 87"/>
          <p:cNvSpPr>
            <a:spLocks noChangeArrowheads="1"/>
          </p:cNvSpPr>
          <p:nvPr/>
        </p:nvSpPr>
        <p:spPr bwMode="auto">
          <a:xfrm>
            <a:off x="6157667" y="382421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Connector specifications</a:t>
            </a:r>
          </a:p>
        </p:txBody>
      </p:sp>
      <p:sp>
        <p:nvSpPr>
          <p:cNvPr id="90" name="Oval 89"/>
          <p:cNvSpPr/>
          <p:nvPr/>
        </p:nvSpPr>
        <p:spPr bwMode="auto">
          <a:xfrm>
            <a:off x="7080170" y="3705475"/>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91" name="Oval 90"/>
          <p:cNvSpPr/>
          <p:nvPr/>
        </p:nvSpPr>
        <p:spPr bwMode="auto">
          <a:xfrm>
            <a:off x="6971517" y="3705475"/>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92" name="Oval 91"/>
          <p:cNvSpPr/>
          <p:nvPr/>
        </p:nvSpPr>
        <p:spPr bwMode="auto">
          <a:xfrm>
            <a:off x="7185952" y="3705475"/>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93" name="Oval 92"/>
          <p:cNvSpPr/>
          <p:nvPr/>
        </p:nvSpPr>
        <p:spPr bwMode="auto">
          <a:xfrm>
            <a:off x="4158078" y="2299884"/>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94" name="Text Placeholder 4">
            <a:extLst>
              <a:ext uri="{FF2B5EF4-FFF2-40B4-BE49-F238E27FC236}">
                <a16:creationId xmlns:a16="http://schemas.microsoft.com/office/drawing/2014/main" id="{A792A9A5-247E-4A43-98F9-78D1A0BB58DE}"/>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800" b="0" dirty="0"/>
              <a:t>The eDelivery Building Block SOC provides an overview of the different services it offers and defines who are the users through a set of icons:</a:t>
            </a:r>
          </a:p>
        </p:txBody>
      </p:sp>
      <p:sp>
        <p:nvSpPr>
          <p:cNvPr id="5" name="Rectangle: Rounded Corners 4">
            <a:extLst>
              <a:ext uri="{FF2B5EF4-FFF2-40B4-BE49-F238E27FC236}">
                <a16:creationId xmlns:a16="http://schemas.microsoft.com/office/drawing/2014/main" id="{1FC69D0A-5E62-5ED9-CDEA-A5F45AD0218A}"/>
              </a:ext>
            </a:extLst>
          </p:cNvPr>
          <p:cNvSpPr/>
          <p:nvPr/>
        </p:nvSpPr>
        <p:spPr bwMode="auto">
          <a:xfrm>
            <a:off x="6482308" y="123478"/>
            <a:ext cx="2410172" cy="558569"/>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100" b="0" baseline="30000" dirty="0">
                <a:effectLst/>
                <a:latin typeface="Calibri" panose="020F0502020204030204" pitchFamily="34" charset="0"/>
                <a:ea typeface="Calibri" panose="020F0502020204030204" pitchFamily="34" charset="0"/>
                <a:cs typeface="Times New Roman" panose="02020603050405020304" pitchFamily="18" charset="0"/>
              </a:rPr>
              <a:t>Please note, that this eDelivery SOC serves as an illustrative example and may not correspond to their latest version of the SOC. For more information about eDelivery services, visit their website </a:t>
            </a:r>
            <a:r>
              <a:rPr lang="en-US" sz="1100" b="0" u="sng" baseline="300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here</a:t>
            </a:r>
            <a:r>
              <a:rPr lang="en-US" sz="1100" b="0" baseline="30000" dirty="0">
                <a:effectLst/>
                <a:latin typeface="Calibri" panose="020F0502020204030204" pitchFamily="34" charset="0"/>
                <a:ea typeface="Calibri" panose="020F0502020204030204" pitchFamily="34" charset="0"/>
                <a:cs typeface="Times New Roman" panose="02020603050405020304" pitchFamily="18" charset="0"/>
              </a:rPr>
              <a:t>.</a:t>
            </a:r>
            <a:endParaRPr lang="en-GB" sz="1100" b="0" baseline="30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84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Step 2: Create a Service Offering Canvas for your solution</a:t>
            </a:r>
            <a:endParaRPr lang="en-GB" sz="1400" b="1" dirty="0">
              <a:solidFill>
                <a:schemeClr val="accent1"/>
              </a:solidFill>
            </a:endParaRPr>
          </a:p>
        </p:txBody>
      </p:sp>
      <p:sp>
        <p:nvSpPr>
          <p:cNvPr id="5" name="Text Placeholder 4">
            <a:extLst>
              <a:ext uri="{FF2B5EF4-FFF2-40B4-BE49-F238E27FC236}">
                <a16:creationId xmlns:a16="http://schemas.microsoft.com/office/drawing/2014/main" id="{51115C55-F061-0149-A4C4-7D75572A2395}"/>
              </a:ext>
            </a:extLst>
          </p:cNvPr>
          <p:cNvSpPr>
            <a:spLocks noGrp="1"/>
          </p:cNvSpPr>
          <p:nvPr>
            <p:ph type="body" sz="quarter" idx="10"/>
          </p:nvPr>
        </p:nvSpPr>
        <p:spPr>
          <a:xfrm>
            <a:off x="467544" y="771550"/>
            <a:ext cx="8218488" cy="216189"/>
          </a:xfrm>
        </p:spPr>
        <p:txBody>
          <a:bodyPr/>
          <a:lstStyle/>
          <a:p>
            <a:pPr marL="0" indent="0">
              <a:buNone/>
            </a:pPr>
            <a:r>
              <a:rPr lang="en-GB" sz="800" dirty="0"/>
              <a:t>Fill in the services you offer across the different categories and add icons to each in order to specify the user of each service.</a:t>
            </a:r>
          </a:p>
        </p:txBody>
      </p:sp>
      <p:sp>
        <p:nvSpPr>
          <p:cNvPr id="36" name="Rectangle 35"/>
          <p:cNvSpPr>
            <a:spLocks/>
          </p:cNvSpPr>
          <p:nvPr/>
        </p:nvSpPr>
        <p:spPr>
          <a:xfrm>
            <a:off x="5740445" y="1117221"/>
            <a:ext cx="2914606" cy="193891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22" name="Rectangle 21"/>
          <p:cNvSpPr>
            <a:spLocks/>
          </p:cNvSpPr>
          <p:nvPr/>
        </p:nvSpPr>
        <p:spPr>
          <a:xfrm>
            <a:off x="522299" y="4676795"/>
            <a:ext cx="6506714" cy="239972"/>
          </a:xfrm>
          <a:prstGeom prst="rect">
            <a:avLst/>
          </a:prstGeom>
          <a:noFill/>
          <a:ln>
            <a:noFill/>
          </a:ln>
          <a:effectLst/>
        </p:spPr>
        <p:txBody>
          <a:bodyPr vert="horz" wrap="square" lIns="68580" tIns="34290" rIns="68580" bIns="34290" numCol="1" rtlCol="0" anchor="b"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endParaRPr lang="en-GB" sz="900" dirty="0">
              <a:solidFill>
                <a:srgbClr val="109985"/>
              </a:solidFill>
              <a:latin typeface="+mj-lt"/>
              <a:ea typeface="Verdana" charset="0"/>
              <a:cs typeface="Verdana" charset="0"/>
            </a:endParaRPr>
          </a:p>
          <a:p>
            <a:pPr marL="2381"/>
            <a:r>
              <a:rPr lang="en-GB" sz="900" dirty="0">
                <a:solidFill>
                  <a:srgbClr val="109985"/>
                </a:solidFill>
                <a:latin typeface="+mj-lt"/>
                <a:ea typeface="Verdana" charset="0"/>
                <a:cs typeface="Verdana" charset="0"/>
              </a:rPr>
              <a:t>CORE SERVICES  </a:t>
            </a:r>
            <a:r>
              <a:rPr lang="en-GB" sz="600" b="0" i="1" dirty="0">
                <a:solidFill>
                  <a:schemeClr val="tx1"/>
                </a:solidFill>
                <a:latin typeface="+mj-lt"/>
                <a:ea typeface="Verdana" charset="0"/>
                <a:cs typeface="Verdana" charset="0"/>
              </a:rPr>
              <a:t>facilitate cross-border/ cross-sector technical interoperability among heterogeneous information systems</a:t>
            </a:r>
          </a:p>
        </p:txBody>
      </p:sp>
      <p:sp>
        <p:nvSpPr>
          <p:cNvPr id="23" name="Rectangle 22"/>
          <p:cNvSpPr>
            <a:spLocks noChangeArrowheads="1"/>
          </p:cNvSpPr>
          <p:nvPr/>
        </p:nvSpPr>
        <p:spPr bwMode="auto">
          <a:xfrm>
            <a:off x="645430" y="1530027"/>
            <a:ext cx="1119561"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dirty="0">
                <a:solidFill>
                  <a:schemeClr val="bg1"/>
                </a:solidFill>
                <a:latin typeface="+mj-lt"/>
                <a:ea typeface="Verdana" charset="0"/>
                <a:cs typeface="Verdana" charset="0"/>
              </a:rPr>
              <a:t>SOFTWARE</a:t>
            </a:r>
          </a:p>
        </p:txBody>
      </p:sp>
      <p:sp>
        <p:nvSpPr>
          <p:cNvPr id="24" name="Rectangle 23"/>
          <p:cNvSpPr>
            <a:spLocks noChangeArrowheads="1"/>
          </p:cNvSpPr>
          <p:nvPr/>
        </p:nvSpPr>
        <p:spPr bwMode="auto">
          <a:xfrm>
            <a:off x="6032390" y="1530027"/>
            <a:ext cx="2301549" cy="171983"/>
          </a:xfrm>
          <a:prstGeom prst="rect">
            <a:avLst/>
          </a:prstGeom>
          <a:solidFill>
            <a:schemeClr val="accent3">
              <a:lumMod val="7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a:solidFill>
                  <a:schemeClr val="bg1"/>
                </a:solidFill>
                <a:latin typeface="+mj-lt"/>
                <a:ea typeface="Verdana" charset="0"/>
                <a:cs typeface="Verdana" charset="0"/>
              </a:rPr>
              <a:t>STAKEHOLDER MANAGEMENT</a:t>
            </a:r>
            <a:endParaRPr lang="en-GB" altLang="en-US" sz="700" dirty="0">
              <a:solidFill>
                <a:schemeClr val="bg1"/>
              </a:solidFill>
              <a:latin typeface="+mj-lt"/>
              <a:ea typeface="Verdana" charset="0"/>
              <a:cs typeface="Verdana" charset="0"/>
            </a:endParaRPr>
          </a:p>
        </p:txBody>
      </p:sp>
      <p:sp>
        <p:nvSpPr>
          <p:cNvPr id="25" name="Rectangle 24"/>
          <p:cNvSpPr>
            <a:spLocks noChangeArrowheads="1"/>
          </p:cNvSpPr>
          <p:nvPr/>
        </p:nvSpPr>
        <p:spPr bwMode="auto">
          <a:xfrm>
            <a:off x="6032390"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err="1">
                <a:solidFill>
                  <a:schemeClr val="tx1"/>
                </a:solidFill>
                <a:latin typeface="+mj-lt"/>
                <a:ea typeface="Verdana" charset="0"/>
                <a:cs typeface="Verdana" charset="0"/>
              </a:rPr>
              <a:t>Onboarding</a:t>
            </a:r>
            <a:endParaRPr lang="en-GB" altLang="en-US" sz="700" b="0" dirty="0">
              <a:solidFill>
                <a:schemeClr val="tx1"/>
              </a:solidFill>
              <a:latin typeface="+mj-lt"/>
              <a:ea typeface="Verdana" charset="0"/>
              <a:cs typeface="Verdana" charset="0"/>
            </a:endParaRPr>
          </a:p>
        </p:txBody>
      </p:sp>
      <p:sp>
        <p:nvSpPr>
          <p:cNvPr id="26" name="Rectangle 25"/>
          <p:cNvSpPr>
            <a:spLocks noChangeArrowheads="1"/>
          </p:cNvSpPr>
          <p:nvPr/>
        </p:nvSpPr>
        <p:spPr bwMode="auto">
          <a:xfrm>
            <a:off x="7212093"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Follow-up</a:t>
            </a:r>
          </a:p>
        </p:txBody>
      </p:sp>
      <p:sp>
        <p:nvSpPr>
          <p:cNvPr id="27" name="Rectangle 26"/>
          <p:cNvSpPr>
            <a:spLocks noChangeArrowheads="1"/>
          </p:cNvSpPr>
          <p:nvPr/>
        </p:nvSpPr>
        <p:spPr bwMode="auto">
          <a:xfrm>
            <a:off x="430307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Support</a:t>
            </a:r>
          </a:p>
        </p:txBody>
      </p:sp>
      <p:sp>
        <p:nvSpPr>
          <p:cNvPr id="28" name="Rectangle 27"/>
          <p:cNvSpPr>
            <a:spLocks noChangeArrowheads="1"/>
          </p:cNvSpPr>
          <p:nvPr/>
        </p:nvSpPr>
        <p:spPr bwMode="auto">
          <a:xfrm>
            <a:off x="310873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Testing</a:t>
            </a:r>
          </a:p>
        </p:txBody>
      </p:sp>
      <p:sp>
        <p:nvSpPr>
          <p:cNvPr id="30" name="Rectangle 29"/>
          <p:cNvSpPr>
            <a:spLocks noChangeArrowheads="1"/>
          </p:cNvSpPr>
          <p:nvPr/>
        </p:nvSpPr>
        <p:spPr bwMode="auto">
          <a:xfrm>
            <a:off x="430307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32" name="Rectangle 31"/>
          <p:cNvSpPr>
            <a:spLocks noChangeArrowheads="1"/>
          </p:cNvSpPr>
          <p:nvPr/>
        </p:nvSpPr>
        <p:spPr bwMode="auto">
          <a:xfrm>
            <a:off x="1921078" y="1530027"/>
            <a:ext cx="3501678"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dirty="0">
                <a:solidFill>
                  <a:schemeClr val="bg1"/>
                </a:solidFill>
                <a:latin typeface="+mj-lt"/>
                <a:ea typeface="Verdana" charset="0"/>
                <a:cs typeface="Verdana" charset="0"/>
              </a:rPr>
              <a:t>OPERATIONS</a:t>
            </a:r>
          </a:p>
        </p:txBody>
      </p:sp>
      <p:sp>
        <p:nvSpPr>
          <p:cNvPr id="33" name="Rectangle 32"/>
          <p:cNvSpPr>
            <a:spLocks noChangeArrowheads="1"/>
          </p:cNvSpPr>
          <p:nvPr/>
        </p:nvSpPr>
        <p:spPr bwMode="auto">
          <a:xfrm>
            <a:off x="192107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Managed Services</a:t>
            </a:r>
          </a:p>
        </p:txBody>
      </p:sp>
      <p:sp>
        <p:nvSpPr>
          <p:cNvPr id="35" name="Rectangle 34"/>
          <p:cNvSpPr>
            <a:spLocks noChangeArrowheads="1"/>
          </p:cNvSpPr>
          <p:nvPr/>
        </p:nvSpPr>
        <p:spPr bwMode="auto">
          <a:xfrm>
            <a:off x="64543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b="0" dirty="0">
                <a:solidFill>
                  <a:schemeClr val="tx1"/>
                </a:solidFill>
                <a:latin typeface="+mj-lt"/>
                <a:ea typeface="Verdana" charset="0"/>
                <a:cs typeface="Verdana" charset="0"/>
              </a:rPr>
              <a:t>Sample software</a:t>
            </a:r>
          </a:p>
        </p:txBody>
      </p:sp>
      <p:sp>
        <p:nvSpPr>
          <p:cNvPr id="3" name="TextBox 2"/>
          <p:cNvSpPr txBox="1"/>
          <p:nvPr/>
        </p:nvSpPr>
        <p:spPr>
          <a:xfrm>
            <a:off x="467544" y="1149953"/>
            <a:ext cx="3835526" cy="230832"/>
          </a:xfrm>
          <a:prstGeom prst="rect">
            <a:avLst/>
          </a:prstGeom>
          <a:noFill/>
        </p:spPr>
        <p:txBody>
          <a:bodyPr wrap="square" rtlCol="0">
            <a:spAutoFit/>
          </a:bodyPr>
          <a:lstStyle/>
          <a:p>
            <a:pPr marL="2381"/>
            <a:r>
              <a:rPr lang="en-GB" sz="900" dirty="0">
                <a:solidFill>
                  <a:srgbClr val="002060"/>
                </a:solidFill>
                <a:latin typeface="+mj-lt"/>
                <a:ea typeface="Verdana" charset="0"/>
                <a:cs typeface="Verdana" charset="0"/>
              </a:rPr>
              <a:t>ENABLING SERVICES  </a:t>
            </a:r>
            <a:r>
              <a:rPr lang="en-GB" sz="600" b="0" i="1" dirty="0">
                <a:solidFill>
                  <a:schemeClr val="tx1"/>
                </a:solidFill>
                <a:latin typeface="+mj-lt"/>
                <a:ea typeface="Verdana" charset="0"/>
                <a:cs typeface="Verdana" charset="0"/>
              </a:rPr>
              <a:t>enable the adoption of the core services </a:t>
            </a:r>
          </a:p>
        </p:txBody>
      </p:sp>
      <p:sp>
        <p:nvSpPr>
          <p:cNvPr id="45" name="TextBox 44"/>
          <p:cNvSpPr txBox="1"/>
          <p:nvPr/>
        </p:nvSpPr>
        <p:spPr>
          <a:xfrm>
            <a:off x="5721339" y="1131193"/>
            <a:ext cx="3099133" cy="230832"/>
          </a:xfrm>
          <a:prstGeom prst="rect">
            <a:avLst/>
          </a:prstGeom>
          <a:noFill/>
        </p:spPr>
        <p:txBody>
          <a:bodyPr wrap="square" rtlCol="0">
            <a:spAutoFit/>
          </a:bodyPr>
          <a:lstStyle/>
          <a:p>
            <a:pPr marL="2381"/>
            <a:r>
              <a:rPr lang="en-GB" sz="900" dirty="0">
                <a:solidFill>
                  <a:srgbClr val="E6C500"/>
                </a:solidFill>
                <a:latin typeface="+mj-lt"/>
                <a:ea typeface="Verdana" charset="0"/>
                <a:cs typeface="Verdana" charset="0"/>
              </a:rPr>
              <a:t>ENHANCING SERVICES </a:t>
            </a:r>
            <a:r>
              <a:rPr lang="en-GB" sz="600" b="0" i="1" dirty="0">
                <a:solidFill>
                  <a:schemeClr val="tx1"/>
                </a:solidFill>
                <a:latin typeface="+mj-lt"/>
                <a:ea typeface="Verdana" charset="0"/>
                <a:cs typeface="Verdana" charset="0"/>
              </a:rPr>
              <a:t>enhance customer experience</a:t>
            </a:r>
          </a:p>
        </p:txBody>
      </p:sp>
      <p:sp>
        <p:nvSpPr>
          <p:cNvPr id="49" name="Rectangle 48"/>
          <p:cNvSpPr>
            <a:spLocks/>
          </p:cNvSpPr>
          <p:nvPr/>
        </p:nvSpPr>
        <p:spPr>
          <a:xfrm>
            <a:off x="496138" y="1117222"/>
            <a:ext cx="5150554" cy="1941666"/>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0" name="Rectangle 49"/>
          <p:cNvSpPr>
            <a:spLocks/>
          </p:cNvSpPr>
          <p:nvPr/>
        </p:nvSpPr>
        <p:spPr>
          <a:xfrm>
            <a:off x="496139" y="3163370"/>
            <a:ext cx="8158912" cy="175339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9" name="Rectangle 58"/>
          <p:cNvSpPr>
            <a:spLocks noChangeArrowheads="1"/>
          </p:cNvSpPr>
          <p:nvPr/>
        </p:nvSpPr>
        <p:spPr bwMode="auto">
          <a:xfrm>
            <a:off x="3108738"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2" name="Rectangle 61"/>
          <p:cNvSpPr>
            <a:spLocks noChangeArrowheads="1"/>
          </p:cNvSpPr>
          <p:nvPr/>
        </p:nvSpPr>
        <p:spPr bwMode="auto">
          <a:xfrm>
            <a:off x="192099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5" name="Rectangle 64"/>
          <p:cNvSpPr>
            <a:spLocks noChangeArrowheads="1"/>
          </p:cNvSpPr>
          <p:nvPr/>
        </p:nvSpPr>
        <p:spPr bwMode="auto">
          <a:xfrm>
            <a:off x="64543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8" name="Rectangle 67"/>
          <p:cNvSpPr>
            <a:spLocks noChangeArrowheads="1"/>
          </p:cNvSpPr>
          <p:nvPr/>
        </p:nvSpPr>
        <p:spPr bwMode="auto">
          <a:xfrm>
            <a:off x="6024344"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71" name="Rectangle 70"/>
          <p:cNvSpPr>
            <a:spLocks noChangeArrowheads="1"/>
          </p:cNvSpPr>
          <p:nvPr/>
        </p:nvSpPr>
        <p:spPr bwMode="auto">
          <a:xfrm>
            <a:off x="7212093"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78" name="Rectangle 77"/>
          <p:cNvSpPr>
            <a:spLocks/>
          </p:cNvSpPr>
          <p:nvPr/>
        </p:nvSpPr>
        <p:spPr>
          <a:xfrm>
            <a:off x="4979606" y="3266253"/>
            <a:ext cx="2293476"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STANDARDS OF ESOs</a:t>
            </a:r>
          </a:p>
        </p:txBody>
      </p:sp>
      <p:sp>
        <p:nvSpPr>
          <p:cNvPr id="79" name="Rectangle 78"/>
          <p:cNvSpPr>
            <a:spLocks noChangeArrowheads="1"/>
          </p:cNvSpPr>
          <p:nvPr/>
        </p:nvSpPr>
        <p:spPr bwMode="auto">
          <a:xfrm>
            <a:off x="4979605"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CEN Standards</a:t>
            </a:r>
          </a:p>
        </p:txBody>
      </p:sp>
      <p:sp>
        <p:nvSpPr>
          <p:cNvPr id="98" name="Rectangle 97"/>
          <p:cNvSpPr>
            <a:spLocks noChangeArrowheads="1"/>
          </p:cNvSpPr>
          <p:nvPr/>
        </p:nvSpPr>
        <p:spPr bwMode="auto">
          <a:xfrm>
            <a:off x="6157082"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ETSI Standards</a:t>
            </a:r>
          </a:p>
        </p:txBody>
      </p:sp>
      <p:sp>
        <p:nvSpPr>
          <p:cNvPr id="121" name="Rectangle 120"/>
          <p:cNvSpPr>
            <a:spLocks/>
          </p:cNvSpPr>
          <p:nvPr/>
        </p:nvSpPr>
        <p:spPr>
          <a:xfrm>
            <a:off x="765654" y="3271992"/>
            <a:ext cx="3470954"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TECHNICAL SPECIFICATIONS</a:t>
            </a:r>
          </a:p>
        </p:txBody>
      </p:sp>
      <p:sp>
        <p:nvSpPr>
          <p:cNvPr id="122" name="Rectangle 121"/>
          <p:cNvSpPr>
            <a:spLocks noChangeArrowheads="1"/>
          </p:cNvSpPr>
          <p:nvPr/>
        </p:nvSpPr>
        <p:spPr bwMode="auto">
          <a:xfrm>
            <a:off x="765653"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European Profiles</a:t>
            </a:r>
          </a:p>
        </p:txBody>
      </p:sp>
      <p:sp>
        <p:nvSpPr>
          <p:cNvPr id="124" name="Rectangle 123"/>
          <p:cNvSpPr>
            <a:spLocks noChangeArrowheads="1"/>
          </p:cNvSpPr>
          <p:nvPr/>
        </p:nvSpPr>
        <p:spPr bwMode="auto">
          <a:xfrm>
            <a:off x="1943130"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Acts</a:t>
            </a:r>
          </a:p>
        </p:txBody>
      </p:sp>
      <p:sp>
        <p:nvSpPr>
          <p:cNvPr id="125" name="Rectangle 124"/>
          <p:cNvSpPr>
            <a:spLocks noChangeArrowheads="1"/>
          </p:cNvSpPr>
          <p:nvPr/>
        </p:nvSpPr>
        <p:spPr bwMode="auto">
          <a:xfrm>
            <a:off x="3120607"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Guidelines</a:t>
            </a:r>
          </a:p>
        </p:txBody>
      </p:sp>
      <p:sp>
        <p:nvSpPr>
          <p:cNvPr id="127" name="Rectangle 126"/>
          <p:cNvSpPr>
            <a:spLocks noChangeArrowheads="1"/>
          </p:cNvSpPr>
          <p:nvPr/>
        </p:nvSpPr>
        <p:spPr bwMode="auto">
          <a:xfrm>
            <a:off x="762768" y="3824215"/>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77" name="TextBox 76"/>
          <p:cNvSpPr txBox="1"/>
          <p:nvPr/>
        </p:nvSpPr>
        <p:spPr>
          <a:xfrm>
            <a:off x="6324733" y="4263271"/>
            <a:ext cx="189154" cy="76944"/>
          </a:xfrm>
          <a:prstGeom prst="rect">
            <a:avLst/>
          </a:prstGeom>
          <a:noFill/>
        </p:spPr>
        <p:txBody>
          <a:bodyPr wrap="none" lIns="0" tIns="0" rIns="0" bIns="0" rtlCol="0">
            <a:spAutoFit/>
          </a:bodyPr>
          <a:lstStyle/>
          <a:p>
            <a:pPr eaLnBrk="0" fontAlgn="base" hangingPunct="0">
              <a:spcBef>
                <a:spcPct val="0"/>
              </a:spcBef>
              <a:spcAft>
                <a:spcPct val="0"/>
              </a:spcAft>
            </a:pPr>
            <a:r>
              <a:rPr lang="en-GB" sz="500" dirty="0">
                <a:solidFill>
                  <a:srgbClr val="646567"/>
                </a:solidFill>
              </a:rPr>
              <a:t>USER</a:t>
            </a:r>
          </a:p>
        </p:txBody>
      </p:sp>
      <p:cxnSp>
        <p:nvCxnSpPr>
          <p:cNvPr id="80" name="Straight Connector 79"/>
          <p:cNvCxnSpPr/>
          <p:nvPr/>
        </p:nvCxnSpPr>
        <p:spPr bwMode="auto">
          <a:xfrm>
            <a:off x="6303525" y="4218820"/>
            <a:ext cx="216024" cy="0"/>
          </a:xfrm>
          <a:prstGeom prst="line">
            <a:avLst/>
          </a:prstGeom>
          <a:noFill/>
          <a:ln w="9525" cap="rnd"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85" name="TextBox 84"/>
          <p:cNvSpPr txBox="1"/>
          <p:nvPr/>
        </p:nvSpPr>
        <p:spPr>
          <a:xfrm>
            <a:off x="6482307" y="4391823"/>
            <a:ext cx="73738"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a:t>
            </a:r>
          </a:p>
        </p:txBody>
      </p:sp>
      <p:sp>
        <p:nvSpPr>
          <p:cNvPr id="86" name="Oval 85"/>
          <p:cNvSpPr/>
          <p:nvPr/>
        </p:nvSpPr>
        <p:spPr bwMode="auto">
          <a:xfrm>
            <a:off x="6298390" y="4393166"/>
            <a:ext cx="122400" cy="121415"/>
          </a:xfrm>
          <a:prstGeom prst="ellipse">
            <a:avLst/>
          </a:prstGeom>
          <a:solidFill>
            <a:srgbClr val="00B0F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74" name="Rectangle 73"/>
          <p:cNvSpPr>
            <a:spLocks noChangeArrowheads="1"/>
          </p:cNvSpPr>
          <p:nvPr/>
        </p:nvSpPr>
        <p:spPr bwMode="auto">
          <a:xfrm>
            <a:off x="3120607" y="382421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88" name="Rectangle 87"/>
          <p:cNvSpPr>
            <a:spLocks noChangeArrowheads="1"/>
          </p:cNvSpPr>
          <p:nvPr/>
        </p:nvSpPr>
        <p:spPr bwMode="auto">
          <a:xfrm>
            <a:off x="6157667" y="382421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94" name="Rectangle 93">
            <a:extLst>
              <a:ext uri="{FF2B5EF4-FFF2-40B4-BE49-F238E27FC236}">
                <a16:creationId xmlns:a16="http://schemas.microsoft.com/office/drawing/2014/main" id="{3361171E-FC2E-AC41-88DA-F534CF361736}"/>
              </a:ext>
            </a:extLst>
          </p:cNvPr>
          <p:cNvSpPr>
            <a:spLocks noChangeArrowheads="1"/>
          </p:cNvSpPr>
          <p:nvPr/>
        </p:nvSpPr>
        <p:spPr bwMode="auto">
          <a:xfrm>
            <a:off x="4979605" y="3829729"/>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95" name="Rectangle 94">
            <a:extLst>
              <a:ext uri="{FF2B5EF4-FFF2-40B4-BE49-F238E27FC236}">
                <a16:creationId xmlns:a16="http://schemas.microsoft.com/office/drawing/2014/main" id="{6BDB1E09-D665-FC46-B791-6CE70F608FFB}"/>
              </a:ext>
            </a:extLst>
          </p:cNvPr>
          <p:cNvSpPr>
            <a:spLocks noChangeArrowheads="1"/>
          </p:cNvSpPr>
          <p:nvPr/>
        </p:nvSpPr>
        <p:spPr bwMode="auto">
          <a:xfrm>
            <a:off x="1944384" y="382203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Tree>
    <p:extLst>
      <p:ext uri="{BB962C8B-B14F-4D97-AF65-F5344CB8AC3E}">
        <p14:creationId xmlns:p14="http://schemas.microsoft.com/office/powerpoint/2010/main" val="3629520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BD8E-5F8B-B743-AD61-DECA3C3877DE}"/>
              </a:ext>
            </a:extLst>
          </p:cNvPr>
          <p:cNvSpPr>
            <a:spLocks noGrp="1"/>
          </p:cNvSpPr>
          <p:nvPr>
            <p:ph type="title"/>
          </p:nvPr>
        </p:nvSpPr>
        <p:spPr/>
        <p:txBody>
          <a:bodyPr/>
          <a:lstStyle/>
          <a:p>
            <a:r>
              <a:rPr lang="en-GB" i="0" dirty="0"/>
              <a:t>Thank you!</a:t>
            </a:r>
            <a:br>
              <a:rPr lang="en-GB" i="0" dirty="0"/>
            </a:br>
            <a:br>
              <a:rPr lang="en-GB" i="0" dirty="0"/>
            </a:br>
            <a:r>
              <a:rPr lang="en-GB" sz="1400" i="0" dirty="0">
                <a:latin typeface="Verdana" panose="020B0604030504040204" pitchFamily="34" charset="0"/>
                <a:ea typeface="Verdana" panose="020B0604030504040204" pitchFamily="34" charset="0"/>
                <a:cs typeface="Verdana" panose="020B0604030504040204" pitchFamily="34" charset="0"/>
              </a:rPr>
              <a:t>If you have any feedback or questions about the Service Offering Canvas, please reach out to us via email:</a:t>
            </a:r>
            <a:br>
              <a:rPr lang="en-GB" sz="1400" i="0" dirty="0">
                <a:latin typeface="Verdana" panose="020B0604030504040204" pitchFamily="34" charset="0"/>
                <a:ea typeface="Verdana" panose="020B0604030504040204" pitchFamily="34" charset="0"/>
                <a:cs typeface="Verdana" panose="020B0604030504040204" pitchFamily="34" charset="0"/>
              </a:rPr>
            </a:br>
            <a:br>
              <a:rPr lang="en-GB" sz="1400" i="0" dirty="0">
                <a:latin typeface="Verdana" panose="020B0604030504040204" pitchFamily="34" charset="0"/>
                <a:ea typeface="Verdana" panose="020B0604030504040204" pitchFamily="34" charset="0"/>
                <a:cs typeface="Verdana" panose="020B0604030504040204" pitchFamily="34" charset="0"/>
              </a:rPr>
            </a:br>
            <a:r>
              <a:rPr lang="en-GB" sz="1400" i="0" dirty="0">
                <a:latin typeface="Verdana" panose="020B0604030504040204" pitchFamily="34" charset="0"/>
                <a:ea typeface="Verdana" panose="020B0604030504040204" pitchFamily="34" charset="0"/>
                <a:cs typeface="Verdana" panose="020B0604030504040204" pitchFamily="34" charset="0"/>
              </a:rPr>
              <a:t>EC-DIGITAL-BUILDING-BLOCKS@ec.europa.eu</a:t>
            </a:r>
          </a:p>
        </p:txBody>
      </p:sp>
    </p:spTree>
    <p:extLst>
      <p:ext uri="{BB962C8B-B14F-4D97-AF65-F5344CB8AC3E}">
        <p14:creationId xmlns:p14="http://schemas.microsoft.com/office/powerpoint/2010/main" val="3968783714"/>
      </p:ext>
    </p:extLst>
  </p:cSld>
  <p:clrMapOvr>
    <a:masterClrMapping/>
  </p:clrMapOvr>
</p:sld>
</file>

<file path=ppt/theme/theme1.xml><?xml version="1.0" encoding="utf-8"?>
<a:theme xmlns:a="http://schemas.openxmlformats.org/drawingml/2006/main" name="1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5960ECD-CF3C-D04D-83B1-AF85AB3BA70B}"/>
    </a:ext>
  </a:extLst>
</a:theme>
</file>

<file path=ppt/theme/theme10.xml><?xml version="1.0" encoding="utf-8"?>
<a:theme xmlns:a="http://schemas.openxmlformats.org/drawingml/2006/main" name="9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B973245A-FA76-C448-A221-195441839F84}"/>
    </a:ext>
  </a:extLst>
</a:theme>
</file>

<file path=ppt/theme/theme11.xml><?xml version="1.0" encoding="utf-8"?>
<a:theme xmlns:a="http://schemas.openxmlformats.org/drawingml/2006/main" name="10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59B642BE-5092-8E45-9884-DBA71229B991}"/>
    </a:ext>
  </a:extLst>
</a:theme>
</file>

<file path=ppt/theme/theme12.xml><?xml version="1.0" encoding="utf-8"?>
<a:theme xmlns:a="http://schemas.openxmlformats.org/drawingml/2006/main" name="11_Slide_Master">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004494"/>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4E771881-0CD0-4C44-9A57-73D425F6C0DF}"/>
    </a:ext>
  </a:ext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Slide_Master">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004494"/>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5E7D5241-75D5-854F-A9B2-51E31C80B9FB}"/>
    </a:ext>
  </a:extLst>
</a:theme>
</file>

<file path=ppt/theme/theme3.xml><?xml version="1.0" encoding="utf-8"?>
<a:theme xmlns:a="http://schemas.openxmlformats.org/drawingml/2006/main" name="2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C7762F1C-5491-8245-8883-3DC5B29FE3A3}"/>
    </a:ext>
  </a:extLst>
</a:theme>
</file>

<file path=ppt/theme/theme4.xml><?xml version="1.0" encoding="utf-8"?>
<a:theme xmlns:a="http://schemas.openxmlformats.org/drawingml/2006/main" name="3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0A84BA3-9F00-DF46-AF7F-69E12FCA3AEA}"/>
    </a:ext>
  </a:extLst>
</a:theme>
</file>

<file path=ppt/theme/theme5.xml><?xml version="1.0" encoding="utf-8"?>
<a:theme xmlns:a="http://schemas.openxmlformats.org/drawingml/2006/main" name="EC_theme">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FFDB1A"/>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EFB879D8-9A54-3749-A407-85CB9381712F}"/>
    </a:ext>
  </a:extLst>
</a:theme>
</file>

<file path=ppt/theme/theme6.xml><?xml version="1.0" encoding="utf-8"?>
<a:theme xmlns:a="http://schemas.openxmlformats.org/drawingml/2006/main" name="4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4CE7CF5-2669-434F-A505-33740EF40C24}"/>
    </a:ext>
  </a:extLst>
</a:theme>
</file>

<file path=ppt/theme/theme7.xml><?xml version="1.0" encoding="utf-8"?>
<a:theme xmlns:a="http://schemas.openxmlformats.org/drawingml/2006/main" name="5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48F8C79A-7AE5-5C4C-ABA8-0AD8129E63BF}"/>
    </a:ext>
  </a:extLst>
</a:theme>
</file>

<file path=ppt/theme/theme8.xml><?xml version="1.0" encoding="utf-8"?>
<a:theme xmlns:a="http://schemas.openxmlformats.org/drawingml/2006/main" name="6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23BF625B-72D0-DC4C-BF50-C072910F4118}"/>
    </a:ext>
  </a:extLst>
</a:theme>
</file>

<file path=ppt/theme/theme9.xml><?xml version="1.0" encoding="utf-8"?>
<a:theme xmlns:a="http://schemas.openxmlformats.org/drawingml/2006/main" name="8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9D3873E9-DD7C-2C4C-9D95-3F50E48F51E1}"/>
    </a:ext>
  </a:extLst>
</a:theme>
</file>

<file path=docProps/app.xml><?xml version="1.0" encoding="utf-8"?>
<Properties xmlns="http://schemas.openxmlformats.org/officeDocument/2006/extended-properties" xmlns:vt="http://schemas.openxmlformats.org/officeDocument/2006/docPropsVTypes">
  <Template>1_Slide_Master</Template>
  <TotalTime>372</TotalTime>
  <Words>941</Words>
  <Application>Microsoft Office PowerPoint</Application>
  <PresentationFormat>On-screen Show (16:9)</PresentationFormat>
  <Paragraphs>168</Paragraphs>
  <Slides>9</Slides>
  <Notes>1</Notes>
  <HiddenSlides>0</HiddenSlides>
  <MMClips>0</MMClips>
  <ScaleCrop>false</ScaleCrop>
  <HeadingPairs>
    <vt:vector size="6" baseType="variant">
      <vt:variant>
        <vt:lpstr>Fonts Used</vt:lpstr>
      </vt:variant>
      <vt:variant>
        <vt:i4>5</vt:i4>
      </vt:variant>
      <vt:variant>
        <vt:lpstr>Theme</vt:lpstr>
      </vt:variant>
      <vt:variant>
        <vt:i4>12</vt:i4>
      </vt:variant>
      <vt:variant>
        <vt:lpstr>Slide Titles</vt:lpstr>
      </vt:variant>
      <vt:variant>
        <vt:i4>9</vt:i4>
      </vt:variant>
    </vt:vector>
  </HeadingPairs>
  <TitlesOfParts>
    <vt:vector size="26" baseType="lpstr">
      <vt:lpstr>Arial</vt:lpstr>
      <vt:lpstr>Calibri</vt:lpstr>
      <vt:lpstr>Nexa Black</vt:lpstr>
      <vt:lpstr>Times</vt:lpstr>
      <vt:lpstr>Verdana</vt:lpstr>
      <vt:lpstr>1_Slide_Master</vt:lpstr>
      <vt:lpstr>7_Slide_Master</vt:lpstr>
      <vt:lpstr>2_Slide_Master</vt:lpstr>
      <vt:lpstr>3_Slide_Master</vt:lpstr>
      <vt:lpstr>EC_theme</vt:lpstr>
      <vt:lpstr>4_Slide_Master</vt:lpstr>
      <vt:lpstr>5_Slide_Master</vt:lpstr>
      <vt:lpstr>6_Slide_Master</vt:lpstr>
      <vt:lpstr>8_Slide_Master</vt:lpstr>
      <vt:lpstr>9_Slide_Master</vt:lpstr>
      <vt:lpstr>10_Slide_Master</vt:lpstr>
      <vt:lpstr>11_Slide_Master</vt:lpstr>
      <vt:lpstr>V1.1 Service Offering Canvas Toolkit</vt:lpstr>
      <vt:lpstr>Introduction</vt:lpstr>
      <vt:lpstr>PowerPoint Presentation</vt:lpstr>
      <vt:lpstr>Benefits of using the Service Offering Canvas</vt:lpstr>
      <vt:lpstr>Example: DIGITAL Building Blocks  </vt:lpstr>
      <vt:lpstr>Step 1 </vt:lpstr>
      <vt:lpstr>Example: eDelivery Service Offering Canvas</vt:lpstr>
      <vt:lpstr>Step 2: Create a Service Offering Canvas for your solution</vt:lpstr>
      <vt:lpstr>Thank you!  If you have any feedback or questions about the Service Offering Canvas, please reach out to us via email:  EC-DIGITAL-BUILDING-BLOCKS@ec.europa.eu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Mc Grath, Nils (BE - Brussels)</dc:creator>
  <cp:lastModifiedBy>SHEVCHENKO Dina (DIGIT-EXT)</cp:lastModifiedBy>
  <cp:revision>21</cp:revision>
  <cp:lastPrinted>2017-07-11T09:46:13Z</cp:lastPrinted>
  <dcterms:created xsi:type="dcterms:W3CDTF">2018-11-21T08:48:51Z</dcterms:created>
  <dcterms:modified xsi:type="dcterms:W3CDTF">2024-07-22T11:47:05Z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2024-07-22T11:46:37Z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92c320b0-db16-4576-ba76-00a0620f9ebf</vt:lpwstr>
  </property>
  <property fmtid="{D5CDD505-2E9C-101B-9397-08002B2CF9AE}" pid="8" name="MSIP_Label_6bd9ddd1-4d20-43f6-abfa-fc3c07406f94_ContentBits">
    <vt:lpwstr>0</vt:lpwstr>
  </property>
</Properties>
</file>