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7" r:id="rId1"/>
  </p:sldMasterIdLst>
  <p:notesMasterIdLst>
    <p:notesMasterId r:id="rId6"/>
  </p:notesMasterIdLst>
  <p:handoutMasterIdLst>
    <p:handoutMasterId r:id="rId7"/>
  </p:handoutMasterIdLst>
  <p:sldIdLst>
    <p:sldId id="544" r:id="rId2"/>
    <p:sldId id="540" r:id="rId3"/>
    <p:sldId id="542" r:id="rId4"/>
    <p:sldId id="546" r:id="rId5"/>
  </p:sldIdLst>
  <p:sldSz cx="9144000" cy="6858000" type="screen4x3"/>
  <p:notesSz cx="6805613" cy="9939338"/>
  <p:defaultTex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pos="226" userDrawn="1">
          <p15:clr>
            <a:srgbClr val="A4A3A4"/>
          </p15:clr>
        </p15:guide>
        <p15:guide id="2" orient="horz" pos="1361" userDrawn="1">
          <p15:clr>
            <a:srgbClr val="A4A3A4"/>
          </p15:clr>
        </p15:guide>
      </p15:sldGuideLst>
    </p:ext>
    <p:ext uri="{2D200454-40CA-4A62-9FC3-DE9A4176ACB9}">
      <p15:notesGuideLst xmlns:p15="http://schemas.microsoft.com/office/powerpoint/2012/main" xmlns="">
        <p15:guide id="1" orient="horz" pos="3131" userDrawn="1">
          <p15:clr>
            <a:srgbClr val="A4A3A4"/>
          </p15:clr>
        </p15:guide>
        <p15:guide id="2" pos="214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inrich. Carola" initials="HC"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251D"/>
    <a:srgbClr val="FFCD00"/>
    <a:srgbClr val="EBECEE"/>
    <a:srgbClr val="FDFDFD"/>
    <a:srgbClr val="003764"/>
    <a:srgbClr val="FF9999"/>
    <a:srgbClr val="113C63"/>
    <a:srgbClr val="122D62"/>
    <a:srgbClr val="132F67"/>
    <a:srgbClr val="193E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D113A9D2-9D6B-4929-AA2D-F23B5EE8CBE7}" styleName="Designformatvorlage 2 - Akz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Designformatvorlage 1 - Akz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839" autoAdjust="0"/>
    <p:restoredTop sz="96433" autoAdjust="0"/>
  </p:normalViewPr>
  <p:slideViewPr>
    <p:cSldViewPr>
      <p:cViewPr>
        <p:scale>
          <a:sx n="103" d="100"/>
          <a:sy n="103" d="100"/>
        </p:scale>
        <p:origin x="-84" y="-72"/>
      </p:cViewPr>
      <p:guideLst>
        <p:guide orient="horz" pos="1361"/>
        <p:guide pos="226"/>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10" d="100"/>
        <a:sy n="110" d="100"/>
      </p:scale>
      <p:origin x="0" y="0"/>
    </p:cViewPr>
  </p:sorterViewPr>
  <p:notesViewPr>
    <p:cSldViewPr>
      <p:cViewPr varScale="1">
        <p:scale>
          <a:sx n="80" d="100"/>
          <a:sy n="80" d="100"/>
        </p:scale>
        <p:origin x="-2058" y="-84"/>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EBBEF2-4D6D-4A69-8276-31B24F36A9E1}"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de-DE"/>
        </a:p>
      </dgm:t>
    </dgm:pt>
    <dgm:pt modelId="{8783A5AC-9700-4122-9A64-06A8A19C3984}">
      <dgm:prSet phldrT="[Text]"/>
      <dgm:spPr/>
      <dgm:t>
        <a:bodyPr/>
        <a:lstStyle/>
        <a:p>
          <a:r>
            <a:rPr lang="en-NZ" noProof="0" dirty="0" smtClean="0"/>
            <a:t>Receive</a:t>
          </a:r>
          <a:endParaRPr lang="en-NZ" noProof="0" dirty="0"/>
        </a:p>
      </dgm:t>
    </dgm:pt>
    <dgm:pt modelId="{3F7EC303-F986-4A78-AFEE-6CF1381B3672}" type="parTrans" cxnId="{359CED31-7337-4EF5-B969-F5A881281431}">
      <dgm:prSet/>
      <dgm:spPr/>
      <dgm:t>
        <a:bodyPr/>
        <a:lstStyle/>
        <a:p>
          <a:endParaRPr lang="de-DE"/>
        </a:p>
      </dgm:t>
    </dgm:pt>
    <dgm:pt modelId="{DA296831-7AE2-4F91-BE05-5EE9FF94D9E1}" type="sibTrans" cxnId="{359CED31-7337-4EF5-B969-F5A881281431}">
      <dgm:prSet/>
      <dgm:spPr/>
      <dgm:t>
        <a:bodyPr/>
        <a:lstStyle/>
        <a:p>
          <a:endParaRPr lang="de-DE"/>
        </a:p>
      </dgm:t>
    </dgm:pt>
    <dgm:pt modelId="{F2F79ED7-01A6-4950-8B54-EE2EF21D2FB6}">
      <dgm:prSet phldrT="[Text]" custT="1"/>
      <dgm:spPr/>
      <dgm:t>
        <a:bodyPr/>
        <a:lstStyle/>
        <a:p>
          <a:pPr algn="l"/>
          <a:r>
            <a:rPr lang="de-DE" sz="1200" dirty="0" smtClean="0"/>
            <a:t>Transmission / Syntaxes / Standards</a:t>
          </a:r>
          <a:endParaRPr lang="de-DE" sz="1200" dirty="0"/>
        </a:p>
      </dgm:t>
    </dgm:pt>
    <dgm:pt modelId="{A122CEAB-C7AF-47BA-BC41-CB08301C0437}" type="parTrans" cxnId="{A5D9CDBC-A149-46D5-AFE9-BE93523ACF1C}">
      <dgm:prSet/>
      <dgm:spPr/>
      <dgm:t>
        <a:bodyPr/>
        <a:lstStyle/>
        <a:p>
          <a:endParaRPr lang="de-DE"/>
        </a:p>
      </dgm:t>
    </dgm:pt>
    <dgm:pt modelId="{FFD8723D-D51A-48CB-A060-13C1670F08D0}" type="sibTrans" cxnId="{A5D9CDBC-A149-46D5-AFE9-BE93523ACF1C}">
      <dgm:prSet/>
      <dgm:spPr/>
      <dgm:t>
        <a:bodyPr/>
        <a:lstStyle/>
        <a:p>
          <a:endParaRPr lang="de-DE"/>
        </a:p>
      </dgm:t>
    </dgm:pt>
    <dgm:pt modelId="{45723C14-FE7F-42F8-8A51-B933D4D11EA8}">
      <dgm:prSet phldrT="[Text]"/>
      <dgm:spPr/>
      <dgm:t>
        <a:bodyPr/>
        <a:lstStyle/>
        <a:p>
          <a:r>
            <a:rPr lang="de-DE" dirty="0" smtClean="0"/>
            <a:t>Convert</a:t>
          </a:r>
          <a:endParaRPr lang="de-DE" dirty="0"/>
        </a:p>
      </dgm:t>
    </dgm:pt>
    <dgm:pt modelId="{17C18039-84E3-498D-AD38-FFD5AAB79809}" type="parTrans" cxnId="{3679B688-4299-46D0-82AB-FE7C6DE785FF}">
      <dgm:prSet/>
      <dgm:spPr/>
      <dgm:t>
        <a:bodyPr/>
        <a:lstStyle/>
        <a:p>
          <a:endParaRPr lang="de-DE"/>
        </a:p>
      </dgm:t>
    </dgm:pt>
    <dgm:pt modelId="{0D5B8EE7-65F4-46EF-91F8-6B026226AA12}" type="sibTrans" cxnId="{3679B688-4299-46D0-82AB-FE7C6DE785FF}">
      <dgm:prSet/>
      <dgm:spPr/>
      <dgm:t>
        <a:bodyPr/>
        <a:lstStyle/>
        <a:p>
          <a:endParaRPr lang="de-DE"/>
        </a:p>
      </dgm:t>
    </dgm:pt>
    <dgm:pt modelId="{00FF723D-F631-433E-B4D8-A6F65387E6A1}">
      <dgm:prSet phldrT="[Text]" custT="1"/>
      <dgm:spPr/>
      <dgm:t>
        <a:bodyPr/>
        <a:lstStyle/>
        <a:p>
          <a:r>
            <a:rPr lang="de-DE" sz="1200" dirty="0" smtClean="0"/>
            <a:t>Mapping / Inhouse Format</a:t>
          </a:r>
          <a:endParaRPr lang="de-DE" sz="1200" dirty="0"/>
        </a:p>
      </dgm:t>
    </dgm:pt>
    <dgm:pt modelId="{67C61A25-509C-46AD-9F32-1F259BC1390B}" type="parTrans" cxnId="{1202154A-3330-414C-A5DF-08BCEBD1342A}">
      <dgm:prSet/>
      <dgm:spPr/>
      <dgm:t>
        <a:bodyPr/>
        <a:lstStyle/>
        <a:p>
          <a:endParaRPr lang="de-DE"/>
        </a:p>
      </dgm:t>
    </dgm:pt>
    <dgm:pt modelId="{7077ED02-0E7E-4E20-80BE-7DD318011882}" type="sibTrans" cxnId="{1202154A-3330-414C-A5DF-08BCEBD1342A}">
      <dgm:prSet/>
      <dgm:spPr/>
      <dgm:t>
        <a:bodyPr/>
        <a:lstStyle/>
        <a:p>
          <a:endParaRPr lang="de-DE"/>
        </a:p>
      </dgm:t>
    </dgm:pt>
    <dgm:pt modelId="{78EA6D44-3F75-4B2D-A4AA-3446FEFE38C7}">
      <dgm:prSet phldrT="[Text]"/>
      <dgm:spPr/>
      <dgm:t>
        <a:bodyPr/>
        <a:lstStyle/>
        <a:p>
          <a:r>
            <a:rPr lang="de-DE" smtClean="0"/>
            <a:t>Integrate</a:t>
          </a:r>
          <a:endParaRPr lang="de-DE" dirty="0"/>
        </a:p>
      </dgm:t>
    </dgm:pt>
    <dgm:pt modelId="{74E8F237-C2DD-4390-89F1-F3D97FEC7B7A}" type="parTrans" cxnId="{4EF62A98-EF97-4F8B-B749-5E0C53AF8574}">
      <dgm:prSet/>
      <dgm:spPr/>
      <dgm:t>
        <a:bodyPr/>
        <a:lstStyle/>
        <a:p>
          <a:endParaRPr lang="de-DE"/>
        </a:p>
      </dgm:t>
    </dgm:pt>
    <dgm:pt modelId="{C597AE1F-2DA0-4A8B-91D9-CB7CA82F22A9}" type="sibTrans" cxnId="{4EF62A98-EF97-4F8B-B749-5E0C53AF8574}">
      <dgm:prSet/>
      <dgm:spPr/>
      <dgm:t>
        <a:bodyPr/>
        <a:lstStyle/>
        <a:p>
          <a:endParaRPr lang="de-DE"/>
        </a:p>
      </dgm:t>
    </dgm:pt>
    <dgm:pt modelId="{E8EACECB-032A-4705-A4EE-A09D44C14658}">
      <dgm:prSet phldrT="[Text]" custT="1"/>
      <dgm:spPr/>
      <dgm:t>
        <a:bodyPr/>
        <a:lstStyle/>
        <a:p>
          <a:r>
            <a:rPr lang="de-DE" sz="1200" dirty="0" smtClean="0"/>
            <a:t>ERP System</a:t>
          </a:r>
          <a:endParaRPr lang="de-DE" sz="1200" dirty="0"/>
        </a:p>
      </dgm:t>
    </dgm:pt>
    <dgm:pt modelId="{69716793-F4B6-4C59-9408-36FDEE24721B}" type="parTrans" cxnId="{42D239E1-57CF-46BC-A693-527F4339DE80}">
      <dgm:prSet/>
      <dgm:spPr/>
      <dgm:t>
        <a:bodyPr/>
        <a:lstStyle/>
        <a:p>
          <a:endParaRPr lang="de-DE"/>
        </a:p>
      </dgm:t>
    </dgm:pt>
    <dgm:pt modelId="{663D7173-9438-433F-83F8-DBF30115CBDD}" type="sibTrans" cxnId="{42D239E1-57CF-46BC-A693-527F4339DE80}">
      <dgm:prSet/>
      <dgm:spPr/>
      <dgm:t>
        <a:bodyPr/>
        <a:lstStyle/>
        <a:p>
          <a:endParaRPr lang="de-DE"/>
        </a:p>
      </dgm:t>
    </dgm:pt>
    <dgm:pt modelId="{E93C8C02-8475-4632-8F94-1B7994DE7EDC}">
      <dgm:prSet/>
      <dgm:spPr/>
      <dgm:t>
        <a:bodyPr/>
        <a:lstStyle/>
        <a:p>
          <a:r>
            <a:rPr lang="en-CA" noProof="0" dirty="0" smtClean="0"/>
            <a:t>Process</a:t>
          </a:r>
          <a:endParaRPr lang="en-CA" noProof="0" dirty="0"/>
        </a:p>
      </dgm:t>
    </dgm:pt>
    <dgm:pt modelId="{E4FD6BF4-B008-4606-8ABB-86826924A4D6}" type="parTrans" cxnId="{CBAEAD59-B67F-43C6-9F37-09AFB6FDEB6C}">
      <dgm:prSet/>
      <dgm:spPr/>
      <dgm:t>
        <a:bodyPr/>
        <a:lstStyle/>
        <a:p>
          <a:endParaRPr lang="de-DE"/>
        </a:p>
      </dgm:t>
    </dgm:pt>
    <dgm:pt modelId="{02F86EFF-3D81-4B2D-9310-84D981105BD1}" type="sibTrans" cxnId="{CBAEAD59-B67F-43C6-9F37-09AFB6FDEB6C}">
      <dgm:prSet/>
      <dgm:spPr/>
      <dgm:t>
        <a:bodyPr/>
        <a:lstStyle/>
        <a:p>
          <a:endParaRPr lang="de-DE"/>
        </a:p>
      </dgm:t>
    </dgm:pt>
    <dgm:pt modelId="{9DCDD200-200A-402A-951B-0DB15CE0F97C}">
      <dgm:prSet custT="1"/>
      <dgm:spPr/>
      <dgm:t>
        <a:bodyPr/>
        <a:lstStyle/>
        <a:p>
          <a:r>
            <a:rPr lang="en-CA" sz="1200" noProof="0" dirty="0" smtClean="0"/>
            <a:t>Workflow /</a:t>
          </a:r>
          <a:br>
            <a:rPr lang="en-CA" sz="1200" noProof="0" dirty="0" smtClean="0"/>
          </a:br>
          <a:r>
            <a:rPr lang="en-CA" sz="1200" noProof="0" dirty="0" smtClean="0"/>
            <a:t>Archive</a:t>
          </a:r>
          <a:endParaRPr lang="en-CA" sz="1200" noProof="0" dirty="0"/>
        </a:p>
      </dgm:t>
    </dgm:pt>
    <dgm:pt modelId="{DFD33CC2-5EB9-46F5-91E4-33C88F43D26F}" type="parTrans" cxnId="{264CEB04-1B3B-43A1-9FEE-D9175F2A0B93}">
      <dgm:prSet/>
      <dgm:spPr/>
      <dgm:t>
        <a:bodyPr/>
        <a:lstStyle/>
        <a:p>
          <a:endParaRPr lang="de-DE"/>
        </a:p>
      </dgm:t>
    </dgm:pt>
    <dgm:pt modelId="{6A990A81-C968-4163-B377-415E8F7E99A4}" type="sibTrans" cxnId="{264CEB04-1B3B-43A1-9FEE-D9175F2A0B93}">
      <dgm:prSet/>
      <dgm:spPr/>
      <dgm:t>
        <a:bodyPr/>
        <a:lstStyle/>
        <a:p>
          <a:endParaRPr lang="de-DE"/>
        </a:p>
      </dgm:t>
    </dgm:pt>
    <dgm:pt modelId="{631F252D-929B-4B6A-9C20-D2AA9F8CDA38}" type="pres">
      <dgm:prSet presAssocID="{6DEBBEF2-4D6D-4A69-8276-31B24F36A9E1}" presName="rootnode" presStyleCnt="0">
        <dgm:presLayoutVars>
          <dgm:chMax/>
          <dgm:chPref/>
          <dgm:dir/>
          <dgm:animLvl val="lvl"/>
        </dgm:presLayoutVars>
      </dgm:prSet>
      <dgm:spPr/>
      <dgm:t>
        <a:bodyPr/>
        <a:lstStyle/>
        <a:p>
          <a:endParaRPr lang="de-DE"/>
        </a:p>
      </dgm:t>
    </dgm:pt>
    <dgm:pt modelId="{FDA2576F-BC06-454B-A18D-EFF411D861C9}" type="pres">
      <dgm:prSet presAssocID="{8783A5AC-9700-4122-9A64-06A8A19C3984}" presName="composite" presStyleCnt="0"/>
      <dgm:spPr/>
    </dgm:pt>
    <dgm:pt modelId="{60A14B6A-5C2F-44A9-89FB-2F5F19F47F92}" type="pres">
      <dgm:prSet presAssocID="{8783A5AC-9700-4122-9A64-06A8A19C3984}" presName="bentUpArrow1" presStyleLbl="alignImgPlace1" presStyleIdx="0" presStyleCnt="3"/>
      <dgm:spPr/>
    </dgm:pt>
    <dgm:pt modelId="{FC4AC5EF-480B-46C3-A4D0-BB8D9539A8DD}" type="pres">
      <dgm:prSet presAssocID="{8783A5AC-9700-4122-9A64-06A8A19C3984}" presName="ParentText" presStyleLbl="node1" presStyleIdx="0" presStyleCnt="4">
        <dgm:presLayoutVars>
          <dgm:chMax val="1"/>
          <dgm:chPref val="1"/>
          <dgm:bulletEnabled val="1"/>
        </dgm:presLayoutVars>
      </dgm:prSet>
      <dgm:spPr/>
      <dgm:t>
        <a:bodyPr/>
        <a:lstStyle/>
        <a:p>
          <a:endParaRPr lang="de-DE"/>
        </a:p>
      </dgm:t>
    </dgm:pt>
    <dgm:pt modelId="{EC752474-64F9-41A9-899A-8FF188CD118C}" type="pres">
      <dgm:prSet presAssocID="{8783A5AC-9700-4122-9A64-06A8A19C3984}" presName="ChildText" presStyleLbl="revTx" presStyleIdx="0" presStyleCnt="4" custScaleX="292421" custLinFactX="5515" custLinFactNeighborX="100000" custLinFactNeighborY="-68">
        <dgm:presLayoutVars>
          <dgm:chMax val="0"/>
          <dgm:chPref val="0"/>
          <dgm:bulletEnabled val="1"/>
        </dgm:presLayoutVars>
      </dgm:prSet>
      <dgm:spPr/>
      <dgm:t>
        <a:bodyPr/>
        <a:lstStyle/>
        <a:p>
          <a:endParaRPr lang="de-DE"/>
        </a:p>
      </dgm:t>
    </dgm:pt>
    <dgm:pt modelId="{8799093F-12D9-4E9D-9855-8D235FE7D0F1}" type="pres">
      <dgm:prSet presAssocID="{DA296831-7AE2-4F91-BE05-5EE9FF94D9E1}" presName="sibTrans" presStyleCnt="0"/>
      <dgm:spPr/>
    </dgm:pt>
    <dgm:pt modelId="{2BF47E23-CA38-4A56-8F20-8894B81F8E5D}" type="pres">
      <dgm:prSet presAssocID="{45723C14-FE7F-42F8-8A51-B933D4D11EA8}" presName="composite" presStyleCnt="0"/>
      <dgm:spPr/>
    </dgm:pt>
    <dgm:pt modelId="{ED0EBD19-E319-47FA-8B93-41E3622D23DA}" type="pres">
      <dgm:prSet presAssocID="{45723C14-FE7F-42F8-8A51-B933D4D11EA8}" presName="bentUpArrow1" presStyleLbl="alignImgPlace1" presStyleIdx="1" presStyleCnt="3"/>
      <dgm:spPr/>
    </dgm:pt>
    <dgm:pt modelId="{D8D62BD2-3000-49F2-8791-0A6B274D40A8}" type="pres">
      <dgm:prSet presAssocID="{45723C14-FE7F-42F8-8A51-B933D4D11EA8}" presName="ParentText" presStyleLbl="node1" presStyleIdx="1" presStyleCnt="4">
        <dgm:presLayoutVars>
          <dgm:chMax val="1"/>
          <dgm:chPref val="1"/>
          <dgm:bulletEnabled val="1"/>
        </dgm:presLayoutVars>
      </dgm:prSet>
      <dgm:spPr/>
      <dgm:t>
        <a:bodyPr/>
        <a:lstStyle/>
        <a:p>
          <a:endParaRPr lang="de-DE"/>
        </a:p>
      </dgm:t>
    </dgm:pt>
    <dgm:pt modelId="{8A62E180-5D45-43F4-A793-A4F40F9B5D74}" type="pres">
      <dgm:prSet presAssocID="{45723C14-FE7F-42F8-8A51-B933D4D11EA8}" presName="ChildText" presStyleLbl="revTx" presStyleIdx="1" presStyleCnt="4" custScaleX="392403" custLinFactX="53136" custLinFactNeighborX="100000" custLinFactNeighborY="-2070">
        <dgm:presLayoutVars>
          <dgm:chMax val="0"/>
          <dgm:chPref val="0"/>
          <dgm:bulletEnabled val="1"/>
        </dgm:presLayoutVars>
      </dgm:prSet>
      <dgm:spPr/>
      <dgm:t>
        <a:bodyPr/>
        <a:lstStyle/>
        <a:p>
          <a:endParaRPr lang="de-DE"/>
        </a:p>
      </dgm:t>
    </dgm:pt>
    <dgm:pt modelId="{8B15D437-3A67-4E98-A4F3-E5510E272E50}" type="pres">
      <dgm:prSet presAssocID="{0D5B8EE7-65F4-46EF-91F8-6B026226AA12}" presName="sibTrans" presStyleCnt="0"/>
      <dgm:spPr/>
    </dgm:pt>
    <dgm:pt modelId="{CA0555E9-5681-4102-92B5-FF6B9D47746E}" type="pres">
      <dgm:prSet presAssocID="{78EA6D44-3F75-4B2D-A4AA-3446FEFE38C7}" presName="composite" presStyleCnt="0"/>
      <dgm:spPr/>
    </dgm:pt>
    <dgm:pt modelId="{3D3FE50B-FABB-4A41-BC18-705E1D58B534}" type="pres">
      <dgm:prSet presAssocID="{78EA6D44-3F75-4B2D-A4AA-3446FEFE38C7}" presName="bentUpArrow1" presStyleLbl="alignImgPlace1" presStyleIdx="2" presStyleCnt="3"/>
      <dgm:spPr/>
    </dgm:pt>
    <dgm:pt modelId="{25C7DEAB-1128-433C-87CD-410FACE84A6D}" type="pres">
      <dgm:prSet presAssocID="{78EA6D44-3F75-4B2D-A4AA-3446FEFE38C7}" presName="ParentText" presStyleLbl="node1" presStyleIdx="2" presStyleCnt="4">
        <dgm:presLayoutVars>
          <dgm:chMax val="1"/>
          <dgm:chPref val="1"/>
          <dgm:bulletEnabled val="1"/>
        </dgm:presLayoutVars>
      </dgm:prSet>
      <dgm:spPr/>
      <dgm:t>
        <a:bodyPr/>
        <a:lstStyle/>
        <a:p>
          <a:endParaRPr lang="de-DE"/>
        </a:p>
      </dgm:t>
    </dgm:pt>
    <dgm:pt modelId="{A81E9531-10E2-40EF-8540-C4641E7AA0CD}" type="pres">
      <dgm:prSet presAssocID="{78EA6D44-3F75-4B2D-A4AA-3446FEFE38C7}" presName="ChildText" presStyleLbl="revTx" presStyleIdx="2" presStyleCnt="4" custScaleX="276989" custLinFactNeighborX="89413" custLinFactNeighborY="-2706">
        <dgm:presLayoutVars>
          <dgm:chMax val="0"/>
          <dgm:chPref val="0"/>
          <dgm:bulletEnabled val="1"/>
        </dgm:presLayoutVars>
      </dgm:prSet>
      <dgm:spPr/>
      <dgm:t>
        <a:bodyPr/>
        <a:lstStyle/>
        <a:p>
          <a:endParaRPr lang="de-DE"/>
        </a:p>
      </dgm:t>
    </dgm:pt>
    <dgm:pt modelId="{2D94A8A2-7C8D-416E-A4D3-EF6D83C9794E}" type="pres">
      <dgm:prSet presAssocID="{C597AE1F-2DA0-4A8B-91D9-CB7CA82F22A9}" presName="sibTrans" presStyleCnt="0"/>
      <dgm:spPr/>
    </dgm:pt>
    <dgm:pt modelId="{AF9D7C95-D82F-4D31-B655-6FFC975621CE}" type="pres">
      <dgm:prSet presAssocID="{E93C8C02-8475-4632-8F94-1B7994DE7EDC}" presName="composite" presStyleCnt="0"/>
      <dgm:spPr/>
    </dgm:pt>
    <dgm:pt modelId="{7DF9DAD0-7B86-4BD0-A403-F9C2106636E8}" type="pres">
      <dgm:prSet presAssocID="{E93C8C02-8475-4632-8F94-1B7994DE7EDC}" presName="ParentText" presStyleLbl="node1" presStyleIdx="3" presStyleCnt="4">
        <dgm:presLayoutVars>
          <dgm:chMax val="1"/>
          <dgm:chPref val="1"/>
          <dgm:bulletEnabled val="1"/>
        </dgm:presLayoutVars>
      </dgm:prSet>
      <dgm:spPr/>
      <dgm:t>
        <a:bodyPr/>
        <a:lstStyle/>
        <a:p>
          <a:endParaRPr lang="de-DE"/>
        </a:p>
      </dgm:t>
    </dgm:pt>
    <dgm:pt modelId="{04625656-9BD5-4B71-BA35-E3F4D7A3413A}" type="pres">
      <dgm:prSet presAssocID="{E93C8C02-8475-4632-8F94-1B7994DE7EDC}" presName="FinalChildText" presStyleLbl="revTx" presStyleIdx="3" presStyleCnt="4" custScaleX="184797" custLinFactNeighborX="51831" custLinFactNeighborY="-3720">
        <dgm:presLayoutVars>
          <dgm:chMax val="0"/>
          <dgm:chPref val="0"/>
          <dgm:bulletEnabled val="1"/>
        </dgm:presLayoutVars>
      </dgm:prSet>
      <dgm:spPr/>
      <dgm:t>
        <a:bodyPr/>
        <a:lstStyle/>
        <a:p>
          <a:endParaRPr lang="de-DE"/>
        </a:p>
      </dgm:t>
    </dgm:pt>
  </dgm:ptLst>
  <dgm:cxnLst>
    <dgm:cxn modelId="{DD8C04EF-FD46-4E94-BAE4-0E7A95632BF4}" type="presOf" srcId="{8783A5AC-9700-4122-9A64-06A8A19C3984}" destId="{FC4AC5EF-480B-46C3-A4D0-BB8D9539A8DD}" srcOrd="0" destOrd="0" presId="urn:microsoft.com/office/officeart/2005/8/layout/StepDownProcess"/>
    <dgm:cxn modelId="{CBAEAD59-B67F-43C6-9F37-09AFB6FDEB6C}" srcId="{6DEBBEF2-4D6D-4A69-8276-31B24F36A9E1}" destId="{E93C8C02-8475-4632-8F94-1B7994DE7EDC}" srcOrd="3" destOrd="0" parTransId="{E4FD6BF4-B008-4606-8ABB-86826924A4D6}" sibTransId="{02F86EFF-3D81-4B2D-9310-84D981105BD1}"/>
    <dgm:cxn modelId="{EE5E4381-900A-464F-B26A-B25C90AAFB51}" type="presOf" srcId="{9DCDD200-200A-402A-951B-0DB15CE0F97C}" destId="{04625656-9BD5-4B71-BA35-E3F4D7A3413A}" srcOrd="0" destOrd="0" presId="urn:microsoft.com/office/officeart/2005/8/layout/StepDownProcess"/>
    <dgm:cxn modelId="{359CED31-7337-4EF5-B969-F5A881281431}" srcId="{6DEBBEF2-4D6D-4A69-8276-31B24F36A9E1}" destId="{8783A5AC-9700-4122-9A64-06A8A19C3984}" srcOrd="0" destOrd="0" parTransId="{3F7EC303-F986-4A78-AFEE-6CF1381B3672}" sibTransId="{DA296831-7AE2-4F91-BE05-5EE9FF94D9E1}"/>
    <dgm:cxn modelId="{D2AEF1C2-16A0-4902-80C6-0BB39D8A823C}" type="presOf" srcId="{00FF723D-F631-433E-B4D8-A6F65387E6A1}" destId="{8A62E180-5D45-43F4-A793-A4F40F9B5D74}" srcOrd="0" destOrd="0" presId="urn:microsoft.com/office/officeart/2005/8/layout/StepDownProcess"/>
    <dgm:cxn modelId="{BF3FE1E3-1006-446B-AD7E-2BAFF3B24CDA}" type="presOf" srcId="{E93C8C02-8475-4632-8F94-1B7994DE7EDC}" destId="{7DF9DAD0-7B86-4BD0-A403-F9C2106636E8}" srcOrd="0" destOrd="0" presId="urn:microsoft.com/office/officeart/2005/8/layout/StepDownProcess"/>
    <dgm:cxn modelId="{E0408FFC-6EDA-4FCC-B16A-BB4C0EFC1E62}" type="presOf" srcId="{6DEBBEF2-4D6D-4A69-8276-31B24F36A9E1}" destId="{631F252D-929B-4B6A-9C20-D2AA9F8CDA38}" srcOrd="0" destOrd="0" presId="urn:microsoft.com/office/officeart/2005/8/layout/StepDownProcess"/>
    <dgm:cxn modelId="{1202154A-3330-414C-A5DF-08BCEBD1342A}" srcId="{45723C14-FE7F-42F8-8A51-B933D4D11EA8}" destId="{00FF723D-F631-433E-B4D8-A6F65387E6A1}" srcOrd="0" destOrd="0" parTransId="{67C61A25-509C-46AD-9F32-1F259BC1390B}" sibTransId="{7077ED02-0E7E-4E20-80BE-7DD318011882}"/>
    <dgm:cxn modelId="{84EFBAB0-B7FB-4125-9635-092744B1CEE2}" type="presOf" srcId="{E8EACECB-032A-4705-A4EE-A09D44C14658}" destId="{A81E9531-10E2-40EF-8540-C4641E7AA0CD}" srcOrd="0" destOrd="0" presId="urn:microsoft.com/office/officeart/2005/8/layout/StepDownProcess"/>
    <dgm:cxn modelId="{42747FC3-2781-4A6F-8128-9821719F9A4E}" type="presOf" srcId="{78EA6D44-3F75-4B2D-A4AA-3446FEFE38C7}" destId="{25C7DEAB-1128-433C-87CD-410FACE84A6D}" srcOrd="0" destOrd="0" presId="urn:microsoft.com/office/officeart/2005/8/layout/StepDownProcess"/>
    <dgm:cxn modelId="{264CEB04-1B3B-43A1-9FEE-D9175F2A0B93}" srcId="{E93C8C02-8475-4632-8F94-1B7994DE7EDC}" destId="{9DCDD200-200A-402A-951B-0DB15CE0F97C}" srcOrd="0" destOrd="0" parTransId="{DFD33CC2-5EB9-46F5-91E4-33C88F43D26F}" sibTransId="{6A990A81-C968-4163-B377-415E8F7E99A4}"/>
    <dgm:cxn modelId="{42D239E1-57CF-46BC-A693-527F4339DE80}" srcId="{78EA6D44-3F75-4B2D-A4AA-3446FEFE38C7}" destId="{E8EACECB-032A-4705-A4EE-A09D44C14658}" srcOrd="0" destOrd="0" parTransId="{69716793-F4B6-4C59-9408-36FDEE24721B}" sibTransId="{663D7173-9438-433F-83F8-DBF30115CBDD}"/>
    <dgm:cxn modelId="{021708EA-37AB-4E5E-B1F1-F7651B1356F4}" type="presOf" srcId="{45723C14-FE7F-42F8-8A51-B933D4D11EA8}" destId="{D8D62BD2-3000-49F2-8791-0A6B274D40A8}" srcOrd="0" destOrd="0" presId="urn:microsoft.com/office/officeart/2005/8/layout/StepDownProcess"/>
    <dgm:cxn modelId="{4EF62A98-EF97-4F8B-B749-5E0C53AF8574}" srcId="{6DEBBEF2-4D6D-4A69-8276-31B24F36A9E1}" destId="{78EA6D44-3F75-4B2D-A4AA-3446FEFE38C7}" srcOrd="2" destOrd="0" parTransId="{74E8F237-C2DD-4390-89F1-F3D97FEC7B7A}" sibTransId="{C597AE1F-2DA0-4A8B-91D9-CB7CA82F22A9}"/>
    <dgm:cxn modelId="{3679B688-4299-46D0-82AB-FE7C6DE785FF}" srcId="{6DEBBEF2-4D6D-4A69-8276-31B24F36A9E1}" destId="{45723C14-FE7F-42F8-8A51-B933D4D11EA8}" srcOrd="1" destOrd="0" parTransId="{17C18039-84E3-498D-AD38-FFD5AAB79809}" sibTransId="{0D5B8EE7-65F4-46EF-91F8-6B026226AA12}"/>
    <dgm:cxn modelId="{A5D9CDBC-A149-46D5-AFE9-BE93523ACF1C}" srcId="{8783A5AC-9700-4122-9A64-06A8A19C3984}" destId="{F2F79ED7-01A6-4950-8B54-EE2EF21D2FB6}" srcOrd="0" destOrd="0" parTransId="{A122CEAB-C7AF-47BA-BC41-CB08301C0437}" sibTransId="{FFD8723D-D51A-48CB-A060-13C1670F08D0}"/>
    <dgm:cxn modelId="{77ED8F2E-720A-4D66-BBF9-9CDF9A40360A}" type="presOf" srcId="{F2F79ED7-01A6-4950-8B54-EE2EF21D2FB6}" destId="{EC752474-64F9-41A9-899A-8FF188CD118C}" srcOrd="0" destOrd="0" presId="urn:microsoft.com/office/officeart/2005/8/layout/StepDownProcess"/>
    <dgm:cxn modelId="{DC5E0584-02CB-4B8D-94E2-98F21A9DB15B}" type="presParOf" srcId="{631F252D-929B-4B6A-9C20-D2AA9F8CDA38}" destId="{FDA2576F-BC06-454B-A18D-EFF411D861C9}" srcOrd="0" destOrd="0" presId="urn:microsoft.com/office/officeart/2005/8/layout/StepDownProcess"/>
    <dgm:cxn modelId="{7457CF75-1978-44CB-8F07-2043ABF3F48B}" type="presParOf" srcId="{FDA2576F-BC06-454B-A18D-EFF411D861C9}" destId="{60A14B6A-5C2F-44A9-89FB-2F5F19F47F92}" srcOrd="0" destOrd="0" presId="urn:microsoft.com/office/officeart/2005/8/layout/StepDownProcess"/>
    <dgm:cxn modelId="{26D200CC-2289-44DA-A50C-DB32FB569378}" type="presParOf" srcId="{FDA2576F-BC06-454B-A18D-EFF411D861C9}" destId="{FC4AC5EF-480B-46C3-A4D0-BB8D9539A8DD}" srcOrd="1" destOrd="0" presId="urn:microsoft.com/office/officeart/2005/8/layout/StepDownProcess"/>
    <dgm:cxn modelId="{8C731987-71D4-4C72-8BC7-D495C0B39FB5}" type="presParOf" srcId="{FDA2576F-BC06-454B-A18D-EFF411D861C9}" destId="{EC752474-64F9-41A9-899A-8FF188CD118C}" srcOrd="2" destOrd="0" presId="urn:microsoft.com/office/officeart/2005/8/layout/StepDownProcess"/>
    <dgm:cxn modelId="{DDFE8BB7-1CFB-43A4-9A55-6A473B17550B}" type="presParOf" srcId="{631F252D-929B-4B6A-9C20-D2AA9F8CDA38}" destId="{8799093F-12D9-4E9D-9855-8D235FE7D0F1}" srcOrd="1" destOrd="0" presId="urn:microsoft.com/office/officeart/2005/8/layout/StepDownProcess"/>
    <dgm:cxn modelId="{E8FFBCC8-25EA-44EF-ABF6-112BA97A78B9}" type="presParOf" srcId="{631F252D-929B-4B6A-9C20-D2AA9F8CDA38}" destId="{2BF47E23-CA38-4A56-8F20-8894B81F8E5D}" srcOrd="2" destOrd="0" presId="urn:microsoft.com/office/officeart/2005/8/layout/StepDownProcess"/>
    <dgm:cxn modelId="{7707AB28-1316-479F-B5A5-BD0DA71B5441}" type="presParOf" srcId="{2BF47E23-CA38-4A56-8F20-8894B81F8E5D}" destId="{ED0EBD19-E319-47FA-8B93-41E3622D23DA}" srcOrd="0" destOrd="0" presId="urn:microsoft.com/office/officeart/2005/8/layout/StepDownProcess"/>
    <dgm:cxn modelId="{A14A4B08-AA5B-49F6-95CF-9341326FB4F0}" type="presParOf" srcId="{2BF47E23-CA38-4A56-8F20-8894B81F8E5D}" destId="{D8D62BD2-3000-49F2-8791-0A6B274D40A8}" srcOrd="1" destOrd="0" presId="urn:microsoft.com/office/officeart/2005/8/layout/StepDownProcess"/>
    <dgm:cxn modelId="{6D31D843-E730-4A8F-AEBA-0DA67A666695}" type="presParOf" srcId="{2BF47E23-CA38-4A56-8F20-8894B81F8E5D}" destId="{8A62E180-5D45-43F4-A793-A4F40F9B5D74}" srcOrd="2" destOrd="0" presId="urn:microsoft.com/office/officeart/2005/8/layout/StepDownProcess"/>
    <dgm:cxn modelId="{D59C8A1B-D6D3-495A-943C-D220D0DF1A23}" type="presParOf" srcId="{631F252D-929B-4B6A-9C20-D2AA9F8CDA38}" destId="{8B15D437-3A67-4E98-A4F3-E5510E272E50}" srcOrd="3" destOrd="0" presId="urn:microsoft.com/office/officeart/2005/8/layout/StepDownProcess"/>
    <dgm:cxn modelId="{B31041A0-AA63-4D8D-AB87-6BB4BCD3DD6E}" type="presParOf" srcId="{631F252D-929B-4B6A-9C20-D2AA9F8CDA38}" destId="{CA0555E9-5681-4102-92B5-FF6B9D47746E}" srcOrd="4" destOrd="0" presId="urn:microsoft.com/office/officeart/2005/8/layout/StepDownProcess"/>
    <dgm:cxn modelId="{E8681543-E3AC-4F5E-ADD9-99B5B5F52DED}" type="presParOf" srcId="{CA0555E9-5681-4102-92B5-FF6B9D47746E}" destId="{3D3FE50B-FABB-4A41-BC18-705E1D58B534}" srcOrd="0" destOrd="0" presId="urn:microsoft.com/office/officeart/2005/8/layout/StepDownProcess"/>
    <dgm:cxn modelId="{55079480-BA77-4822-9E84-5F67B5E6331E}" type="presParOf" srcId="{CA0555E9-5681-4102-92B5-FF6B9D47746E}" destId="{25C7DEAB-1128-433C-87CD-410FACE84A6D}" srcOrd="1" destOrd="0" presId="urn:microsoft.com/office/officeart/2005/8/layout/StepDownProcess"/>
    <dgm:cxn modelId="{50C33877-0EE6-413B-ABE4-F29DEC859DED}" type="presParOf" srcId="{CA0555E9-5681-4102-92B5-FF6B9D47746E}" destId="{A81E9531-10E2-40EF-8540-C4641E7AA0CD}" srcOrd="2" destOrd="0" presId="urn:microsoft.com/office/officeart/2005/8/layout/StepDownProcess"/>
    <dgm:cxn modelId="{F52D7251-9573-4D96-8572-2F2D660C7174}" type="presParOf" srcId="{631F252D-929B-4B6A-9C20-D2AA9F8CDA38}" destId="{2D94A8A2-7C8D-416E-A4D3-EF6D83C9794E}" srcOrd="5" destOrd="0" presId="urn:microsoft.com/office/officeart/2005/8/layout/StepDownProcess"/>
    <dgm:cxn modelId="{48363C2E-4CB3-4813-93B8-2889DE4A3598}" type="presParOf" srcId="{631F252D-929B-4B6A-9C20-D2AA9F8CDA38}" destId="{AF9D7C95-D82F-4D31-B655-6FFC975621CE}" srcOrd="6" destOrd="0" presId="urn:microsoft.com/office/officeart/2005/8/layout/StepDownProcess"/>
    <dgm:cxn modelId="{4F00A029-BDD7-4C54-950B-7ECC1347C8D6}" type="presParOf" srcId="{AF9D7C95-D82F-4D31-B655-6FFC975621CE}" destId="{7DF9DAD0-7B86-4BD0-A403-F9C2106636E8}" srcOrd="0" destOrd="0" presId="urn:microsoft.com/office/officeart/2005/8/layout/StepDownProcess"/>
    <dgm:cxn modelId="{B1C99231-64B2-40DF-80A1-805AC498B823}" type="presParOf" srcId="{AF9D7C95-D82F-4D31-B655-6FFC975621CE}" destId="{04625656-9BD5-4B71-BA35-E3F4D7A3413A}" srcOrd="1" destOrd="0" presId="urn:microsoft.com/office/officeart/2005/8/layout/StepDown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A14B6A-5C2F-44A9-89FB-2F5F19F47F92}">
      <dsp:nvSpPr>
        <dsp:cNvPr id="0" name=""/>
        <dsp:cNvSpPr/>
      </dsp:nvSpPr>
      <dsp:spPr>
        <a:xfrm rot="5400000">
          <a:off x="769927" y="680220"/>
          <a:ext cx="597381" cy="680097"/>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C4AC5EF-480B-46C3-A4D0-BB8D9539A8DD}">
      <dsp:nvSpPr>
        <dsp:cNvPr id="0" name=""/>
        <dsp:cNvSpPr/>
      </dsp:nvSpPr>
      <dsp:spPr>
        <a:xfrm>
          <a:off x="611657" y="18011"/>
          <a:ext cx="1005638" cy="703914"/>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NZ" sz="1600" kern="1200" noProof="0" dirty="0" smtClean="0"/>
            <a:t>Receive</a:t>
          </a:r>
          <a:endParaRPr lang="en-NZ" sz="1600" kern="1200" noProof="0" dirty="0"/>
        </a:p>
      </dsp:txBody>
      <dsp:txXfrm>
        <a:off x="646025" y="52379"/>
        <a:ext cx="936902" cy="635178"/>
      </dsp:txXfrm>
    </dsp:sp>
    <dsp:sp modelId="{EC752474-64F9-41A9-899A-8FF188CD118C}">
      <dsp:nvSpPr>
        <dsp:cNvPr id="0" name=""/>
        <dsp:cNvSpPr/>
      </dsp:nvSpPr>
      <dsp:spPr>
        <a:xfrm>
          <a:off x="1685349" y="84758"/>
          <a:ext cx="2138783" cy="568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114300" lvl="1" indent="-114300" algn="l" defTabSz="533400">
            <a:lnSpc>
              <a:spcPct val="90000"/>
            </a:lnSpc>
            <a:spcBef>
              <a:spcPct val="0"/>
            </a:spcBef>
            <a:spcAft>
              <a:spcPct val="15000"/>
            </a:spcAft>
            <a:buChar char="••"/>
          </a:pPr>
          <a:r>
            <a:rPr lang="de-DE" sz="1200" kern="1200" dirty="0" smtClean="0"/>
            <a:t>Transmission / Syntaxes / Standards</a:t>
          </a:r>
          <a:endParaRPr lang="de-DE" sz="1200" kern="1200" dirty="0"/>
        </a:p>
      </dsp:txBody>
      <dsp:txXfrm>
        <a:off x="1685349" y="84758"/>
        <a:ext cx="2138783" cy="568934"/>
      </dsp:txXfrm>
    </dsp:sp>
    <dsp:sp modelId="{ED0EBD19-E319-47FA-8B93-41E3622D23DA}">
      <dsp:nvSpPr>
        <dsp:cNvPr id="0" name=""/>
        <dsp:cNvSpPr/>
      </dsp:nvSpPr>
      <dsp:spPr>
        <a:xfrm rot="5400000">
          <a:off x="2005166" y="1470948"/>
          <a:ext cx="597381" cy="680097"/>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8D62BD2-3000-49F2-8791-0A6B274D40A8}">
      <dsp:nvSpPr>
        <dsp:cNvPr id="0" name=""/>
        <dsp:cNvSpPr/>
      </dsp:nvSpPr>
      <dsp:spPr>
        <a:xfrm>
          <a:off x="1846896" y="808739"/>
          <a:ext cx="1005638" cy="703914"/>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de-DE" sz="1600" kern="1200" dirty="0" smtClean="0"/>
            <a:t>Convert</a:t>
          </a:r>
          <a:endParaRPr lang="de-DE" sz="1600" kern="1200" dirty="0"/>
        </a:p>
      </dsp:txBody>
      <dsp:txXfrm>
        <a:off x="1881264" y="843107"/>
        <a:ext cx="936902" cy="635178"/>
      </dsp:txXfrm>
    </dsp:sp>
    <dsp:sp modelId="{8A62E180-5D45-43F4-A793-A4F40F9B5D74}">
      <dsp:nvSpPr>
        <dsp:cNvPr id="0" name=""/>
        <dsp:cNvSpPr/>
      </dsp:nvSpPr>
      <dsp:spPr>
        <a:xfrm>
          <a:off x="2903253" y="864096"/>
          <a:ext cx="2870056" cy="568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114300" lvl="1" indent="-114300" algn="l" defTabSz="533400">
            <a:lnSpc>
              <a:spcPct val="90000"/>
            </a:lnSpc>
            <a:spcBef>
              <a:spcPct val="0"/>
            </a:spcBef>
            <a:spcAft>
              <a:spcPct val="15000"/>
            </a:spcAft>
            <a:buChar char="••"/>
          </a:pPr>
          <a:r>
            <a:rPr lang="de-DE" sz="1200" kern="1200" dirty="0" smtClean="0"/>
            <a:t>Mapping / Inhouse Format</a:t>
          </a:r>
          <a:endParaRPr lang="de-DE" sz="1200" kern="1200" dirty="0"/>
        </a:p>
      </dsp:txBody>
      <dsp:txXfrm>
        <a:off x="2903253" y="864096"/>
        <a:ext cx="2870056" cy="568934"/>
      </dsp:txXfrm>
    </dsp:sp>
    <dsp:sp modelId="{3D3FE50B-FABB-4A41-BC18-705E1D58B534}">
      <dsp:nvSpPr>
        <dsp:cNvPr id="0" name=""/>
        <dsp:cNvSpPr/>
      </dsp:nvSpPr>
      <dsp:spPr>
        <a:xfrm rot="5400000">
          <a:off x="3113030" y="2261675"/>
          <a:ext cx="597381" cy="680097"/>
        </a:xfrm>
        <a:prstGeom prst="bentUpArrow">
          <a:avLst>
            <a:gd name="adj1" fmla="val 32840"/>
            <a:gd name="adj2" fmla="val 25000"/>
            <a:gd name="adj3" fmla="val 35780"/>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C7DEAB-1128-433C-87CD-410FACE84A6D}">
      <dsp:nvSpPr>
        <dsp:cNvPr id="0" name=""/>
        <dsp:cNvSpPr/>
      </dsp:nvSpPr>
      <dsp:spPr>
        <a:xfrm>
          <a:off x="2954760" y="1599466"/>
          <a:ext cx="1005638" cy="703914"/>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de-DE" sz="1600" kern="1200" smtClean="0"/>
            <a:t>Integrate</a:t>
          </a:r>
          <a:endParaRPr lang="de-DE" sz="1600" kern="1200" dirty="0"/>
        </a:p>
      </dsp:txBody>
      <dsp:txXfrm>
        <a:off x="2989128" y="1633834"/>
        <a:ext cx="936902" cy="635178"/>
      </dsp:txXfrm>
    </dsp:sp>
    <dsp:sp modelId="{A81E9531-10E2-40EF-8540-C4641E7AA0CD}">
      <dsp:nvSpPr>
        <dsp:cNvPr id="0" name=""/>
        <dsp:cNvSpPr/>
      </dsp:nvSpPr>
      <dsp:spPr>
        <a:xfrm>
          <a:off x="3967116" y="1651205"/>
          <a:ext cx="2025912" cy="568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114300" lvl="1" indent="-114300" algn="l" defTabSz="533400">
            <a:lnSpc>
              <a:spcPct val="90000"/>
            </a:lnSpc>
            <a:spcBef>
              <a:spcPct val="0"/>
            </a:spcBef>
            <a:spcAft>
              <a:spcPct val="15000"/>
            </a:spcAft>
            <a:buChar char="••"/>
          </a:pPr>
          <a:r>
            <a:rPr lang="de-DE" sz="1200" kern="1200" dirty="0" smtClean="0"/>
            <a:t>ERP System</a:t>
          </a:r>
          <a:endParaRPr lang="de-DE" sz="1200" kern="1200" dirty="0"/>
        </a:p>
      </dsp:txBody>
      <dsp:txXfrm>
        <a:off x="3967116" y="1651205"/>
        <a:ext cx="2025912" cy="568934"/>
      </dsp:txXfrm>
    </dsp:sp>
    <dsp:sp modelId="{7DF9DAD0-7B86-4BD0-A403-F9C2106636E8}">
      <dsp:nvSpPr>
        <dsp:cNvPr id="0" name=""/>
        <dsp:cNvSpPr/>
      </dsp:nvSpPr>
      <dsp:spPr>
        <a:xfrm>
          <a:off x="4126312" y="2390194"/>
          <a:ext cx="1005638" cy="703914"/>
        </a:xfrm>
        <a:prstGeom prst="roundRect">
          <a:avLst>
            <a:gd name="adj" fmla="val 166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CA" sz="1600" kern="1200" noProof="0" dirty="0" smtClean="0"/>
            <a:t>Process</a:t>
          </a:r>
          <a:endParaRPr lang="en-CA" sz="1600" kern="1200" noProof="0" dirty="0"/>
        </a:p>
      </dsp:txBody>
      <dsp:txXfrm>
        <a:off x="4160680" y="2424562"/>
        <a:ext cx="936902" cy="635178"/>
      </dsp:txXfrm>
    </dsp:sp>
    <dsp:sp modelId="{04625656-9BD5-4B71-BA35-E3F4D7A3413A}">
      <dsp:nvSpPr>
        <dsp:cNvPr id="0" name=""/>
        <dsp:cNvSpPr/>
      </dsp:nvSpPr>
      <dsp:spPr>
        <a:xfrm>
          <a:off x="5200940" y="2436164"/>
          <a:ext cx="1351615" cy="568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114300" lvl="1" indent="-114300" algn="l" defTabSz="533400">
            <a:lnSpc>
              <a:spcPct val="90000"/>
            </a:lnSpc>
            <a:spcBef>
              <a:spcPct val="0"/>
            </a:spcBef>
            <a:spcAft>
              <a:spcPct val="15000"/>
            </a:spcAft>
            <a:buChar char="••"/>
          </a:pPr>
          <a:r>
            <a:rPr lang="en-CA" sz="1200" kern="1200" noProof="0" dirty="0" smtClean="0"/>
            <a:t>Workflow /</a:t>
          </a:r>
          <a:br>
            <a:rPr lang="en-CA" sz="1200" kern="1200" noProof="0" dirty="0" smtClean="0"/>
          </a:br>
          <a:r>
            <a:rPr lang="en-CA" sz="1200" kern="1200" noProof="0" dirty="0" smtClean="0"/>
            <a:t>Archive</a:t>
          </a:r>
          <a:endParaRPr lang="en-CA" sz="1200" kern="1200" noProof="0" dirty="0"/>
        </a:p>
      </dsp:txBody>
      <dsp:txXfrm>
        <a:off x="5200940" y="2436164"/>
        <a:ext cx="1351615" cy="568934"/>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9099" cy="496967"/>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4939" y="0"/>
            <a:ext cx="2949099" cy="496967"/>
          </a:xfrm>
          <a:prstGeom prst="rect">
            <a:avLst/>
          </a:prstGeom>
        </p:spPr>
        <p:txBody>
          <a:bodyPr vert="horz" lIns="91440" tIns="45720" rIns="91440" bIns="45720" rtlCol="0"/>
          <a:lstStyle>
            <a:lvl1pPr algn="r">
              <a:defRPr sz="1200"/>
            </a:lvl1pPr>
          </a:lstStyle>
          <a:p>
            <a:fld id="{AB6B9245-DF6A-4290-AB35-2E3F31994E68}" type="datetimeFigureOut">
              <a:rPr lang="de-DE" smtClean="0"/>
              <a:pPr/>
              <a:t>02.12.2016</a:t>
            </a:fld>
            <a:endParaRPr lang="de-DE"/>
          </a:p>
        </p:txBody>
      </p:sp>
      <p:sp>
        <p:nvSpPr>
          <p:cNvPr id="4" name="Fußzeilenplatzhalter 3"/>
          <p:cNvSpPr>
            <a:spLocks noGrp="1"/>
          </p:cNvSpPr>
          <p:nvPr>
            <p:ph type="ftr" sz="quarter" idx="2"/>
          </p:nvPr>
        </p:nvSpPr>
        <p:spPr>
          <a:xfrm>
            <a:off x="0" y="9440646"/>
            <a:ext cx="2949099" cy="49696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4939" y="9440646"/>
            <a:ext cx="2949099" cy="496967"/>
          </a:xfrm>
          <a:prstGeom prst="rect">
            <a:avLst/>
          </a:prstGeom>
        </p:spPr>
        <p:txBody>
          <a:bodyPr vert="horz" lIns="91440" tIns="45720" rIns="91440" bIns="45720" rtlCol="0" anchor="b"/>
          <a:lstStyle>
            <a:lvl1pPr algn="r">
              <a:defRPr sz="1200"/>
            </a:lvl1pPr>
          </a:lstStyle>
          <a:p>
            <a:fld id="{2B434134-2DBA-4BAD-9504-6F32DB410B65}" type="slidenum">
              <a:rPr lang="de-DE" smtClean="0"/>
              <a:pPr/>
              <a:t>‹#›</a:t>
            </a:fld>
            <a:endParaRPr lang="de-DE"/>
          </a:p>
        </p:txBody>
      </p:sp>
    </p:spTree>
    <p:extLst>
      <p:ext uri="{BB962C8B-B14F-4D97-AF65-F5344CB8AC3E}">
        <p14:creationId xmlns:p14="http://schemas.microsoft.com/office/powerpoint/2010/main" val="39885738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9099" cy="496967"/>
          </a:xfrm>
          <a:prstGeom prst="rect">
            <a:avLst/>
          </a:prstGeom>
        </p:spPr>
        <p:txBody>
          <a:bodyPr vert="horz" lIns="91440" tIns="45720" rIns="91440" bIns="45720" rtlCol="0"/>
          <a:lstStyle>
            <a:lvl1pPr algn="l">
              <a:defRPr sz="1200" smtClean="0"/>
            </a:lvl1pPr>
          </a:lstStyle>
          <a:p>
            <a:pPr>
              <a:defRPr/>
            </a:pPr>
            <a:endParaRPr lang="de-DE"/>
          </a:p>
        </p:txBody>
      </p:sp>
      <p:sp>
        <p:nvSpPr>
          <p:cNvPr id="3" name="Datumsplatzhalter 2"/>
          <p:cNvSpPr>
            <a:spLocks noGrp="1"/>
          </p:cNvSpPr>
          <p:nvPr>
            <p:ph type="dt" idx="1"/>
          </p:nvPr>
        </p:nvSpPr>
        <p:spPr>
          <a:xfrm>
            <a:off x="3854939" y="0"/>
            <a:ext cx="2949099" cy="496967"/>
          </a:xfrm>
          <a:prstGeom prst="rect">
            <a:avLst/>
          </a:prstGeom>
        </p:spPr>
        <p:txBody>
          <a:bodyPr vert="horz" lIns="91440" tIns="45720" rIns="91440" bIns="45720" rtlCol="0"/>
          <a:lstStyle>
            <a:lvl1pPr algn="r">
              <a:defRPr sz="1200" smtClean="0"/>
            </a:lvl1pPr>
          </a:lstStyle>
          <a:p>
            <a:pPr>
              <a:defRPr/>
            </a:pPr>
            <a:fld id="{03780359-64D8-4E30-AAA6-8B4B3234ECE8}" type="datetimeFigureOut">
              <a:rPr lang="de-DE"/>
              <a:pPr>
                <a:defRPr/>
              </a:pPr>
              <a:t>02.12.2016</a:t>
            </a:fld>
            <a:endParaRPr lang="de-DE"/>
          </a:p>
        </p:txBody>
      </p:sp>
      <p:sp>
        <p:nvSpPr>
          <p:cNvPr id="4" name="Folienbildplatzhalter 3"/>
          <p:cNvSpPr>
            <a:spLocks noGrp="1" noRot="1" noChangeAspect="1"/>
          </p:cNvSpPr>
          <p:nvPr>
            <p:ph type="sldImg" idx="2"/>
          </p:nvPr>
        </p:nvSpPr>
        <p:spPr>
          <a:xfrm>
            <a:off x="919163" y="746125"/>
            <a:ext cx="4967287" cy="3727450"/>
          </a:xfrm>
          <a:prstGeom prst="rect">
            <a:avLst/>
          </a:prstGeom>
          <a:noFill/>
          <a:ln w="12700">
            <a:solidFill>
              <a:prstClr val="black"/>
            </a:solidFill>
          </a:ln>
        </p:spPr>
        <p:txBody>
          <a:bodyPr vert="horz" lIns="91440" tIns="45720" rIns="91440" bIns="45720" rtlCol="0" anchor="ctr"/>
          <a:lstStyle/>
          <a:p>
            <a:pPr lvl="0"/>
            <a:endParaRPr lang="de-DE" noProof="0" smtClean="0"/>
          </a:p>
        </p:txBody>
      </p:sp>
      <p:sp>
        <p:nvSpPr>
          <p:cNvPr id="5" name="Notizenplatzhalter 4"/>
          <p:cNvSpPr>
            <a:spLocks noGrp="1"/>
          </p:cNvSpPr>
          <p:nvPr>
            <p:ph type="body" sz="quarter" idx="3"/>
          </p:nvPr>
        </p:nvSpPr>
        <p:spPr>
          <a:xfrm>
            <a:off x="680562" y="4721186"/>
            <a:ext cx="5444490" cy="4472702"/>
          </a:xfrm>
          <a:prstGeom prst="rect">
            <a:avLst/>
          </a:prstGeom>
        </p:spPr>
        <p:txBody>
          <a:bodyPr vert="horz" lIns="91440" tIns="45720" rIns="91440" bIns="45720" rtlCol="0">
            <a:normAutofit/>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 name="Fußzeilenplatzhalter 5"/>
          <p:cNvSpPr>
            <a:spLocks noGrp="1"/>
          </p:cNvSpPr>
          <p:nvPr>
            <p:ph type="ftr" sz="quarter" idx="4"/>
          </p:nvPr>
        </p:nvSpPr>
        <p:spPr>
          <a:xfrm>
            <a:off x="0" y="9440646"/>
            <a:ext cx="2949099" cy="496967"/>
          </a:xfrm>
          <a:prstGeom prst="rect">
            <a:avLst/>
          </a:prstGeom>
        </p:spPr>
        <p:txBody>
          <a:bodyPr vert="horz" lIns="91440" tIns="45720" rIns="91440" bIns="45720" rtlCol="0" anchor="b"/>
          <a:lstStyle>
            <a:lvl1pPr algn="l">
              <a:defRPr sz="1200" smtClean="0"/>
            </a:lvl1pPr>
          </a:lstStyle>
          <a:p>
            <a:pPr>
              <a:defRPr/>
            </a:pPr>
            <a:endParaRPr lang="de-DE"/>
          </a:p>
        </p:txBody>
      </p:sp>
      <p:sp>
        <p:nvSpPr>
          <p:cNvPr id="7" name="Foliennummernplatzhalter 6"/>
          <p:cNvSpPr>
            <a:spLocks noGrp="1"/>
          </p:cNvSpPr>
          <p:nvPr>
            <p:ph type="sldNum" sz="quarter" idx="5"/>
          </p:nvPr>
        </p:nvSpPr>
        <p:spPr>
          <a:xfrm>
            <a:off x="3854939" y="9440646"/>
            <a:ext cx="2949099" cy="496967"/>
          </a:xfrm>
          <a:prstGeom prst="rect">
            <a:avLst/>
          </a:prstGeom>
        </p:spPr>
        <p:txBody>
          <a:bodyPr vert="horz" lIns="91440" tIns="45720" rIns="91440" bIns="45720" rtlCol="0" anchor="b"/>
          <a:lstStyle>
            <a:lvl1pPr algn="r">
              <a:defRPr sz="1200" smtClean="0"/>
            </a:lvl1pPr>
          </a:lstStyle>
          <a:p>
            <a:pPr>
              <a:defRPr/>
            </a:pPr>
            <a:fld id="{8E085C43-45F0-41AA-8F20-0C64CB75F39C}" type="slidenum">
              <a:rPr lang="de-DE"/>
              <a:pPr>
                <a:defRPr/>
              </a:pPr>
              <a:t>‹#›</a:t>
            </a:fld>
            <a:endParaRPr lang="de-DE"/>
          </a:p>
        </p:txBody>
      </p:sp>
    </p:spTree>
    <p:extLst>
      <p:ext uri="{BB962C8B-B14F-4D97-AF65-F5344CB8AC3E}">
        <p14:creationId xmlns:p14="http://schemas.microsoft.com/office/powerpoint/2010/main" val="175477610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Kaeser nimmt smart</a:t>
            </a:r>
            <a:r>
              <a:rPr lang="de-DE" baseline="0" dirty="0" smtClean="0"/>
              <a:t> eInvoice Lösung nicht, weil sie „schlecht“ ist, sondern weil sie eine zentrale Schnittstelle für alle Ausgangskanäle fordern (Komplexität reduzieren, da SEEBURGER einen Provider und Partner in allen Ländern bietet)</a:t>
            </a:r>
            <a:endParaRPr lang="de-DE" dirty="0"/>
          </a:p>
        </p:txBody>
      </p:sp>
      <p:sp>
        <p:nvSpPr>
          <p:cNvPr id="4" name="Foliennummernplatzhalter 3"/>
          <p:cNvSpPr>
            <a:spLocks noGrp="1"/>
          </p:cNvSpPr>
          <p:nvPr>
            <p:ph type="sldNum" sz="quarter" idx="10"/>
          </p:nvPr>
        </p:nvSpPr>
        <p:spPr/>
        <p:txBody>
          <a:bodyPr/>
          <a:lstStyle/>
          <a:p>
            <a:fld id="{808B8FA9-1037-4B60-88BA-37A51C3434DD}" type="slidenum">
              <a:rPr lang="de-DE">
                <a:solidFill>
                  <a:prstClr val="black"/>
                </a:solidFill>
              </a:rPr>
              <a:pPr/>
              <a:t>2</a:t>
            </a:fld>
            <a:endParaRPr lang="de-DE">
              <a:solidFill>
                <a:prstClr val="black"/>
              </a:solidFill>
            </a:endParaRPr>
          </a:p>
        </p:txBody>
      </p:sp>
    </p:spTree>
    <p:extLst>
      <p:ext uri="{BB962C8B-B14F-4D97-AF65-F5344CB8AC3E}">
        <p14:creationId xmlns:p14="http://schemas.microsoft.com/office/powerpoint/2010/main" val="407069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p>
            <a:fld id="{20FCD006-0C3B-401E-8B1C-D1F614BF6C57}" type="slidenum">
              <a:rPr lang="de-DE" smtClean="0"/>
              <a:pPr/>
              <a:t>4</a:t>
            </a:fld>
            <a:endParaRPr lang="de-DE" smtClean="0"/>
          </a:p>
        </p:txBody>
      </p:sp>
      <p:sp>
        <p:nvSpPr>
          <p:cNvPr id="7171" name="Rectangle 2"/>
          <p:cNvSpPr>
            <a:spLocks noGrp="1" noRot="1" noChangeAspect="1" noChangeArrowheads="1" noTextEdit="1"/>
          </p:cNvSpPr>
          <p:nvPr>
            <p:ph type="sldImg"/>
          </p:nvPr>
        </p:nvSpPr>
        <p:spPr>
          <a:xfrm>
            <a:off x="917575" y="746125"/>
            <a:ext cx="4972050" cy="3729038"/>
          </a:xfrm>
          <a:ln/>
        </p:spPr>
      </p:sp>
      <p:sp>
        <p:nvSpPr>
          <p:cNvPr id="7172" name="Rectangle 3"/>
          <p:cNvSpPr>
            <a:spLocks noGrp="1" noChangeArrowheads="1"/>
          </p:cNvSpPr>
          <p:nvPr>
            <p:ph type="body" idx="1"/>
          </p:nvPr>
        </p:nvSpPr>
        <p:spPr>
          <a:xfrm>
            <a:off x="682626" y="4721225"/>
            <a:ext cx="5440363" cy="4471988"/>
          </a:xfrm>
          <a:noFill/>
          <a:ln/>
        </p:spPr>
        <p:txBody>
          <a:bodyPr/>
          <a:lstStyle/>
          <a:p>
            <a:endParaRPr lang="de-DE" smtClean="0"/>
          </a:p>
        </p:txBody>
      </p:sp>
    </p:spTree>
    <p:extLst>
      <p:ext uri="{BB962C8B-B14F-4D97-AF65-F5344CB8AC3E}">
        <p14:creationId xmlns:p14="http://schemas.microsoft.com/office/powerpoint/2010/main" val="7190845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9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274462" y="1838315"/>
            <a:ext cx="8731250" cy="3735388"/>
          </a:xfrm>
        </p:spPr>
        <p:txBody>
          <a:bodyPr/>
          <a:lstStyle>
            <a:lvl1pPr>
              <a:spcBef>
                <a:spcPts val="600"/>
              </a:spcBef>
              <a:buFontTx/>
              <a:buBlip>
                <a:blip r:embed="rId2"/>
              </a:buBlip>
              <a:defRPr/>
            </a:lvl1pPr>
            <a:lvl2pPr marL="628650" indent="-171450">
              <a:spcBef>
                <a:spcPts val="600"/>
              </a:spcBef>
              <a:buFont typeface="Arial" pitchFamily="34" charset="0"/>
              <a:buChar char="–"/>
              <a:defRPr sz="1600"/>
            </a:lvl2pPr>
            <a:lvl3pPr marL="1076325" indent="-161925">
              <a:spcBef>
                <a:spcPts val="600"/>
              </a:spcBef>
              <a:buFont typeface="Arial" pitchFamily="34" charset="0"/>
              <a:buChar char="–"/>
              <a:defRPr sz="1400"/>
            </a:lvl3pPr>
            <a:lvl4pPr marL="1524000" indent="-152400">
              <a:spcBef>
                <a:spcPts val="600"/>
              </a:spcBef>
              <a:buClrTx/>
              <a:buFont typeface="Arial" pitchFamily="34" charset="0"/>
              <a:buChar char="–"/>
              <a:defRPr sz="1400"/>
            </a:lvl4pPr>
            <a:lvl5pPr>
              <a:spcBef>
                <a:spcPts val="600"/>
              </a:spcBef>
              <a:buClrTx/>
              <a:buFont typeface="Arial" pitchFamily="34" charset="0"/>
              <a:buChar char="–"/>
              <a:defRPr sz="1400"/>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extLst>
      <p:ext uri="{BB962C8B-B14F-4D97-AF65-F5344CB8AC3E}">
        <p14:creationId xmlns:p14="http://schemas.microsoft.com/office/powerpoint/2010/main" val="18065732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252237" y="1122353"/>
            <a:ext cx="8705850" cy="590550"/>
          </a:xfrm>
        </p:spPr>
        <p:txBody>
          <a:bodyPr/>
          <a:lstStyle/>
          <a:p>
            <a:r>
              <a:rPr lang="de-DE" dirty="0" smtClean="0"/>
              <a:t>Titelmasterformat durch Klicken bearbeiten</a:t>
            </a:r>
            <a:endParaRPr lang="de-DE" dirty="0"/>
          </a:p>
        </p:txBody>
      </p:sp>
      <p:sp>
        <p:nvSpPr>
          <p:cNvPr id="3" name="Inhaltsplatzhalter 2"/>
          <p:cNvSpPr>
            <a:spLocks noGrp="1"/>
          </p:cNvSpPr>
          <p:nvPr>
            <p:ph idx="1"/>
          </p:nvPr>
        </p:nvSpPr>
        <p:spPr>
          <a:xfrm>
            <a:off x="263413" y="1838315"/>
            <a:ext cx="8731250" cy="3735388"/>
          </a:xfrm>
        </p:spPr>
        <p:txBody>
          <a:bodyPr/>
          <a:lstStyle>
            <a:lvl1pPr>
              <a:spcBef>
                <a:spcPts val="600"/>
              </a:spcBef>
              <a:buFontTx/>
              <a:buBlip>
                <a:blip r:embed="rId2"/>
              </a:buBlip>
              <a:defRPr/>
            </a:lvl1pPr>
            <a:lvl2pPr marL="676275" indent="-219075">
              <a:spcBef>
                <a:spcPts val="600"/>
              </a:spcBef>
              <a:defRPr sz="1600"/>
            </a:lvl2pPr>
            <a:lvl3pPr marL="1123950" indent="-209550">
              <a:spcBef>
                <a:spcPts val="600"/>
              </a:spcBef>
              <a:defRPr sz="1400"/>
            </a:lvl3pPr>
            <a:lvl4pPr>
              <a:spcBef>
                <a:spcPts val="600"/>
              </a:spcBef>
              <a:buClrTx/>
              <a:buFont typeface="Arial" pitchFamily="34" charset="0"/>
              <a:buChar char="−"/>
              <a:defRPr sz="1400"/>
            </a:lvl4pPr>
            <a:lvl5pPr>
              <a:spcBef>
                <a:spcPts val="600"/>
              </a:spcBef>
              <a:buClrTx/>
              <a:buFont typeface="Arial" pitchFamily="34" charset="0"/>
              <a:buChar char="−"/>
              <a:defRPr sz="1400"/>
            </a:lvl5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40829099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2" descr="Z:\Alle_PowerPointFolien\2015\Vorlagen\Fotos_oben\utilities-e-invoicing.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979712" y="794"/>
            <a:ext cx="7164288" cy="1074738"/>
          </a:xfrm>
          <a:prstGeom prst="rect">
            <a:avLst/>
          </a:prstGeom>
          <a:noFill/>
          <a:extLst>
            <a:ext uri="{909E8E84-426E-40DD-AFC4-6F175D3DCCD1}">
              <a14:hiddenFill xmlns:a14="http://schemas.microsoft.com/office/drawing/2010/main">
                <a:solidFill>
                  <a:srgbClr val="FFFFFF"/>
                </a:solidFill>
              </a14:hiddenFill>
            </a:ext>
          </a:extLst>
        </p:spPr>
      </p:pic>
      <p:sp>
        <p:nvSpPr>
          <p:cNvPr id="1061" name="Line 37"/>
          <p:cNvSpPr>
            <a:spLocks noChangeShapeType="1"/>
          </p:cNvSpPr>
          <p:nvPr/>
        </p:nvSpPr>
        <p:spPr bwMode="auto">
          <a:xfrm>
            <a:off x="400050" y="6583363"/>
            <a:ext cx="0" cy="193675"/>
          </a:xfrm>
          <a:prstGeom prst="line">
            <a:avLst/>
          </a:prstGeom>
          <a:noFill/>
          <a:ln w="9525">
            <a:solidFill>
              <a:srgbClr val="FF1B1B"/>
            </a:solidFill>
            <a:round/>
            <a:headEnd/>
            <a:tailEnd/>
          </a:ln>
          <a:effectLst/>
        </p:spPr>
        <p:txBody>
          <a:bodyPr/>
          <a:lstStyle/>
          <a:p>
            <a:pPr eaLnBrk="0" hangingPunct="0">
              <a:defRPr/>
            </a:pPr>
            <a:endParaRPr lang="de-DE" sz="2400">
              <a:solidFill>
                <a:srgbClr val="000000"/>
              </a:solidFill>
              <a:latin typeface="Times New Roman" pitchFamily="18" charset="0"/>
            </a:endParaRPr>
          </a:p>
        </p:txBody>
      </p:sp>
      <p:sp>
        <p:nvSpPr>
          <p:cNvPr id="1062" name="Rectangle 38"/>
          <p:cNvSpPr>
            <a:spLocks noChangeArrowheads="1"/>
          </p:cNvSpPr>
          <p:nvPr/>
        </p:nvSpPr>
        <p:spPr bwMode="auto">
          <a:xfrm>
            <a:off x="0" y="6781800"/>
            <a:ext cx="9144000" cy="76200"/>
          </a:xfrm>
          <a:prstGeom prst="rect">
            <a:avLst/>
          </a:prstGeom>
          <a:solidFill>
            <a:srgbClr val="EE1217"/>
          </a:solidFill>
          <a:ln w="9525">
            <a:noFill/>
            <a:miter lim="800000"/>
            <a:headEnd/>
            <a:tailEnd/>
          </a:ln>
          <a:effectLst/>
        </p:spPr>
        <p:txBody>
          <a:bodyPr wrap="none" anchor="ctr"/>
          <a:lstStyle/>
          <a:p>
            <a:pPr eaLnBrk="0" hangingPunct="0">
              <a:defRPr/>
            </a:pPr>
            <a:endParaRPr lang="de-DE" sz="2400">
              <a:solidFill>
                <a:srgbClr val="000000"/>
              </a:solidFill>
              <a:latin typeface="Times New Roman" pitchFamily="18" charset="0"/>
            </a:endParaRPr>
          </a:p>
        </p:txBody>
      </p:sp>
      <p:sp>
        <p:nvSpPr>
          <p:cNvPr id="1063" name="Rectangle 39"/>
          <p:cNvSpPr>
            <a:spLocks noChangeArrowheads="1"/>
          </p:cNvSpPr>
          <p:nvPr/>
        </p:nvSpPr>
        <p:spPr bwMode="auto">
          <a:xfrm>
            <a:off x="-28575" y="6643688"/>
            <a:ext cx="385763" cy="109537"/>
          </a:xfrm>
          <a:prstGeom prst="rect">
            <a:avLst/>
          </a:prstGeom>
          <a:noFill/>
          <a:ln w="9525">
            <a:noFill/>
            <a:miter lim="800000"/>
            <a:headEnd/>
            <a:tailEnd/>
          </a:ln>
          <a:effectLst/>
        </p:spPr>
        <p:txBody>
          <a:bodyPr lIns="0" tIns="0" rIns="0" bIns="0"/>
          <a:lstStyle/>
          <a:p>
            <a:pPr algn="r" eaLnBrk="0" hangingPunct="0">
              <a:defRPr/>
            </a:pPr>
            <a:r>
              <a:rPr lang="de-DE" sz="800">
                <a:solidFill>
                  <a:srgbClr val="000000"/>
                </a:solidFill>
                <a:latin typeface="Arial"/>
              </a:rPr>
              <a:t> - </a:t>
            </a:r>
            <a:fld id="{487CEB55-EE1D-4431-A873-90F76B358767}" type="slidenum">
              <a:rPr lang="de-DE" sz="800">
                <a:solidFill>
                  <a:srgbClr val="000000"/>
                </a:solidFill>
                <a:latin typeface="Arial"/>
              </a:rPr>
              <a:pPr algn="r" eaLnBrk="0" hangingPunct="0">
                <a:defRPr/>
              </a:pPr>
              <a:t>‹#›</a:t>
            </a:fld>
            <a:r>
              <a:rPr lang="de-DE" sz="800">
                <a:solidFill>
                  <a:srgbClr val="000000"/>
                </a:solidFill>
                <a:latin typeface="Arial"/>
              </a:rPr>
              <a:t> - </a:t>
            </a:r>
          </a:p>
        </p:txBody>
      </p:sp>
      <p:sp>
        <p:nvSpPr>
          <p:cNvPr id="1064" name="Text Box 40"/>
          <p:cNvSpPr txBox="1">
            <a:spLocks noChangeArrowheads="1"/>
          </p:cNvSpPr>
          <p:nvPr/>
        </p:nvSpPr>
        <p:spPr bwMode="auto">
          <a:xfrm>
            <a:off x="438150" y="6643688"/>
            <a:ext cx="2898775" cy="138112"/>
          </a:xfrm>
          <a:prstGeom prst="rect">
            <a:avLst/>
          </a:prstGeom>
          <a:noFill/>
          <a:ln w="9525">
            <a:noFill/>
            <a:miter lim="800000"/>
            <a:headEnd/>
            <a:tailEnd/>
          </a:ln>
          <a:effectLst/>
        </p:spPr>
        <p:txBody>
          <a:bodyPr lIns="0" tIns="0" rIns="0" bIns="0">
            <a:spAutoFit/>
          </a:bodyPr>
          <a:lstStyle/>
          <a:p>
            <a:pPr eaLnBrk="0" hangingPunct="0">
              <a:defRPr/>
            </a:pPr>
            <a:r>
              <a:rPr lang="de-DE" sz="900" dirty="0">
                <a:solidFill>
                  <a:srgbClr val="000000"/>
                </a:solidFill>
                <a:latin typeface="Arial"/>
              </a:rPr>
              <a:t>©</a:t>
            </a:r>
            <a:r>
              <a:rPr lang="de-DE" sz="900" baseline="30000" dirty="0">
                <a:solidFill>
                  <a:srgbClr val="000000"/>
                </a:solidFill>
                <a:latin typeface="Arial"/>
              </a:rPr>
              <a:t> </a:t>
            </a:r>
            <a:r>
              <a:rPr lang="de-DE" sz="800" dirty="0">
                <a:solidFill>
                  <a:srgbClr val="000000"/>
                </a:solidFill>
                <a:latin typeface="Arial"/>
              </a:rPr>
              <a:t>SEEBURGER AG </a:t>
            </a:r>
            <a:r>
              <a:rPr lang="de-DE" sz="800" dirty="0" smtClean="0">
                <a:solidFill>
                  <a:srgbClr val="000000"/>
                </a:solidFill>
                <a:latin typeface="Arial"/>
              </a:rPr>
              <a:t>2016</a:t>
            </a:r>
            <a:endParaRPr lang="de-DE" sz="800" dirty="0">
              <a:solidFill>
                <a:srgbClr val="000000"/>
              </a:solidFill>
              <a:latin typeface="Arial"/>
            </a:endParaRPr>
          </a:p>
        </p:txBody>
      </p:sp>
      <p:sp>
        <p:nvSpPr>
          <p:cNvPr id="1030" name="Rectangle 42"/>
          <p:cNvSpPr>
            <a:spLocks noGrp="1" noChangeArrowheads="1"/>
          </p:cNvSpPr>
          <p:nvPr>
            <p:ph type="title"/>
          </p:nvPr>
        </p:nvSpPr>
        <p:spPr bwMode="auto">
          <a:xfrm>
            <a:off x="252413" y="1122363"/>
            <a:ext cx="8229600" cy="5905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p>
        </p:txBody>
      </p:sp>
      <p:sp>
        <p:nvSpPr>
          <p:cNvPr id="1031" name="Rectangle 43"/>
          <p:cNvSpPr>
            <a:spLocks noGrp="1" noChangeArrowheads="1"/>
          </p:cNvSpPr>
          <p:nvPr>
            <p:ph type="body" idx="1"/>
          </p:nvPr>
        </p:nvSpPr>
        <p:spPr bwMode="auto">
          <a:xfrm>
            <a:off x="263589" y="1851025"/>
            <a:ext cx="8229600" cy="4181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3"/>
            <a:r>
              <a:rPr lang="de-DE" dirty="0" smtClean="0"/>
              <a:t>	Fünfte Ebene</a:t>
            </a:r>
          </a:p>
        </p:txBody>
      </p:sp>
      <p:sp>
        <p:nvSpPr>
          <p:cNvPr id="13" name="Line 69"/>
          <p:cNvSpPr>
            <a:spLocks noChangeShapeType="1"/>
          </p:cNvSpPr>
          <p:nvPr/>
        </p:nvSpPr>
        <p:spPr bwMode="auto">
          <a:xfrm>
            <a:off x="0" y="1081088"/>
            <a:ext cx="9140825" cy="0"/>
          </a:xfrm>
          <a:prstGeom prst="line">
            <a:avLst/>
          </a:prstGeom>
          <a:noFill/>
          <a:ln w="12700">
            <a:solidFill>
              <a:schemeClr val="tx1"/>
            </a:solidFill>
            <a:round/>
            <a:headEnd/>
            <a:tailEnd/>
          </a:ln>
          <a:effectLst/>
        </p:spPr>
        <p:txBody>
          <a:bodyPr/>
          <a:lstStyle/>
          <a:p>
            <a:pPr eaLnBrk="0" hangingPunct="0">
              <a:defRPr/>
            </a:pPr>
            <a:endParaRPr lang="de-DE" sz="2400">
              <a:solidFill>
                <a:srgbClr val="000000"/>
              </a:solidFill>
              <a:latin typeface="Times New Roman" pitchFamily="18" charset="0"/>
            </a:endParaRPr>
          </a:p>
        </p:txBody>
      </p:sp>
      <p:pic>
        <p:nvPicPr>
          <p:cNvPr id="14" name="Picture 50" descr="SEEBURGER-h75"/>
          <p:cNvPicPr>
            <a:picLocks noChangeAspect="1" noChangeArrowheads="1"/>
          </p:cNvPicPr>
          <p:nvPr userDrawn="1"/>
        </p:nvPicPr>
        <p:blipFill>
          <a:blip r:embed="rId5" cstate="print"/>
          <a:srcRect/>
          <a:stretch>
            <a:fillRect/>
          </a:stretch>
        </p:blipFill>
        <p:spPr bwMode="auto">
          <a:xfrm>
            <a:off x="0" y="261938"/>
            <a:ext cx="1800225" cy="558800"/>
          </a:xfrm>
          <a:prstGeom prst="roundRect">
            <a:avLst>
              <a:gd name="adj" fmla="val 0"/>
            </a:avLst>
          </a:prstGeom>
          <a:solidFill>
            <a:srgbClr val="FFFFFF">
              <a:shade val="85000"/>
            </a:srgbClr>
          </a:solidFill>
          <a:ln>
            <a:noFill/>
          </a:ln>
          <a:effectLst/>
        </p:spPr>
      </p:pic>
    </p:spTree>
    <p:extLst>
      <p:ext uri="{BB962C8B-B14F-4D97-AF65-F5344CB8AC3E}">
        <p14:creationId xmlns:p14="http://schemas.microsoft.com/office/powerpoint/2010/main" val="3642636637"/>
      </p:ext>
    </p:extLst>
  </p:cSld>
  <p:clrMap bg1="lt1" tx1="dk1" bg2="lt2" tx2="dk2" accent1="accent1" accent2="accent2" accent3="accent3" accent4="accent4" accent5="accent5" accent6="accent6" hlink="hlink" folHlink="folHlink"/>
  <p:sldLayoutIdLst>
    <p:sldLayoutId id="2147484029" r:id="rId1"/>
    <p:sldLayoutId id="2147484030" r:id="rId2"/>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txStyles>
    <p:titleStyle>
      <a:lvl1pPr algn="l" rtl="0" eaLnBrk="0" fontAlgn="base" hangingPunct="0">
        <a:spcBef>
          <a:spcPct val="0"/>
        </a:spcBef>
        <a:spcAft>
          <a:spcPct val="0"/>
        </a:spcAft>
        <a:defRPr sz="2200" b="1">
          <a:solidFill>
            <a:srgbClr val="DA251D"/>
          </a:solidFill>
          <a:latin typeface="+mj-lt"/>
          <a:ea typeface="+mj-ea"/>
          <a:cs typeface="+mj-cs"/>
        </a:defRPr>
      </a:lvl1pPr>
      <a:lvl2pPr algn="l" rtl="0" eaLnBrk="0" fontAlgn="base" hangingPunct="0">
        <a:spcBef>
          <a:spcPct val="0"/>
        </a:spcBef>
        <a:spcAft>
          <a:spcPct val="0"/>
        </a:spcAft>
        <a:defRPr sz="2200" b="1">
          <a:solidFill>
            <a:srgbClr val="DA251D"/>
          </a:solidFill>
          <a:latin typeface="Arial" charset="0"/>
        </a:defRPr>
      </a:lvl2pPr>
      <a:lvl3pPr algn="l" rtl="0" eaLnBrk="0" fontAlgn="base" hangingPunct="0">
        <a:spcBef>
          <a:spcPct val="0"/>
        </a:spcBef>
        <a:spcAft>
          <a:spcPct val="0"/>
        </a:spcAft>
        <a:defRPr sz="2200" b="1">
          <a:solidFill>
            <a:srgbClr val="DA251D"/>
          </a:solidFill>
          <a:latin typeface="Arial" charset="0"/>
        </a:defRPr>
      </a:lvl3pPr>
      <a:lvl4pPr algn="l" rtl="0" eaLnBrk="0" fontAlgn="base" hangingPunct="0">
        <a:spcBef>
          <a:spcPct val="0"/>
        </a:spcBef>
        <a:spcAft>
          <a:spcPct val="0"/>
        </a:spcAft>
        <a:defRPr sz="2200" b="1">
          <a:solidFill>
            <a:srgbClr val="DA251D"/>
          </a:solidFill>
          <a:latin typeface="Arial" charset="0"/>
        </a:defRPr>
      </a:lvl4pPr>
      <a:lvl5pPr algn="l" rtl="0" eaLnBrk="0" fontAlgn="base" hangingPunct="0">
        <a:spcBef>
          <a:spcPct val="0"/>
        </a:spcBef>
        <a:spcAft>
          <a:spcPct val="0"/>
        </a:spcAft>
        <a:defRPr sz="2200" b="1">
          <a:solidFill>
            <a:srgbClr val="DA251D"/>
          </a:solidFill>
          <a:latin typeface="Arial" charset="0"/>
        </a:defRPr>
      </a:lvl5pPr>
      <a:lvl6pPr marL="457200" algn="l" rtl="0" eaLnBrk="1" fontAlgn="base" hangingPunct="1">
        <a:spcBef>
          <a:spcPct val="0"/>
        </a:spcBef>
        <a:spcAft>
          <a:spcPct val="0"/>
        </a:spcAft>
        <a:defRPr sz="2200" b="1">
          <a:solidFill>
            <a:srgbClr val="DA251D"/>
          </a:solidFill>
          <a:latin typeface="Arial" charset="0"/>
        </a:defRPr>
      </a:lvl6pPr>
      <a:lvl7pPr marL="914400" algn="l" rtl="0" eaLnBrk="1" fontAlgn="base" hangingPunct="1">
        <a:spcBef>
          <a:spcPct val="0"/>
        </a:spcBef>
        <a:spcAft>
          <a:spcPct val="0"/>
        </a:spcAft>
        <a:defRPr sz="2200" b="1">
          <a:solidFill>
            <a:srgbClr val="DA251D"/>
          </a:solidFill>
          <a:latin typeface="Arial" charset="0"/>
        </a:defRPr>
      </a:lvl7pPr>
      <a:lvl8pPr marL="1371600" algn="l" rtl="0" eaLnBrk="1" fontAlgn="base" hangingPunct="1">
        <a:spcBef>
          <a:spcPct val="0"/>
        </a:spcBef>
        <a:spcAft>
          <a:spcPct val="0"/>
        </a:spcAft>
        <a:defRPr sz="2200" b="1">
          <a:solidFill>
            <a:srgbClr val="DA251D"/>
          </a:solidFill>
          <a:latin typeface="Arial" charset="0"/>
        </a:defRPr>
      </a:lvl8pPr>
      <a:lvl9pPr marL="1828800" algn="l" rtl="0" eaLnBrk="1" fontAlgn="base" hangingPunct="1">
        <a:spcBef>
          <a:spcPct val="0"/>
        </a:spcBef>
        <a:spcAft>
          <a:spcPct val="0"/>
        </a:spcAft>
        <a:defRPr sz="2200" b="1">
          <a:solidFill>
            <a:srgbClr val="DA251D"/>
          </a:solidFill>
          <a:latin typeface="Arial" charset="0"/>
        </a:defRPr>
      </a:lvl9pPr>
    </p:titleStyle>
    <p:bodyStyle>
      <a:lvl1pPr marL="266700" indent="-266700" algn="l" rtl="0" eaLnBrk="0" fontAlgn="base" hangingPunct="0">
        <a:spcBef>
          <a:spcPts val="600"/>
        </a:spcBef>
        <a:spcAft>
          <a:spcPct val="0"/>
        </a:spcAft>
        <a:buClr>
          <a:srgbClr val="DA251D"/>
        </a:buClr>
        <a:buSzPct val="100000"/>
        <a:buFontTx/>
        <a:buBlip>
          <a:blip r:embed="rId6"/>
        </a:buBlip>
        <a:defRPr sz="1600">
          <a:solidFill>
            <a:schemeClr val="tx1"/>
          </a:solidFill>
          <a:latin typeface="+mn-lt"/>
          <a:ea typeface="+mn-ea"/>
          <a:cs typeface="+mn-cs"/>
        </a:defRPr>
      </a:lvl1pPr>
      <a:lvl2pPr marL="695325" indent="-238125" algn="l" rtl="0" eaLnBrk="0" fontAlgn="base" hangingPunct="0">
        <a:spcBef>
          <a:spcPts val="600"/>
        </a:spcBef>
        <a:spcAft>
          <a:spcPct val="0"/>
        </a:spcAft>
        <a:buClr>
          <a:schemeClr val="tx1"/>
        </a:buClr>
        <a:buFont typeface="Arial" charset="0"/>
        <a:buChar char="−"/>
        <a:defRPr sz="1600">
          <a:solidFill>
            <a:schemeClr val="tx1"/>
          </a:solidFill>
          <a:latin typeface="+mn-lt"/>
        </a:defRPr>
      </a:lvl2pPr>
      <a:lvl3pPr marL="1143000" indent="-228600" algn="l" rtl="0" eaLnBrk="0" fontAlgn="base" hangingPunct="0">
        <a:spcBef>
          <a:spcPts val="600"/>
        </a:spcBef>
        <a:spcAft>
          <a:spcPct val="0"/>
        </a:spcAft>
        <a:buClr>
          <a:schemeClr val="tx1"/>
        </a:buClr>
        <a:buFont typeface="Arial" charset="0"/>
        <a:buChar char="−"/>
        <a:defRPr sz="1400">
          <a:solidFill>
            <a:schemeClr val="tx1"/>
          </a:solidFill>
          <a:latin typeface="+mn-lt"/>
        </a:defRPr>
      </a:lvl3pPr>
      <a:lvl4pPr marL="1600200" indent="-228600" algn="l" rtl="0" eaLnBrk="0" fontAlgn="base" hangingPunct="0">
        <a:spcBef>
          <a:spcPts val="600"/>
        </a:spcBef>
        <a:spcAft>
          <a:spcPct val="0"/>
        </a:spcAft>
        <a:buClr>
          <a:srgbClr val="EE1217"/>
        </a:buClr>
        <a:defRPr sz="1400">
          <a:solidFill>
            <a:schemeClr val="tx1"/>
          </a:solidFill>
          <a:latin typeface="+mn-lt"/>
        </a:defRPr>
      </a:lvl4pPr>
      <a:lvl5pPr marL="2057400" indent="-228600" algn="l" rtl="0" eaLnBrk="0" fontAlgn="base" hangingPunct="0">
        <a:spcBef>
          <a:spcPct val="20000"/>
        </a:spcBef>
        <a:spcAft>
          <a:spcPct val="0"/>
        </a:spcAft>
        <a:buClr>
          <a:srgbClr val="EE1217"/>
        </a:buClr>
        <a:defRPr sz="1400">
          <a:solidFill>
            <a:schemeClr val="tx1"/>
          </a:solidFill>
          <a:latin typeface="+mn-lt"/>
        </a:defRPr>
      </a:lvl5pPr>
      <a:lvl6pPr marL="2514600" indent="-228600" algn="l" rtl="0" eaLnBrk="1" fontAlgn="base" hangingPunct="1">
        <a:spcBef>
          <a:spcPct val="20000"/>
        </a:spcBef>
        <a:spcAft>
          <a:spcPct val="0"/>
        </a:spcAft>
        <a:buClr>
          <a:srgbClr val="EE1217"/>
        </a:buClr>
        <a:defRPr sz="1400">
          <a:solidFill>
            <a:schemeClr val="tx1"/>
          </a:solidFill>
          <a:latin typeface="+mn-lt"/>
        </a:defRPr>
      </a:lvl6pPr>
      <a:lvl7pPr marL="2971800" indent="-228600" algn="l" rtl="0" eaLnBrk="1" fontAlgn="base" hangingPunct="1">
        <a:spcBef>
          <a:spcPct val="20000"/>
        </a:spcBef>
        <a:spcAft>
          <a:spcPct val="0"/>
        </a:spcAft>
        <a:buClr>
          <a:srgbClr val="EE1217"/>
        </a:buClr>
        <a:defRPr sz="1400">
          <a:solidFill>
            <a:schemeClr val="tx1"/>
          </a:solidFill>
          <a:latin typeface="+mn-lt"/>
        </a:defRPr>
      </a:lvl7pPr>
      <a:lvl8pPr marL="3429000" indent="-228600" algn="l" rtl="0" eaLnBrk="1" fontAlgn="base" hangingPunct="1">
        <a:spcBef>
          <a:spcPct val="20000"/>
        </a:spcBef>
        <a:spcAft>
          <a:spcPct val="0"/>
        </a:spcAft>
        <a:buClr>
          <a:srgbClr val="EE1217"/>
        </a:buClr>
        <a:defRPr sz="1400">
          <a:solidFill>
            <a:schemeClr val="tx1"/>
          </a:solidFill>
          <a:latin typeface="+mn-lt"/>
        </a:defRPr>
      </a:lvl8pPr>
      <a:lvl9pPr marL="3886200" indent="-228600" algn="l" rtl="0" eaLnBrk="1" fontAlgn="base" hangingPunct="1">
        <a:spcBef>
          <a:spcPct val="20000"/>
        </a:spcBef>
        <a:spcAft>
          <a:spcPct val="0"/>
        </a:spcAft>
        <a:buClr>
          <a:srgbClr val="EE1217"/>
        </a:buClr>
        <a:defRPr sz="1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orient="horz" pos="1320" userDrawn="1">
          <p15:clr>
            <a:srgbClr val="F26B43"/>
          </p15:clr>
        </p15:guide>
        <p15:guide id="2" pos="227" userDrawn="1">
          <p15:clr>
            <a:srgbClr val="F26B43"/>
          </p15:clr>
        </p15:guide>
        <p15:guide id="3" orient="horz" pos="95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6.pn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Z:\Alle_PowerPointFolien\2015\Vorlagen\Fotos_titel\utilities-e-invoicin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7689" y="1273891"/>
            <a:ext cx="7326311" cy="3582002"/>
          </a:xfrm>
          <a:prstGeom prst="rect">
            <a:avLst/>
          </a:prstGeom>
          <a:noFill/>
          <a:extLst>
            <a:ext uri="{909E8E84-426E-40DD-AFC4-6F175D3DCCD1}">
              <a14:hiddenFill xmlns:a14="http://schemas.microsoft.com/office/drawing/2010/main">
                <a:solidFill>
                  <a:srgbClr val="FFFFFF"/>
                </a:solidFill>
              </a14:hiddenFill>
            </a:ext>
          </a:extLst>
        </p:spPr>
      </p:pic>
      <p:sp>
        <p:nvSpPr>
          <p:cNvPr id="2051" name="Rechteck 8"/>
          <p:cNvSpPr>
            <a:spLocks noChangeArrowheads="1"/>
          </p:cNvSpPr>
          <p:nvPr/>
        </p:nvSpPr>
        <p:spPr bwMode="auto">
          <a:xfrm>
            <a:off x="0" y="0"/>
            <a:ext cx="9144000" cy="1276350"/>
          </a:xfrm>
          <a:prstGeom prst="rect">
            <a:avLst/>
          </a:prstGeom>
          <a:solidFill>
            <a:schemeClr val="bg1"/>
          </a:solidFill>
          <a:ln w="9525" algn="ctr">
            <a:noFill/>
            <a:round/>
            <a:headEnd/>
            <a:tailEnd/>
          </a:ln>
        </p:spPr>
        <p:txBody>
          <a:bodyPr/>
          <a:lstStyle/>
          <a:p>
            <a:pPr eaLnBrk="0" hangingPunct="0">
              <a:spcBef>
                <a:spcPct val="0"/>
              </a:spcBef>
            </a:pPr>
            <a:endParaRPr lang="de-DE">
              <a:solidFill>
                <a:srgbClr val="000000"/>
              </a:solidFill>
              <a:latin typeface="Times New Roman" pitchFamily="18" charset="0"/>
            </a:endParaRPr>
          </a:p>
        </p:txBody>
      </p:sp>
      <p:sp>
        <p:nvSpPr>
          <p:cNvPr id="11" name="Rectangle 12"/>
          <p:cNvSpPr>
            <a:spLocks noGrp="1" noChangeArrowheads="1"/>
          </p:cNvSpPr>
          <p:nvPr>
            <p:ph type="title"/>
          </p:nvPr>
        </p:nvSpPr>
        <p:spPr>
          <a:xfrm>
            <a:off x="1772859" y="4989609"/>
            <a:ext cx="7601525" cy="814796"/>
          </a:xfrm>
        </p:spPr>
        <p:txBody>
          <a:bodyPr anchor="t"/>
          <a:lstStyle/>
          <a:p>
            <a:pPr>
              <a:spcAft>
                <a:spcPts val="0"/>
              </a:spcAft>
            </a:pPr>
            <a:r>
              <a:rPr lang="en-US" sz="2400" dirty="0" smtClean="0"/>
              <a:t>CEF </a:t>
            </a:r>
            <a:r>
              <a:rPr lang="en-US" sz="2400" dirty="0"/>
              <a:t>eInvoicing Stakeholder </a:t>
            </a:r>
            <a:r>
              <a:rPr lang="en-US" sz="2400" dirty="0" smtClean="0"/>
              <a:t>Day</a:t>
            </a:r>
            <a:br>
              <a:rPr lang="en-US" sz="2400" dirty="0" smtClean="0"/>
            </a:br>
            <a:r>
              <a:rPr lang="en-US" sz="2400" b="0" dirty="0" smtClean="0">
                <a:solidFill>
                  <a:schemeClr val="tx1"/>
                </a:solidFill>
              </a:rPr>
              <a:t>The </a:t>
            </a:r>
            <a:r>
              <a:rPr lang="en-US" sz="2400" b="0" dirty="0">
                <a:solidFill>
                  <a:schemeClr val="tx1"/>
                </a:solidFill>
              </a:rPr>
              <a:t>Stakeholders' view on </a:t>
            </a:r>
            <a:r>
              <a:rPr lang="en-US" sz="2400" b="0" dirty="0" smtClean="0">
                <a:solidFill>
                  <a:schemeClr val="tx1"/>
                </a:solidFill>
              </a:rPr>
              <a:t>eInvoicing</a:t>
            </a:r>
            <a:r>
              <a:rPr lang="en-US" sz="2400" dirty="0"/>
              <a:t/>
            </a:r>
            <a:br>
              <a:rPr lang="en-US" sz="2400" dirty="0"/>
            </a:br>
            <a:endParaRPr lang="de-DE" sz="2400" kern="1200" dirty="0"/>
          </a:p>
        </p:txBody>
      </p:sp>
      <p:sp>
        <p:nvSpPr>
          <p:cNvPr id="12" name="Rectangle 17"/>
          <p:cNvSpPr>
            <a:spLocks noChangeArrowheads="1"/>
          </p:cNvSpPr>
          <p:nvPr/>
        </p:nvSpPr>
        <p:spPr bwMode="auto">
          <a:xfrm>
            <a:off x="0" y="1270557"/>
            <a:ext cx="1817688" cy="3586163"/>
          </a:xfrm>
          <a:prstGeom prst="rect">
            <a:avLst/>
          </a:prstGeom>
          <a:solidFill>
            <a:srgbClr val="DA251D"/>
          </a:solidFill>
          <a:ln w="9525">
            <a:noFill/>
            <a:miter lim="800000"/>
            <a:headEnd/>
            <a:tailEnd/>
          </a:ln>
        </p:spPr>
        <p:txBody>
          <a:bodyPr wrap="none" anchor="ctr"/>
          <a:lstStyle/>
          <a:p>
            <a:pPr eaLnBrk="0" hangingPunct="0">
              <a:spcBef>
                <a:spcPct val="0"/>
              </a:spcBef>
            </a:pPr>
            <a:endParaRPr lang="de-DE">
              <a:solidFill>
                <a:srgbClr val="000000"/>
              </a:solidFill>
              <a:latin typeface="Times New Roman" pitchFamily="18" charset="0"/>
            </a:endParaRPr>
          </a:p>
        </p:txBody>
      </p:sp>
      <p:pic>
        <p:nvPicPr>
          <p:cNvPr id="13" name="Picture 50" descr="SEEBURGER-h75"/>
          <p:cNvPicPr>
            <a:picLocks noChangeAspect="1" noChangeArrowheads="1"/>
          </p:cNvPicPr>
          <p:nvPr/>
        </p:nvPicPr>
        <p:blipFill>
          <a:blip r:embed="rId3" cstate="print"/>
          <a:srcRect/>
          <a:stretch>
            <a:fillRect/>
          </a:stretch>
        </p:blipFill>
        <p:spPr bwMode="auto">
          <a:xfrm>
            <a:off x="0" y="261938"/>
            <a:ext cx="1800225" cy="558800"/>
          </a:xfrm>
          <a:prstGeom prst="rect">
            <a:avLst/>
          </a:prstGeom>
          <a:noFill/>
          <a:ln w="9525">
            <a:noFill/>
            <a:miter lim="800000"/>
            <a:headEnd/>
            <a:tailEnd/>
          </a:ln>
        </p:spPr>
      </p:pic>
      <p:sp>
        <p:nvSpPr>
          <p:cNvPr id="14" name="Line 18"/>
          <p:cNvSpPr>
            <a:spLocks noChangeShapeType="1"/>
          </p:cNvSpPr>
          <p:nvPr/>
        </p:nvSpPr>
        <p:spPr bwMode="auto">
          <a:xfrm>
            <a:off x="-3175" y="1273175"/>
            <a:ext cx="9140825" cy="0"/>
          </a:xfrm>
          <a:prstGeom prst="line">
            <a:avLst/>
          </a:prstGeom>
          <a:noFill/>
          <a:ln w="12700">
            <a:solidFill>
              <a:schemeClr val="tx1"/>
            </a:solidFill>
            <a:round/>
            <a:headEnd/>
            <a:tailEnd/>
          </a:ln>
        </p:spPr>
        <p:txBody>
          <a:bodyPr/>
          <a:lstStyle/>
          <a:p>
            <a:pPr eaLnBrk="0" hangingPunct="0">
              <a:spcBef>
                <a:spcPct val="0"/>
              </a:spcBef>
            </a:pPr>
            <a:endParaRPr lang="de-DE">
              <a:solidFill>
                <a:srgbClr val="000000"/>
              </a:solidFill>
              <a:latin typeface="Times New Roman" pitchFamily="18" charset="0"/>
            </a:endParaRPr>
          </a:p>
        </p:txBody>
      </p:sp>
      <p:sp>
        <p:nvSpPr>
          <p:cNvPr id="15" name="Line 19"/>
          <p:cNvSpPr>
            <a:spLocks noChangeShapeType="1"/>
          </p:cNvSpPr>
          <p:nvPr/>
        </p:nvSpPr>
        <p:spPr bwMode="auto">
          <a:xfrm>
            <a:off x="-3175" y="4852559"/>
            <a:ext cx="9140825" cy="0"/>
          </a:xfrm>
          <a:prstGeom prst="line">
            <a:avLst/>
          </a:prstGeom>
          <a:noFill/>
          <a:ln w="12700">
            <a:solidFill>
              <a:schemeClr val="tx1"/>
            </a:solidFill>
            <a:round/>
            <a:headEnd/>
            <a:tailEnd/>
          </a:ln>
        </p:spPr>
        <p:txBody>
          <a:bodyPr/>
          <a:lstStyle/>
          <a:p>
            <a:pPr eaLnBrk="0" hangingPunct="0">
              <a:spcBef>
                <a:spcPct val="0"/>
              </a:spcBef>
            </a:pPr>
            <a:endParaRPr lang="de-DE">
              <a:solidFill>
                <a:srgbClr val="000000"/>
              </a:solidFill>
              <a:latin typeface="Times New Roman" pitchFamily="18" charset="0"/>
            </a:endParaRPr>
          </a:p>
        </p:txBody>
      </p:sp>
      <p:sp>
        <p:nvSpPr>
          <p:cNvPr id="21" name="Rechteck 20"/>
          <p:cNvSpPr/>
          <p:nvPr/>
        </p:nvSpPr>
        <p:spPr>
          <a:xfrm>
            <a:off x="1817688" y="6044785"/>
            <a:ext cx="6687573" cy="292388"/>
          </a:xfrm>
          <a:prstGeom prst="rect">
            <a:avLst/>
          </a:prstGeom>
        </p:spPr>
        <p:txBody>
          <a:bodyPr wrap="square">
            <a:spAutoFit/>
          </a:bodyPr>
          <a:lstStyle/>
          <a:p>
            <a:r>
              <a:rPr lang="de-DE" sz="1300" dirty="0" smtClean="0">
                <a:solidFill>
                  <a:schemeClr val="tx1">
                    <a:lumMod val="85000"/>
                    <a:lumOff val="15000"/>
                  </a:schemeClr>
                </a:solidFill>
                <a:latin typeface="+mj-lt"/>
              </a:rPr>
              <a:t>Rolf Wessel, SEEBURGER AG</a:t>
            </a:r>
            <a:endParaRPr lang="de-DE" sz="1300" dirty="0">
              <a:solidFill>
                <a:schemeClr val="tx1">
                  <a:lumMod val="85000"/>
                  <a:lumOff val="15000"/>
                </a:schemeClr>
              </a:solidFill>
              <a:latin typeface="+mj-lt"/>
            </a:endParaRPr>
          </a:p>
        </p:txBody>
      </p:sp>
      <p:pic>
        <p:nvPicPr>
          <p:cNvPr id="1026" name="Picture 2" descr="http://www.ceec.uitp.org/sites/default/files/European-Commission-Logo-square.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8185" b="9471"/>
          <a:stretch/>
        </p:blipFill>
        <p:spPr bwMode="auto">
          <a:xfrm>
            <a:off x="7164288" y="4989609"/>
            <a:ext cx="1872208" cy="1354460"/>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p:nvSpPr>
        <p:spPr>
          <a:xfrm>
            <a:off x="6311416" y="6474750"/>
            <a:ext cx="4572000" cy="276999"/>
          </a:xfrm>
          <a:prstGeom prst="rect">
            <a:avLst/>
          </a:prstGeom>
        </p:spPr>
        <p:txBody>
          <a:bodyPr>
            <a:spAutoFit/>
          </a:bodyPr>
          <a:lstStyle/>
          <a:p>
            <a:r>
              <a:rPr lang="en-US" sz="1200" dirty="0">
                <a:solidFill>
                  <a:schemeClr val="tx1">
                    <a:lumMod val="85000"/>
                    <a:lumOff val="15000"/>
                  </a:schemeClr>
                </a:solidFill>
              </a:rPr>
              <a:t>Thursday, 1 December 2016, </a:t>
            </a:r>
            <a:r>
              <a:rPr lang="en-US" sz="1200" dirty="0" smtClean="0">
                <a:solidFill>
                  <a:schemeClr val="tx1">
                    <a:lumMod val="85000"/>
                    <a:lumOff val="15000"/>
                  </a:schemeClr>
                </a:solidFill>
              </a:rPr>
              <a:t>Brussels</a:t>
            </a:r>
            <a:endParaRPr lang="de-DE" sz="1200" dirty="0">
              <a:solidFill>
                <a:schemeClr val="tx1">
                  <a:lumMod val="85000"/>
                  <a:lumOff val="15000"/>
                </a:schemeClr>
              </a:solidFill>
            </a:endParaRPr>
          </a:p>
        </p:txBody>
      </p:sp>
    </p:spTree>
    <p:extLst>
      <p:ext uri="{BB962C8B-B14F-4D97-AF65-F5344CB8AC3E}">
        <p14:creationId xmlns:p14="http://schemas.microsoft.com/office/powerpoint/2010/main" val="42505334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64220" y="1455738"/>
            <a:ext cx="8731250" cy="4392489"/>
          </a:xfrm>
        </p:spPr>
        <p:txBody>
          <a:bodyPr/>
          <a:lstStyle/>
          <a:p>
            <a:pPr marL="0" lvl="0" indent="0">
              <a:spcBef>
                <a:spcPts val="1200"/>
              </a:spcBef>
              <a:buClr>
                <a:srgbClr val="FFCD00"/>
              </a:buClr>
              <a:buNone/>
            </a:pPr>
            <a:endParaRPr lang="en-GB" b="1" dirty="0" smtClean="0">
              <a:solidFill>
                <a:srgbClr val="000000"/>
              </a:solidFill>
            </a:endParaRPr>
          </a:p>
          <a:p>
            <a:pPr marL="0" lvl="0" indent="0">
              <a:spcBef>
                <a:spcPts val="1200"/>
              </a:spcBef>
              <a:buClr>
                <a:srgbClr val="FFCD00"/>
              </a:buClr>
              <a:buNone/>
            </a:pPr>
            <a:r>
              <a:rPr lang="en-GB" b="1" dirty="0" smtClean="0">
                <a:solidFill>
                  <a:srgbClr val="000000"/>
                </a:solidFill>
              </a:rPr>
              <a:t>Receiving eInvoices</a:t>
            </a:r>
          </a:p>
          <a:p>
            <a:pPr indent="-261938">
              <a:buBlip>
                <a:blip r:embed="rId3"/>
              </a:buBlip>
            </a:pPr>
            <a:r>
              <a:rPr lang="en-GB" dirty="0" smtClean="0">
                <a:solidFill>
                  <a:srgbClr val="000000"/>
                </a:solidFill>
              </a:rPr>
              <a:t>Syntaxes </a:t>
            </a:r>
            <a:endParaRPr lang="en-GB" dirty="0">
              <a:solidFill>
                <a:srgbClr val="000000"/>
              </a:solidFill>
            </a:endParaRPr>
          </a:p>
          <a:p>
            <a:pPr indent="-261938">
              <a:buBlip>
                <a:blip r:embed="rId3"/>
              </a:buBlip>
            </a:pPr>
            <a:r>
              <a:rPr lang="en-GB" dirty="0">
                <a:solidFill>
                  <a:srgbClr val="000000"/>
                </a:solidFill>
              </a:rPr>
              <a:t>T</a:t>
            </a:r>
            <a:r>
              <a:rPr lang="en-GB" dirty="0" smtClean="0">
                <a:solidFill>
                  <a:srgbClr val="000000"/>
                </a:solidFill>
              </a:rPr>
              <a:t>ransmission </a:t>
            </a:r>
          </a:p>
          <a:p>
            <a:pPr indent="-261938">
              <a:buBlip>
                <a:blip r:embed="rId3"/>
              </a:buBlip>
            </a:pPr>
            <a:r>
              <a:rPr lang="en-GB" dirty="0" smtClean="0">
                <a:solidFill>
                  <a:srgbClr val="000000"/>
                </a:solidFill>
              </a:rPr>
              <a:t>Conversion</a:t>
            </a:r>
          </a:p>
          <a:p>
            <a:pPr>
              <a:buClr>
                <a:srgbClr val="FFCD00"/>
              </a:buClr>
              <a:buFontTx/>
              <a:buChar char="-"/>
            </a:pPr>
            <a:endParaRPr lang="en-GB" dirty="0">
              <a:solidFill>
                <a:srgbClr val="000000"/>
              </a:solidFill>
            </a:endParaRPr>
          </a:p>
          <a:p>
            <a:pPr lvl="0">
              <a:spcBef>
                <a:spcPts val="1200"/>
              </a:spcBef>
              <a:buClr>
                <a:srgbClr val="FFCD00"/>
              </a:buClr>
              <a:buFontTx/>
              <a:buChar char="-"/>
            </a:pPr>
            <a:endParaRPr lang="en-GB" dirty="0" smtClean="0">
              <a:solidFill>
                <a:srgbClr val="000000"/>
              </a:solidFill>
            </a:endParaRPr>
          </a:p>
          <a:p>
            <a:pPr marL="0" lvl="0" indent="0">
              <a:spcBef>
                <a:spcPts val="1200"/>
              </a:spcBef>
              <a:buClr>
                <a:srgbClr val="FFCD00"/>
              </a:buClr>
              <a:buNone/>
            </a:pPr>
            <a:r>
              <a:rPr lang="en-GB" b="1" dirty="0" smtClean="0">
                <a:solidFill>
                  <a:srgbClr val="000000"/>
                </a:solidFill>
              </a:rPr>
              <a:t>Processing eInvoices</a:t>
            </a:r>
          </a:p>
          <a:p>
            <a:pPr lvl="0" indent="-261938">
              <a:buBlip>
                <a:blip r:embed="rId3"/>
              </a:buBlip>
            </a:pPr>
            <a:r>
              <a:rPr lang="en-GB" dirty="0" smtClean="0">
                <a:solidFill>
                  <a:srgbClr val="000000"/>
                </a:solidFill>
              </a:rPr>
              <a:t>Integration </a:t>
            </a:r>
            <a:r>
              <a:rPr lang="en-GB" dirty="0">
                <a:solidFill>
                  <a:srgbClr val="000000"/>
                </a:solidFill>
              </a:rPr>
              <a:t>in </a:t>
            </a:r>
            <a:r>
              <a:rPr lang="en-GB" dirty="0" smtClean="0">
                <a:solidFill>
                  <a:srgbClr val="000000"/>
                </a:solidFill>
              </a:rPr>
              <a:t>ERP System</a:t>
            </a:r>
            <a:endParaRPr lang="en-GB" dirty="0">
              <a:solidFill>
                <a:srgbClr val="000000"/>
              </a:solidFill>
            </a:endParaRPr>
          </a:p>
          <a:p>
            <a:pPr lvl="0" indent="-261938">
              <a:buBlip>
                <a:blip r:embed="rId3"/>
              </a:buBlip>
            </a:pPr>
            <a:r>
              <a:rPr lang="en-GB" dirty="0" smtClean="0">
                <a:solidFill>
                  <a:srgbClr val="000000"/>
                </a:solidFill>
              </a:rPr>
              <a:t>Workflow Solution</a:t>
            </a:r>
            <a:endParaRPr lang="en-GB" dirty="0">
              <a:solidFill>
                <a:srgbClr val="000000"/>
              </a:solidFill>
            </a:endParaRPr>
          </a:p>
          <a:p>
            <a:pPr lvl="0" indent="-261938">
              <a:buBlip>
                <a:blip r:embed="rId3"/>
              </a:buBlip>
            </a:pPr>
            <a:r>
              <a:rPr lang="en-GB" dirty="0" smtClean="0">
                <a:solidFill>
                  <a:srgbClr val="000000"/>
                </a:solidFill>
              </a:rPr>
              <a:t>Archiving</a:t>
            </a:r>
            <a:endParaRPr lang="en-GB" dirty="0">
              <a:solidFill>
                <a:srgbClr val="000000"/>
              </a:solidFill>
            </a:endParaRPr>
          </a:p>
          <a:p>
            <a:pPr marL="0" lvl="0" indent="0">
              <a:buClr>
                <a:srgbClr val="FFCD00"/>
              </a:buClr>
              <a:buNone/>
            </a:pPr>
            <a:r>
              <a:rPr lang="de-DE" dirty="0" smtClean="0">
                <a:solidFill>
                  <a:srgbClr val="000000"/>
                </a:solidFill>
              </a:rPr>
              <a:t/>
            </a:r>
            <a:br>
              <a:rPr lang="de-DE" dirty="0" smtClean="0">
                <a:solidFill>
                  <a:srgbClr val="000000"/>
                </a:solidFill>
              </a:rPr>
            </a:br>
            <a:endParaRPr lang="de-DE" dirty="0" smtClean="0">
              <a:solidFill>
                <a:srgbClr val="000000"/>
              </a:solidFill>
            </a:endParaRPr>
          </a:p>
          <a:p>
            <a:pPr marL="0" lvl="0" indent="0">
              <a:spcBef>
                <a:spcPts val="1200"/>
              </a:spcBef>
              <a:buClr>
                <a:srgbClr val="FFCD00"/>
              </a:buClr>
              <a:buNone/>
            </a:pPr>
            <a:endParaRPr lang="de-DE" dirty="0" smtClean="0">
              <a:solidFill>
                <a:srgbClr val="000000"/>
              </a:solidFill>
            </a:endParaRPr>
          </a:p>
          <a:p>
            <a:pPr lvl="0">
              <a:spcBef>
                <a:spcPts val="1200"/>
              </a:spcBef>
              <a:buClr>
                <a:srgbClr val="FFCD00"/>
              </a:buClr>
              <a:buFontTx/>
              <a:buChar char="-"/>
            </a:pPr>
            <a:endParaRPr lang="de-DE" dirty="0" smtClean="0">
              <a:solidFill>
                <a:srgbClr val="000000"/>
              </a:solidFill>
            </a:endParaRPr>
          </a:p>
          <a:p>
            <a:pPr lvl="0">
              <a:spcBef>
                <a:spcPts val="1200"/>
              </a:spcBef>
              <a:buClr>
                <a:srgbClr val="FFCD00"/>
              </a:buClr>
              <a:buFont typeface="Arial" panose="020B0604020202020204" pitchFamily="34" charset="0"/>
              <a:buChar char="•"/>
            </a:pPr>
            <a:endParaRPr lang="de-DE" dirty="0">
              <a:solidFill>
                <a:srgbClr val="000000"/>
              </a:solidFill>
            </a:endParaRPr>
          </a:p>
          <a:p>
            <a:pPr marL="457200" lvl="1" indent="0">
              <a:spcBef>
                <a:spcPts val="1200"/>
              </a:spcBef>
              <a:buClr>
                <a:srgbClr val="FFCD00"/>
              </a:buClr>
              <a:buNone/>
            </a:pPr>
            <a:endParaRPr lang="de-DE" dirty="0">
              <a:solidFill>
                <a:srgbClr val="000000"/>
              </a:solidFill>
            </a:endParaRPr>
          </a:p>
          <a:p>
            <a:pPr>
              <a:buClr>
                <a:srgbClr val="FFCD00"/>
              </a:buClr>
              <a:buFont typeface="Arial" panose="020B0604020202020204" pitchFamily="34" charset="0"/>
              <a:buChar char="•"/>
            </a:pPr>
            <a:endParaRPr lang="de-DE" dirty="0"/>
          </a:p>
        </p:txBody>
      </p:sp>
      <p:sp>
        <p:nvSpPr>
          <p:cNvPr id="3" name="Titel 2"/>
          <p:cNvSpPr>
            <a:spLocks noGrp="1"/>
          </p:cNvSpPr>
          <p:nvPr>
            <p:ph type="title" idx="4294967295"/>
          </p:nvPr>
        </p:nvSpPr>
        <p:spPr>
          <a:xfrm>
            <a:off x="250828" y="1122363"/>
            <a:ext cx="8869362" cy="590550"/>
          </a:xfrm>
          <a:prstGeom prst="rect">
            <a:avLst/>
          </a:prstGeom>
        </p:spPr>
        <p:txBody>
          <a:bodyPr>
            <a:noAutofit/>
          </a:bodyPr>
          <a:lstStyle/>
          <a:p>
            <a:r>
              <a:rPr lang="en-US" dirty="0" smtClean="0"/>
              <a:t>Receiving and Processing eInvoice</a:t>
            </a:r>
            <a:endParaRPr lang="en-US" dirty="0"/>
          </a:p>
        </p:txBody>
      </p:sp>
      <p:graphicFrame>
        <p:nvGraphicFramePr>
          <p:cNvPr id="5" name="Diagramm 4"/>
          <p:cNvGraphicFramePr/>
          <p:nvPr>
            <p:extLst>
              <p:ext uri="{D42A27DB-BD31-4B8C-83A1-F6EECF244321}">
                <p14:modId xmlns:p14="http://schemas.microsoft.com/office/powerpoint/2010/main" val="1315012166"/>
              </p:ext>
            </p:extLst>
          </p:nvPr>
        </p:nvGraphicFramePr>
        <p:xfrm>
          <a:off x="2611418" y="2144963"/>
          <a:ext cx="6785118" cy="311212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Abgerundetes Rechteck 8"/>
          <p:cNvSpPr/>
          <p:nvPr/>
        </p:nvSpPr>
        <p:spPr bwMode="auto">
          <a:xfrm>
            <a:off x="3275856" y="5461001"/>
            <a:ext cx="4464496" cy="416271"/>
          </a:xfrm>
          <a:prstGeom prst="roundRect">
            <a:avLst/>
          </a:prstGeom>
          <a:solidFill>
            <a:schemeClr val="tx2">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dirty="0" smtClean="0">
                <a:solidFill>
                  <a:schemeClr val="bg1"/>
                </a:solidFill>
              </a:rPr>
              <a:t>eProcurement</a:t>
            </a:r>
            <a:endParaRPr lang="en-GB" dirty="0">
              <a:solidFill>
                <a:schemeClr val="bg1"/>
              </a:solidFill>
            </a:endParaRPr>
          </a:p>
        </p:txBody>
      </p:sp>
      <p:sp>
        <p:nvSpPr>
          <p:cNvPr id="10" name="Abgerundetes Rechteck 9"/>
          <p:cNvSpPr/>
          <p:nvPr/>
        </p:nvSpPr>
        <p:spPr bwMode="auto">
          <a:xfrm>
            <a:off x="3275856" y="5995008"/>
            <a:ext cx="4464496" cy="416271"/>
          </a:xfrm>
          <a:prstGeom prst="roundRect">
            <a:avLst/>
          </a:prstGeom>
          <a:solidFill>
            <a:schemeClr val="tx2">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dirty="0" smtClean="0">
                <a:solidFill>
                  <a:schemeClr val="bg1"/>
                </a:solidFill>
              </a:rPr>
              <a:t>Master Data</a:t>
            </a:r>
            <a:endParaRPr lang="en-GB" dirty="0">
              <a:solidFill>
                <a:schemeClr val="bg1"/>
              </a:solidFill>
            </a:endParaRPr>
          </a:p>
        </p:txBody>
      </p:sp>
    </p:spTree>
    <p:extLst>
      <p:ext uri="{BB962C8B-B14F-4D97-AF65-F5344CB8AC3E}">
        <p14:creationId xmlns:p14="http://schemas.microsoft.com/office/powerpoint/2010/main" val="1366613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Inhaltsplatzhalter 2"/>
          <p:cNvSpPr txBox="1">
            <a:spLocks/>
          </p:cNvSpPr>
          <p:nvPr/>
        </p:nvSpPr>
        <p:spPr bwMode="auto">
          <a:xfrm>
            <a:off x="495673" y="2388869"/>
            <a:ext cx="6100203" cy="28181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spcBef>
                <a:spcPts val="600"/>
              </a:spcBef>
              <a:buClr>
                <a:srgbClr val="DA251D"/>
              </a:buClr>
              <a:buSzPct val="100000"/>
              <a:defRPr/>
            </a:pPr>
            <a:r>
              <a:rPr lang="en-US" sz="1600" b="1" kern="0" dirty="0">
                <a:solidFill>
                  <a:srgbClr val="363C44"/>
                </a:solidFill>
              </a:rPr>
              <a:t>Rolf Wessel | </a:t>
            </a:r>
            <a:r>
              <a:rPr lang="de-DE" sz="1600" dirty="0" err="1"/>
              <a:t>Product</a:t>
            </a:r>
            <a:r>
              <a:rPr lang="de-DE" sz="1600" dirty="0"/>
              <a:t> </a:t>
            </a:r>
            <a:r>
              <a:rPr lang="de-DE" sz="1600" dirty="0" err="1"/>
              <a:t>management</a:t>
            </a:r>
            <a:r>
              <a:rPr lang="de-DE" sz="1600" dirty="0"/>
              <a:t/>
            </a:r>
            <a:br>
              <a:rPr lang="de-DE" sz="1600" dirty="0"/>
            </a:br>
            <a:r>
              <a:rPr lang="de-DE" sz="1600" kern="0" dirty="0" smtClean="0">
                <a:solidFill>
                  <a:srgbClr val="363C44"/>
                </a:solidFill>
              </a:rPr>
              <a:t>eInvoicing</a:t>
            </a:r>
            <a:endParaRPr lang="en-US" sz="1600" kern="0" dirty="0">
              <a:solidFill>
                <a:srgbClr val="363C44"/>
              </a:solidFill>
            </a:endParaRPr>
          </a:p>
          <a:p>
            <a:pPr>
              <a:spcBef>
                <a:spcPts val="600"/>
              </a:spcBef>
              <a:buClr>
                <a:srgbClr val="DA251D"/>
              </a:buClr>
              <a:buSzPct val="100000"/>
              <a:defRPr/>
            </a:pPr>
            <a:r>
              <a:rPr lang="de-DE" sz="1000" kern="0" dirty="0">
                <a:solidFill>
                  <a:srgbClr val="363C44"/>
                </a:solidFill>
              </a:rPr>
              <a:t/>
            </a:r>
            <a:br>
              <a:rPr lang="de-DE" sz="1000" kern="0" dirty="0">
                <a:solidFill>
                  <a:srgbClr val="363C44"/>
                </a:solidFill>
              </a:rPr>
            </a:br>
            <a:r>
              <a:rPr lang="de-DE" sz="1600" kern="0" dirty="0">
                <a:solidFill>
                  <a:srgbClr val="363C44"/>
                </a:solidFill>
              </a:rPr>
              <a:t>SEEBURGER AG</a:t>
            </a:r>
          </a:p>
          <a:p>
            <a:pPr defTabSz="719138">
              <a:buClr>
                <a:srgbClr val="DA251D"/>
              </a:buClr>
              <a:buSzPct val="100000"/>
              <a:defRPr/>
            </a:pPr>
            <a:r>
              <a:rPr lang="de-DE" sz="1600" kern="0" dirty="0" err="1">
                <a:solidFill>
                  <a:srgbClr val="363C44"/>
                </a:solidFill>
              </a:rPr>
              <a:t>Edisonstr.1</a:t>
            </a:r>
            <a:r>
              <a:rPr lang="de-DE" sz="1600" kern="0" dirty="0">
                <a:solidFill>
                  <a:srgbClr val="363C44"/>
                </a:solidFill>
              </a:rPr>
              <a:t> | 75015 Bretten | Germany</a:t>
            </a:r>
            <a:br>
              <a:rPr lang="de-DE" sz="1600" kern="0" dirty="0">
                <a:solidFill>
                  <a:srgbClr val="363C44"/>
                </a:solidFill>
              </a:rPr>
            </a:br>
            <a:r>
              <a:rPr lang="de-DE" sz="1000" kern="0" dirty="0">
                <a:solidFill>
                  <a:srgbClr val="363C44"/>
                </a:solidFill>
              </a:rPr>
              <a:t/>
            </a:r>
            <a:br>
              <a:rPr lang="de-DE" sz="1000" kern="0" dirty="0">
                <a:solidFill>
                  <a:srgbClr val="363C44"/>
                </a:solidFill>
              </a:rPr>
            </a:br>
            <a:r>
              <a:rPr lang="de-DE" sz="1600" kern="0" dirty="0">
                <a:solidFill>
                  <a:srgbClr val="363C44"/>
                </a:solidFill>
              </a:rPr>
              <a:t>Phone:	+49 7252 96 1257</a:t>
            </a:r>
            <a:br>
              <a:rPr lang="de-DE" sz="1600" kern="0" dirty="0">
                <a:solidFill>
                  <a:srgbClr val="363C44"/>
                </a:solidFill>
              </a:rPr>
            </a:br>
            <a:r>
              <a:rPr lang="de-DE" sz="1600" kern="0" dirty="0">
                <a:solidFill>
                  <a:srgbClr val="363C44"/>
                </a:solidFill>
              </a:rPr>
              <a:t>E-Mail:	</a:t>
            </a:r>
            <a:r>
              <a:rPr lang="de-DE" sz="1600" kern="0" dirty="0" err="1">
                <a:solidFill>
                  <a:srgbClr val="363C44"/>
                </a:solidFill>
              </a:rPr>
              <a:t>r.wessel@seeburger.de</a:t>
            </a:r>
            <a:r>
              <a:rPr lang="de-DE" sz="1600" kern="0" dirty="0">
                <a:solidFill>
                  <a:srgbClr val="363C44"/>
                </a:solidFill>
              </a:rPr>
              <a:t/>
            </a:r>
            <a:br>
              <a:rPr lang="de-DE" sz="1600" kern="0" dirty="0">
                <a:solidFill>
                  <a:srgbClr val="363C44"/>
                </a:solidFill>
              </a:rPr>
            </a:br>
            <a:r>
              <a:rPr lang="de-DE" sz="1600" kern="0" dirty="0">
                <a:solidFill>
                  <a:srgbClr val="363C44"/>
                </a:solidFill>
              </a:rPr>
              <a:t>	</a:t>
            </a:r>
            <a:r>
              <a:rPr lang="de-DE" sz="1600" kern="0" dirty="0" err="1">
                <a:solidFill>
                  <a:srgbClr val="363C44"/>
                </a:solidFill>
              </a:rPr>
              <a:t>www.seeburger.de</a:t>
            </a:r>
            <a:endParaRPr lang="de-DE" sz="1600" kern="0" dirty="0">
              <a:solidFill>
                <a:srgbClr val="363C44"/>
              </a:solidFill>
            </a:endParaRPr>
          </a:p>
        </p:txBody>
      </p:sp>
      <p:grpSp>
        <p:nvGrpSpPr>
          <p:cNvPr id="18" name="Gruppieren 4"/>
          <p:cNvGrpSpPr>
            <a:grpSpLocks noChangeAspect="1"/>
          </p:cNvGrpSpPr>
          <p:nvPr/>
        </p:nvGrpSpPr>
        <p:grpSpPr bwMode="auto">
          <a:xfrm rot="179472" flipH="1">
            <a:off x="6967027" y="3039395"/>
            <a:ext cx="1718734" cy="3523878"/>
            <a:chOff x="731838" y="762000"/>
            <a:chExt cx="2571822" cy="5629275"/>
          </a:xfrm>
        </p:grpSpPr>
        <p:pic>
          <p:nvPicPr>
            <p:cNvPr id="22" name="Picture 2"/>
            <p:cNvPicPr>
              <a:picLocks noChangeAspect="1" noChangeArrowheads="1"/>
            </p:cNvPicPr>
            <p:nvPr/>
          </p:nvPicPr>
          <p:blipFill>
            <a:blip r:embed="rId2" cstate="screen">
              <a:lum bright="6000"/>
              <a:grayscl/>
            </a:blip>
            <a:srcRect/>
            <a:stretch>
              <a:fillRect/>
            </a:stretch>
          </p:blipFill>
          <p:spPr bwMode="gray">
            <a:xfrm>
              <a:off x="1030917" y="5421626"/>
              <a:ext cx="2272743" cy="720725"/>
            </a:xfrm>
            <a:prstGeom prst="rect">
              <a:avLst/>
            </a:prstGeom>
            <a:noFill/>
            <a:ln w="9525">
              <a:noFill/>
              <a:miter lim="800000"/>
              <a:headEnd/>
              <a:tailEnd/>
            </a:ln>
          </p:spPr>
        </p:pic>
        <p:pic>
          <p:nvPicPr>
            <p:cNvPr id="23" name="Picture 17" descr="Telefon"/>
            <p:cNvPicPr>
              <a:picLocks noChangeAspect="1" noChangeArrowheads="1"/>
            </p:cNvPicPr>
            <p:nvPr/>
          </p:nvPicPr>
          <p:blipFill>
            <a:blip r:embed="rId3" cstate="screen"/>
            <a:srcRect/>
            <a:stretch>
              <a:fillRect/>
            </a:stretch>
          </p:blipFill>
          <p:spPr bwMode="auto">
            <a:xfrm>
              <a:off x="731838" y="762000"/>
              <a:ext cx="2374900" cy="5629275"/>
            </a:xfrm>
            <a:prstGeom prst="rect">
              <a:avLst/>
            </a:prstGeom>
            <a:noFill/>
            <a:ln w="9525">
              <a:noFill/>
              <a:miter lim="800000"/>
              <a:headEnd/>
              <a:tailEnd/>
            </a:ln>
          </p:spPr>
        </p:pic>
      </p:grpSp>
      <p:sp>
        <p:nvSpPr>
          <p:cNvPr id="14" name="Titel 9"/>
          <p:cNvSpPr txBox="1">
            <a:spLocks/>
          </p:cNvSpPr>
          <p:nvPr/>
        </p:nvSpPr>
        <p:spPr bwMode="auto">
          <a:xfrm>
            <a:off x="214267" y="719462"/>
            <a:ext cx="7772400" cy="14700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200" b="1">
                <a:solidFill>
                  <a:srgbClr val="DA251D"/>
                </a:solidFill>
                <a:latin typeface="+mj-lt"/>
                <a:ea typeface="+mj-ea"/>
                <a:cs typeface="+mj-cs"/>
              </a:defRPr>
            </a:lvl1pPr>
            <a:lvl2pPr algn="l" rtl="0" eaLnBrk="0" fontAlgn="base" hangingPunct="0">
              <a:spcBef>
                <a:spcPct val="0"/>
              </a:spcBef>
              <a:spcAft>
                <a:spcPct val="0"/>
              </a:spcAft>
              <a:defRPr sz="2200" b="1">
                <a:solidFill>
                  <a:srgbClr val="DA251D"/>
                </a:solidFill>
                <a:latin typeface="Arial" charset="0"/>
              </a:defRPr>
            </a:lvl2pPr>
            <a:lvl3pPr algn="l" rtl="0" eaLnBrk="0" fontAlgn="base" hangingPunct="0">
              <a:spcBef>
                <a:spcPct val="0"/>
              </a:spcBef>
              <a:spcAft>
                <a:spcPct val="0"/>
              </a:spcAft>
              <a:defRPr sz="2200" b="1">
                <a:solidFill>
                  <a:srgbClr val="DA251D"/>
                </a:solidFill>
                <a:latin typeface="Arial" charset="0"/>
              </a:defRPr>
            </a:lvl3pPr>
            <a:lvl4pPr algn="l" rtl="0" eaLnBrk="0" fontAlgn="base" hangingPunct="0">
              <a:spcBef>
                <a:spcPct val="0"/>
              </a:spcBef>
              <a:spcAft>
                <a:spcPct val="0"/>
              </a:spcAft>
              <a:defRPr sz="2200" b="1">
                <a:solidFill>
                  <a:srgbClr val="DA251D"/>
                </a:solidFill>
                <a:latin typeface="Arial" charset="0"/>
              </a:defRPr>
            </a:lvl4pPr>
            <a:lvl5pPr algn="l" rtl="0" eaLnBrk="0" fontAlgn="base" hangingPunct="0">
              <a:spcBef>
                <a:spcPct val="0"/>
              </a:spcBef>
              <a:spcAft>
                <a:spcPct val="0"/>
              </a:spcAft>
              <a:defRPr sz="2200" b="1">
                <a:solidFill>
                  <a:srgbClr val="DA251D"/>
                </a:solidFill>
                <a:latin typeface="Arial" charset="0"/>
              </a:defRPr>
            </a:lvl5pPr>
            <a:lvl6pPr marL="457200" algn="l" rtl="0" eaLnBrk="1" fontAlgn="base" hangingPunct="1">
              <a:spcBef>
                <a:spcPct val="0"/>
              </a:spcBef>
              <a:spcAft>
                <a:spcPct val="0"/>
              </a:spcAft>
              <a:defRPr sz="2200" b="1">
                <a:solidFill>
                  <a:srgbClr val="DA251D"/>
                </a:solidFill>
                <a:latin typeface="Arial" charset="0"/>
              </a:defRPr>
            </a:lvl6pPr>
            <a:lvl7pPr marL="914400" algn="l" rtl="0" eaLnBrk="1" fontAlgn="base" hangingPunct="1">
              <a:spcBef>
                <a:spcPct val="0"/>
              </a:spcBef>
              <a:spcAft>
                <a:spcPct val="0"/>
              </a:spcAft>
              <a:defRPr sz="2200" b="1">
                <a:solidFill>
                  <a:srgbClr val="DA251D"/>
                </a:solidFill>
                <a:latin typeface="Arial" charset="0"/>
              </a:defRPr>
            </a:lvl7pPr>
            <a:lvl8pPr marL="1371600" algn="l" rtl="0" eaLnBrk="1" fontAlgn="base" hangingPunct="1">
              <a:spcBef>
                <a:spcPct val="0"/>
              </a:spcBef>
              <a:spcAft>
                <a:spcPct val="0"/>
              </a:spcAft>
              <a:defRPr sz="2200" b="1">
                <a:solidFill>
                  <a:srgbClr val="DA251D"/>
                </a:solidFill>
                <a:latin typeface="Arial" charset="0"/>
              </a:defRPr>
            </a:lvl8pPr>
            <a:lvl9pPr marL="1828800" algn="l" rtl="0" eaLnBrk="1" fontAlgn="base" hangingPunct="1">
              <a:spcBef>
                <a:spcPct val="0"/>
              </a:spcBef>
              <a:spcAft>
                <a:spcPct val="0"/>
              </a:spcAft>
              <a:defRPr sz="2200" b="1">
                <a:solidFill>
                  <a:srgbClr val="DA251D"/>
                </a:solidFill>
                <a:latin typeface="Arial" charset="0"/>
              </a:defRPr>
            </a:lvl9pPr>
          </a:lstStyle>
          <a:p>
            <a:r>
              <a:rPr lang="de-DE" kern="0" dirty="0" smtClean="0"/>
              <a:t>Contact</a:t>
            </a:r>
            <a:endParaRPr lang="de-DE" kern="0" dirty="0"/>
          </a:p>
        </p:txBody>
      </p:sp>
      <p:cxnSp>
        <p:nvCxnSpPr>
          <p:cNvPr id="15" name="Gerader Verbinder 14"/>
          <p:cNvCxnSpPr/>
          <p:nvPr/>
        </p:nvCxnSpPr>
        <p:spPr bwMode="auto">
          <a:xfrm>
            <a:off x="372381" y="2223245"/>
            <a:ext cx="0" cy="2513855"/>
          </a:xfrm>
          <a:prstGeom prst="line">
            <a:avLst/>
          </a:prstGeom>
          <a:solidFill>
            <a:schemeClr val="accent1"/>
          </a:solidFill>
          <a:ln w="19050" cap="flat" cmpd="sng" algn="ctr">
            <a:solidFill>
              <a:schemeClr val="accent1"/>
            </a:solidFill>
            <a:prstDash val="solid"/>
            <a:round/>
            <a:headEnd type="none" w="med" len="med"/>
            <a:tailEnd type="none" w="med" len="med"/>
          </a:ln>
          <a:effectLst/>
        </p:spPr>
      </p:cxnSp>
      <p:sp>
        <p:nvSpPr>
          <p:cNvPr id="9" name="Rechteck 8"/>
          <p:cNvSpPr/>
          <p:nvPr/>
        </p:nvSpPr>
        <p:spPr bwMode="auto">
          <a:xfrm>
            <a:off x="1835696" y="116632"/>
            <a:ext cx="1584176" cy="792088"/>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41666327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272698" y="1249362"/>
            <a:ext cx="8616950" cy="2975505"/>
          </a:xfrm>
          <a:prstGeom prst="rect">
            <a:avLst/>
          </a:prstGeom>
          <a:noFill/>
          <a:ln w="9525">
            <a:noFill/>
            <a:miter lim="800000"/>
            <a:headEnd/>
            <a:tailEnd/>
          </a:ln>
        </p:spPr>
        <p:txBody>
          <a:bodyPr/>
          <a:lstStyle/>
          <a:p>
            <a:pPr>
              <a:lnSpc>
                <a:spcPct val="95000"/>
              </a:lnSpc>
              <a:spcBef>
                <a:spcPct val="20000"/>
              </a:spcBef>
              <a:buClr>
                <a:srgbClr val="DA251D"/>
              </a:buClr>
              <a:buSzPct val="110000"/>
              <a:defRPr/>
            </a:pPr>
            <a:r>
              <a:rPr lang="en-US" sz="1200" b="1" kern="0" dirty="0" smtClean="0">
                <a:latin typeface="+mn-lt"/>
              </a:rPr>
              <a:t>© Copyright 2016 SEEBURGER AG. All rights reserved.</a:t>
            </a:r>
            <a:br>
              <a:rPr lang="en-US" sz="1200" b="1" kern="0" dirty="0" smtClean="0">
                <a:latin typeface="+mn-lt"/>
              </a:rPr>
            </a:br>
            <a:r>
              <a:rPr lang="en-US" sz="500" kern="0" dirty="0" smtClean="0">
                <a:latin typeface="+mn-lt"/>
              </a:rPr>
              <a:t/>
            </a:r>
            <a:br>
              <a:rPr lang="en-US" sz="500" kern="0" dirty="0" smtClean="0">
                <a:latin typeface="+mn-lt"/>
              </a:rPr>
            </a:br>
            <a:r>
              <a:rPr lang="en-US" sz="900" kern="0" dirty="0">
                <a:latin typeface="+mn-lt"/>
              </a:rPr>
              <a:t>The information in this document is proprietary to SEEBURGER. Neither any part of this document, nor the whole of it  may be reproduced, copied, or transmitted in any form or purpose without the express prior written permission of SEEBURGER AG. Please note that this document is subject to change and may be changed by SEEBURGER at any time without notice. SEEBURGER‘s Software product, the ones of its business partners may contain software components from third parties.</a:t>
            </a:r>
            <a:br>
              <a:rPr lang="en-US" sz="900" kern="0" dirty="0">
                <a:latin typeface="+mn-lt"/>
              </a:rPr>
            </a:br>
            <a:r>
              <a:rPr lang="en-US" sz="400" kern="0" dirty="0">
                <a:latin typeface="+mn-lt"/>
              </a:rPr>
              <a:t/>
            </a:r>
            <a:br>
              <a:rPr lang="en-US" sz="400" kern="0" dirty="0">
                <a:latin typeface="+mn-lt"/>
              </a:rPr>
            </a:br>
            <a:r>
              <a:rPr lang="de-DE" sz="900" kern="0" dirty="0">
                <a:solidFill>
                  <a:srgbClr val="000000"/>
                </a:solidFill>
                <a:latin typeface="Arial"/>
              </a:rPr>
              <a:t>SAP</a:t>
            </a:r>
            <a:r>
              <a:rPr lang="de-DE" sz="900" kern="0" baseline="30000" dirty="0">
                <a:solidFill>
                  <a:srgbClr val="000000"/>
                </a:solidFill>
                <a:latin typeface="Arial"/>
              </a:rPr>
              <a:t>®</a:t>
            </a:r>
            <a:r>
              <a:rPr lang="de-DE" sz="900" kern="0" dirty="0">
                <a:solidFill>
                  <a:srgbClr val="000000"/>
                </a:solidFill>
                <a:latin typeface="Arial"/>
              </a:rPr>
              <a:t>, SAP</a:t>
            </a:r>
            <a:r>
              <a:rPr lang="de-DE" sz="900" kern="0" baseline="30000" dirty="0">
                <a:solidFill>
                  <a:srgbClr val="000000"/>
                </a:solidFill>
                <a:latin typeface="Arial"/>
              </a:rPr>
              <a:t>®</a:t>
            </a:r>
            <a:r>
              <a:rPr lang="de-DE" sz="900" kern="0" dirty="0">
                <a:solidFill>
                  <a:srgbClr val="000000"/>
                </a:solidFill>
                <a:latin typeface="Arial"/>
              </a:rPr>
              <a:t> R/3</a:t>
            </a:r>
            <a:r>
              <a:rPr lang="de-DE" sz="900" kern="0" baseline="30000" dirty="0">
                <a:solidFill>
                  <a:srgbClr val="000000"/>
                </a:solidFill>
                <a:latin typeface="Arial"/>
              </a:rPr>
              <a:t>®</a:t>
            </a:r>
            <a:r>
              <a:rPr lang="de-DE" sz="900" kern="0" dirty="0">
                <a:solidFill>
                  <a:srgbClr val="000000"/>
                </a:solidFill>
                <a:latin typeface="Arial"/>
              </a:rPr>
              <a:t>, SAP NetWeaver</a:t>
            </a:r>
            <a:r>
              <a:rPr lang="de-DE" sz="900" kern="0" baseline="30000" dirty="0">
                <a:solidFill>
                  <a:srgbClr val="000000"/>
                </a:solidFill>
                <a:latin typeface="Arial"/>
              </a:rPr>
              <a:t>®</a:t>
            </a:r>
            <a:r>
              <a:rPr lang="de-DE" sz="900" kern="0" dirty="0">
                <a:solidFill>
                  <a:srgbClr val="000000"/>
                </a:solidFill>
                <a:latin typeface="Arial"/>
              </a:rPr>
              <a:t>, SAP Archive Link</a:t>
            </a:r>
            <a:r>
              <a:rPr lang="de-DE" sz="900" kern="0" baseline="30000" dirty="0">
                <a:solidFill>
                  <a:srgbClr val="000000"/>
                </a:solidFill>
                <a:latin typeface="Arial"/>
              </a:rPr>
              <a:t>®</a:t>
            </a:r>
            <a:r>
              <a:rPr lang="de-DE" sz="900" kern="0" dirty="0">
                <a:solidFill>
                  <a:srgbClr val="000000"/>
                </a:solidFill>
                <a:latin typeface="Arial"/>
              </a:rPr>
              <a:t>, SAP Hana</a:t>
            </a:r>
            <a:r>
              <a:rPr lang="de-DE" sz="900" kern="0" baseline="30000" dirty="0">
                <a:solidFill>
                  <a:srgbClr val="000000"/>
                </a:solidFill>
                <a:latin typeface="Arial"/>
              </a:rPr>
              <a:t>®</a:t>
            </a:r>
            <a:r>
              <a:rPr lang="de-DE" sz="900" kern="0" dirty="0">
                <a:solidFill>
                  <a:srgbClr val="000000"/>
                </a:solidFill>
                <a:latin typeface="Arial"/>
              </a:rPr>
              <a:t>, SAP</a:t>
            </a:r>
            <a:r>
              <a:rPr lang="de-DE" sz="900" kern="0" baseline="30000" dirty="0">
                <a:solidFill>
                  <a:srgbClr val="000000"/>
                </a:solidFill>
                <a:latin typeface="Arial"/>
              </a:rPr>
              <a:t>®</a:t>
            </a:r>
            <a:r>
              <a:rPr lang="de-DE" sz="900" kern="0" dirty="0">
                <a:solidFill>
                  <a:srgbClr val="000000"/>
                </a:solidFill>
                <a:latin typeface="Arial"/>
              </a:rPr>
              <a:t> GLOBAL TRADE Service</a:t>
            </a:r>
            <a:r>
              <a:rPr lang="de-DE" sz="900" kern="0" baseline="30000" dirty="0">
                <a:solidFill>
                  <a:srgbClr val="000000"/>
                </a:solidFill>
                <a:latin typeface="Arial"/>
              </a:rPr>
              <a:t>®</a:t>
            </a:r>
            <a:r>
              <a:rPr lang="de-DE" sz="900" kern="0" dirty="0">
                <a:solidFill>
                  <a:srgbClr val="000000"/>
                </a:solidFill>
                <a:latin typeface="Arial"/>
              </a:rPr>
              <a:t> (SAP GTS), ABAP™</a:t>
            </a:r>
            <a:r>
              <a:rPr lang="en-US" sz="900" kern="0" dirty="0" smtClean="0">
                <a:latin typeface="+mn-lt"/>
              </a:rPr>
              <a:t> </a:t>
            </a:r>
            <a:r>
              <a:rPr lang="en-US" sz="900" kern="0" dirty="0">
                <a:latin typeface="+mn-lt"/>
              </a:rPr>
              <a:t>are registered trade marks of the </a:t>
            </a:r>
            <a:r>
              <a:rPr lang="en-US" sz="900" kern="0" dirty="0" smtClean="0">
                <a:latin typeface="+mn-lt"/>
              </a:rPr>
              <a:t>SAP </a:t>
            </a:r>
            <a:r>
              <a:rPr lang="en-US" sz="900" kern="0" dirty="0">
                <a:latin typeface="+mn-lt"/>
              </a:rPr>
              <a:t>AG or the SAP AG Deutschland (Germany</a:t>
            </a:r>
            <a:r>
              <a:rPr lang="en-US" sz="900" kern="0" dirty="0" smtClean="0">
                <a:latin typeface="+mn-lt"/>
              </a:rPr>
              <a:t>). </a:t>
            </a:r>
            <a:r>
              <a:rPr lang="en-US" sz="900" kern="0" dirty="0">
                <a:latin typeface="+mn-lt"/>
              </a:rPr>
              <a:t>Microsoft, Windows, Windows Phone, Excel, Outlook, PowerPoint, Silverlight, and Visual Studio are registered </a:t>
            </a:r>
            <a:r>
              <a:rPr lang="en-US" sz="900" kern="0" dirty="0" smtClean="0">
                <a:latin typeface="+mn-lt"/>
              </a:rPr>
              <a:t>trademarks </a:t>
            </a:r>
            <a:r>
              <a:rPr lang="en-US" sz="900" kern="0" dirty="0">
                <a:latin typeface="+mn-lt"/>
              </a:rPr>
              <a:t>of Microsoft Corporation in the United States and other countries.</a:t>
            </a:r>
            <a:r>
              <a:rPr lang="de-DE" sz="900" kern="0" dirty="0">
                <a:latin typeface="+mn-lt"/>
              </a:rPr>
              <a:t> Linux </a:t>
            </a:r>
            <a:r>
              <a:rPr lang="de-DE" sz="900" kern="0" dirty="0" err="1">
                <a:latin typeface="+mn-lt"/>
              </a:rPr>
              <a:t>is</a:t>
            </a:r>
            <a:r>
              <a:rPr lang="de-DE" sz="900" kern="0" dirty="0">
                <a:latin typeface="+mn-lt"/>
              </a:rPr>
              <a:t> a registered </a:t>
            </a:r>
            <a:r>
              <a:rPr lang="de-DE" sz="900" kern="0" dirty="0" err="1">
                <a:latin typeface="+mn-lt"/>
              </a:rPr>
              <a:t>trade</a:t>
            </a:r>
            <a:r>
              <a:rPr lang="de-DE" sz="900" kern="0" dirty="0">
                <a:latin typeface="+mn-lt"/>
              </a:rPr>
              <a:t> </a:t>
            </a:r>
            <a:r>
              <a:rPr lang="de-DE" sz="900" kern="0" dirty="0" err="1">
                <a:latin typeface="+mn-lt"/>
              </a:rPr>
              <a:t>mark</a:t>
            </a:r>
            <a:r>
              <a:rPr lang="de-DE" sz="900" kern="0" dirty="0">
                <a:latin typeface="+mn-lt"/>
              </a:rPr>
              <a:t> </a:t>
            </a:r>
            <a:r>
              <a:rPr lang="de-DE" sz="900" kern="0" dirty="0" err="1">
                <a:latin typeface="+mn-lt"/>
              </a:rPr>
              <a:t>of</a:t>
            </a:r>
            <a:r>
              <a:rPr lang="de-DE" sz="900" kern="0" dirty="0">
                <a:latin typeface="+mn-lt"/>
              </a:rPr>
              <a:t> Linus </a:t>
            </a:r>
            <a:r>
              <a:rPr lang="de-DE" sz="900" kern="0" dirty="0" err="1" smtClean="0">
                <a:latin typeface="+mn-lt"/>
              </a:rPr>
              <a:t>Torvalds</a:t>
            </a:r>
            <a:r>
              <a:rPr lang="de-DE" sz="900" kern="0" dirty="0" smtClean="0">
                <a:latin typeface="+mn-lt"/>
              </a:rPr>
              <a:t> </a:t>
            </a:r>
            <a:r>
              <a:rPr lang="en-US" sz="900" kern="0" dirty="0" smtClean="0">
                <a:latin typeface="+mn-lt"/>
              </a:rPr>
              <a:t>in </a:t>
            </a:r>
            <a:r>
              <a:rPr lang="en-US" sz="900" kern="0" dirty="0">
                <a:latin typeface="+mn-lt"/>
              </a:rPr>
              <a:t>the United States and other countries.</a:t>
            </a:r>
            <a:r>
              <a:rPr lang="de-DE" sz="900" kern="0" dirty="0">
                <a:latin typeface="+mn-lt"/>
              </a:rPr>
              <a:t> </a:t>
            </a:r>
            <a:r>
              <a:rPr lang="en-US" sz="900" kern="0" dirty="0">
                <a:latin typeface="+mn-lt"/>
              </a:rPr>
              <a:t>UNIX, X/Open, OSF/1, and Motif are registered trademarks of the Open Group. Adobe, the Adobe logo, Acrobat, Flash, PostScript, and Reader are either registered trademarks or trademarks of Adobe Systems Incorporated in the United States and / or other countries. HTML, ML, XHTML, and W3C are trademarks, registered trademarks, or claimed as generic terms by the Massachusetts Institute of Technology (MIT), European Research Consortium for Informatics and Mathematics (ERCIM), or Keio University. Oracle and Java are registered trademarks of Oracle and its affiliates</a:t>
            </a:r>
            <a:r>
              <a:rPr lang="en-US" sz="900" kern="0" dirty="0" smtClean="0">
                <a:latin typeface="+mn-lt"/>
              </a:rPr>
              <a:t>. </a:t>
            </a:r>
          </a:p>
          <a:p>
            <a:pPr>
              <a:lnSpc>
                <a:spcPct val="95000"/>
              </a:lnSpc>
              <a:spcBef>
                <a:spcPct val="20000"/>
              </a:spcBef>
              <a:buClr>
                <a:srgbClr val="DA251D"/>
              </a:buClr>
              <a:buSzPct val="110000"/>
              <a:defRPr/>
            </a:pPr>
            <a:r>
              <a:rPr lang="en-US" sz="900" kern="0" dirty="0" smtClean="0">
                <a:latin typeface="+mn-lt"/>
              </a:rPr>
              <a:t>All </a:t>
            </a:r>
            <a:r>
              <a:rPr lang="en-US" sz="900" kern="0" dirty="0">
                <a:latin typeface="+mn-lt"/>
              </a:rPr>
              <a:t>other product and service names mentioned are the trademarks of their respective </a:t>
            </a:r>
            <a:r>
              <a:rPr lang="en-US" sz="900" kern="0" dirty="0" smtClean="0">
                <a:latin typeface="+mn-lt"/>
              </a:rPr>
              <a:t>companies</a:t>
            </a:r>
            <a:r>
              <a:rPr lang="en-US" sz="900" kern="0" dirty="0">
                <a:latin typeface="+mn-lt"/>
              </a:rPr>
              <a:t>.</a:t>
            </a:r>
            <a:endParaRPr lang="de-DE" sz="900" kern="0" dirty="0">
              <a:latin typeface="+mn-lt"/>
            </a:endParaRPr>
          </a:p>
          <a:p>
            <a:pPr>
              <a:lnSpc>
                <a:spcPct val="95000"/>
              </a:lnSpc>
              <a:spcBef>
                <a:spcPct val="20000"/>
              </a:spcBef>
              <a:buClr>
                <a:srgbClr val="DA251D"/>
              </a:buClr>
              <a:buSzPct val="110000"/>
              <a:defRPr/>
            </a:pPr>
            <a:r>
              <a:rPr lang="en-US" sz="400" kern="0" dirty="0">
                <a:latin typeface="+mn-lt"/>
              </a:rPr>
              <a:t/>
            </a:r>
            <a:br>
              <a:rPr lang="en-US" sz="400" kern="0" dirty="0">
                <a:latin typeface="+mn-lt"/>
              </a:rPr>
            </a:br>
            <a:r>
              <a:rPr lang="de-DE" sz="900" kern="0" dirty="0">
                <a:solidFill>
                  <a:srgbClr val="000000"/>
                </a:solidFill>
                <a:latin typeface="Arial"/>
              </a:rPr>
              <a:t>4avis</a:t>
            </a:r>
            <a:r>
              <a:rPr lang="de-DE" sz="900" kern="0" baseline="30000" dirty="0">
                <a:solidFill>
                  <a:srgbClr val="000000"/>
                </a:solidFill>
                <a:latin typeface="Arial"/>
              </a:rPr>
              <a:t>®</a:t>
            </a:r>
            <a:r>
              <a:rPr lang="de-DE" sz="900" kern="0" dirty="0">
                <a:solidFill>
                  <a:srgbClr val="000000"/>
                </a:solidFill>
                <a:latin typeface="Arial"/>
              </a:rPr>
              <a:t>, 4classification</a:t>
            </a:r>
            <a:r>
              <a:rPr lang="de-DE" sz="900" kern="0" baseline="30000" dirty="0">
                <a:solidFill>
                  <a:srgbClr val="000000"/>
                </a:solidFill>
                <a:latin typeface="Arial"/>
              </a:rPr>
              <a:t>®</a:t>
            </a:r>
            <a:r>
              <a:rPr lang="de-DE" sz="900" kern="0" dirty="0">
                <a:solidFill>
                  <a:srgbClr val="000000"/>
                </a:solidFill>
                <a:latin typeface="Arial"/>
              </a:rPr>
              <a:t>, 4invoice</a:t>
            </a:r>
            <a:r>
              <a:rPr lang="de-DE" sz="900" kern="0" baseline="30000" dirty="0">
                <a:solidFill>
                  <a:srgbClr val="000000"/>
                </a:solidFill>
                <a:latin typeface="Arial"/>
              </a:rPr>
              <a:t>®</a:t>
            </a:r>
            <a:r>
              <a:rPr lang="de-DE" sz="900" kern="0" dirty="0">
                <a:solidFill>
                  <a:srgbClr val="000000"/>
                </a:solidFill>
                <a:latin typeface="Arial"/>
              </a:rPr>
              <a:t>, 4invoice </a:t>
            </a:r>
            <a:r>
              <a:rPr lang="de-DE" sz="900" kern="0" dirty="0" err="1">
                <a:solidFill>
                  <a:srgbClr val="000000"/>
                </a:solidFill>
                <a:latin typeface="Arial"/>
              </a:rPr>
              <a:t>WEBflow</a:t>
            </a:r>
            <a:r>
              <a:rPr lang="de-DE" sz="900" kern="0" baseline="30000" dirty="0">
                <a:solidFill>
                  <a:srgbClr val="000000"/>
                </a:solidFill>
                <a:latin typeface="Arial"/>
              </a:rPr>
              <a:t>®</a:t>
            </a:r>
            <a:r>
              <a:rPr lang="de-DE" sz="900" kern="0" dirty="0">
                <a:solidFill>
                  <a:srgbClr val="000000"/>
                </a:solidFill>
                <a:latin typeface="Arial"/>
              </a:rPr>
              <a:t>, </a:t>
            </a:r>
            <a:r>
              <a:rPr lang="de-DE" sz="900" kern="0" dirty="0" err="1">
                <a:solidFill>
                  <a:srgbClr val="000000"/>
                </a:solidFill>
                <a:latin typeface="Arial"/>
              </a:rPr>
              <a:t>BIS:explore</a:t>
            </a:r>
            <a:r>
              <a:rPr lang="de-DE" sz="900" kern="0" baseline="30000" dirty="0">
                <a:solidFill>
                  <a:srgbClr val="000000"/>
                </a:solidFill>
                <a:latin typeface="Arial"/>
              </a:rPr>
              <a:t>®</a:t>
            </a:r>
            <a:r>
              <a:rPr lang="de-DE" sz="900" kern="0" dirty="0">
                <a:solidFill>
                  <a:srgbClr val="000000"/>
                </a:solidFill>
                <a:latin typeface="Arial"/>
              </a:rPr>
              <a:t>, </a:t>
            </a:r>
            <a:r>
              <a:rPr lang="de-DE" sz="900" kern="0" dirty="0" err="1">
                <a:solidFill>
                  <a:srgbClr val="000000"/>
                </a:solidFill>
                <a:latin typeface="Arial"/>
              </a:rPr>
              <a:t>BIS:open</a:t>
            </a:r>
            <a:r>
              <a:rPr lang="de-DE" sz="900" kern="0" baseline="30000" dirty="0">
                <a:solidFill>
                  <a:srgbClr val="000000"/>
                </a:solidFill>
                <a:latin typeface="Arial"/>
              </a:rPr>
              <a:t>®</a:t>
            </a:r>
            <a:r>
              <a:rPr lang="de-DE" sz="900" kern="0" dirty="0">
                <a:solidFill>
                  <a:srgbClr val="000000"/>
                </a:solidFill>
                <a:latin typeface="Arial"/>
              </a:rPr>
              <a:t>, </a:t>
            </a:r>
            <a:r>
              <a:rPr lang="de-DE" sz="900" kern="0" dirty="0" err="1">
                <a:solidFill>
                  <a:srgbClr val="000000"/>
                </a:solidFill>
                <a:latin typeface="Arial"/>
              </a:rPr>
              <a:t>BIS:open</a:t>
            </a:r>
            <a:r>
              <a:rPr lang="de-DE" sz="900" kern="0" dirty="0">
                <a:solidFill>
                  <a:srgbClr val="000000"/>
                </a:solidFill>
                <a:latin typeface="Arial"/>
              </a:rPr>
              <a:t> UX</a:t>
            </a:r>
            <a:r>
              <a:rPr lang="de-DE" sz="900" kern="0" baseline="30000" dirty="0">
                <a:solidFill>
                  <a:srgbClr val="000000"/>
                </a:solidFill>
                <a:latin typeface="Arial"/>
              </a:rPr>
              <a:t>®</a:t>
            </a:r>
            <a:r>
              <a:rPr lang="de-DE" sz="900" kern="0" dirty="0">
                <a:solidFill>
                  <a:srgbClr val="000000"/>
                </a:solidFill>
                <a:latin typeface="Arial"/>
              </a:rPr>
              <a:t>, </a:t>
            </a:r>
            <a:r>
              <a:rPr lang="de-DE" sz="900" kern="0" dirty="0" err="1">
                <a:solidFill>
                  <a:srgbClr val="000000"/>
                </a:solidFill>
                <a:latin typeface="Arial"/>
              </a:rPr>
              <a:t>BIS:pdx</a:t>
            </a:r>
            <a:r>
              <a:rPr lang="de-DE" sz="900" kern="0" baseline="30000" dirty="0">
                <a:solidFill>
                  <a:srgbClr val="000000"/>
                </a:solidFill>
                <a:latin typeface="Arial"/>
              </a:rPr>
              <a:t>®</a:t>
            </a:r>
            <a:r>
              <a:rPr lang="de-DE" sz="900" kern="0" dirty="0">
                <a:solidFill>
                  <a:srgbClr val="000000"/>
                </a:solidFill>
                <a:latin typeface="Arial"/>
              </a:rPr>
              <a:t>, </a:t>
            </a:r>
            <a:r>
              <a:rPr lang="de-DE" sz="900" kern="0" dirty="0" err="1">
                <a:solidFill>
                  <a:srgbClr val="000000"/>
                </a:solidFill>
                <a:latin typeface="Arial"/>
              </a:rPr>
              <a:t>BIS:plm</a:t>
            </a:r>
            <a:r>
              <a:rPr lang="de-DE" sz="900" kern="0" baseline="30000" dirty="0">
                <a:solidFill>
                  <a:srgbClr val="000000"/>
                </a:solidFill>
                <a:latin typeface="Arial"/>
              </a:rPr>
              <a:t>®</a:t>
            </a:r>
            <a:r>
              <a:rPr lang="de-DE" sz="900" kern="0" dirty="0">
                <a:solidFill>
                  <a:srgbClr val="000000"/>
                </a:solidFill>
                <a:latin typeface="Arial"/>
              </a:rPr>
              <a:t>, </a:t>
            </a:r>
            <a:r>
              <a:rPr lang="de-DE" sz="900" kern="0" dirty="0" err="1">
                <a:solidFill>
                  <a:srgbClr val="000000"/>
                </a:solidFill>
                <a:latin typeface="Arial"/>
              </a:rPr>
              <a:t>EPX:compact</a:t>
            </a:r>
            <a:r>
              <a:rPr lang="de-DE" sz="900" kern="0" dirty="0">
                <a:solidFill>
                  <a:srgbClr val="000000"/>
                </a:solidFill>
                <a:latin typeface="Arial"/>
              </a:rPr>
              <a:t>, </a:t>
            </a:r>
            <a:r>
              <a:rPr lang="de-DE" sz="900" kern="0" dirty="0" err="1">
                <a:solidFill>
                  <a:srgbClr val="000000"/>
                </a:solidFill>
                <a:latin typeface="Arial"/>
              </a:rPr>
              <a:t>iMartOne</a:t>
            </a:r>
            <a:r>
              <a:rPr lang="de-DE" sz="900" kern="0" baseline="30000" dirty="0">
                <a:solidFill>
                  <a:srgbClr val="000000"/>
                </a:solidFill>
                <a:latin typeface="Arial"/>
              </a:rPr>
              <a:t>®</a:t>
            </a:r>
            <a:r>
              <a:rPr lang="de-DE" sz="900" kern="0" dirty="0">
                <a:solidFill>
                  <a:srgbClr val="000000"/>
                </a:solidFill>
                <a:latin typeface="Arial"/>
              </a:rPr>
              <a:t>, Paper2ERP</a:t>
            </a:r>
            <a:r>
              <a:rPr lang="de-DE" sz="900" kern="0" baseline="30000" dirty="0">
                <a:solidFill>
                  <a:srgbClr val="000000"/>
                </a:solidFill>
                <a:latin typeface="Arial"/>
              </a:rPr>
              <a:t>®</a:t>
            </a:r>
            <a:r>
              <a:rPr lang="de-DE" sz="900" kern="0" dirty="0">
                <a:solidFill>
                  <a:srgbClr val="000000"/>
                </a:solidFill>
                <a:latin typeface="Arial"/>
              </a:rPr>
              <a:t>, </a:t>
            </a:r>
          </a:p>
          <a:p>
            <a:pPr>
              <a:lnSpc>
                <a:spcPct val="95000"/>
              </a:lnSpc>
              <a:spcBef>
                <a:spcPct val="20000"/>
              </a:spcBef>
              <a:buClr>
                <a:srgbClr val="DA251D"/>
              </a:buClr>
              <a:buSzPct val="110000"/>
              <a:defRPr/>
            </a:pPr>
            <a:r>
              <a:rPr lang="de-DE" sz="900" kern="0" dirty="0">
                <a:solidFill>
                  <a:srgbClr val="000000"/>
                </a:solidFill>
                <a:latin typeface="Arial"/>
              </a:rPr>
              <a:t>Paper-</a:t>
            </a:r>
            <a:r>
              <a:rPr lang="de-DE" sz="900" kern="0" dirty="0" err="1">
                <a:solidFill>
                  <a:srgbClr val="000000"/>
                </a:solidFill>
                <a:latin typeface="Arial"/>
              </a:rPr>
              <a:t>to</a:t>
            </a:r>
            <a:r>
              <a:rPr lang="de-DE" sz="900" kern="0" dirty="0">
                <a:solidFill>
                  <a:srgbClr val="000000"/>
                </a:solidFill>
                <a:latin typeface="Arial"/>
              </a:rPr>
              <a:t>-ERP</a:t>
            </a:r>
            <a:r>
              <a:rPr lang="de-DE" sz="900" kern="0" baseline="30000" dirty="0">
                <a:solidFill>
                  <a:srgbClr val="000000"/>
                </a:solidFill>
                <a:latin typeface="Arial"/>
              </a:rPr>
              <a:t>®</a:t>
            </a:r>
            <a:r>
              <a:rPr lang="de-DE" sz="900" kern="0" dirty="0">
                <a:solidFill>
                  <a:srgbClr val="000000"/>
                </a:solidFill>
                <a:latin typeface="Arial"/>
              </a:rPr>
              <a:t>, SEEBURGER</a:t>
            </a:r>
            <a:r>
              <a:rPr lang="de-DE" sz="900" kern="0" baseline="30000" dirty="0">
                <a:solidFill>
                  <a:srgbClr val="000000"/>
                </a:solidFill>
                <a:latin typeface="Arial"/>
              </a:rPr>
              <a:t>®</a:t>
            </a:r>
            <a:r>
              <a:rPr lang="de-DE" sz="900" kern="0" dirty="0">
                <a:solidFill>
                  <a:srgbClr val="000000"/>
                </a:solidFill>
                <a:latin typeface="Arial"/>
              </a:rPr>
              <a:t>, SEEBURGER Business-Integration Server</a:t>
            </a:r>
            <a:r>
              <a:rPr lang="de-DE" sz="900" kern="0" baseline="30000" dirty="0">
                <a:solidFill>
                  <a:srgbClr val="000000"/>
                </a:solidFill>
                <a:latin typeface="Arial"/>
              </a:rPr>
              <a:t>®</a:t>
            </a:r>
            <a:r>
              <a:rPr lang="de-DE" sz="900" kern="0" dirty="0">
                <a:solidFill>
                  <a:srgbClr val="000000"/>
                </a:solidFill>
                <a:latin typeface="Arial"/>
              </a:rPr>
              <a:t>, SEEBURGER </a:t>
            </a:r>
            <a:r>
              <a:rPr lang="de-DE" sz="900" kern="0" dirty="0" err="1">
                <a:solidFill>
                  <a:srgbClr val="000000"/>
                </a:solidFill>
                <a:latin typeface="Arial"/>
              </a:rPr>
              <a:t>DocumentSuite</a:t>
            </a:r>
            <a:r>
              <a:rPr lang="de-DE" sz="900" kern="0" baseline="30000" dirty="0">
                <a:solidFill>
                  <a:srgbClr val="000000"/>
                </a:solidFill>
                <a:latin typeface="Arial"/>
              </a:rPr>
              <a:t>®</a:t>
            </a:r>
            <a:r>
              <a:rPr lang="de-DE" sz="900" kern="0" dirty="0">
                <a:solidFill>
                  <a:srgbClr val="000000"/>
                </a:solidFill>
                <a:latin typeface="Arial"/>
              </a:rPr>
              <a:t>, SEEBURGER </a:t>
            </a:r>
            <a:r>
              <a:rPr lang="de-DE" sz="900" kern="0" dirty="0" err="1">
                <a:solidFill>
                  <a:srgbClr val="000000"/>
                </a:solidFill>
                <a:latin typeface="Arial"/>
              </a:rPr>
              <a:t>Logistic</a:t>
            </a:r>
            <a:r>
              <a:rPr lang="de-DE" sz="900" kern="0" dirty="0">
                <a:solidFill>
                  <a:srgbClr val="000000"/>
                </a:solidFill>
                <a:latin typeface="Arial"/>
              </a:rPr>
              <a:t> Solution Professional</a:t>
            </a:r>
            <a:r>
              <a:rPr lang="de-DE" sz="900" kern="0" baseline="30000" dirty="0">
                <a:solidFill>
                  <a:srgbClr val="000000"/>
                </a:solidFill>
                <a:latin typeface="Arial"/>
              </a:rPr>
              <a:t>®</a:t>
            </a:r>
            <a:r>
              <a:rPr lang="de-DE" sz="900" kern="0" dirty="0">
                <a:solidFill>
                  <a:srgbClr val="000000"/>
                </a:solidFill>
                <a:latin typeface="Arial"/>
              </a:rPr>
              <a:t>, SEEBURGER Web </a:t>
            </a:r>
            <a:r>
              <a:rPr lang="de-DE" sz="900" kern="0" dirty="0" err="1">
                <a:solidFill>
                  <a:srgbClr val="000000"/>
                </a:solidFill>
                <a:latin typeface="Arial"/>
              </a:rPr>
              <a:t>Supplier</a:t>
            </a:r>
            <a:r>
              <a:rPr lang="de-DE" sz="900" kern="0" dirty="0">
                <a:solidFill>
                  <a:srgbClr val="000000"/>
                </a:solidFill>
                <a:latin typeface="Arial"/>
              </a:rPr>
              <a:t> Hub</a:t>
            </a:r>
            <a:r>
              <a:rPr lang="de-DE" sz="900" kern="0" baseline="30000" dirty="0">
                <a:solidFill>
                  <a:srgbClr val="000000"/>
                </a:solidFill>
                <a:latin typeface="Arial"/>
              </a:rPr>
              <a:t>®</a:t>
            </a:r>
            <a:r>
              <a:rPr lang="de-DE" sz="900" kern="0" dirty="0">
                <a:solidFill>
                  <a:srgbClr val="000000"/>
                </a:solidFill>
                <a:latin typeface="Arial"/>
              </a:rPr>
              <a:t>, SEEBURGER Workflow</a:t>
            </a:r>
            <a:r>
              <a:rPr lang="de-DE" sz="900" kern="0" baseline="30000" dirty="0">
                <a:solidFill>
                  <a:srgbClr val="000000"/>
                </a:solidFill>
                <a:latin typeface="Arial"/>
              </a:rPr>
              <a:t>®</a:t>
            </a:r>
            <a:r>
              <a:rPr lang="de-DE" sz="900" kern="0" dirty="0">
                <a:solidFill>
                  <a:srgbClr val="000000"/>
                </a:solidFill>
                <a:latin typeface="Arial"/>
              </a:rPr>
              <a:t>, SEEBURGER-</a:t>
            </a:r>
            <a:r>
              <a:rPr lang="de-DE" sz="900" kern="0" dirty="0" err="1">
                <a:solidFill>
                  <a:srgbClr val="000000"/>
                </a:solidFill>
                <a:latin typeface="Arial"/>
              </a:rPr>
              <a:t>CASEngine</a:t>
            </a:r>
            <a:r>
              <a:rPr lang="de-DE" sz="900" kern="0" baseline="30000" dirty="0">
                <a:solidFill>
                  <a:srgbClr val="000000"/>
                </a:solidFill>
                <a:latin typeface="Arial"/>
              </a:rPr>
              <a:t>®</a:t>
            </a:r>
            <a:r>
              <a:rPr lang="de-DE" sz="900" kern="0" dirty="0">
                <a:solidFill>
                  <a:srgbClr val="000000"/>
                </a:solidFill>
                <a:latin typeface="Arial"/>
              </a:rPr>
              <a:t>, SEEBURGER-</a:t>
            </a:r>
            <a:r>
              <a:rPr lang="de-DE" sz="900" kern="0" dirty="0" err="1">
                <a:solidFill>
                  <a:srgbClr val="000000"/>
                </a:solidFill>
                <a:latin typeface="Arial"/>
              </a:rPr>
              <a:t>invoiceCONSOLE</a:t>
            </a:r>
            <a:r>
              <a:rPr lang="de-DE" sz="900" kern="0" baseline="30000" dirty="0">
                <a:solidFill>
                  <a:srgbClr val="000000"/>
                </a:solidFill>
                <a:latin typeface="Arial"/>
              </a:rPr>
              <a:t>®</a:t>
            </a:r>
            <a:r>
              <a:rPr lang="de-DE" sz="900" kern="0" dirty="0">
                <a:solidFill>
                  <a:srgbClr val="000000"/>
                </a:solidFill>
                <a:latin typeface="Arial"/>
              </a:rPr>
              <a:t>, SEEBURGER-</a:t>
            </a:r>
            <a:r>
              <a:rPr lang="de-DE" sz="900" kern="0" dirty="0" err="1">
                <a:solidFill>
                  <a:srgbClr val="000000"/>
                </a:solidFill>
                <a:latin typeface="Arial"/>
              </a:rPr>
              <a:t>WEBflow</a:t>
            </a:r>
            <a:r>
              <a:rPr lang="de-DE" sz="900" kern="0" baseline="30000" dirty="0">
                <a:solidFill>
                  <a:srgbClr val="000000"/>
                </a:solidFill>
                <a:latin typeface="Arial"/>
              </a:rPr>
              <a:t>®</a:t>
            </a:r>
            <a:r>
              <a:rPr lang="de-DE" sz="900" kern="0" dirty="0">
                <a:solidFill>
                  <a:srgbClr val="000000"/>
                </a:solidFill>
                <a:latin typeface="Arial"/>
              </a:rPr>
              <a:t>, </a:t>
            </a:r>
            <a:r>
              <a:rPr lang="de-DE" sz="900" kern="0" dirty="0" err="1">
                <a:solidFill>
                  <a:srgbClr val="000000"/>
                </a:solidFill>
                <a:latin typeface="Arial"/>
              </a:rPr>
              <a:t>WinELKE</a:t>
            </a:r>
            <a:r>
              <a:rPr lang="de-DE" sz="900" kern="0" baseline="30000" dirty="0">
                <a:solidFill>
                  <a:srgbClr val="000000"/>
                </a:solidFill>
                <a:latin typeface="Arial"/>
              </a:rPr>
              <a:t>® </a:t>
            </a:r>
            <a:br>
              <a:rPr lang="de-DE" sz="900" kern="0" baseline="30000" dirty="0">
                <a:solidFill>
                  <a:srgbClr val="000000"/>
                </a:solidFill>
                <a:latin typeface="Arial"/>
              </a:rPr>
            </a:br>
            <a:r>
              <a:rPr lang="en-US" sz="900" kern="0" dirty="0" smtClean="0">
                <a:latin typeface="+mn-lt"/>
              </a:rPr>
              <a:t>and </a:t>
            </a:r>
            <a:r>
              <a:rPr lang="en-US" sz="900" kern="0" dirty="0">
                <a:latin typeface="+mn-lt"/>
              </a:rPr>
              <a:t>other products or services of SEEBURGER which appear in this document as well as the according logos are marks or registered marks of the SEEBURGER AG in Germany and of other countries worldwide. </a:t>
            </a:r>
            <a:r>
              <a:rPr lang="en-US" sz="900" kern="0" dirty="0" smtClean="0">
                <a:latin typeface="+mn-lt"/>
              </a:rPr>
              <a:t>All </a:t>
            </a:r>
            <a:r>
              <a:rPr lang="en-US" sz="900" kern="0" dirty="0">
                <a:latin typeface="+mn-lt"/>
              </a:rPr>
              <a:t>other products and services names are marks of the mentioned companies. All contents of the present document are noncommittal and have a mere information intention. Products and services may be country-specific </a:t>
            </a:r>
            <a:r>
              <a:rPr lang="en-US" sz="900" kern="0" dirty="0" smtClean="0">
                <a:latin typeface="+mn-lt"/>
              </a:rPr>
              <a:t>designed. All </a:t>
            </a:r>
            <a:r>
              <a:rPr lang="en-US" sz="900" kern="0" dirty="0">
                <a:latin typeface="+mn-lt"/>
              </a:rPr>
              <a:t>other mentioned company and software designations are trade marks or unregistered trade marks of the respective organizations and are liable to the corresponding legal regulations.</a:t>
            </a:r>
          </a:p>
        </p:txBody>
      </p:sp>
      <p:sp>
        <p:nvSpPr>
          <p:cNvPr id="5124" name="Rectangle 4"/>
          <p:cNvSpPr>
            <a:spLocks noChangeArrowheads="1"/>
          </p:cNvSpPr>
          <p:nvPr/>
        </p:nvSpPr>
        <p:spPr bwMode="auto">
          <a:xfrm>
            <a:off x="244123" y="4160508"/>
            <a:ext cx="8643938" cy="2228144"/>
          </a:xfrm>
          <a:prstGeom prst="rect">
            <a:avLst/>
          </a:prstGeom>
          <a:noFill/>
          <a:ln w="9525">
            <a:noFill/>
            <a:miter lim="800000"/>
            <a:headEnd/>
            <a:tailEnd/>
          </a:ln>
        </p:spPr>
        <p:txBody>
          <a:bodyPr/>
          <a:lstStyle/>
          <a:p>
            <a:pPr marL="158750" indent="-158750">
              <a:spcBef>
                <a:spcPct val="35000"/>
              </a:spcBef>
              <a:buClr>
                <a:srgbClr val="DA251D"/>
              </a:buClr>
              <a:buSzPct val="110000"/>
              <a:buFont typeface="Webdings" pitchFamily="18" charset="2"/>
              <a:buChar char="&lt;"/>
            </a:pPr>
            <a:r>
              <a:rPr lang="de-DE" sz="900" dirty="0">
                <a:latin typeface="Arial" charset="0"/>
              </a:rPr>
              <a:t>The </a:t>
            </a:r>
            <a:r>
              <a:rPr lang="de-DE" sz="900" dirty="0" err="1">
                <a:latin typeface="Arial" charset="0"/>
              </a:rPr>
              <a:t>information</a:t>
            </a:r>
            <a:r>
              <a:rPr lang="de-DE" sz="900" dirty="0">
                <a:latin typeface="Arial" charset="0"/>
              </a:rPr>
              <a:t> in </a:t>
            </a:r>
            <a:r>
              <a:rPr lang="de-DE" sz="900" dirty="0" err="1">
                <a:latin typeface="Arial" charset="0"/>
              </a:rPr>
              <a:t>this</a:t>
            </a:r>
            <a:r>
              <a:rPr lang="de-DE" sz="900" dirty="0">
                <a:latin typeface="Arial" charset="0"/>
              </a:rPr>
              <a:t> </a:t>
            </a:r>
            <a:r>
              <a:rPr lang="de-DE" sz="900" dirty="0" err="1">
                <a:latin typeface="Arial" charset="0"/>
              </a:rPr>
              <a:t>document</a:t>
            </a:r>
            <a:r>
              <a:rPr lang="de-DE" sz="900" dirty="0">
                <a:latin typeface="Arial" charset="0"/>
              </a:rPr>
              <a:t> </a:t>
            </a:r>
            <a:r>
              <a:rPr lang="de-DE" sz="900" dirty="0" err="1">
                <a:latin typeface="Arial" charset="0"/>
              </a:rPr>
              <a:t>is</a:t>
            </a:r>
            <a:r>
              <a:rPr lang="de-DE" sz="900" dirty="0">
                <a:latin typeface="Arial" charset="0"/>
              </a:rPr>
              <a:t> </a:t>
            </a:r>
            <a:r>
              <a:rPr lang="de-DE" sz="900" dirty="0" err="1">
                <a:latin typeface="Arial" charset="0"/>
              </a:rPr>
              <a:t>proprietary</a:t>
            </a:r>
            <a:r>
              <a:rPr lang="de-DE" sz="900" dirty="0">
                <a:latin typeface="Arial" charset="0"/>
              </a:rPr>
              <a:t> </a:t>
            </a:r>
            <a:r>
              <a:rPr lang="de-DE" sz="900" dirty="0" err="1">
                <a:latin typeface="Arial" charset="0"/>
              </a:rPr>
              <a:t>to</a:t>
            </a:r>
            <a:r>
              <a:rPr lang="de-DE" sz="900" dirty="0">
                <a:latin typeface="Arial" charset="0"/>
              </a:rPr>
              <a:t> SEEBURGER. </a:t>
            </a:r>
            <a:r>
              <a:rPr lang="de-DE" sz="900" dirty="0" err="1">
                <a:latin typeface="Arial" charset="0"/>
              </a:rPr>
              <a:t>No</a:t>
            </a:r>
            <a:r>
              <a:rPr lang="de-DE" sz="900" dirty="0">
                <a:latin typeface="Arial" charset="0"/>
              </a:rPr>
              <a:t> </a:t>
            </a:r>
            <a:r>
              <a:rPr lang="de-DE" sz="900" dirty="0" err="1">
                <a:latin typeface="Arial" charset="0"/>
              </a:rPr>
              <a:t>part</a:t>
            </a:r>
            <a:r>
              <a:rPr lang="de-DE" sz="900" dirty="0">
                <a:latin typeface="Arial" charset="0"/>
              </a:rPr>
              <a:t> </a:t>
            </a:r>
            <a:r>
              <a:rPr lang="de-DE" sz="900" dirty="0" err="1">
                <a:latin typeface="Arial" charset="0"/>
              </a:rPr>
              <a:t>of</a:t>
            </a:r>
            <a:r>
              <a:rPr lang="de-DE" sz="900" dirty="0">
                <a:latin typeface="Arial" charset="0"/>
              </a:rPr>
              <a:t> </a:t>
            </a:r>
            <a:r>
              <a:rPr lang="de-DE" sz="900" dirty="0" err="1">
                <a:latin typeface="Arial" charset="0"/>
              </a:rPr>
              <a:t>this</a:t>
            </a:r>
            <a:r>
              <a:rPr lang="de-DE" sz="900" dirty="0">
                <a:latin typeface="Arial" charset="0"/>
              </a:rPr>
              <a:t> </a:t>
            </a:r>
            <a:r>
              <a:rPr lang="de-DE" sz="900" dirty="0" err="1">
                <a:latin typeface="Arial" charset="0"/>
              </a:rPr>
              <a:t>document</a:t>
            </a:r>
            <a:r>
              <a:rPr lang="de-DE" sz="900" dirty="0">
                <a:latin typeface="Arial" charset="0"/>
              </a:rPr>
              <a:t> </a:t>
            </a:r>
            <a:r>
              <a:rPr lang="de-DE" sz="900" dirty="0" err="1">
                <a:latin typeface="Arial" charset="0"/>
              </a:rPr>
              <a:t>may</a:t>
            </a:r>
            <a:r>
              <a:rPr lang="de-DE" sz="900" dirty="0">
                <a:latin typeface="Arial" charset="0"/>
              </a:rPr>
              <a:t> </a:t>
            </a:r>
            <a:r>
              <a:rPr lang="de-DE" sz="900" dirty="0" err="1">
                <a:latin typeface="Arial" charset="0"/>
              </a:rPr>
              <a:t>be</a:t>
            </a:r>
            <a:r>
              <a:rPr lang="de-DE" sz="900" dirty="0">
                <a:latin typeface="Arial" charset="0"/>
              </a:rPr>
              <a:t> </a:t>
            </a:r>
            <a:r>
              <a:rPr lang="de-DE" sz="900" dirty="0" err="1">
                <a:latin typeface="Arial" charset="0"/>
              </a:rPr>
              <a:t>reproduced</a:t>
            </a:r>
            <a:r>
              <a:rPr lang="de-DE" sz="900" dirty="0">
                <a:latin typeface="Arial" charset="0"/>
              </a:rPr>
              <a:t>, </a:t>
            </a:r>
            <a:r>
              <a:rPr lang="de-DE" sz="900" dirty="0" err="1">
                <a:latin typeface="Arial" charset="0"/>
              </a:rPr>
              <a:t>copied</a:t>
            </a:r>
            <a:r>
              <a:rPr lang="de-DE" sz="900" dirty="0">
                <a:latin typeface="Arial" charset="0"/>
              </a:rPr>
              <a:t>, </a:t>
            </a:r>
            <a:r>
              <a:rPr lang="de-DE" sz="900" dirty="0" err="1">
                <a:latin typeface="Arial" charset="0"/>
              </a:rPr>
              <a:t>or</a:t>
            </a:r>
            <a:r>
              <a:rPr lang="de-DE" sz="900" dirty="0">
                <a:latin typeface="Arial" charset="0"/>
              </a:rPr>
              <a:t> </a:t>
            </a:r>
            <a:r>
              <a:rPr lang="de-DE" sz="900" dirty="0" err="1">
                <a:latin typeface="Arial" charset="0"/>
              </a:rPr>
              <a:t>transmitted</a:t>
            </a:r>
            <a:r>
              <a:rPr lang="de-DE" sz="900" dirty="0">
                <a:latin typeface="Arial" charset="0"/>
              </a:rPr>
              <a:t> in </a:t>
            </a:r>
            <a:r>
              <a:rPr lang="de-DE" sz="900" dirty="0" err="1">
                <a:latin typeface="Arial" charset="0"/>
              </a:rPr>
              <a:t>any</a:t>
            </a:r>
            <a:r>
              <a:rPr lang="de-DE" sz="900" dirty="0">
                <a:latin typeface="Arial" charset="0"/>
              </a:rPr>
              <a:t> form </a:t>
            </a:r>
            <a:r>
              <a:rPr lang="de-DE" sz="900" dirty="0" err="1">
                <a:latin typeface="Arial" charset="0"/>
              </a:rPr>
              <a:t>or</a:t>
            </a:r>
            <a:r>
              <a:rPr lang="de-DE" sz="900" dirty="0">
                <a:latin typeface="Arial" charset="0"/>
              </a:rPr>
              <a:t> </a:t>
            </a:r>
            <a:r>
              <a:rPr lang="de-DE" sz="900" dirty="0" err="1">
                <a:latin typeface="Arial" charset="0"/>
              </a:rPr>
              <a:t>purpose</a:t>
            </a:r>
            <a:r>
              <a:rPr lang="de-DE" sz="900" dirty="0">
                <a:latin typeface="Arial" charset="0"/>
              </a:rPr>
              <a:t> </a:t>
            </a:r>
            <a:r>
              <a:rPr lang="de-DE" sz="900" dirty="0" err="1">
                <a:latin typeface="Arial" charset="0"/>
              </a:rPr>
              <a:t>without</a:t>
            </a:r>
            <a:r>
              <a:rPr lang="de-DE" sz="900" dirty="0">
                <a:latin typeface="Arial" charset="0"/>
              </a:rPr>
              <a:t> </a:t>
            </a:r>
            <a:r>
              <a:rPr lang="de-DE" sz="900" dirty="0" err="1">
                <a:latin typeface="Arial" charset="0"/>
              </a:rPr>
              <a:t>the</a:t>
            </a:r>
            <a:r>
              <a:rPr lang="de-DE" sz="900" dirty="0">
                <a:latin typeface="Arial" charset="0"/>
              </a:rPr>
              <a:t> express </a:t>
            </a:r>
            <a:r>
              <a:rPr lang="de-DE" sz="900" dirty="0" err="1">
                <a:latin typeface="Arial" charset="0"/>
              </a:rPr>
              <a:t>prior</a:t>
            </a:r>
            <a:r>
              <a:rPr lang="de-DE" sz="900" dirty="0">
                <a:latin typeface="Arial" charset="0"/>
              </a:rPr>
              <a:t> </a:t>
            </a:r>
            <a:r>
              <a:rPr lang="de-DE" sz="900" dirty="0" err="1">
                <a:latin typeface="Arial" charset="0"/>
              </a:rPr>
              <a:t>written</a:t>
            </a:r>
            <a:r>
              <a:rPr lang="de-DE" sz="900" dirty="0">
                <a:latin typeface="Arial" charset="0"/>
              </a:rPr>
              <a:t> </a:t>
            </a:r>
            <a:r>
              <a:rPr lang="de-DE" sz="900" dirty="0" err="1">
                <a:latin typeface="Arial" charset="0"/>
              </a:rPr>
              <a:t>permission</a:t>
            </a:r>
            <a:r>
              <a:rPr lang="de-DE" sz="900" dirty="0">
                <a:latin typeface="Arial" charset="0"/>
              </a:rPr>
              <a:t> </a:t>
            </a:r>
            <a:r>
              <a:rPr lang="de-DE" sz="900" dirty="0" err="1">
                <a:latin typeface="Arial" charset="0"/>
              </a:rPr>
              <a:t>of</a:t>
            </a:r>
            <a:r>
              <a:rPr lang="de-DE" sz="900" dirty="0">
                <a:latin typeface="Arial" charset="0"/>
              </a:rPr>
              <a:t> SEEBURGER AG.</a:t>
            </a:r>
          </a:p>
          <a:p>
            <a:pPr marL="158750" indent="-158750">
              <a:spcBef>
                <a:spcPct val="35000"/>
              </a:spcBef>
              <a:buClr>
                <a:srgbClr val="DA251D"/>
              </a:buClr>
              <a:buSzPct val="110000"/>
              <a:buFont typeface="Webdings" pitchFamily="18" charset="2"/>
              <a:buChar char="&lt;"/>
            </a:pPr>
            <a:r>
              <a:rPr lang="de-DE" sz="900" dirty="0" err="1">
                <a:latin typeface="Arial" charset="0"/>
              </a:rPr>
              <a:t>This</a:t>
            </a:r>
            <a:r>
              <a:rPr lang="de-DE" sz="900" dirty="0">
                <a:latin typeface="Arial" charset="0"/>
              </a:rPr>
              <a:t> </a:t>
            </a:r>
            <a:r>
              <a:rPr lang="de-DE" sz="900" dirty="0" err="1">
                <a:latin typeface="Arial" charset="0"/>
              </a:rPr>
              <a:t>document</a:t>
            </a:r>
            <a:r>
              <a:rPr lang="de-DE" sz="900" dirty="0">
                <a:latin typeface="Arial" charset="0"/>
              </a:rPr>
              <a:t> </a:t>
            </a:r>
            <a:r>
              <a:rPr lang="de-DE" sz="900" dirty="0" err="1">
                <a:latin typeface="Arial" charset="0"/>
              </a:rPr>
              <a:t>is</a:t>
            </a:r>
            <a:r>
              <a:rPr lang="de-DE" sz="900" dirty="0">
                <a:latin typeface="Arial" charset="0"/>
              </a:rPr>
              <a:t> a </a:t>
            </a:r>
            <a:r>
              <a:rPr lang="de-DE" sz="900" dirty="0" err="1">
                <a:latin typeface="Arial" charset="0"/>
              </a:rPr>
              <a:t>preliminary</a:t>
            </a:r>
            <a:r>
              <a:rPr lang="de-DE" sz="900" dirty="0">
                <a:latin typeface="Arial" charset="0"/>
              </a:rPr>
              <a:t> </a:t>
            </a:r>
            <a:r>
              <a:rPr lang="de-DE" sz="900" dirty="0" err="1">
                <a:latin typeface="Arial" charset="0"/>
              </a:rPr>
              <a:t>version</a:t>
            </a:r>
            <a:r>
              <a:rPr lang="de-DE" sz="900" dirty="0">
                <a:latin typeface="Arial" charset="0"/>
              </a:rPr>
              <a:t> </a:t>
            </a:r>
            <a:r>
              <a:rPr lang="de-DE" sz="900" dirty="0" err="1">
                <a:latin typeface="Arial" charset="0"/>
              </a:rPr>
              <a:t>and</a:t>
            </a:r>
            <a:r>
              <a:rPr lang="de-DE" sz="900" dirty="0">
                <a:latin typeface="Arial" charset="0"/>
              </a:rPr>
              <a:t> not </a:t>
            </a:r>
            <a:r>
              <a:rPr lang="de-DE" sz="900" dirty="0" err="1">
                <a:latin typeface="Arial" charset="0"/>
              </a:rPr>
              <a:t>subject</a:t>
            </a:r>
            <a:r>
              <a:rPr lang="de-DE" sz="900" dirty="0">
                <a:latin typeface="Arial" charset="0"/>
              </a:rPr>
              <a:t> </a:t>
            </a:r>
            <a:r>
              <a:rPr lang="de-DE" sz="900" dirty="0" err="1">
                <a:latin typeface="Arial" charset="0"/>
              </a:rPr>
              <a:t>to</a:t>
            </a:r>
            <a:r>
              <a:rPr lang="de-DE" sz="900" dirty="0">
                <a:latin typeface="Arial" charset="0"/>
              </a:rPr>
              <a:t> </a:t>
            </a:r>
            <a:r>
              <a:rPr lang="de-DE" sz="900" dirty="0" err="1">
                <a:latin typeface="Arial" charset="0"/>
              </a:rPr>
              <a:t>your</a:t>
            </a:r>
            <a:r>
              <a:rPr lang="de-DE" sz="900" dirty="0">
                <a:latin typeface="Arial" charset="0"/>
              </a:rPr>
              <a:t> </a:t>
            </a:r>
            <a:r>
              <a:rPr lang="de-DE" sz="900" dirty="0" err="1">
                <a:latin typeface="Arial" charset="0"/>
              </a:rPr>
              <a:t>license</a:t>
            </a:r>
            <a:r>
              <a:rPr lang="de-DE" sz="900" dirty="0">
                <a:latin typeface="Arial" charset="0"/>
              </a:rPr>
              <a:t> </a:t>
            </a:r>
            <a:r>
              <a:rPr lang="de-DE" sz="900" dirty="0" err="1">
                <a:latin typeface="Arial" charset="0"/>
              </a:rPr>
              <a:t>agreement</a:t>
            </a:r>
            <a:r>
              <a:rPr lang="de-DE" sz="900" dirty="0">
                <a:latin typeface="Arial" charset="0"/>
              </a:rPr>
              <a:t> </a:t>
            </a:r>
            <a:r>
              <a:rPr lang="de-DE" sz="900" dirty="0" err="1">
                <a:latin typeface="Arial" charset="0"/>
              </a:rPr>
              <a:t>or</a:t>
            </a:r>
            <a:r>
              <a:rPr lang="de-DE" sz="900" dirty="0">
                <a:latin typeface="Arial" charset="0"/>
              </a:rPr>
              <a:t> </a:t>
            </a:r>
            <a:r>
              <a:rPr lang="de-DE" sz="900" dirty="0" err="1">
                <a:latin typeface="Arial" charset="0"/>
              </a:rPr>
              <a:t>any</a:t>
            </a:r>
            <a:r>
              <a:rPr lang="de-DE" sz="900" dirty="0">
                <a:latin typeface="Arial" charset="0"/>
              </a:rPr>
              <a:t> </a:t>
            </a:r>
            <a:r>
              <a:rPr lang="de-DE" sz="900" dirty="0" err="1">
                <a:latin typeface="Arial" charset="0"/>
              </a:rPr>
              <a:t>other</a:t>
            </a:r>
            <a:r>
              <a:rPr lang="de-DE" sz="900" dirty="0">
                <a:latin typeface="Arial" charset="0"/>
              </a:rPr>
              <a:t> </a:t>
            </a:r>
            <a:r>
              <a:rPr lang="de-DE" sz="900" dirty="0" err="1">
                <a:latin typeface="Arial" charset="0"/>
              </a:rPr>
              <a:t>agreement</a:t>
            </a:r>
            <a:r>
              <a:rPr lang="de-DE" sz="900" dirty="0">
                <a:latin typeface="Arial" charset="0"/>
              </a:rPr>
              <a:t> </a:t>
            </a:r>
            <a:r>
              <a:rPr lang="de-DE" sz="900" dirty="0" err="1">
                <a:latin typeface="Arial" charset="0"/>
              </a:rPr>
              <a:t>with</a:t>
            </a:r>
            <a:r>
              <a:rPr lang="de-DE" sz="900" dirty="0">
                <a:latin typeface="Arial" charset="0"/>
              </a:rPr>
              <a:t> SEEBURGER. </a:t>
            </a:r>
            <a:r>
              <a:rPr lang="de-DE" sz="900" dirty="0" err="1">
                <a:latin typeface="Arial" charset="0"/>
              </a:rPr>
              <a:t>This</a:t>
            </a:r>
            <a:r>
              <a:rPr lang="de-DE" sz="900" dirty="0">
                <a:latin typeface="Arial" charset="0"/>
              </a:rPr>
              <a:t> </a:t>
            </a:r>
            <a:r>
              <a:rPr lang="de-DE" sz="900" dirty="0" err="1">
                <a:latin typeface="Arial" charset="0"/>
              </a:rPr>
              <a:t>document</a:t>
            </a:r>
            <a:r>
              <a:rPr lang="de-DE" sz="900" dirty="0">
                <a:latin typeface="Arial" charset="0"/>
              </a:rPr>
              <a:t> </a:t>
            </a:r>
            <a:r>
              <a:rPr lang="de-DE" sz="900" dirty="0" err="1">
                <a:latin typeface="Arial" charset="0"/>
              </a:rPr>
              <a:t>contains</a:t>
            </a:r>
            <a:r>
              <a:rPr lang="de-DE" sz="900" dirty="0">
                <a:latin typeface="Arial" charset="0"/>
              </a:rPr>
              <a:t> </a:t>
            </a:r>
            <a:r>
              <a:rPr lang="de-DE" sz="900" dirty="0" err="1">
                <a:latin typeface="Arial" charset="0"/>
              </a:rPr>
              <a:t>only</a:t>
            </a:r>
            <a:r>
              <a:rPr lang="de-DE" sz="900" dirty="0">
                <a:latin typeface="Arial" charset="0"/>
              </a:rPr>
              <a:t> </a:t>
            </a:r>
            <a:r>
              <a:rPr lang="de-DE" sz="900" dirty="0" err="1">
                <a:latin typeface="Arial" charset="0"/>
              </a:rPr>
              <a:t>intended</a:t>
            </a:r>
            <a:r>
              <a:rPr lang="de-DE" sz="900" dirty="0">
                <a:latin typeface="Arial" charset="0"/>
              </a:rPr>
              <a:t> </a:t>
            </a:r>
            <a:r>
              <a:rPr lang="de-DE" sz="900" dirty="0" err="1">
                <a:latin typeface="Arial" charset="0"/>
              </a:rPr>
              <a:t>strategies</a:t>
            </a:r>
            <a:r>
              <a:rPr lang="de-DE" sz="900" dirty="0">
                <a:latin typeface="Arial" charset="0"/>
              </a:rPr>
              <a:t>, </a:t>
            </a:r>
            <a:r>
              <a:rPr lang="de-DE" sz="900" dirty="0" err="1">
                <a:latin typeface="Arial" charset="0"/>
              </a:rPr>
              <a:t>developments</a:t>
            </a:r>
            <a:r>
              <a:rPr lang="de-DE" sz="900" dirty="0">
                <a:latin typeface="Arial" charset="0"/>
              </a:rPr>
              <a:t>, </a:t>
            </a:r>
            <a:r>
              <a:rPr lang="de-DE" sz="900" dirty="0" err="1">
                <a:latin typeface="Arial" charset="0"/>
              </a:rPr>
              <a:t>and</a:t>
            </a:r>
            <a:r>
              <a:rPr lang="de-DE" sz="900" dirty="0">
                <a:latin typeface="Arial" charset="0"/>
              </a:rPr>
              <a:t> </a:t>
            </a:r>
            <a:r>
              <a:rPr lang="de-DE" sz="900" dirty="0" err="1">
                <a:latin typeface="Arial" charset="0"/>
              </a:rPr>
              <a:t>functionalities</a:t>
            </a:r>
            <a:r>
              <a:rPr lang="de-DE" sz="900" dirty="0">
                <a:latin typeface="Arial" charset="0"/>
              </a:rPr>
              <a:t> </a:t>
            </a:r>
            <a:r>
              <a:rPr lang="de-DE" sz="900" dirty="0" err="1">
                <a:latin typeface="Arial" charset="0"/>
              </a:rPr>
              <a:t>of</a:t>
            </a:r>
            <a:r>
              <a:rPr lang="de-DE" sz="900" dirty="0">
                <a:latin typeface="Arial" charset="0"/>
              </a:rPr>
              <a:t> </a:t>
            </a:r>
            <a:r>
              <a:rPr lang="de-DE" sz="900" dirty="0" err="1">
                <a:latin typeface="Arial" charset="0"/>
              </a:rPr>
              <a:t>the</a:t>
            </a:r>
            <a:r>
              <a:rPr lang="de-DE" sz="900" dirty="0">
                <a:latin typeface="Arial" charset="0"/>
              </a:rPr>
              <a:t> SEEBURGER </a:t>
            </a:r>
            <a:r>
              <a:rPr lang="de-DE" sz="900" dirty="0" err="1">
                <a:latin typeface="Arial" charset="0"/>
              </a:rPr>
              <a:t>product</a:t>
            </a:r>
            <a:r>
              <a:rPr lang="de-DE" sz="900" dirty="0">
                <a:latin typeface="Arial" charset="0"/>
              </a:rPr>
              <a:t> </a:t>
            </a:r>
            <a:r>
              <a:rPr lang="de-DE" sz="900" dirty="0" err="1">
                <a:latin typeface="Arial" charset="0"/>
              </a:rPr>
              <a:t>and</a:t>
            </a:r>
            <a:r>
              <a:rPr lang="de-DE" sz="900" dirty="0">
                <a:latin typeface="Arial" charset="0"/>
              </a:rPr>
              <a:t> </a:t>
            </a:r>
            <a:r>
              <a:rPr lang="de-DE" sz="900" dirty="0" err="1">
                <a:latin typeface="Arial" charset="0"/>
              </a:rPr>
              <a:t>is</a:t>
            </a:r>
            <a:r>
              <a:rPr lang="de-DE" sz="900" dirty="0">
                <a:latin typeface="Arial" charset="0"/>
              </a:rPr>
              <a:t> not </a:t>
            </a:r>
            <a:r>
              <a:rPr lang="de-DE" sz="900" dirty="0" err="1">
                <a:latin typeface="Arial" charset="0"/>
              </a:rPr>
              <a:t>intended</a:t>
            </a:r>
            <a:r>
              <a:rPr lang="de-DE" sz="900" dirty="0">
                <a:latin typeface="Arial" charset="0"/>
              </a:rPr>
              <a:t> </a:t>
            </a:r>
            <a:r>
              <a:rPr lang="de-DE" sz="900" dirty="0" err="1">
                <a:latin typeface="Arial" charset="0"/>
              </a:rPr>
              <a:t>to</a:t>
            </a:r>
            <a:r>
              <a:rPr lang="de-DE" sz="900" dirty="0">
                <a:latin typeface="Arial" charset="0"/>
              </a:rPr>
              <a:t> </a:t>
            </a:r>
            <a:r>
              <a:rPr lang="de-DE" sz="900" dirty="0" err="1">
                <a:latin typeface="Arial" charset="0"/>
              </a:rPr>
              <a:t>be</a:t>
            </a:r>
            <a:r>
              <a:rPr lang="de-DE" sz="900" dirty="0">
                <a:latin typeface="Arial" charset="0"/>
              </a:rPr>
              <a:t> </a:t>
            </a:r>
            <a:r>
              <a:rPr lang="de-DE" sz="900" dirty="0" err="1">
                <a:latin typeface="Arial" charset="0"/>
              </a:rPr>
              <a:t>binding</a:t>
            </a:r>
            <a:r>
              <a:rPr lang="de-DE" sz="900" dirty="0">
                <a:latin typeface="Arial" charset="0"/>
              </a:rPr>
              <a:t> upon SEEBURGER </a:t>
            </a:r>
            <a:r>
              <a:rPr lang="de-DE" sz="900" dirty="0" err="1">
                <a:latin typeface="Arial" charset="0"/>
              </a:rPr>
              <a:t>to</a:t>
            </a:r>
            <a:r>
              <a:rPr lang="de-DE" sz="900" dirty="0">
                <a:latin typeface="Arial" charset="0"/>
              </a:rPr>
              <a:t> </a:t>
            </a:r>
            <a:r>
              <a:rPr lang="de-DE" sz="900" dirty="0" err="1">
                <a:latin typeface="Arial" charset="0"/>
              </a:rPr>
              <a:t>any</a:t>
            </a:r>
            <a:r>
              <a:rPr lang="de-DE" sz="900" dirty="0">
                <a:latin typeface="Arial" charset="0"/>
              </a:rPr>
              <a:t> </a:t>
            </a:r>
            <a:r>
              <a:rPr lang="de-DE" sz="900" dirty="0" err="1">
                <a:latin typeface="Arial" charset="0"/>
              </a:rPr>
              <a:t>particular</a:t>
            </a:r>
            <a:r>
              <a:rPr lang="de-DE" sz="900" dirty="0">
                <a:latin typeface="Arial" charset="0"/>
              </a:rPr>
              <a:t> </a:t>
            </a:r>
            <a:r>
              <a:rPr lang="de-DE" sz="900" dirty="0" err="1">
                <a:latin typeface="Arial" charset="0"/>
              </a:rPr>
              <a:t>course</a:t>
            </a:r>
            <a:r>
              <a:rPr lang="de-DE" sz="900" dirty="0">
                <a:latin typeface="Arial" charset="0"/>
              </a:rPr>
              <a:t> </a:t>
            </a:r>
            <a:r>
              <a:rPr lang="de-DE" sz="900" dirty="0" err="1">
                <a:latin typeface="Arial" charset="0"/>
              </a:rPr>
              <a:t>of</a:t>
            </a:r>
            <a:r>
              <a:rPr lang="de-DE" sz="900" dirty="0">
                <a:latin typeface="Arial" charset="0"/>
              </a:rPr>
              <a:t> </a:t>
            </a:r>
            <a:r>
              <a:rPr lang="de-DE" sz="900" dirty="0" err="1">
                <a:latin typeface="Arial" charset="0"/>
              </a:rPr>
              <a:t>business</a:t>
            </a:r>
            <a:r>
              <a:rPr lang="de-DE" sz="900" dirty="0">
                <a:latin typeface="Arial" charset="0"/>
              </a:rPr>
              <a:t>, </a:t>
            </a:r>
            <a:r>
              <a:rPr lang="de-DE" sz="900" dirty="0" err="1">
                <a:latin typeface="Arial" charset="0"/>
              </a:rPr>
              <a:t>product</a:t>
            </a:r>
            <a:r>
              <a:rPr lang="de-DE" sz="900" dirty="0">
                <a:latin typeface="Arial" charset="0"/>
              </a:rPr>
              <a:t> </a:t>
            </a:r>
            <a:r>
              <a:rPr lang="de-DE" sz="900" dirty="0" err="1">
                <a:latin typeface="Arial" charset="0"/>
              </a:rPr>
              <a:t>strategy</a:t>
            </a:r>
            <a:r>
              <a:rPr lang="de-DE" sz="900" dirty="0">
                <a:latin typeface="Arial" charset="0"/>
              </a:rPr>
              <a:t>, </a:t>
            </a:r>
            <a:r>
              <a:rPr lang="de-DE" sz="900" dirty="0" err="1">
                <a:latin typeface="Arial" charset="0"/>
              </a:rPr>
              <a:t>and</a:t>
            </a:r>
            <a:r>
              <a:rPr lang="de-DE" sz="900" dirty="0">
                <a:latin typeface="Arial" charset="0"/>
              </a:rPr>
              <a:t>/</a:t>
            </a:r>
            <a:r>
              <a:rPr lang="de-DE" sz="900" dirty="0" err="1">
                <a:latin typeface="Arial" charset="0"/>
              </a:rPr>
              <a:t>or</a:t>
            </a:r>
            <a:r>
              <a:rPr lang="de-DE" sz="900" dirty="0">
                <a:latin typeface="Arial" charset="0"/>
              </a:rPr>
              <a:t> </a:t>
            </a:r>
            <a:r>
              <a:rPr lang="de-DE" sz="900" dirty="0" err="1">
                <a:latin typeface="Arial" charset="0"/>
              </a:rPr>
              <a:t>development</a:t>
            </a:r>
            <a:r>
              <a:rPr lang="de-DE" sz="900" dirty="0">
                <a:latin typeface="Arial" charset="0"/>
              </a:rPr>
              <a:t>. </a:t>
            </a:r>
            <a:r>
              <a:rPr lang="de-DE" sz="900" dirty="0" err="1">
                <a:latin typeface="Arial" charset="0"/>
              </a:rPr>
              <a:t>Please</a:t>
            </a:r>
            <a:r>
              <a:rPr lang="de-DE" sz="900" dirty="0">
                <a:latin typeface="Arial" charset="0"/>
              </a:rPr>
              <a:t> </a:t>
            </a:r>
            <a:r>
              <a:rPr lang="de-DE" sz="900" dirty="0" err="1">
                <a:latin typeface="Arial" charset="0"/>
              </a:rPr>
              <a:t>note</a:t>
            </a:r>
            <a:r>
              <a:rPr lang="de-DE" sz="900" dirty="0">
                <a:latin typeface="Arial" charset="0"/>
              </a:rPr>
              <a:t> </a:t>
            </a:r>
            <a:r>
              <a:rPr lang="de-DE" sz="900" dirty="0" err="1">
                <a:latin typeface="Arial" charset="0"/>
              </a:rPr>
              <a:t>that</a:t>
            </a:r>
            <a:r>
              <a:rPr lang="de-DE" sz="900" dirty="0">
                <a:latin typeface="Arial" charset="0"/>
              </a:rPr>
              <a:t> </a:t>
            </a:r>
            <a:r>
              <a:rPr lang="de-DE" sz="900" dirty="0" err="1">
                <a:latin typeface="Arial" charset="0"/>
              </a:rPr>
              <a:t>this</a:t>
            </a:r>
            <a:r>
              <a:rPr lang="de-DE" sz="900" dirty="0">
                <a:latin typeface="Arial" charset="0"/>
              </a:rPr>
              <a:t> </a:t>
            </a:r>
            <a:r>
              <a:rPr lang="de-DE" sz="900" dirty="0" err="1">
                <a:latin typeface="Arial" charset="0"/>
              </a:rPr>
              <a:t>document</a:t>
            </a:r>
            <a:r>
              <a:rPr lang="de-DE" sz="900" dirty="0">
                <a:latin typeface="Arial" charset="0"/>
              </a:rPr>
              <a:t> </a:t>
            </a:r>
            <a:r>
              <a:rPr lang="de-DE" sz="900" dirty="0" err="1">
                <a:latin typeface="Arial" charset="0"/>
              </a:rPr>
              <a:t>is</a:t>
            </a:r>
            <a:r>
              <a:rPr lang="de-DE" sz="900" dirty="0">
                <a:latin typeface="Arial" charset="0"/>
              </a:rPr>
              <a:t> </a:t>
            </a:r>
            <a:r>
              <a:rPr lang="de-DE" sz="900" dirty="0" err="1">
                <a:latin typeface="Arial" charset="0"/>
              </a:rPr>
              <a:t>subject</a:t>
            </a:r>
            <a:r>
              <a:rPr lang="de-DE" sz="900" dirty="0">
                <a:latin typeface="Arial" charset="0"/>
              </a:rPr>
              <a:t> </a:t>
            </a:r>
            <a:r>
              <a:rPr lang="de-DE" sz="900" dirty="0" err="1">
                <a:latin typeface="Arial" charset="0"/>
              </a:rPr>
              <a:t>to</a:t>
            </a:r>
            <a:r>
              <a:rPr lang="de-DE" sz="900" dirty="0">
                <a:latin typeface="Arial" charset="0"/>
              </a:rPr>
              <a:t> </a:t>
            </a:r>
            <a:r>
              <a:rPr lang="de-DE" sz="900" dirty="0" err="1">
                <a:latin typeface="Arial" charset="0"/>
              </a:rPr>
              <a:t>change</a:t>
            </a:r>
            <a:r>
              <a:rPr lang="de-DE" sz="900" dirty="0">
                <a:latin typeface="Arial" charset="0"/>
              </a:rPr>
              <a:t> </a:t>
            </a:r>
            <a:r>
              <a:rPr lang="de-DE" sz="900" dirty="0" err="1">
                <a:latin typeface="Arial" charset="0"/>
              </a:rPr>
              <a:t>and</a:t>
            </a:r>
            <a:r>
              <a:rPr lang="de-DE" sz="900" dirty="0">
                <a:latin typeface="Arial" charset="0"/>
              </a:rPr>
              <a:t> </a:t>
            </a:r>
            <a:r>
              <a:rPr lang="de-DE" sz="900" dirty="0" err="1">
                <a:latin typeface="Arial" charset="0"/>
              </a:rPr>
              <a:t>may</a:t>
            </a:r>
            <a:r>
              <a:rPr lang="de-DE" sz="900" dirty="0">
                <a:latin typeface="Arial" charset="0"/>
              </a:rPr>
              <a:t> </a:t>
            </a:r>
            <a:r>
              <a:rPr lang="de-DE" sz="900" dirty="0" err="1">
                <a:latin typeface="Arial" charset="0"/>
              </a:rPr>
              <a:t>be</a:t>
            </a:r>
            <a:r>
              <a:rPr lang="de-DE" sz="900" dirty="0">
                <a:latin typeface="Arial" charset="0"/>
              </a:rPr>
              <a:t> </a:t>
            </a:r>
            <a:r>
              <a:rPr lang="de-DE" sz="900" dirty="0" err="1">
                <a:latin typeface="Arial" charset="0"/>
              </a:rPr>
              <a:t>changed</a:t>
            </a:r>
            <a:r>
              <a:rPr lang="de-DE" sz="900" dirty="0">
                <a:latin typeface="Arial" charset="0"/>
              </a:rPr>
              <a:t> </a:t>
            </a:r>
            <a:r>
              <a:rPr lang="de-DE" sz="900" dirty="0" err="1">
                <a:latin typeface="Arial" charset="0"/>
              </a:rPr>
              <a:t>by</a:t>
            </a:r>
            <a:r>
              <a:rPr lang="de-DE" sz="900" dirty="0">
                <a:latin typeface="Arial" charset="0"/>
              </a:rPr>
              <a:t> SEEBURGER </a:t>
            </a:r>
            <a:r>
              <a:rPr lang="de-DE" sz="900" dirty="0" err="1">
                <a:latin typeface="Arial" charset="0"/>
              </a:rPr>
              <a:t>at</a:t>
            </a:r>
            <a:r>
              <a:rPr lang="de-DE" sz="900" dirty="0">
                <a:latin typeface="Arial" charset="0"/>
              </a:rPr>
              <a:t> </a:t>
            </a:r>
            <a:r>
              <a:rPr lang="de-DE" sz="900" dirty="0" err="1">
                <a:latin typeface="Arial" charset="0"/>
              </a:rPr>
              <a:t>any</a:t>
            </a:r>
            <a:r>
              <a:rPr lang="de-DE" sz="900" dirty="0">
                <a:latin typeface="Arial" charset="0"/>
              </a:rPr>
              <a:t> time </a:t>
            </a:r>
            <a:r>
              <a:rPr lang="de-DE" sz="900" dirty="0" err="1">
                <a:latin typeface="Arial" charset="0"/>
              </a:rPr>
              <a:t>without</a:t>
            </a:r>
            <a:r>
              <a:rPr lang="de-DE" sz="900" dirty="0">
                <a:latin typeface="Arial" charset="0"/>
              </a:rPr>
              <a:t> </a:t>
            </a:r>
            <a:r>
              <a:rPr lang="de-DE" sz="900" dirty="0" err="1">
                <a:latin typeface="Arial" charset="0"/>
              </a:rPr>
              <a:t>notice</a:t>
            </a:r>
            <a:r>
              <a:rPr lang="de-DE" sz="900" dirty="0">
                <a:latin typeface="Arial" charset="0"/>
              </a:rPr>
              <a:t>.</a:t>
            </a:r>
          </a:p>
          <a:p>
            <a:pPr marL="158750" indent="-158750">
              <a:spcBef>
                <a:spcPct val="35000"/>
              </a:spcBef>
              <a:buClr>
                <a:srgbClr val="DA251D"/>
              </a:buClr>
              <a:buSzPct val="110000"/>
              <a:buFont typeface="Webdings" pitchFamily="18" charset="2"/>
              <a:buChar char="&lt;"/>
            </a:pPr>
            <a:r>
              <a:rPr lang="de-DE" sz="900" dirty="0">
                <a:latin typeface="Arial" charset="0"/>
              </a:rPr>
              <a:t>SEEBURGER </a:t>
            </a:r>
            <a:r>
              <a:rPr lang="de-DE" sz="900" dirty="0" err="1">
                <a:latin typeface="Arial" charset="0"/>
              </a:rPr>
              <a:t>assumes</a:t>
            </a:r>
            <a:r>
              <a:rPr lang="de-DE" sz="900" dirty="0">
                <a:latin typeface="Arial" charset="0"/>
              </a:rPr>
              <a:t> </a:t>
            </a:r>
            <a:r>
              <a:rPr lang="de-DE" sz="900" dirty="0" err="1">
                <a:latin typeface="Arial" charset="0"/>
              </a:rPr>
              <a:t>no</a:t>
            </a:r>
            <a:r>
              <a:rPr lang="de-DE" sz="900" dirty="0">
                <a:latin typeface="Arial" charset="0"/>
              </a:rPr>
              <a:t> </a:t>
            </a:r>
            <a:r>
              <a:rPr lang="de-DE" sz="900" dirty="0" err="1">
                <a:latin typeface="Arial" charset="0"/>
              </a:rPr>
              <a:t>responsibility</a:t>
            </a:r>
            <a:r>
              <a:rPr lang="de-DE" sz="900" dirty="0">
                <a:latin typeface="Arial" charset="0"/>
              </a:rPr>
              <a:t> </a:t>
            </a:r>
            <a:r>
              <a:rPr lang="de-DE" sz="900" dirty="0" err="1">
                <a:latin typeface="Arial" charset="0"/>
              </a:rPr>
              <a:t>for</a:t>
            </a:r>
            <a:r>
              <a:rPr lang="de-DE" sz="900" dirty="0">
                <a:latin typeface="Arial" charset="0"/>
              </a:rPr>
              <a:t> </a:t>
            </a:r>
            <a:r>
              <a:rPr lang="de-DE" sz="900" dirty="0" err="1">
                <a:latin typeface="Arial" charset="0"/>
              </a:rPr>
              <a:t>errors</a:t>
            </a:r>
            <a:r>
              <a:rPr lang="de-DE" sz="900" dirty="0">
                <a:latin typeface="Arial" charset="0"/>
              </a:rPr>
              <a:t> </a:t>
            </a:r>
            <a:r>
              <a:rPr lang="de-DE" sz="900" dirty="0" err="1">
                <a:latin typeface="Arial" charset="0"/>
              </a:rPr>
              <a:t>or</a:t>
            </a:r>
            <a:r>
              <a:rPr lang="de-DE" sz="900" dirty="0">
                <a:latin typeface="Arial" charset="0"/>
              </a:rPr>
              <a:t> </a:t>
            </a:r>
            <a:r>
              <a:rPr lang="de-DE" sz="900" dirty="0" err="1">
                <a:latin typeface="Arial" charset="0"/>
              </a:rPr>
              <a:t>omissions</a:t>
            </a:r>
            <a:r>
              <a:rPr lang="de-DE" sz="900" dirty="0">
                <a:latin typeface="Arial" charset="0"/>
              </a:rPr>
              <a:t> in </a:t>
            </a:r>
            <a:r>
              <a:rPr lang="de-DE" sz="900" dirty="0" err="1">
                <a:latin typeface="Arial" charset="0"/>
              </a:rPr>
              <a:t>this</a:t>
            </a:r>
            <a:r>
              <a:rPr lang="de-DE" sz="900" dirty="0">
                <a:latin typeface="Arial" charset="0"/>
              </a:rPr>
              <a:t> </a:t>
            </a:r>
            <a:r>
              <a:rPr lang="de-DE" sz="900" dirty="0" err="1">
                <a:latin typeface="Arial" charset="0"/>
              </a:rPr>
              <a:t>document</a:t>
            </a:r>
            <a:r>
              <a:rPr lang="de-DE" sz="900" dirty="0">
                <a:latin typeface="Arial" charset="0"/>
              </a:rPr>
              <a:t>. SEEBURGER </a:t>
            </a:r>
            <a:r>
              <a:rPr lang="de-DE" sz="900" dirty="0" err="1">
                <a:latin typeface="Arial" charset="0"/>
              </a:rPr>
              <a:t>does</a:t>
            </a:r>
            <a:r>
              <a:rPr lang="de-DE" sz="900" dirty="0">
                <a:latin typeface="Arial" charset="0"/>
              </a:rPr>
              <a:t> not </a:t>
            </a:r>
            <a:r>
              <a:rPr lang="de-DE" sz="900" dirty="0" err="1">
                <a:latin typeface="Arial" charset="0"/>
              </a:rPr>
              <a:t>warrant</a:t>
            </a:r>
            <a:r>
              <a:rPr lang="de-DE" sz="900" dirty="0">
                <a:latin typeface="Arial" charset="0"/>
              </a:rPr>
              <a:t> </a:t>
            </a:r>
            <a:r>
              <a:rPr lang="de-DE" sz="900" dirty="0" err="1">
                <a:latin typeface="Arial" charset="0"/>
              </a:rPr>
              <a:t>the</a:t>
            </a:r>
            <a:r>
              <a:rPr lang="de-DE" sz="900" dirty="0">
                <a:latin typeface="Arial" charset="0"/>
              </a:rPr>
              <a:t> </a:t>
            </a:r>
            <a:r>
              <a:rPr lang="de-DE" sz="900" dirty="0" err="1">
                <a:latin typeface="Arial" charset="0"/>
              </a:rPr>
              <a:t>accuracy</a:t>
            </a:r>
            <a:r>
              <a:rPr lang="de-DE" sz="900" dirty="0">
                <a:latin typeface="Arial" charset="0"/>
              </a:rPr>
              <a:t> </a:t>
            </a:r>
            <a:r>
              <a:rPr lang="de-DE" sz="900" dirty="0" err="1">
                <a:latin typeface="Arial" charset="0"/>
              </a:rPr>
              <a:t>or</a:t>
            </a:r>
            <a:r>
              <a:rPr lang="de-DE" sz="900" dirty="0">
                <a:latin typeface="Arial" charset="0"/>
              </a:rPr>
              <a:t> </a:t>
            </a:r>
            <a:r>
              <a:rPr lang="de-DE" sz="900" dirty="0" err="1">
                <a:latin typeface="Arial" charset="0"/>
              </a:rPr>
              <a:t>completeness</a:t>
            </a:r>
            <a:r>
              <a:rPr lang="de-DE" sz="900" dirty="0">
                <a:latin typeface="Arial" charset="0"/>
              </a:rPr>
              <a:t> </a:t>
            </a:r>
            <a:r>
              <a:rPr lang="de-DE" sz="900" dirty="0" err="1">
                <a:latin typeface="Arial" charset="0"/>
              </a:rPr>
              <a:t>of</a:t>
            </a:r>
            <a:r>
              <a:rPr lang="de-DE" sz="900" dirty="0">
                <a:latin typeface="Arial" charset="0"/>
              </a:rPr>
              <a:t> </a:t>
            </a:r>
            <a:r>
              <a:rPr lang="de-DE" sz="900" dirty="0" err="1">
                <a:latin typeface="Arial" charset="0"/>
              </a:rPr>
              <a:t>the</a:t>
            </a:r>
            <a:r>
              <a:rPr lang="de-DE" sz="900" dirty="0">
                <a:latin typeface="Arial" charset="0"/>
              </a:rPr>
              <a:t> </a:t>
            </a:r>
            <a:r>
              <a:rPr lang="de-DE" sz="900" dirty="0" err="1">
                <a:latin typeface="Arial" charset="0"/>
              </a:rPr>
              <a:t>information</a:t>
            </a:r>
            <a:r>
              <a:rPr lang="de-DE" sz="900" dirty="0">
                <a:latin typeface="Arial" charset="0"/>
              </a:rPr>
              <a:t>, </a:t>
            </a:r>
            <a:r>
              <a:rPr lang="de-DE" sz="900" dirty="0" err="1">
                <a:latin typeface="Arial" charset="0"/>
              </a:rPr>
              <a:t>text</a:t>
            </a:r>
            <a:r>
              <a:rPr lang="de-DE" sz="900" dirty="0">
                <a:latin typeface="Arial" charset="0"/>
              </a:rPr>
              <a:t>, </a:t>
            </a:r>
            <a:r>
              <a:rPr lang="de-DE" sz="900" dirty="0" err="1">
                <a:latin typeface="Arial" charset="0"/>
              </a:rPr>
              <a:t>graphics</a:t>
            </a:r>
            <a:r>
              <a:rPr lang="de-DE" sz="900" dirty="0">
                <a:latin typeface="Arial" charset="0"/>
              </a:rPr>
              <a:t>, links, </a:t>
            </a:r>
            <a:r>
              <a:rPr lang="de-DE" sz="900" dirty="0" err="1">
                <a:latin typeface="Arial" charset="0"/>
              </a:rPr>
              <a:t>or</a:t>
            </a:r>
            <a:r>
              <a:rPr lang="de-DE" sz="900" dirty="0">
                <a:latin typeface="Arial" charset="0"/>
              </a:rPr>
              <a:t> </a:t>
            </a:r>
            <a:r>
              <a:rPr lang="de-DE" sz="900" dirty="0" err="1">
                <a:latin typeface="Arial" charset="0"/>
              </a:rPr>
              <a:t>other</a:t>
            </a:r>
            <a:r>
              <a:rPr lang="de-DE" sz="900" dirty="0">
                <a:latin typeface="Arial" charset="0"/>
              </a:rPr>
              <a:t> </a:t>
            </a:r>
            <a:r>
              <a:rPr lang="de-DE" sz="900" dirty="0" err="1">
                <a:latin typeface="Arial" charset="0"/>
              </a:rPr>
              <a:t>items</a:t>
            </a:r>
            <a:r>
              <a:rPr lang="de-DE" sz="900" dirty="0">
                <a:latin typeface="Arial" charset="0"/>
              </a:rPr>
              <a:t> </a:t>
            </a:r>
            <a:r>
              <a:rPr lang="de-DE" sz="900" dirty="0" err="1">
                <a:latin typeface="Arial" charset="0"/>
              </a:rPr>
              <a:t>contained</a:t>
            </a:r>
            <a:r>
              <a:rPr lang="de-DE" sz="900" dirty="0">
                <a:latin typeface="Arial" charset="0"/>
              </a:rPr>
              <a:t> </a:t>
            </a:r>
            <a:r>
              <a:rPr lang="de-DE" sz="900" dirty="0" err="1">
                <a:latin typeface="Arial" charset="0"/>
              </a:rPr>
              <a:t>within</a:t>
            </a:r>
            <a:r>
              <a:rPr lang="de-DE" sz="900" dirty="0">
                <a:latin typeface="Arial" charset="0"/>
              </a:rPr>
              <a:t> </a:t>
            </a:r>
            <a:r>
              <a:rPr lang="de-DE" sz="900" dirty="0" err="1">
                <a:latin typeface="Arial" charset="0"/>
              </a:rPr>
              <a:t>this</a:t>
            </a:r>
            <a:r>
              <a:rPr lang="de-DE" sz="900" dirty="0">
                <a:latin typeface="Arial" charset="0"/>
              </a:rPr>
              <a:t> material. </a:t>
            </a:r>
            <a:r>
              <a:rPr lang="de-DE" sz="900" dirty="0" err="1">
                <a:latin typeface="Arial" charset="0"/>
              </a:rPr>
              <a:t>This</a:t>
            </a:r>
            <a:r>
              <a:rPr lang="de-DE" sz="900" dirty="0">
                <a:latin typeface="Arial" charset="0"/>
              </a:rPr>
              <a:t> </a:t>
            </a:r>
            <a:r>
              <a:rPr lang="de-DE" sz="900" dirty="0" err="1">
                <a:latin typeface="Arial" charset="0"/>
              </a:rPr>
              <a:t>document</a:t>
            </a:r>
            <a:r>
              <a:rPr lang="de-DE" sz="900" dirty="0">
                <a:latin typeface="Arial" charset="0"/>
              </a:rPr>
              <a:t> </a:t>
            </a:r>
            <a:r>
              <a:rPr lang="de-DE" sz="900" dirty="0" err="1">
                <a:latin typeface="Arial" charset="0"/>
              </a:rPr>
              <a:t>is</a:t>
            </a:r>
            <a:r>
              <a:rPr lang="de-DE" sz="900" dirty="0">
                <a:latin typeface="Arial" charset="0"/>
              </a:rPr>
              <a:t> </a:t>
            </a:r>
            <a:r>
              <a:rPr lang="de-DE" sz="900" dirty="0" err="1">
                <a:latin typeface="Arial" charset="0"/>
              </a:rPr>
              <a:t>provided</a:t>
            </a:r>
            <a:r>
              <a:rPr lang="de-DE" sz="900" dirty="0">
                <a:latin typeface="Arial" charset="0"/>
              </a:rPr>
              <a:t> </a:t>
            </a:r>
            <a:r>
              <a:rPr lang="de-DE" sz="900" dirty="0" err="1">
                <a:latin typeface="Arial" charset="0"/>
              </a:rPr>
              <a:t>without</a:t>
            </a:r>
            <a:r>
              <a:rPr lang="de-DE" sz="900" dirty="0">
                <a:latin typeface="Arial" charset="0"/>
              </a:rPr>
              <a:t> a </a:t>
            </a:r>
            <a:r>
              <a:rPr lang="de-DE" sz="900" dirty="0" err="1">
                <a:latin typeface="Arial" charset="0"/>
              </a:rPr>
              <a:t>warranty</a:t>
            </a:r>
            <a:r>
              <a:rPr lang="de-DE" sz="900" dirty="0">
                <a:latin typeface="Arial" charset="0"/>
              </a:rPr>
              <a:t> </a:t>
            </a:r>
            <a:r>
              <a:rPr lang="de-DE" sz="900" dirty="0" err="1">
                <a:latin typeface="Arial" charset="0"/>
              </a:rPr>
              <a:t>of</a:t>
            </a:r>
            <a:r>
              <a:rPr lang="de-DE" sz="900" dirty="0">
                <a:latin typeface="Arial" charset="0"/>
              </a:rPr>
              <a:t> </a:t>
            </a:r>
            <a:r>
              <a:rPr lang="de-DE" sz="900" dirty="0" err="1">
                <a:latin typeface="Arial" charset="0"/>
              </a:rPr>
              <a:t>any</a:t>
            </a:r>
            <a:r>
              <a:rPr lang="de-DE" sz="900" dirty="0">
                <a:latin typeface="Arial" charset="0"/>
              </a:rPr>
              <a:t> </a:t>
            </a:r>
            <a:r>
              <a:rPr lang="de-DE" sz="900" dirty="0" err="1">
                <a:latin typeface="Arial" charset="0"/>
              </a:rPr>
              <a:t>kind</a:t>
            </a:r>
            <a:r>
              <a:rPr lang="de-DE" sz="900" dirty="0">
                <a:latin typeface="Arial" charset="0"/>
              </a:rPr>
              <a:t>, </a:t>
            </a:r>
            <a:r>
              <a:rPr lang="de-DE" sz="900" dirty="0" err="1">
                <a:latin typeface="Arial" charset="0"/>
              </a:rPr>
              <a:t>either</a:t>
            </a:r>
            <a:r>
              <a:rPr lang="de-DE" sz="900" dirty="0">
                <a:latin typeface="Arial" charset="0"/>
              </a:rPr>
              <a:t> express </a:t>
            </a:r>
            <a:r>
              <a:rPr lang="de-DE" sz="900" dirty="0" err="1">
                <a:latin typeface="Arial" charset="0"/>
              </a:rPr>
              <a:t>or</a:t>
            </a:r>
            <a:r>
              <a:rPr lang="de-DE" sz="900" dirty="0">
                <a:latin typeface="Arial" charset="0"/>
              </a:rPr>
              <a:t> </a:t>
            </a:r>
            <a:r>
              <a:rPr lang="de-DE" sz="900" dirty="0" err="1">
                <a:latin typeface="Arial" charset="0"/>
              </a:rPr>
              <a:t>implied</a:t>
            </a:r>
            <a:r>
              <a:rPr lang="de-DE" sz="900" dirty="0">
                <a:latin typeface="Arial" charset="0"/>
              </a:rPr>
              <a:t>, </a:t>
            </a:r>
            <a:r>
              <a:rPr lang="de-DE" sz="900" dirty="0" err="1">
                <a:latin typeface="Arial" charset="0"/>
              </a:rPr>
              <a:t>including</a:t>
            </a:r>
            <a:r>
              <a:rPr lang="de-DE" sz="900" dirty="0">
                <a:latin typeface="Arial" charset="0"/>
              </a:rPr>
              <a:t> but not limited </a:t>
            </a:r>
            <a:r>
              <a:rPr lang="de-DE" sz="900" dirty="0" err="1">
                <a:latin typeface="Arial" charset="0"/>
              </a:rPr>
              <a:t>to</a:t>
            </a:r>
            <a:r>
              <a:rPr lang="de-DE" sz="900" dirty="0">
                <a:latin typeface="Arial" charset="0"/>
              </a:rPr>
              <a:t> </a:t>
            </a:r>
            <a:r>
              <a:rPr lang="de-DE" sz="900" dirty="0" err="1">
                <a:latin typeface="Arial" charset="0"/>
              </a:rPr>
              <a:t>the</a:t>
            </a:r>
            <a:r>
              <a:rPr lang="de-DE" sz="900" dirty="0">
                <a:latin typeface="Arial" charset="0"/>
              </a:rPr>
              <a:t> </a:t>
            </a:r>
            <a:r>
              <a:rPr lang="de-DE" sz="900" dirty="0" err="1">
                <a:latin typeface="Arial" charset="0"/>
              </a:rPr>
              <a:t>implied</a:t>
            </a:r>
            <a:r>
              <a:rPr lang="de-DE" sz="900" dirty="0">
                <a:latin typeface="Arial" charset="0"/>
              </a:rPr>
              <a:t> </a:t>
            </a:r>
            <a:r>
              <a:rPr lang="de-DE" sz="900" dirty="0" err="1">
                <a:latin typeface="Arial" charset="0"/>
              </a:rPr>
              <a:t>warranties</a:t>
            </a:r>
            <a:r>
              <a:rPr lang="de-DE" sz="900" dirty="0">
                <a:latin typeface="Arial" charset="0"/>
              </a:rPr>
              <a:t> </a:t>
            </a:r>
            <a:r>
              <a:rPr lang="de-DE" sz="900" dirty="0" err="1">
                <a:latin typeface="Arial" charset="0"/>
              </a:rPr>
              <a:t>of</a:t>
            </a:r>
            <a:r>
              <a:rPr lang="de-DE" sz="900" dirty="0">
                <a:latin typeface="Arial" charset="0"/>
              </a:rPr>
              <a:t> </a:t>
            </a:r>
            <a:r>
              <a:rPr lang="de-DE" sz="900" dirty="0" err="1">
                <a:latin typeface="Arial" charset="0"/>
              </a:rPr>
              <a:t>merchantability</a:t>
            </a:r>
            <a:r>
              <a:rPr lang="de-DE" sz="900" dirty="0">
                <a:latin typeface="Arial" charset="0"/>
              </a:rPr>
              <a:t>, </a:t>
            </a:r>
            <a:r>
              <a:rPr lang="de-DE" sz="900" dirty="0" err="1">
                <a:latin typeface="Arial" charset="0"/>
              </a:rPr>
              <a:t>fitness</a:t>
            </a:r>
            <a:r>
              <a:rPr lang="de-DE" sz="900" dirty="0">
                <a:latin typeface="Arial" charset="0"/>
              </a:rPr>
              <a:t> </a:t>
            </a:r>
            <a:r>
              <a:rPr lang="de-DE" sz="900" dirty="0" err="1">
                <a:latin typeface="Arial" charset="0"/>
              </a:rPr>
              <a:t>for</a:t>
            </a:r>
            <a:r>
              <a:rPr lang="de-DE" sz="900" dirty="0">
                <a:latin typeface="Arial" charset="0"/>
              </a:rPr>
              <a:t> a </a:t>
            </a:r>
            <a:r>
              <a:rPr lang="de-DE" sz="900" dirty="0" err="1">
                <a:latin typeface="Arial" charset="0"/>
              </a:rPr>
              <a:t>particular</a:t>
            </a:r>
            <a:r>
              <a:rPr lang="de-DE" sz="900" dirty="0">
                <a:latin typeface="Arial" charset="0"/>
              </a:rPr>
              <a:t> </a:t>
            </a:r>
            <a:r>
              <a:rPr lang="de-DE" sz="900" dirty="0" err="1">
                <a:latin typeface="Arial" charset="0"/>
              </a:rPr>
              <a:t>purpose</a:t>
            </a:r>
            <a:r>
              <a:rPr lang="de-DE" sz="900" dirty="0">
                <a:latin typeface="Arial" charset="0"/>
              </a:rPr>
              <a:t>, </a:t>
            </a:r>
            <a:r>
              <a:rPr lang="de-DE" sz="900" dirty="0" err="1">
                <a:latin typeface="Arial" charset="0"/>
              </a:rPr>
              <a:t>or</a:t>
            </a:r>
            <a:r>
              <a:rPr lang="de-DE" sz="900" dirty="0">
                <a:latin typeface="Arial" charset="0"/>
              </a:rPr>
              <a:t> non-</a:t>
            </a:r>
            <a:r>
              <a:rPr lang="de-DE" sz="900" dirty="0" err="1">
                <a:latin typeface="Arial" charset="0"/>
              </a:rPr>
              <a:t>infringement</a:t>
            </a:r>
            <a:r>
              <a:rPr lang="de-DE" sz="900" dirty="0">
                <a:latin typeface="Arial" charset="0"/>
              </a:rPr>
              <a:t>.</a:t>
            </a:r>
          </a:p>
          <a:p>
            <a:pPr marL="158750" indent="-158750">
              <a:spcBef>
                <a:spcPct val="35000"/>
              </a:spcBef>
              <a:buClr>
                <a:srgbClr val="DA251D"/>
              </a:buClr>
              <a:buSzPct val="110000"/>
              <a:buFont typeface="Webdings" pitchFamily="18" charset="2"/>
              <a:buChar char="&lt;"/>
            </a:pPr>
            <a:r>
              <a:rPr lang="de-DE" sz="900" dirty="0">
                <a:latin typeface="Arial" charset="0"/>
              </a:rPr>
              <a:t>SEEBURGER </a:t>
            </a:r>
            <a:r>
              <a:rPr lang="de-DE" sz="900" dirty="0" err="1">
                <a:latin typeface="Arial" charset="0"/>
              </a:rPr>
              <a:t>shall</a:t>
            </a:r>
            <a:r>
              <a:rPr lang="de-DE" sz="900" dirty="0">
                <a:latin typeface="Arial" charset="0"/>
              </a:rPr>
              <a:t> </a:t>
            </a:r>
            <a:r>
              <a:rPr lang="de-DE" sz="900" dirty="0" err="1">
                <a:latin typeface="Arial" charset="0"/>
              </a:rPr>
              <a:t>have</a:t>
            </a:r>
            <a:r>
              <a:rPr lang="de-DE" sz="900" dirty="0">
                <a:latin typeface="Arial" charset="0"/>
              </a:rPr>
              <a:t> </a:t>
            </a:r>
            <a:r>
              <a:rPr lang="de-DE" sz="900" dirty="0" err="1">
                <a:latin typeface="Arial" charset="0"/>
              </a:rPr>
              <a:t>no</a:t>
            </a:r>
            <a:r>
              <a:rPr lang="de-DE" sz="900" dirty="0">
                <a:latin typeface="Arial" charset="0"/>
              </a:rPr>
              <a:t> </a:t>
            </a:r>
            <a:r>
              <a:rPr lang="de-DE" sz="900" dirty="0" err="1">
                <a:latin typeface="Arial" charset="0"/>
              </a:rPr>
              <a:t>liability</a:t>
            </a:r>
            <a:r>
              <a:rPr lang="de-DE" sz="900" dirty="0">
                <a:latin typeface="Arial" charset="0"/>
              </a:rPr>
              <a:t> </a:t>
            </a:r>
            <a:r>
              <a:rPr lang="de-DE" sz="900" dirty="0" err="1">
                <a:latin typeface="Arial" charset="0"/>
              </a:rPr>
              <a:t>for</a:t>
            </a:r>
            <a:r>
              <a:rPr lang="de-DE" sz="900" dirty="0">
                <a:latin typeface="Arial" charset="0"/>
              </a:rPr>
              <a:t> </a:t>
            </a:r>
            <a:r>
              <a:rPr lang="de-DE" sz="900" dirty="0" err="1">
                <a:latin typeface="Arial" charset="0"/>
              </a:rPr>
              <a:t>damages</a:t>
            </a:r>
            <a:r>
              <a:rPr lang="de-DE" sz="900" dirty="0">
                <a:latin typeface="Arial" charset="0"/>
              </a:rPr>
              <a:t> </a:t>
            </a:r>
            <a:r>
              <a:rPr lang="de-DE" sz="900" dirty="0" err="1">
                <a:latin typeface="Arial" charset="0"/>
              </a:rPr>
              <a:t>of</a:t>
            </a:r>
            <a:r>
              <a:rPr lang="de-DE" sz="900" dirty="0">
                <a:latin typeface="Arial" charset="0"/>
              </a:rPr>
              <a:t> </a:t>
            </a:r>
            <a:r>
              <a:rPr lang="de-DE" sz="900" dirty="0" err="1">
                <a:latin typeface="Arial" charset="0"/>
              </a:rPr>
              <a:t>any</a:t>
            </a:r>
            <a:r>
              <a:rPr lang="de-DE" sz="900" dirty="0">
                <a:latin typeface="Arial" charset="0"/>
              </a:rPr>
              <a:t> </a:t>
            </a:r>
            <a:r>
              <a:rPr lang="de-DE" sz="900" dirty="0" err="1">
                <a:latin typeface="Arial" charset="0"/>
              </a:rPr>
              <a:t>kind</a:t>
            </a:r>
            <a:r>
              <a:rPr lang="de-DE" sz="900" dirty="0">
                <a:latin typeface="Arial" charset="0"/>
              </a:rPr>
              <a:t> </a:t>
            </a:r>
            <a:r>
              <a:rPr lang="de-DE" sz="900" dirty="0" err="1">
                <a:latin typeface="Arial" charset="0"/>
              </a:rPr>
              <a:t>including</a:t>
            </a:r>
            <a:r>
              <a:rPr lang="de-DE" sz="900" dirty="0">
                <a:latin typeface="Arial" charset="0"/>
              </a:rPr>
              <a:t> </a:t>
            </a:r>
            <a:r>
              <a:rPr lang="de-DE" sz="900" dirty="0" err="1">
                <a:latin typeface="Arial" charset="0"/>
              </a:rPr>
              <a:t>without</a:t>
            </a:r>
            <a:r>
              <a:rPr lang="de-DE" sz="900" dirty="0">
                <a:latin typeface="Arial" charset="0"/>
              </a:rPr>
              <a:t> </a:t>
            </a:r>
            <a:r>
              <a:rPr lang="de-DE" sz="900" dirty="0" err="1">
                <a:latin typeface="Arial" charset="0"/>
              </a:rPr>
              <a:t>limitation</a:t>
            </a:r>
            <a:r>
              <a:rPr lang="de-DE" sz="900" dirty="0">
                <a:latin typeface="Arial" charset="0"/>
              </a:rPr>
              <a:t> </a:t>
            </a:r>
            <a:r>
              <a:rPr lang="de-DE" sz="900" dirty="0" err="1">
                <a:latin typeface="Arial" charset="0"/>
              </a:rPr>
              <a:t>direct</a:t>
            </a:r>
            <a:r>
              <a:rPr lang="de-DE" sz="900" dirty="0">
                <a:latin typeface="Arial" charset="0"/>
              </a:rPr>
              <a:t>, </a:t>
            </a:r>
            <a:r>
              <a:rPr lang="de-DE" sz="900" dirty="0" err="1">
                <a:latin typeface="Arial" charset="0"/>
              </a:rPr>
              <a:t>special</a:t>
            </a:r>
            <a:r>
              <a:rPr lang="de-DE" sz="900" dirty="0">
                <a:latin typeface="Arial" charset="0"/>
              </a:rPr>
              <a:t>, </a:t>
            </a:r>
            <a:r>
              <a:rPr lang="de-DE" sz="900" dirty="0" err="1">
                <a:latin typeface="Arial" charset="0"/>
              </a:rPr>
              <a:t>indirect</a:t>
            </a:r>
            <a:r>
              <a:rPr lang="de-DE" sz="900" dirty="0">
                <a:latin typeface="Arial" charset="0"/>
              </a:rPr>
              <a:t>, </a:t>
            </a:r>
            <a:r>
              <a:rPr lang="de-DE" sz="900" dirty="0" err="1">
                <a:latin typeface="Arial" charset="0"/>
              </a:rPr>
              <a:t>or</a:t>
            </a:r>
            <a:r>
              <a:rPr lang="de-DE" sz="900" dirty="0">
                <a:latin typeface="Arial" charset="0"/>
              </a:rPr>
              <a:t> </a:t>
            </a:r>
            <a:r>
              <a:rPr lang="de-DE" sz="900" dirty="0" err="1">
                <a:latin typeface="Arial" charset="0"/>
              </a:rPr>
              <a:t>consequential</a:t>
            </a:r>
            <a:r>
              <a:rPr lang="de-DE" sz="900" dirty="0">
                <a:latin typeface="Arial" charset="0"/>
              </a:rPr>
              <a:t> </a:t>
            </a:r>
            <a:r>
              <a:rPr lang="de-DE" sz="900" dirty="0" err="1">
                <a:latin typeface="Arial" charset="0"/>
              </a:rPr>
              <a:t>damages</a:t>
            </a:r>
            <a:r>
              <a:rPr lang="de-DE" sz="900" dirty="0">
                <a:latin typeface="Arial" charset="0"/>
              </a:rPr>
              <a:t> </a:t>
            </a:r>
            <a:r>
              <a:rPr lang="de-DE" sz="900" dirty="0" err="1">
                <a:latin typeface="Arial" charset="0"/>
              </a:rPr>
              <a:t>that</a:t>
            </a:r>
            <a:r>
              <a:rPr lang="de-DE" sz="900" dirty="0">
                <a:latin typeface="Arial" charset="0"/>
              </a:rPr>
              <a:t> </a:t>
            </a:r>
            <a:r>
              <a:rPr lang="de-DE" sz="900" dirty="0" err="1">
                <a:latin typeface="Arial" charset="0"/>
              </a:rPr>
              <a:t>may</a:t>
            </a:r>
            <a:r>
              <a:rPr lang="de-DE" sz="900" dirty="0">
                <a:latin typeface="Arial" charset="0"/>
              </a:rPr>
              <a:t> </a:t>
            </a:r>
            <a:r>
              <a:rPr lang="de-DE" sz="900" dirty="0" err="1">
                <a:latin typeface="Arial" charset="0"/>
              </a:rPr>
              <a:t>result</a:t>
            </a:r>
            <a:r>
              <a:rPr lang="de-DE" sz="900" dirty="0">
                <a:latin typeface="Arial" charset="0"/>
              </a:rPr>
              <a:t> </a:t>
            </a:r>
            <a:r>
              <a:rPr lang="de-DE" sz="900" dirty="0" err="1">
                <a:latin typeface="Arial" charset="0"/>
              </a:rPr>
              <a:t>from</a:t>
            </a:r>
            <a:r>
              <a:rPr lang="de-DE" sz="900" dirty="0">
                <a:latin typeface="Arial" charset="0"/>
              </a:rPr>
              <a:t> </a:t>
            </a:r>
            <a:r>
              <a:rPr lang="de-DE" sz="900" dirty="0" err="1">
                <a:latin typeface="Arial" charset="0"/>
              </a:rPr>
              <a:t>the</a:t>
            </a:r>
            <a:r>
              <a:rPr lang="de-DE" sz="900" dirty="0">
                <a:latin typeface="Arial" charset="0"/>
              </a:rPr>
              <a:t> </a:t>
            </a:r>
            <a:r>
              <a:rPr lang="de-DE" sz="900" dirty="0" err="1">
                <a:latin typeface="Arial" charset="0"/>
              </a:rPr>
              <a:t>use</a:t>
            </a:r>
            <a:r>
              <a:rPr lang="de-DE" sz="900" dirty="0">
                <a:latin typeface="Arial" charset="0"/>
              </a:rPr>
              <a:t> </a:t>
            </a:r>
            <a:r>
              <a:rPr lang="de-DE" sz="900" dirty="0" err="1">
                <a:latin typeface="Arial" charset="0"/>
              </a:rPr>
              <a:t>of</a:t>
            </a:r>
            <a:r>
              <a:rPr lang="de-DE" sz="900" dirty="0">
                <a:latin typeface="Arial" charset="0"/>
              </a:rPr>
              <a:t> </a:t>
            </a:r>
            <a:r>
              <a:rPr lang="de-DE" sz="900" dirty="0" err="1">
                <a:latin typeface="Arial" charset="0"/>
              </a:rPr>
              <a:t>these</a:t>
            </a:r>
            <a:r>
              <a:rPr lang="de-DE" sz="900" dirty="0">
                <a:latin typeface="Arial" charset="0"/>
              </a:rPr>
              <a:t> </a:t>
            </a:r>
            <a:r>
              <a:rPr lang="de-DE" sz="900" dirty="0" err="1">
                <a:latin typeface="Arial" charset="0"/>
              </a:rPr>
              <a:t>materials</a:t>
            </a:r>
            <a:r>
              <a:rPr lang="de-DE" sz="900" dirty="0">
                <a:latin typeface="Arial" charset="0"/>
              </a:rPr>
              <a:t>. </a:t>
            </a:r>
            <a:r>
              <a:rPr lang="de-DE" sz="900" dirty="0" err="1">
                <a:latin typeface="Arial" charset="0"/>
              </a:rPr>
              <a:t>This</a:t>
            </a:r>
            <a:r>
              <a:rPr lang="de-DE" sz="900" dirty="0">
                <a:latin typeface="Arial" charset="0"/>
              </a:rPr>
              <a:t> </a:t>
            </a:r>
            <a:r>
              <a:rPr lang="de-DE" sz="900" dirty="0" err="1">
                <a:latin typeface="Arial" charset="0"/>
              </a:rPr>
              <a:t>limitation</a:t>
            </a:r>
            <a:r>
              <a:rPr lang="de-DE" sz="900" dirty="0">
                <a:latin typeface="Arial" charset="0"/>
              </a:rPr>
              <a:t> </a:t>
            </a:r>
            <a:r>
              <a:rPr lang="de-DE" sz="900" dirty="0" err="1">
                <a:latin typeface="Arial" charset="0"/>
              </a:rPr>
              <a:t>shall</a:t>
            </a:r>
            <a:r>
              <a:rPr lang="de-DE" sz="900" dirty="0">
                <a:latin typeface="Arial" charset="0"/>
              </a:rPr>
              <a:t> not </a:t>
            </a:r>
            <a:r>
              <a:rPr lang="de-DE" sz="900" dirty="0" err="1">
                <a:latin typeface="Arial" charset="0"/>
              </a:rPr>
              <a:t>apply</a:t>
            </a:r>
            <a:r>
              <a:rPr lang="de-DE" sz="900" dirty="0">
                <a:latin typeface="Arial" charset="0"/>
              </a:rPr>
              <a:t> in </a:t>
            </a:r>
            <a:r>
              <a:rPr lang="de-DE" sz="900" dirty="0" err="1">
                <a:latin typeface="Arial" charset="0"/>
              </a:rPr>
              <a:t>cases</a:t>
            </a:r>
            <a:r>
              <a:rPr lang="de-DE" sz="900" dirty="0">
                <a:latin typeface="Arial" charset="0"/>
              </a:rPr>
              <a:t> </a:t>
            </a:r>
            <a:r>
              <a:rPr lang="de-DE" sz="900" dirty="0" err="1">
                <a:latin typeface="Arial" charset="0"/>
              </a:rPr>
              <a:t>of</a:t>
            </a:r>
            <a:r>
              <a:rPr lang="de-DE" sz="900" dirty="0">
                <a:latin typeface="Arial" charset="0"/>
              </a:rPr>
              <a:t> </a:t>
            </a:r>
            <a:r>
              <a:rPr lang="de-DE" sz="900" dirty="0" err="1">
                <a:latin typeface="Arial" charset="0"/>
              </a:rPr>
              <a:t>intent</a:t>
            </a:r>
            <a:r>
              <a:rPr lang="de-DE" sz="900" dirty="0">
                <a:latin typeface="Arial" charset="0"/>
              </a:rPr>
              <a:t> </a:t>
            </a:r>
            <a:r>
              <a:rPr lang="de-DE" sz="900" dirty="0" err="1">
                <a:latin typeface="Arial" charset="0"/>
              </a:rPr>
              <a:t>or</a:t>
            </a:r>
            <a:r>
              <a:rPr lang="de-DE" sz="900" dirty="0">
                <a:latin typeface="Arial" charset="0"/>
              </a:rPr>
              <a:t> </a:t>
            </a:r>
            <a:r>
              <a:rPr lang="de-DE" sz="900" dirty="0" err="1">
                <a:latin typeface="Arial" charset="0"/>
              </a:rPr>
              <a:t>gross</a:t>
            </a:r>
            <a:r>
              <a:rPr lang="de-DE" sz="900" dirty="0">
                <a:latin typeface="Arial" charset="0"/>
              </a:rPr>
              <a:t> </a:t>
            </a:r>
            <a:r>
              <a:rPr lang="de-DE" sz="900" dirty="0" err="1">
                <a:latin typeface="Arial" charset="0"/>
              </a:rPr>
              <a:t>negligence</a:t>
            </a:r>
            <a:r>
              <a:rPr lang="de-DE" sz="900" dirty="0">
                <a:latin typeface="Arial" charset="0"/>
              </a:rPr>
              <a:t>.</a:t>
            </a:r>
          </a:p>
          <a:p>
            <a:pPr marL="158750" indent="-158750">
              <a:spcBef>
                <a:spcPct val="35000"/>
              </a:spcBef>
              <a:buClr>
                <a:srgbClr val="DA251D"/>
              </a:buClr>
              <a:buSzPct val="110000"/>
              <a:buFont typeface="Webdings" pitchFamily="18" charset="2"/>
              <a:buChar char="&lt;"/>
            </a:pPr>
            <a:r>
              <a:rPr lang="de-DE" sz="900" dirty="0">
                <a:latin typeface="Arial" charset="0"/>
              </a:rPr>
              <a:t>The </a:t>
            </a:r>
            <a:r>
              <a:rPr lang="de-DE" sz="900" dirty="0" err="1">
                <a:latin typeface="Arial" charset="0"/>
              </a:rPr>
              <a:t>statutory</a:t>
            </a:r>
            <a:r>
              <a:rPr lang="de-DE" sz="900" dirty="0">
                <a:latin typeface="Arial" charset="0"/>
              </a:rPr>
              <a:t> </a:t>
            </a:r>
            <a:r>
              <a:rPr lang="de-DE" sz="900" dirty="0" err="1">
                <a:latin typeface="Arial" charset="0"/>
              </a:rPr>
              <a:t>liability</a:t>
            </a:r>
            <a:r>
              <a:rPr lang="de-DE" sz="900" dirty="0">
                <a:latin typeface="Arial" charset="0"/>
              </a:rPr>
              <a:t> </a:t>
            </a:r>
            <a:r>
              <a:rPr lang="de-DE" sz="900" dirty="0" err="1">
                <a:latin typeface="Arial" charset="0"/>
              </a:rPr>
              <a:t>for</a:t>
            </a:r>
            <a:r>
              <a:rPr lang="de-DE" sz="900" dirty="0">
                <a:latin typeface="Arial" charset="0"/>
              </a:rPr>
              <a:t> personal </a:t>
            </a:r>
            <a:r>
              <a:rPr lang="de-DE" sz="900" dirty="0" err="1">
                <a:latin typeface="Arial" charset="0"/>
              </a:rPr>
              <a:t>injury</a:t>
            </a:r>
            <a:r>
              <a:rPr lang="de-DE" sz="900" dirty="0">
                <a:latin typeface="Arial" charset="0"/>
              </a:rPr>
              <a:t> </a:t>
            </a:r>
            <a:r>
              <a:rPr lang="de-DE" sz="900" dirty="0" err="1">
                <a:latin typeface="Arial" charset="0"/>
              </a:rPr>
              <a:t>and</a:t>
            </a:r>
            <a:r>
              <a:rPr lang="de-DE" sz="900" dirty="0">
                <a:latin typeface="Arial" charset="0"/>
              </a:rPr>
              <a:t> </a:t>
            </a:r>
            <a:r>
              <a:rPr lang="de-DE" sz="900" dirty="0" err="1">
                <a:latin typeface="Arial" charset="0"/>
              </a:rPr>
              <a:t>defective</a:t>
            </a:r>
            <a:r>
              <a:rPr lang="de-DE" sz="900" dirty="0">
                <a:latin typeface="Arial" charset="0"/>
              </a:rPr>
              <a:t> </a:t>
            </a:r>
            <a:r>
              <a:rPr lang="de-DE" sz="900" dirty="0" err="1">
                <a:latin typeface="Arial" charset="0"/>
              </a:rPr>
              <a:t>products</a:t>
            </a:r>
            <a:r>
              <a:rPr lang="de-DE" sz="900" dirty="0">
                <a:latin typeface="Arial" charset="0"/>
              </a:rPr>
              <a:t> </a:t>
            </a:r>
            <a:r>
              <a:rPr lang="de-DE" sz="900" dirty="0" err="1">
                <a:latin typeface="Arial" charset="0"/>
              </a:rPr>
              <a:t>is</a:t>
            </a:r>
            <a:r>
              <a:rPr lang="de-DE" sz="900" dirty="0">
                <a:latin typeface="Arial" charset="0"/>
              </a:rPr>
              <a:t> not </a:t>
            </a:r>
            <a:r>
              <a:rPr lang="de-DE" sz="900" dirty="0" err="1">
                <a:latin typeface="Arial" charset="0"/>
              </a:rPr>
              <a:t>affected</a:t>
            </a:r>
            <a:r>
              <a:rPr lang="de-DE" sz="900" dirty="0">
                <a:latin typeface="Arial" charset="0"/>
              </a:rPr>
              <a:t>. SEEBURGER </a:t>
            </a:r>
            <a:r>
              <a:rPr lang="de-DE" sz="900" dirty="0" err="1">
                <a:latin typeface="Arial" charset="0"/>
              </a:rPr>
              <a:t>has</a:t>
            </a:r>
            <a:r>
              <a:rPr lang="de-DE" sz="900" dirty="0">
                <a:latin typeface="Arial" charset="0"/>
              </a:rPr>
              <a:t> </a:t>
            </a:r>
            <a:r>
              <a:rPr lang="de-DE" sz="900" dirty="0" err="1">
                <a:latin typeface="Arial" charset="0"/>
              </a:rPr>
              <a:t>no</a:t>
            </a:r>
            <a:r>
              <a:rPr lang="de-DE" sz="900" dirty="0">
                <a:latin typeface="Arial" charset="0"/>
              </a:rPr>
              <a:t> </a:t>
            </a:r>
            <a:r>
              <a:rPr lang="de-DE" sz="900" dirty="0" err="1">
                <a:latin typeface="Arial" charset="0"/>
              </a:rPr>
              <a:t>control</a:t>
            </a:r>
            <a:r>
              <a:rPr lang="de-DE" sz="900" dirty="0">
                <a:latin typeface="Arial" charset="0"/>
              </a:rPr>
              <a:t> </a:t>
            </a:r>
            <a:r>
              <a:rPr lang="de-DE" sz="900" dirty="0" err="1">
                <a:latin typeface="Arial" charset="0"/>
              </a:rPr>
              <a:t>over</a:t>
            </a:r>
            <a:r>
              <a:rPr lang="de-DE" sz="900" dirty="0">
                <a:latin typeface="Arial" charset="0"/>
              </a:rPr>
              <a:t> </a:t>
            </a:r>
            <a:r>
              <a:rPr lang="de-DE" sz="900" dirty="0" err="1">
                <a:latin typeface="Arial" charset="0"/>
              </a:rPr>
              <a:t>the</a:t>
            </a:r>
            <a:r>
              <a:rPr lang="de-DE" sz="900" dirty="0">
                <a:latin typeface="Arial" charset="0"/>
              </a:rPr>
              <a:t> </a:t>
            </a:r>
            <a:r>
              <a:rPr lang="de-DE" sz="900" dirty="0" err="1">
                <a:latin typeface="Arial" charset="0"/>
              </a:rPr>
              <a:t>information</a:t>
            </a:r>
            <a:r>
              <a:rPr lang="de-DE" sz="900" dirty="0">
                <a:latin typeface="Arial" charset="0"/>
              </a:rPr>
              <a:t> </a:t>
            </a:r>
            <a:r>
              <a:rPr lang="de-DE" sz="900" dirty="0" err="1">
                <a:latin typeface="Arial" charset="0"/>
              </a:rPr>
              <a:t>that</a:t>
            </a:r>
            <a:r>
              <a:rPr lang="de-DE" sz="900" dirty="0">
                <a:latin typeface="Arial" charset="0"/>
              </a:rPr>
              <a:t> </a:t>
            </a:r>
            <a:r>
              <a:rPr lang="de-DE" sz="900" dirty="0" err="1">
                <a:latin typeface="Arial" charset="0"/>
              </a:rPr>
              <a:t>you</a:t>
            </a:r>
            <a:r>
              <a:rPr lang="de-DE" sz="900" dirty="0">
                <a:latin typeface="Arial" charset="0"/>
              </a:rPr>
              <a:t> </a:t>
            </a:r>
            <a:r>
              <a:rPr lang="de-DE" sz="900" dirty="0" err="1">
                <a:latin typeface="Arial" charset="0"/>
              </a:rPr>
              <a:t>may</a:t>
            </a:r>
            <a:r>
              <a:rPr lang="de-DE" sz="900" dirty="0">
                <a:latin typeface="Arial" charset="0"/>
              </a:rPr>
              <a:t> </a:t>
            </a:r>
            <a:r>
              <a:rPr lang="de-DE" sz="900" dirty="0" err="1">
                <a:latin typeface="Arial" charset="0"/>
              </a:rPr>
              <a:t>access</a:t>
            </a:r>
            <a:r>
              <a:rPr lang="de-DE" sz="900" dirty="0">
                <a:latin typeface="Arial" charset="0"/>
              </a:rPr>
              <a:t> </a:t>
            </a:r>
            <a:r>
              <a:rPr lang="de-DE" sz="900" dirty="0" err="1">
                <a:latin typeface="Arial" charset="0"/>
              </a:rPr>
              <a:t>through</a:t>
            </a:r>
            <a:r>
              <a:rPr lang="de-DE" sz="900" dirty="0">
                <a:latin typeface="Arial" charset="0"/>
              </a:rPr>
              <a:t> </a:t>
            </a:r>
            <a:r>
              <a:rPr lang="de-DE" sz="900" dirty="0" err="1">
                <a:latin typeface="Arial" charset="0"/>
              </a:rPr>
              <a:t>the</a:t>
            </a:r>
            <a:r>
              <a:rPr lang="de-DE" sz="900" dirty="0">
                <a:latin typeface="Arial" charset="0"/>
              </a:rPr>
              <a:t> </a:t>
            </a:r>
            <a:r>
              <a:rPr lang="de-DE" sz="900" dirty="0" err="1">
                <a:latin typeface="Arial" charset="0"/>
              </a:rPr>
              <a:t>use</a:t>
            </a:r>
            <a:r>
              <a:rPr lang="de-DE" sz="900" dirty="0">
                <a:latin typeface="Arial" charset="0"/>
              </a:rPr>
              <a:t> </a:t>
            </a:r>
            <a:r>
              <a:rPr lang="de-DE" sz="900" dirty="0" err="1">
                <a:latin typeface="Arial" charset="0"/>
              </a:rPr>
              <a:t>of</a:t>
            </a:r>
            <a:r>
              <a:rPr lang="de-DE" sz="900" dirty="0">
                <a:latin typeface="Arial" charset="0"/>
              </a:rPr>
              <a:t> </a:t>
            </a:r>
            <a:r>
              <a:rPr lang="de-DE" sz="900" dirty="0" err="1">
                <a:latin typeface="Arial" charset="0"/>
              </a:rPr>
              <a:t>hot</a:t>
            </a:r>
            <a:r>
              <a:rPr lang="de-DE" sz="900" dirty="0">
                <a:latin typeface="Arial" charset="0"/>
              </a:rPr>
              <a:t> links </a:t>
            </a:r>
            <a:r>
              <a:rPr lang="de-DE" sz="900" dirty="0" err="1">
                <a:latin typeface="Arial" charset="0"/>
              </a:rPr>
              <a:t>contained</a:t>
            </a:r>
            <a:r>
              <a:rPr lang="de-DE" sz="900" dirty="0">
                <a:latin typeface="Arial" charset="0"/>
              </a:rPr>
              <a:t> in </a:t>
            </a:r>
            <a:r>
              <a:rPr lang="de-DE" sz="900" dirty="0" err="1">
                <a:latin typeface="Arial" charset="0"/>
              </a:rPr>
              <a:t>these</a:t>
            </a:r>
            <a:r>
              <a:rPr lang="de-DE" sz="900" dirty="0">
                <a:latin typeface="Arial" charset="0"/>
              </a:rPr>
              <a:t> </a:t>
            </a:r>
            <a:r>
              <a:rPr lang="de-DE" sz="900" dirty="0" err="1">
                <a:latin typeface="Arial" charset="0"/>
              </a:rPr>
              <a:t>materials</a:t>
            </a:r>
            <a:r>
              <a:rPr lang="de-DE" sz="900" dirty="0">
                <a:latin typeface="Arial" charset="0"/>
              </a:rPr>
              <a:t> </a:t>
            </a:r>
            <a:r>
              <a:rPr lang="de-DE" sz="900" dirty="0" err="1">
                <a:latin typeface="Arial" charset="0"/>
              </a:rPr>
              <a:t>and</a:t>
            </a:r>
            <a:r>
              <a:rPr lang="de-DE" sz="900" dirty="0">
                <a:latin typeface="Arial" charset="0"/>
              </a:rPr>
              <a:t> </a:t>
            </a:r>
            <a:r>
              <a:rPr lang="de-DE" sz="900" dirty="0" err="1">
                <a:latin typeface="Arial" charset="0"/>
              </a:rPr>
              <a:t>does</a:t>
            </a:r>
            <a:r>
              <a:rPr lang="de-DE" sz="900" dirty="0">
                <a:latin typeface="Arial" charset="0"/>
              </a:rPr>
              <a:t> not </a:t>
            </a:r>
            <a:r>
              <a:rPr lang="de-DE" sz="900" dirty="0" err="1">
                <a:latin typeface="Arial" charset="0"/>
              </a:rPr>
              <a:t>endorse</a:t>
            </a:r>
            <a:r>
              <a:rPr lang="de-DE" sz="900" dirty="0">
                <a:latin typeface="Arial" charset="0"/>
              </a:rPr>
              <a:t> </a:t>
            </a:r>
            <a:r>
              <a:rPr lang="de-DE" sz="900" dirty="0" err="1">
                <a:latin typeface="Arial" charset="0"/>
              </a:rPr>
              <a:t>your</a:t>
            </a:r>
            <a:r>
              <a:rPr lang="de-DE" sz="900" dirty="0">
                <a:latin typeface="Arial" charset="0"/>
              </a:rPr>
              <a:t> </a:t>
            </a:r>
            <a:r>
              <a:rPr lang="de-DE" sz="900" dirty="0" err="1">
                <a:latin typeface="Arial" charset="0"/>
              </a:rPr>
              <a:t>use</a:t>
            </a:r>
            <a:r>
              <a:rPr lang="de-DE" sz="900" dirty="0">
                <a:latin typeface="Arial" charset="0"/>
              </a:rPr>
              <a:t> </a:t>
            </a:r>
            <a:r>
              <a:rPr lang="de-DE" sz="900" dirty="0" err="1">
                <a:latin typeface="Arial" charset="0"/>
              </a:rPr>
              <a:t>of</a:t>
            </a:r>
            <a:r>
              <a:rPr lang="de-DE" sz="900" dirty="0">
                <a:latin typeface="Arial" charset="0"/>
              </a:rPr>
              <a:t> </a:t>
            </a:r>
            <a:r>
              <a:rPr lang="de-DE" sz="900" dirty="0" err="1">
                <a:latin typeface="Arial" charset="0"/>
              </a:rPr>
              <a:t>third-party</a:t>
            </a:r>
            <a:r>
              <a:rPr lang="de-DE" sz="900" dirty="0">
                <a:latin typeface="Arial" charset="0"/>
              </a:rPr>
              <a:t> web </a:t>
            </a:r>
            <a:r>
              <a:rPr lang="de-DE" sz="900" dirty="0" err="1">
                <a:latin typeface="Arial" charset="0"/>
              </a:rPr>
              <a:t>pages</a:t>
            </a:r>
            <a:r>
              <a:rPr lang="de-DE" sz="900" dirty="0">
                <a:latin typeface="Arial" charset="0"/>
              </a:rPr>
              <a:t> </a:t>
            </a:r>
            <a:r>
              <a:rPr lang="de-DE" sz="900" dirty="0" err="1">
                <a:latin typeface="Arial" charset="0"/>
              </a:rPr>
              <a:t>nor</a:t>
            </a:r>
            <a:r>
              <a:rPr lang="de-DE" sz="900" dirty="0">
                <a:latin typeface="Arial" charset="0"/>
              </a:rPr>
              <a:t> </a:t>
            </a:r>
            <a:r>
              <a:rPr lang="de-DE" sz="900" dirty="0" err="1">
                <a:latin typeface="Arial" charset="0"/>
              </a:rPr>
              <a:t>provide</a:t>
            </a:r>
            <a:r>
              <a:rPr lang="de-DE" sz="900" dirty="0">
                <a:latin typeface="Arial" charset="0"/>
              </a:rPr>
              <a:t> </a:t>
            </a:r>
            <a:r>
              <a:rPr lang="de-DE" sz="900" dirty="0" err="1">
                <a:latin typeface="Arial" charset="0"/>
              </a:rPr>
              <a:t>any</a:t>
            </a:r>
            <a:r>
              <a:rPr lang="de-DE" sz="900" dirty="0">
                <a:latin typeface="Arial" charset="0"/>
              </a:rPr>
              <a:t> </a:t>
            </a:r>
            <a:r>
              <a:rPr lang="de-DE" sz="900" dirty="0" err="1">
                <a:latin typeface="Arial" charset="0"/>
              </a:rPr>
              <a:t>warranty</a:t>
            </a:r>
            <a:r>
              <a:rPr lang="de-DE" sz="900" dirty="0">
                <a:latin typeface="Arial" charset="0"/>
              </a:rPr>
              <a:t> </a:t>
            </a:r>
            <a:r>
              <a:rPr lang="de-DE" sz="900" dirty="0" err="1">
                <a:latin typeface="Arial" charset="0"/>
              </a:rPr>
              <a:t>whatsoever</a:t>
            </a:r>
            <a:r>
              <a:rPr lang="de-DE" sz="900" dirty="0">
                <a:latin typeface="Arial" charset="0"/>
              </a:rPr>
              <a:t> </a:t>
            </a:r>
            <a:r>
              <a:rPr lang="de-DE" sz="900" dirty="0" err="1">
                <a:latin typeface="Arial" charset="0"/>
              </a:rPr>
              <a:t>relating</a:t>
            </a:r>
            <a:r>
              <a:rPr lang="de-DE" sz="900" dirty="0">
                <a:latin typeface="Arial" charset="0"/>
              </a:rPr>
              <a:t> </a:t>
            </a:r>
            <a:r>
              <a:rPr lang="de-DE" sz="900" dirty="0" err="1">
                <a:latin typeface="Arial" charset="0"/>
              </a:rPr>
              <a:t>to</a:t>
            </a:r>
            <a:r>
              <a:rPr lang="de-DE" sz="900" dirty="0">
                <a:latin typeface="Arial" charset="0"/>
              </a:rPr>
              <a:t> </a:t>
            </a:r>
            <a:r>
              <a:rPr lang="de-DE" sz="900" dirty="0" err="1">
                <a:latin typeface="Arial" charset="0"/>
              </a:rPr>
              <a:t>third-party</a:t>
            </a:r>
            <a:r>
              <a:rPr lang="de-DE" sz="900" dirty="0">
                <a:latin typeface="Arial" charset="0"/>
              </a:rPr>
              <a:t> web </a:t>
            </a:r>
            <a:r>
              <a:rPr lang="de-DE" sz="900" dirty="0" err="1">
                <a:latin typeface="Arial" charset="0"/>
              </a:rPr>
              <a:t>pages</a:t>
            </a:r>
            <a:r>
              <a:rPr lang="de-DE" sz="900" dirty="0">
                <a:latin typeface="Arial" charset="0"/>
              </a:rPr>
              <a:t>.</a:t>
            </a:r>
          </a:p>
        </p:txBody>
      </p:sp>
    </p:spTree>
    <p:extLst>
      <p:ext uri="{BB962C8B-B14F-4D97-AF65-F5344CB8AC3E}">
        <p14:creationId xmlns:p14="http://schemas.microsoft.com/office/powerpoint/2010/main" val="36957377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1_Masterfolien_2010_nur_intern">
  <a:themeElements>
    <a:clrScheme name="Rolf">
      <a:dk1>
        <a:srgbClr val="000000"/>
      </a:dk1>
      <a:lt1>
        <a:srgbClr val="FFFFFF"/>
      </a:lt1>
      <a:dk2>
        <a:srgbClr val="595959"/>
      </a:dk2>
      <a:lt2>
        <a:srgbClr val="D8D8D8"/>
      </a:lt2>
      <a:accent1>
        <a:srgbClr val="CB1E13"/>
      </a:accent1>
      <a:accent2>
        <a:srgbClr val="EA2100"/>
      </a:accent2>
      <a:accent3>
        <a:srgbClr val="000000"/>
      </a:accent3>
      <a:accent4>
        <a:srgbClr val="595959"/>
      </a:accent4>
      <a:accent5>
        <a:srgbClr val="858585"/>
      </a:accent5>
      <a:accent6>
        <a:srgbClr val="FFFFFF"/>
      </a:accent6>
      <a:hlink>
        <a:srgbClr val="000000"/>
      </a:hlink>
      <a:folHlink>
        <a:srgbClr val="000000"/>
      </a:folHlink>
    </a:clrScheme>
    <a:fontScheme name="Masterfolien_2009">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asterfolien_2009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folien_2009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folien_2009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folien_2009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folien_2009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folien_2009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folien_2009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Masterfolien_2009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475DA5"/>
        </a:hlink>
        <a:folHlink>
          <a:srgbClr val="475DA5"/>
        </a:folHlink>
      </a:clrScheme>
      <a:clrMap bg1="lt1" tx1="dk1" bg2="lt2" tx2="dk2" accent1="accent1" accent2="accent2" accent3="accent3" accent4="accent4" accent5="accent5" accent6="accent6" hlink="hlink" folHlink="folHlink"/>
    </a:extraClrScheme>
    <a:extraClrScheme>
      <a:clrScheme name="Masterfolien_2009 9">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TotalTime>
  <Words>401</Words>
  <Application>Microsoft Office PowerPoint</Application>
  <PresentationFormat>On-screen Show (4:3)</PresentationFormat>
  <Paragraphs>45</Paragraphs>
  <Slides>4</Slides>
  <Notes>2</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1_Masterfolien_2010_nur_intern</vt:lpstr>
      <vt:lpstr>CEF eInvoicing Stakeholder Day The Stakeholders' view on eInvoicing </vt:lpstr>
      <vt:lpstr>Receiving and Processing eInvoice</vt:lpstr>
      <vt:lpstr>PowerPoint Presentation</vt:lpstr>
      <vt:lpstr>PowerPoint Presentation</vt:lpstr>
    </vt:vector>
  </TitlesOfParts>
  <Company>SEEBURGER AG, B. Braun, UKSH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Umsetzung der BVMed-Branchenempfehlung Elektronische Rechnung (eInvoice) - ein Fallbeispiel</dc:title>
  <dc:creator>r.Wessel@seeburger.de</dc:creator>
  <dc:description>Gemeinsamer Vortrag bei der 17. eCommerce-Konferenz des BVMed in Düsseldorf am 25.2.2015</dc:description>
  <cp:lastModifiedBy>COSTA Ines (DIGIT)</cp:lastModifiedBy>
  <cp:revision>1067</cp:revision>
  <cp:lastPrinted>2016-06-16T13:09:49Z</cp:lastPrinted>
  <dcterms:created xsi:type="dcterms:W3CDTF">2011-01-20T07:50:00Z</dcterms:created>
  <dcterms:modified xsi:type="dcterms:W3CDTF">2016-12-02T10:31:22Z</dcterms:modified>
</cp:coreProperties>
</file>