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heme/themeOverride1.xml" ContentType="application/vnd.openxmlformats-officedocument.themeOverr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733" r:id="rId1"/>
    <p:sldMasterId id="2147483819" r:id="rId2"/>
  </p:sldMasterIdLst>
  <p:notesMasterIdLst>
    <p:notesMasterId r:id="rId10"/>
  </p:notesMasterIdLst>
  <p:handoutMasterIdLst>
    <p:handoutMasterId r:id="rId11"/>
  </p:handoutMasterIdLst>
  <p:sldIdLst>
    <p:sldId id="349" r:id="rId3"/>
    <p:sldId id="450" r:id="rId4"/>
    <p:sldId id="447" r:id="rId5"/>
    <p:sldId id="448" r:id="rId6"/>
    <p:sldId id="449" r:id="rId7"/>
    <p:sldId id="446" r:id="rId8"/>
    <p:sldId id="265" r:id="rId9"/>
  </p:sldIdLst>
  <p:sldSz cx="12195175" cy="6859588"/>
  <p:notesSz cx="6797675" cy="9874250"/>
  <p:embeddedFontLst>
    <p:embeddedFont>
      <p:font typeface="Arial Unicode MS" panose="020B0604020202020204" pitchFamily="34" charset="-128"/>
      <p:regular r:id="rId12"/>
    </p:embeddedFont>
    <p:embeddedFont>
      <p:font typeface="ＭＳ Ｐゴシック" panose="020B0600070205080204" pitchFamily="34" charset="-128"/>
      <p:regular r:id="rId13"/>
    </p:embeddedFont>
    <p:embeddedFont>
      <p:font typeface="Calibri" panose="020F0502020204030204" pitchFamily="34" charset="0"/>
      <p:regular r:id="rId14"/>
      <p:bold r:id="rId15"/>
      <p:italic r:id="rId16"/>
      <p:boldItalic r:id="rId17"/>
    </p:embeddedFont>
  </p:embeddedFontLst>
  <p:defaultTex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4118">
          <p15:clr>
            <a:srgbClr val="A4A3A4"/>
          </p15:clr>
        </p15:guide>
        <p15:guide id="2" orient="horz" pos="3835">
          <p15:clr>
            <a:srgbClr val="A4A3A4"/>
          </p15:clr>
        </p15:guide>
        <p15:guide id="3" orient="horz" pos="1065">
          <p15:clr>
            <a:srgbClr val="A4A3A4"/>
          </p15:clr>
        </p15:guide>
        <p15:guide id="4" orient="horz" pos="779">
          <p15:clr>
            <a:srgbClr val="A4A3A4"/>
          </p15:clr>
        </p15:guide>
        <p15:guide id="5" pos="7478">
          <p15:clr>
            <a:srgbClr val="A4A3A4"/>
          </p15:clr>
        </p15:guide>
        <p15:guide id="6" pos="205">
          <p15:clr>
            <a:srgbClr val="A4A3A4"/>
          </p15:clr>
        </p15:guide>
        <p15:guide id="7" pos="3849">
          <p15:clr>
            <a:srgbClr val="A4A3A4"/>
          </p15:clr>
        </p15:guide>
        <p15:guide id="8" pos="4708">
          <p15:clr>
            <a:srgbClr val="A4A3A4"/>
          </p15:clr>
        </p15:guide>
        <p15:guide id="9" pos="4812">
          <p15:clr>
            <a:srgbClr val="A4A3A4"/>
          </p15:clr>
        </p15:guide>
        <p15:guide id="10" pos="2865">
          <p15:clr>
            <a:srgbClr val="A4A3A4"/>
          </p15:clr>
        </p15:guide>
        <p15:guide id="11" pos="2965">
          <p15:clr>
            <a:srgbClr val="A4A3A4"/>
          </p15:clr>
        </p15:guide>
      </p15:sldGuideLst>
    </p:ext>
    <p:ext uri="{2D200454-40CA-4A62-9FC3-DE9A4176ACB9}">
      <p15:notesGuideLst xmlns:p15="http://schemas.microsoft.com/office/powerpoint/2012/main" xmlns="">
        <p15:guide id="1" orient="horz" pos="3110"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00B3"/>
    <a:srgbClr val="FF0000"/>
    <a:srgbClr val="F08B72"/>
    <a:srgbClr val="003283"/>
    <a:srgbClr val="666666"/>
    <a:srgbClr val="2B3F7B"/>
    <a:srgbClr val="9C277B"/>
    <a:srgbClr val="D4652D"/>
    <a:srgbClr val="9E3039"/>
    <a:srgbClr val="99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453" autoAdjust="0"/>
    <p:restoredTop sz="97606" autoAdjust="0"/>
  </p:normalViewPr>
  <p:slideViewPr>
    <p:cSldViewPr snapToGrid="0" showGuides="1">
      <p:cViewPr>
        <p:scale>
          <a:sx n="78" d="100"/>
          <a:sy n="78" d="100"/>
        </p:scale>
        <p:origin x="-108" y="-504"/>
      </p:cViewPr>
      <p:guideLst>
        <p:guide orient="horz" pos="4118"/>
        <p:guide orient="horz" pos="3835"/>
        <p:guide orient="horz" pos="1065"/>
        <p:guide orient="horz" pos="779"/>
        <p:guide pos="7478"/>
        <p:guide pos="205"/>
        <p:guide pos="3849"/>
        <p:guide pos="4708"/>
        <p:guide pos="4812"/>
        <p:guide pos="2865"/>
        <p:guide pos="2965"/>
      </p:guideLst>
    </p:cSldViewPr>
  </p:slideViewPr>
  <p:notesTextViewPr>
    <p:cViewPr>
      <p:scale>
        <a:sx n="100" d="100"/>
        <a:sy n="100" d="100"/>
      </p:scale>
      <p:origin x="0" y="0"/>
    </p:cViewPr>
  </p:notesTextViewPr>
  <p:sorterViewPr>
    <p:cViewPr varScale="1">
      <p:scale>
        <a:sx n="100" d="100"/>
        <a:sy n="100" d="100"/>
      </p:scale>
      <p:origin x="0" y="0"/>
    </p:cViewPr>
  </p:sorterViewPr>
  <p:notesViewPr>
    <p:cSldViewPr snapToGrid="0" showGuides="1">
      <p:cViewPr varScale="1">
        <p:scale>
          <a:sx n="65" d="100"/>
          <a:sy n="65" d="100"/>
        </p:scale>
        <p:origin x="3366" y="78"/>
      </p:cViewPr>
      <p:guideLst>
        <p:guide orient="horz" pos="3110"/>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font" Target="fonts/font2.fntdata"/><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font" Target="fonts/font1.fntdata"/><Relationship Id="rId17" Type="http://schemas.openxmlformats.org/officeDocument/2006/relationships/font" Target="fonts/font6.fntdata"/><Relationship Id="rId2" Type="http://schemas.openxmlformats.org/officeDocument/2006/relationships/slideMaster" Target="slideMasters/slideMaster2.xml"/><Relationship Id="rId16" Type="http://schemas.openxmlformats.org/officeDocument/2006/relationships/font" Target="fonts/font5.fntdata"/><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font" Target="fonts/font4.fntdata"/><Relationship Id="rId10" Type="http://schemas.openxmlformats.org/officeDocument/2006/relationships/notesMaster" Target="notesMasters/notesMaster1.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font" Target="fonts/font3.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26008" y="9378824"/>
            <a:ext cx="2945659" cy="493713"/>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23599324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287338" y="661988"/>
            <a:ext cx="6223000" cy="3500437"/>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544171" y="4548204"/>
            <a:ext cx="5709333" cy="4253858"/>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7" name="Slide Number Placeholder 6"/>
          <p:cNvSpPr>
            <a:spLocks noGrp="1"/>
          </p:cNvSpPr>
          <p:nvPr>
            <p:ph type="sldNum" sz="quarter" idx="5"/>
          </p:nvPr>
        </p:nvSpPr>
        <p:spPr>
          <a:xfrm>
            <a:off x="2931497" y="9627396"/>
            <a:ext cx="934681" cy="2217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2847385487"/>
      </p:ext>
    </p:extLst>
  </p:cSld>
  <p:clrMap bg1="lt1" tx1="dk1" bg2="lt2" tx2="dk2" accent1="accent1" accent2="accent2" accent3="accent3" accent4="accent4" accent5="accent5" accent6="accent6" hlink="hlink" folHlink="folHlink"/>
  <p:notesStyle>
    <a:lvl1pPr marL="0" algn="l" defTabSz="1088776" rtl="0" eaLnBrk="1" latinLnBrk="0" hangingPunct="1">
      <a:defRPr sz="1400" kern="1200">
        <a:solidFill>
          <a:schemeClr val="tx1"/>
        </a:solidFill>
        <a:latin typeface="+mn-lt"/>
        <a:ea typeface="+mn-ea"/>
        <a:cs typeface="+mn-cs"/>
      </a:defRPr>
    </a:lvl1pPr>
    <a:lvl2pPr marL="180000" indent="-180000" algn="l" defTabSz="1088776" rtl="0" eaLnBrk="1" latinLnBrk="0" hangingPunct="1">
      <a:buClr>
        <a:schemeClr val="accent1"/>
      </a:buClr>
      <a:buSzPct val="100000"/>
      <a:buFont typeface="Wingdings" pitchFamily="2" charset="2"/>
      <a:buChar char=""/>
      <a:defRPr sz="1400" kern="1200">
        <a:solidFill>
          <a:schemeClr val="tx1"/>
        </a:solidFill>
        <a:latin typeface="+mn-lt"/>
        <a:ea typeface="+mn-ea"/>
        <a:cs typeface="+mn-cs"/>
      </a:defRPr>
    </a:lvl2pPr>
    <a:lvl3pPr marL="360000" indent="-180000" algn="l" defTabSz="1088776" rtl="0" eaLnBrk="1" latinLnBrk="0" hangingPunct="1">
      <a:buClr>
        <a:schemeClr val="accent2"/>
      </a:buClr>
      <a:buSzPct val="80000"/>
      <a:buFont typeface="Symbol" pitchFamily="18" charset="2"/>
      <a:buChar char="-"/>
      <a:defRPr sz="1200" kern="1200">
        <a:solidFill>
          <a:schemeClr val="tx1"/>
        </a:solidFill>
        <a:latin typeface="+mn-lt"/>
        <a:ea typeface="+mn-ea"/>
        <a:cs typeface="+mn-cs"/>
      </a:defRPr>
    </a:lvl3pPr>
    <a:lvl4pPr marL="674815" indent="-158780" algn="l" defTabSz="1088776" rtl="0" eaLnBrk="1" latinLnBrk="0" hangingPunct="1">
      <a:buClr>
        <a:schemeClr val="accent2"/>
      </a:buClr>
      <a:buFont typeface="Arial" pitchFamily="34" charset="0"/>
      <a:buChar char="–"/>
      <a:defRPr sz="1200" kern="1200">
        <a:solidFill>
          <a:schemeClr val="tx1"/>
        </a:solidFill>
        <a:latin typeface="+mn-lt"/>
        <a:ea typeface="+mn-ea"/>
        <a:cs typeface="+mn-cs"/>
      </a:defRPr>
    </a:lvl4pPr>
    <a:lvl5pPr marL="2177552" algn="l" defTabSz="1088776" rtl="0" eaLnBrk="1" latinLnBrk="0" hangingPunct="1">
      <a:defRPr sz="1400" kern="1200">
        <a:solidFill>
          <a:schemeClr val="tx1"/>
        </a:solidFill>
        <a:latin typeface="+mn-lt"/>
        <a:ea typeface="+mn-ea"/>
        <a:cs typeface="+mn-cs"/>
      </a:defRPr>
    </a:lvl5pPr>
    <a:lvl6pPr marL="2721940" algn="l" defTabSz="1088776" rtl="0" eaLnBrk="1" latinLnBrk="0" hangingPunct="1">
      <a:defRPr sz="1400" kern="1200">
        <a:solidFill>
          <a:schemeClr val="tx1"/>
        </a:solidFill>
        <a:latin typeface="+mn-lt"/>
        <a:ea typeface="+mn-ea"/>
        <a:cs typeface="+mn-cs"/>
      </a:defRPr>
    </a:lvl6pPr>
    <a:lvl7pPr marL="3266328" algn="l" defTabSz="1088776" rtl="0" eaLnBrk="1" latinLnBrk="0" hangingPunct="1">
      <a:defRPr sz="1400" kern="1200">
        <a:solidFill>
          <a:schemeClr val="tx1"/>
        </a:solidFill>
        <a:latin typeface="+mn-lt"/>
        <a:ea typeface="+mn-ea"/>
        <a:cs typeface="+mn-cs"/>
      </a:defRPr>
    </a:lvl7pPr>
    <a:lvl8pPr marL="3810716" algn="l" defTabSz="1088776" rtl="0" eaLnBrk="1" latinLnBrk="0" hangingPunct="1">
      <a:defRPr sz="1400" kern="1200">
        <a:solidFill>
          <a:schemeClr val="tx1"/>
        </a:solidFill>
        <a:latin typeface="+mn-lt"/>
        <a:ea typeface="+mn-ea"/>
        <a:cs typeface="+mn-cs"/>
      </a:defRPr>
    </a:lvl8pPr>
    <a:lvl9pPr marL="4355104" algn="l" defTabSz="1088776"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363" y="739775"/>
            <a:ext cx="6584950" cy="37036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en-US" smtClean="0">
                <a:solidFill>
                  <a:prstClr val="black"/>
                </a:solidFill>
                <a:latin typeface="Calibri"/>
              </a:rPr>
              <a:pPr/>
              <a:t>3</a:t>
            </a:fld>
            <a:endParaRPr lang="en-US" dirty="0">
              <a:solidFill>
                <a:prstClr val="black"/>
              </a:solidFill>
              <a:latin typeface="Calibri"/>
            </a:endParaRPr>
          </a:p>
        </p:txBody>
      </p:sp>
    </p:spTree>
    <p:extLst>
      <p:ext uri="{BB962C8B-B14F-4D97-AF65-F5344CB8AC3E}">
        <p14:creationId xmlns:p14="http://schemas.microsoft.com/office/powerpoint/2010/main" val="7819754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363" y="739775"/>
            <a:ext cx="6584950" cy="37036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en-US" smtClean="0">
                <a:solidFill>
                  <a:prstClr val="black"/>
                </a:solidFill>
                <a:latin typeface="Calibri"/>
              </a:rPr>
              <a:pPr/>
              <a:t>4</a:t>
            </a:fld>
            <a:endParaRPr lang="en-US" dirty="0">
              <a:solidFill>
                <a:prstClr val="black"/>
              </a:solidFill>
              <a:latin typeface="Calibri"/>
            </a:endParaRPr>
          </a:p>
        </p:txBody>
      </p:sp>
    </p:spTree>
    <p:extLst>
      <p:ext uri="{BB962C8B-B14F-4D97-AF65-F5344CB8AC3E}">
        <p14:creationId xmlns:p14="http://schemas.microsoft.com/office/powerpoint/2010/main" val="7819754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363" y="739775"/>
            <a:ext cx="6584950" cy="37036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en-US" smtClean="0">
                <a:solidFill>
                  <a:prstClr val="black"/>
                </a:solidFill>
                <a:latin typeface="Calibri"/>
              </a:rPr>
              <a:pPr/>
              <a:t>5</a:t>
            </a:fld>
            <a:endParaRPr lang="en-US" dirty="0">
              <a:solidFill>
                <a:prstClr val="black"/>
              </a:solidFill>
              <a:latin typeface="Calibri"/>
            </a:endParaRPr>
          </a:p>
        </p:txBody>
      </p:sp>
    </p:spTree>
    <p:extLst>
      <p:ext uri="{BB962C8B-B14F-4D97-AF65-F5344CB8AC3E}">
        <p14:creationId xmlns:p14="http://schemas.microsoft.com/office/powerpoint/2010/main" val="7819754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7</a:t>
            </a:fld>
            <a:endParaRPr lang="de-DE" dirty="0"/>
          </a:p>
        </p:txBody>
      </p:sp>
      <p:sp>
        <p:nvSpPr>
          <p:cNvPr id="6" name="Slide Image Placeholder 5"/>
          <p:cNvSpPr>
            <a:spLocks noGrp="1" noRot="1" noChangeAspect="1"/>
          </p:cNvSpPr>
          <p:nvPr>
            <p:ph type="sldImg"/>
          </p:nvPr>
        </p:nvSpPr>
        <p:spPr>
          <a:xfrm>
            <a:off x="287338" y="661988"/>
            <a:ext cx="6223000" cy="3500437"/>
          </a:xfrm>
        </p:spPr>
      </p:sp>
      <p:sp>
        <p:nvSpPr>
          <p:cNvPr id="7" name="Notes Placeholder 6"/>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25442643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hyperlink" Target="http://global12.sap.com/corporate-en/legal/copyright/index.epx" TargetMode="External"/><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hyperlink" Target="http://global.sap.com/corporate-de/legal/copyright/index.epx" TargetMode="External"/><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hyperlink" Target="http://www.sap.com/corporate-en/legal/copyright/index.epx" TargetMode="External"/><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hyperlink" Target="http://www.sap.com/corporate-en/legal/copyright/index.epx" TargetMode="External"/><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2" Type="http://schemas.openxmlformats.org/officeDocument/2006/relationships/hyperlink" Target="http://global12.sap.com/corporate-en/legal/copyright/index.epx" TargetMode="External"/><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2" Type="http://schemas.openxmlformats.org/officeDocument/2006/relationships/hyperlink" Target="http://global.sap.com/corporate-de/legal/copyright/index.epx" TargetMode="External"/><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2" Type="http://schemas.openxmlformats.org/officeDocument/2006/relationships/hyperlink" Target="http://global12.sap.com/corporate-en/legal/copyright/index.epx" TargetMode="External"/><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2" Type="http://schemas.openxmlformats.org/officeDocument/2006/relationships/hyperlink" Target="http://global.sap.com/corporate-de/legal/copyright/index.epx" TargetMode="External"/><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with picture - short">
    <p:spTree>
      <p:nvGrpSpPr>
        <p:cNvPr id="1" name=""/>
        <p:cNvGrpSpPr/>
        <p:nvPr/>
      </p:nvGrpSpPr>
      <p:grpSpPr>
        <a:xfrm>
          <a:off x="0" y="0"/>
          <a:ext cx="0" cy="0"/>
          <a:chOff x="0" y="0"/>
          <a:chExt cx="0" cy="0"/>
        </a:xfrm>
      </p:grpSpPr>
      <p:sp>
        <p:nvSpPr>
          <p:cNvPr id="7" name="Rectangle 6"/>
          <p:cNvSpPr/>
          <p:nvPr/>
        </p:nvSpPr>
        <p:spPr bwMode="gray">
          <a:xfrm>
            <a:off x="324000" y="0"/>
            <a:ext cx="11545200" cy="2160000"/>
          </a:xfrm>
          <a:prstGeom prst="rect">
            <a:avLst/>
          </a:prstGeom>
          <a:solidFill>
            <a:schemeClr val="tx1">
              <a:alpha val="75000"/>
            </a:schemeClr>
          </a:solidFill>
          <a:ln w="6350"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5" name="Rectangle 4"/>
          <p:cNvSpPr/>
          <p:nvPr userDrawn="1"/>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68002" y="324075"/>
            <a:ext cx="10620000" cy="923330"/>
          </a:xfrm>
        </p:spPr>
        <p:txBody>
          <a:bodyPr anchor="t" anchorCtr="0">
            <a:noAutofit/>
          </a:bodyPr>
          <a:lstStyle>
            <a:lvl1pPr>
              <a:defRPr sz="6000">
                <a:solidFill>
                  <a:schemeClr val="bg1"/>
                </a:solidFill>
              </a:defRPr>
            </a:lvl1pPr>
          </a:lstStyle>
          <a:p>
            <a:r>
              <a:rPr lang="en-US" dirty="0" smtClean="0"/>
              <a:t>Short Presentation Title</a:t>
            </a:r>
            <a:endParaRPr lang="en-US" dirty="0"/>
          </a:p>
        </p:txBody>
      </p:sp>
      <p:sp>
        <p:nvSpPr>
          <p:cNvPr id="6" name="Subtitle 2"/>
          <p:cNvSpPr>
            <a:spLocks noGrp="1"/>
          </p:cNvSpPr>
          <p:nvPr>
            <p:ph type="subTitle" idx="1" hasCustomPrompt="1"/>
          </p:nvPr>
        </p:nvSpPr>
        <p:spPr bwMode="gray">
          <a:xfrm>
            <a:off x="468002" y="1540800"/>
            <a:ext cx="10620000" cy="553998"/>
          </a:xfrm>
        </p:spPr>
        <p:txBody>
          <a:bodyPr anchor="b" anchorCtr="0">
            <a:spAutoFit/>
          </a:bodyPr>
          <a:lstStyle>
            <a:lvl1pPr marL="0" marR="0" indent="0" algn="l" defTabSz="1088776" rtl="0" eaLnBrk="1" fontAlgn="auto" latinLnBrk="0" hangingPunct="1">
              <a:lnSpc>
                <a:spcPct val="100000"/>
              </a:lnSpc>
              <a:spcBef>
                <a:spcPts val="0"/>
              </a:spcBef>
              <a:spcAft>
                <a:spcPts val="0"/>
              </a:spcAft>
              <a:buClr>
                <a:schemeClr val="accent1"/>
              </a:buClr>
              <a:buSzPct val="80000"/>
              <a:buFontTx/>
              <a:buNone/>
              <a:tabLst/>
              <a:defRPr sz="1800" b="0" baseline="0">
                <a:solidFill>
                  <a:schemeClr val="bg1"/>
                </a:solidFill>
              </a:defRPr>
            </a:lvl1pPr>
            <a:lvl2pPr marL="544388" indent="0" algn="ctr">
              <a:buNone/>
              <a:defRPr>
                <a:solidFill>
                  <a:schemeClr val="tx1">
                    <a:tint val="75000"/>
                  </a:schemeClr>
                </a:solidFill>
              </a:defRPr>
            </a:lvl2pPr>
            <a:lvl3pPr marL="1088776" indent="0" algn="ctr">
              <a:buNone/>
              <a:defRPr>
                <a:solidFill>
                  <a:schemeClr val="tx1">
                    <a:tint val="75000"/>
                  </a:schemeClr>
                </a:solidFill>
              </a:defRPr>
            </a:lvl3pPr>
            <a:lvl4pPr marL="1633164" indent="0" algn="ctr">
              <a:buNone/>
              <a:defRPr>
                <a:solidFill>
                  <a:schemeClr val="tx1">
                    <a:tint val="75000"/>
                  </a:schemeClr>
                </a:solidFill>
              </a:defRPr>
            </a:lvl4pPr>
            <a:lvl5pPr marL="2177552" indent="0" algn="ctr">
              <a:buNone/>
              <a:defRPr>
                <a:solidFill>
                  <a:schemeClr val="tx1">
                    <a:tint val="75000"/>
                  </a:schemeClr>
                </a:solidFill>
              </a:defRPr>
            </a:lvl5pPr>
            <a:lvl6pPr marL="2721940" indent="0" algn="ctr">
              <a:buNone/>
              <a:defRPr>
                <a:solidFill>
                  <a:schemeClr val="tx1">
                    <a:tint val="75000"/>
                  </a:schemeClr>
                </a:solidFill>
              </a:defRPr>
            </a:lvl6pPr>
            <a:lvl7pPr marL="3266328" indent="0" algn="ctr">
              <a:buNone/>
              <a:defRPr>
                <a:solidFill>
                  <a:schemeClr val="tx1">
                    <a:tint val="75000"/>
                  </a:schemeClr>
                </a:solidFill>
              </a:defRPr>
            </a:lvl7pPr>
            <a:lvl8pPr marL="3810716" indent="0" algn="ctr">
              <a:buNone/>
              <a:defRPr>
                <a:solidFill>
                  <a:schemeClr val="tx1">
                    <a:tint val="75000"/>
                  </a:schemeClr>
                </a:solidFill>
              </a:defRPr>
            </a:lvl8pPr>
            <a:lvl9pPr marL="4355104" indent="0" algn="ctr">
              <a:buNone/>
              <a:defRPr>
                <a:solidFill>
                  <a:schemeClr val="tx1">
                    <a:tint val="75000"/>
                  </a:schemeClr>
                </a:solidFill>
              </a:defRPr>
            </a:lvl9pPr>
          </a:lstStyle>
          <a:p>
            <a:r>
              <a:rPr lang="en-US" dirty="0" smtClean="0"/>
              <a:t>Speaker’s Name, SAP (delete if not needed)</a:t>
            </a:r>
            <a:br>
              <a:rPr lang="en-US" dirty="0" smtClean="0"/>
            </a:br>
            <a:r>
              <a:rPr lang="en-US" dirty="0" smtClean="0"/>
              <a:t>Month 00, 2016</a:t>
            </a:r>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5438" y="6083728"/>
            <a:ext cx="916759" cy="453600"/>
          </a:xfrm>
          <a:prstGeom prst="rect">
            <a:avLst/>
          </a:prstGeom>
        </p:spPr>
      </p:pic>
    </p:spTree>
    <p:extLst>
      <p:ext uri="{BB962C8B-B14F-4D97-AF65-F5344CB8AC3E}">
        <p14:creationId xmlns:p14="http://schemas.microsoft.com/office/powerpoint/2010/main" val="512874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Tree>
    <p:extLst>
      <p:ext uri="{BB962C8B-B14F-4D97-AF65-F5344CB8AC3E}">
        <p14:creationId xmlns:p14="http://schemas.microsoft.com/office/powerpoint/2010/main" val="24667436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1078"/>
            <a:ext cx="11545200" cy="4392043"/>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9327859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2394"/>
            <a:ext cx="5662800" cy="4393017"/>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hasCustomPrompt="1"/>
          </p:nvPr>
        </p:nvSpPr>
        <p:spPr>
          <a:xfrm>
            <a:off x="6208016" y="1692394"/>
            <a:ext cx="5662800" cy="4393017"/>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6304814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75"/>
            <a:ext cx="11545200" cy="756175"/>
          </a:xfrm>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2394"/>
            <a:ext cx="3740400" cy="4393017"/>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hasCustomPrompt="1"/>
          </p:nvPr>
        </p:nvSpPr>
        <p:spPr>
          <a:xfrm>
            <a:off x="8133317" y="1692394"/>
            <a:ext cx="3740400" cy="4393017"/>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3"/>
          <p:cNvSpPr>
            <a:spLocks noGrp="1"/>
          </p:cNvSpPr>
          <p:nvPr>
            <p:ph type="body" sz="quarter" idx="12" hasCustomPrompt="1"/>
          </p:nvPr>
        </p:nvSpPr>
        <p:spPr>
          <a:xfrm>
            <a:off x="4228658" y="1692394"/>
            <a:ext cx="3740400" cy="4393017"/>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3818149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7639053" y="1691082"/>
            <a:ext cx="4232275" cy="4392042"/>
          </a:xfrm>
          <a:solidFill>
            <a:schemeClr val="accent2"/>
          </a:solidFill>
        </p:spPr>
        <p:txBody>
          <a:bodyPr tIns="1543147" anchor="t" anchorCtr="0"/>
          <a:lstStyle>
            <a:lvl1pPr algn="ctr">
              <a:defRPr b="0">
                <a:solidFill>
                  <a:schemeClr val="tx1"/>
                </a:solidFill>
              </a:defRPr>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3" y="1691082"/>
            <a:ext cx="7149950" cy="4392042"/>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extLst>
      <p:ext uri="{BB962C8B-B14F-4D97-AF65-F5344CB8AC3E}">
        <p14:creationId xmlns:p14="http://schemas.microsoft.com/office/powerpoint/2010/main" val="10952654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6208016" y="1692395"/>
            <a:ext cx="5662800" cy="4393017"/>
          </a:xfrm>
          <a:solidFill>
            <a:schemeClr val="accent2"/>
          </a:solidFill>
        </p:spPr>
        <p:txBody>
          <a:bodyPr vert="horz" lIns="0" tIns="1543147" rIns="0" bIns="0" rtlCol="0" anchor="t" anchorCtr="0">
            <a:noAutofit/>
          </a:bodyPr>
          <a:lstStyle>
            <a:lvl1pPr marL="0" indent="0" algn="ctr" defTabSz="1088776" rtl="0" eaLnBrk="1" latinLnBrk="0" hangingPunct="1">
              <a:spcBef>
                <a:spcPts val="1929"/>
              </a:spcBef>
              <a:buClr>
                <a:schemeClr val="accent1"/>
              </a:buClr>
              <a:buSzPct val="80000"/>
              <a:buFontTx/>
              <a:buNone/>
              <a:defRPr lang="de-DE" sz="2100" b="0" kern="1200" dirty="0">
                <a:solidFill>
                  <a:schemeClr val="tx1"/>
                </a:solidFill>
                <a:latin typeface="+mn-lt"/>
                <a:ea typeface="+mn-ea"/>
                <a:cs typeface="+mn-cs"/>
              </a:defRPr>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0" y="1692395"/>
            <a:ext cx="5662800" cy="4393017"/>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extLst>
      <p:ext uri="{BB962C8B-B14F-4D97-AF65-F5344CB8AC3E}">
        <p14:creationId xmlns:p14="http://schemas.microsoft.com/office/powerpoint/2010/main" val="5527877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4706938" y="1692395"/>
            <a:ext cx="7164387" cy="4393017"/>
          </a:xfrm>
          <a:solidFill>
            <a:schemeClr val="accent2"/>
          </a:solidFill>
        </p:spPr>
        <p:txBody>
          <a:bodyPr vert="horz" lIns="0" tIns="1543147" rIns="0" bIns="0" rtlCol="0" anchor="t" anchorCtr="0">
            <a:noAutofit/>
          </a:bodyPr>
          <a:lstStyle>
            <a:lvl1pPr marL="0" indent="0" algn="ctr" defTabSz="1088776" rtl="0" eaLnBrk="1" latinLnBrk="0" hangingPunct="1">
              <a:spcBef>
                <a:spcPts val="1929"/>
              </a:spcBef>
              <a:buClr>
                <a:schemeClr val="accent1"/>
              </a:buClr>
              <a:buSzPct val="80000"/>
              <a:buFontTx/>
              <a:buNone/>
              <a:defRPr lang="de-DE" sz="2100" b="0" kern="1200" dirty="0">
                <a:solidFill>
                  <a:schemeClr val="tx1"/>
                </a:solidFill>
                <a:latin typeface="+mn-lt"/>
                <a:ea typeface="+mn-ea"/>
                <a:cs typeface="+mn-cs"/>
              </a:defRPr>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0" y="1692395"/>
            <a:ext cx="4224188" cy="4393017"/>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extLst>
      <p:ext uri="{BB962C8B-B14F-4D97-AF65-F5344CB8AC3E}">
        <p14:creationId xmlns:p14="http://schemas.microsoft.com/office/powerpoint/2010/main" val="17093587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1080"/>
            <a:ext cx="5662800" cy="1721198"/>
          </a:xfrm>
        </p:spPr>
        <p:txBody>
          <a:bodyPr/>
          <a:lstStyle>
            <a:lvl1pPr>
              <a:defRPr/>
            </a:lvl1pPr>
          </a:lstStyle>
          <a:p>
            <a:pPr lvl="0"/>
            <a:r>
              <a:rPr lang="en-US" noProof="0" dirty="0" smtClean="0"/>
              <a:t>First level</a:t>
            </a:r>
          </a:p>
          <a:p>
            <a:pPr lvl="1"/>
            <a:r>
              <a:rPr lang="en-US" dirty="0" smtClean="0"/>
              <a:t>Second level</a:t>
            </a:r>
          </a:p>
        </p:txBody>
      </p:sp>
      <p:sp>
        <p:nvSpPr>
          <p:cNvPr id="13" name="Text Placeholder 3"/>
          <p:cNvSpPr>
            <a:spLocks noGrp="1"/>
          </p:cNvSpPr>
          <p:nvPr>
            <p:ph type="body" sz="quarter" idx="14" hasCustomPrompt="1"/>
          </p:nvPr>
        </p:nvSpPr>
        <p:spPr>
          <a:xfrm>
            <a:off x="6208016" y="1691080"/>
            <a:ext cx="5662800" cy="1721198"/>
          </a:xfrm>
        </p:spPr>
        <p:txBody>
          <a:bodyPr/>
          <a:lstStyle>
            <a:lvl1pPr>
              <a:defRPr/>
            </a:lvl1pPr>
          </a:lstStyle>
          <a:p>
            <a:pPr lvl="0"/>
            <a:r>
              <a:rPr lang="en-US" noProof="0" dirty="0" smtClean="0"/>
              <a:t>First level</a:t>
            </a:r>
          </a:p>
          <a:p>
            <a:pPr lvl="1"/>
            <a:r>
              <a:rPr lang="en-US" dirty="0" smtClean="0"/>
              <a:t>Second level</a:t>
            </a:r>
          </a:p>
        </p:txBody>
      </p:sp>
      <p:sp>
        <p:nvSpPr>
          <p:cNvPr id="9" name="Picture Placeholder 4"/>
          <p:cNvSpPr>
            <a:spLocks noGrp="1"/>
          </p:cNvSpPr>
          <p:nvPr>
            <p:ph type="pic" sz="quarter" idx="15"/>
          </p:nvPr>
        </p:nvSpPr>
        <p:spPr bwMode="gray">
          <a:xfrm>
            <a:off x="324000" y="3574321"/>
            <a:ext cx="5662800" cy="2508804"/>
          </a:xfrm>
          <a:solidFill>
            <a:schemeClr val="accent2"/>
          </a:solidFill>
        </p:spPr>
        <p:txBody>
          <a:bodyPr tIns="600113" anchor="t" anchorCtr="0"/>
          <a:lstStyle>
            <a:lvl1pPr algn="ctr">
              <a:defRPr b="0"/>
            </a:lvl1pPr>
          </a:lstStyle>
          <a:p>
            <a:r>
              <a:rPr lang="en-US" smtClean="0"/>
              <a:t>Click icon to add picture</a:t>
            </a:r>
            <a:endParaRPr lang="de-DE" dirty="0"/>
          </a:p>
        </p:txBody>
      </p:sp>
      <p:sp>
        <p:nvSpPr>
          <p:cNvPr id="11" name="Picture Placeholder 4"/>
          <p:cNvSpPr>
            <a:spLocks noGrp="1"/>
          </p:cNvSpPr>
          <p:nvPr>
            <p:ph type="pic" sz="quarter" idx="16"/>
          </p:nvPr>
        </p:nvSpPr>
        <p:spPr bwMode="gray">
          <a:xfrm>
            <a:off x="6208016" y="3574321"/>
            <a:ext cx="5662800" cy="2508804"/>
          </a:xfrm>
          <a:solidFill>
            <a:schemeClr val="accent2"/>
          </a:solidFill>
        </p:spPr>
        <p:txBody>
          <a:bodyPr tIns="600113" anchor="t" anchorCtr="0"/>
          <a:lstStyle>
            <a:lvl1pPr algn="ctr">
              <a:defRPr b="0"/>
            </a:lvl1pPr>
          </a:lstStyle>
          <a:p>
            <a:r>
              <a:rPr lang="en-US" smtClean="0"/>
              <a:t>Click icon to add picture</a:t>
            </a:r>
            <a:endParaRPr lang="de-DE" dirty="0"/>
          </a:p>
        </p:txBody>
      </p:sp>
    </p:spTree>
    <p:extLst>
      <p:ext uri="{BB962C8B-B14F-4D97-AF65-F5344CB8AC3E}">
        <p14:creationId xmlns:p14="http://schemas.microsoft.com/office/powerpoint/2010/main" val="93862431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7" name="Content Placeholder 2"/>
          <p:cNvSpPr>
            <a:spLocks noGrp="1"/>
          </p:cNvSpPr>
          <p:nvPr>
            <p:ph idx="1" hasCustomPrompt="1"/>
          </p:nvPr>
        </p:nvSpPr>
        <p:spPr>
          <a:xfrm>
            <a:off x="324000" y="1692393"/>
            <a:ext cx="11545200" cy="4393017"/>
          </a:xfrm>
          <a:solidFill>
            <a:schemeClr val="accent2"/>
          </a:solidFill>
        </p:spPr>
        <p:txBody>
          <a:bodyPr tIns="0"/>
          <a:lstStyle>
            <a:lvl1pPr algn="l">
              <a:defRPr b="0"/>
            </a:lvl1pPr>
          </a:lstStyle>
          <a:p>
            <a:pPr lvl="0"/>
            <a:r>
              <a:rPr lang="en-US" dirty="0" smtClean="0"/>
              <a:t>Click to add content</a:t>
            </a:r>
          </a:p>
        </p:txBody>
      </p:sp>
    </p:spTree>
    <p:extLst>
      <p:ext uri="{BB962C8B-B14F-4D97-AF65-F5344CB8AC3E}">
        <p14:creationId xmlns:p14="http://schemas.microsoft.com/office/powerpoint/2010/main" val="41860987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Discussion panel</a:t>
            </a:r>
            <a:endParaRPr lang="en-US" dirty="0"/>
          </a:p>
        </p:txBody>
      </p:sp>
      <p:sp>
        <p:nvSpPr>
          <p:cNvPr id="5" name="Text Placeholder 4"/>
          <p:cNvSpPr>
            <a:spLocks noGrp="1"/>
          </p:cNvSpPr>
          <p:nvPr>
            <p:ph type="body" sz="quarter" idx="10" hasCustomPrompt="1"/>
          </p:nvPr>
        </p:nvSpPr>
        <p:spPr>
          <a:xfrm>
            <a:off x="324000" y="1692392"/>
            <a:ext cx="11545200" cy="3385542"/>
          </a:xfrm>
        </p:spPr>
        <p:txBody>
          <a:bodyPr>
            <a:spAutoFit/>
          </a:bodyPr>
          <a:lstStyle>
            <a:lvl1pPr>
              <a:spcBef>
                <a:spcPts val="2400"/>
              </a:spcBef>
              <a:defRPr/>
            </a:lvl1pPr>
          </a:lstStyle>
          <a:p>
            <a:r>
              <a:rPr lang="en-US" dirty="0" smtClean="0"/>
              <a:t>Title of discussion panel</a:t>
            </a:r>
          </a:p>
          <a:p>
            <a:r>
              <a:rPr lang="en-US" b="0" dirty="0" smtClean="0"/>
              <a:t>Speaker Name, Company 1</a:t>
            </a:r>
          </a:p>
          <a:p>
            <a:r>
              <a:rPr lang="en-US" b="0" dirty="0" smtClean="0"/>
              <a:t>Speaker Name, Company 2</a:t>
            </a:r>
          </a:p>
          <a:p>
            <a:r>
              <a:rPr lang="en-US" b="0" dirty="0" smtClean="0"/>
              <a:t>Speaker Name, Company 3</a:t>
            </a:r>
          </a:p>
          <a:p>
            <a:r>
              <a:rPr lang="en-US" b="0" dirty="0" smtClean="0"/>
              <a:t>Speaker Name, Company 4</a:t>
            </a:r>
          </a:p>
          <a:p>
            <a:r>
              <a:rPr lang="en-US" b="0" dirty="0" smtClean="0"/>
              <a:t>Speaker Name, Company 5</a:t>
            </a:r>
          </a:p>
        </p:txBody>
      </p:sp>
    </p:spTree>
    <p:extLst>
      <p:ext uri="{BB962C8B-B14F-4D97-AF65-F5344CB8AC3E}">
        <p14:creationId xmlns:p14="http://schemas.microsoft.com/office/powerpoint/2010/main" val="24407098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Title with picture - two lines">
    <p:spTree>
      <p:nvGrpSpPr>
        <p:cNvPr id="1" name=""/>
        <p:cNvGrpSpPr/>
        <p:nvPr/>
      </p:nvGrpSpPr>
      <p:grpSpPr>
        <a:xfrm>
          <a:off x="0" y="0"/>
          <a:ext cx="0" cy="0"/>
          <a:chOff x="0" y="0"/>
          <a:chExt cx="0" cy="0"/>
        </a:xfrm>
      </p:grpSpPr>
      <p:sp>
        <p:nvSpPr>
          <p:cNvPr id="8" name="Rectangle 7"/>
          <p:cNvSpPr/>
          <p:nvPr/>
        </p:nvSpPr>
        <p:spPr bwMode="gray">
          <a:xfrm>
            <a:off x="324000" y="0"/>
            <a:ext cx="11545200" cy="2160000"/>
          </a:xfrm>
          <a:prstGeom prst="rect">
            <a:avLst/>
          </a:prstGeom>
          <a:solidFill>
            <a:schemeClr val="tx1">
              <a:alpha val="75000"/>
            </a:schemeClr>
          </a:solidFill>
          <a:ln w="6350"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10" name="Rectangle 9"/>
          <p:cNvSpPr/>
          <p:nvPr userDrawn="1"/>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68002" y="1540800"/>
            <a:ext cx="10620000" cy="553998"/>
          </a:xfrm>
        </p:spPr>
        <p:txBody>
          <a:bodyPr anchor="b" anchorCtr="0">
            <a:spAutoFit/>
          </a:bodyPr>
          <a:lstStyle>
            <a:lvl1pPr marL="0" marR="0" indent="0" algn="l" defTabSz="1088776" rtl="0" eaLnBrk="1" fontAlgn="auto" latinLnBrk="0" hangingPunct="1">
              <a:lnSpc>
                <a:spcPct val="100000"/>
              </a:lnSpc>
              <a:spcBef>
                <a:spcPts val="0"/>
              </a:spcBef>
              <a:spcAft>
                <a:spcPts val="0"/>
              </a:spcAft>
              <a:buClr>
                <a:schemeClr val="accent1"/>
              </a:buClr>
              <a:buSzPct val="80000"/>
              <a:buFontTx/>
              <a:buNone/>
              <a:tabLst/>
              <a:defRPr sz="1800" b="0">
                <a:solidFill>
                  <a:schemeClr val="bg1"/>
                </a:solidFill>
              </a:defRPr>
            </a:lvl1pPr>
            <a:lvl2pPr marL="544388" indent="0" algn="ctr">
              <a:buNone/>
              <a:defRPr>
                <a:solidFill>
                  <a:schemeClr val="tx1">
                    <a:tint val="75000"/>
                  </a:schemeClr>
                </a:solidFill>
              </a:defRPr>
            </a:lvl2pPr>
            <a:lvl3pPr marL="1088776" indent="0" algn="ctr">
              <a:buNone/>
              <a:defRPr>
                <a:solidFill>
                  <a:schemeClr val="tx1">
                    <a:tint val="75000"/>
                  </a:schemeClr>
                </a:solidFill>
              </a:defRPr>
            </a:lvl3pPr>
            <a:lvl4pPr marL="1633164" indent="0" algn="ctr">
              <a:buNone/>
              <a:defRPr>
                <a:solidFill>
                  <a:schemeClr val="tx1">
                    <a:tint val="75000"/>
                  </a:schemeClr>
                </a:solidFill>
              </a:defRPr>
            </a:lvl4pPr>
            <a:lvl5pPr marL="2177552" indent="0" algn="ctr">
              <a:buNone/>
              <a:defRPr>
                <a:solidFill>
                  <a:schemeClr val="tx1">
                    <a:tint val="75000"/>
                  </a:schemeClr>
                </a:solidFill>
              </a:defRPr>
            </a:lvl5pPr>
            <a:lvl6pPr marL="2721940" indent="0" algn="ctr">
              <a:buNone/>
              <a:defRPr>
                <a:solidFill>
                  <a:schemeClr val="tx1">
                    <a:tint val="75000"/>
                  </a:schemeClr>
                </a:solidFill>
              </a:defRPr>
            </a:lvl6pPr>
            <a:lvl7pPr marL="3266328" indent="0" algn="ctr">
              <a:buNone/>
              <a:defRPr>
                <a:solidFill>
                  <a:schemeClr val="tx1">
                    <a:tint val="75000"/>
                  </a:schemeClr>
                </a:solidFill>
              </a:defRPr>
            </a:lvl7pPr>
            <a:lvl8pPr marL="3810716" indent="0" algn="ctr">
              <a:buNone/>
              <a:defRPr>
                <a:solidFill>
                  <a:schemeClr val="tx1">
                    <a:tint val="75000"/>
                  </a:schemeClr>
                </a:solidFill>
              </a:defRPr>
            </a:lvl8pPr>
            <a:lvl9pPr marL="4355104" indent="0" algn="ctr">
              <a:buNone/>
              <a:defRPr>
                <a:solidFill>
                  <a:schemeClr val="tx1">
                    <a:tint val="75000"/>
                  </a:schemeClr>
                </a:solidFill>
              </a:defRPr>
            </a:lvl9pPr>
          </a:lstStyle>
          <a:p>
            <a:r>
              <a:rPr lang="en-US" dirty="0" smtClean="0"/>
              <a:t>Speaker’s Name, SAP (delete if not needed)</a:t>
            </a:r>
            <a:br>
              <a:rPr lang="en-US" dirty="0" smtClean="0"/>
            </a:br>
            <a:r>
              <a:rPr lang="en-US" dirty="0" smtClean="0"/>
              <a:t>Month 00, 2016</a:t>
            </a:r>
          </a:p>
        </p:txBody>
      </p:sp>
      <p:sp>
        <p:nvSpPr>
          <p:cNvPr id="9" name="Title 1"/>
          <p:cNvSpPr>
            <a:spLocks noGrp="1"/>
          </p:cNvSpPr>
          <p:nvPr>
            <p:ph type="ctrTitle" hasCustomPrompt="1"/>
          </p:nvPr>
        </p:nvSpPr>
        <p:spPr bwMode="gray">
          <a:xfrm>
            <a:off x="468002" y="324075"/>
            <a:ext cx="10620000" cy="1107996"/>
          </a:xfrm>
        </p:spPr>
        <p:txBody>
          <a:bodyPr anchor="t" anchorCtr="0">
            <a:noAutofit/>
          </a:bodyPr>
          <a:lstStyle>
            <a:lvl1pPr>
              <a:defRPr sz="3600">
                <a:solidFill>
                  <a:schemeClr val="bg1"/>
                </a:solidFill>
                <a:latin typeface="+mj-lt"/>
              </a:defRPr>
            </a:lvl1pPr>
          </a:lstStyle>
          <a:p>
            <a:r>
              <a:rPr lang="en-US" sz="3600" dirty="0" smtClean="0"/>
              <a:t>Alternate Presentation Title</a:t>
            </a:r>
            <a:br>
              <a:rPr lang="en-US" sz="3600" dirty="0" smtClean="0"/>
            </a:br>
            <a:r>
              <a:rPr lang="en-US" sz="3600" dirty="0" smtClean="0"/>
              <a:t>Breaks to Two Lines</a:t>
            </a:r>
            <a:endParaRPr lang="de-DE"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5438" y="6083728"/>
            <a:ext cx="916759" cy="453600"/>
          </a:xfrm>
          <a:prstGeom prst="rect">
            <a:avLst/>
          </a:prstGeom>
        </p:spPr>
      </p:pic>
    </p:spTree>
    <p:extLst>
      <p:ext uri="{BB962C8B-B14F-4D97-AF65-F5344CB8AC3E}">
        <p14:creationId xmlns:p14="http://schemas.microsoft.com/office/powerpoint/2010/main" val="248518634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7" name="Rectangle 6"/>
          <p:cNvSpPr/>
          <p:nvPr userDrawn="1"/>
        </p:nvSpPr>
        <p:spPr bwMode="gray">
          <a:xfrm>
            <a:off x="236223" y="1143000"/>
            <a:ext cx="11795760" cy="220980"/>
          </a:xfrm>
          <a:prstGeom prst="rect">
            <a:avLst/>
          </a:prstGeom>
          <a:solidFill>
            <a:schemeClr val="bg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33792483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Screenshot">
    <p:spTree>
      <p:nvGrpSpPr>
        <p:cNvPr id="1" name=""/>
        <p:cNvGrpSpPr/>
        <p:nvPr/>
      </p:nvGrpSpPr>
      <p:grpSpPr>
        <a:xfrm>
          <a:off x="0" y="0"/>
          <a:ext cx="0" cy="0"/>
          <a:chOff x="0" y="0"/>
          <a:chExt cx="0" cy="0"/>
        </a:xfrm>
      </p:grpSpPr>
    </p:spTree>
    <p:extLst>
      <p:ext uri="{BB962C8B-B14F-4D97-AF65-F5344CB8AC3E}">
        <p14:creationId xmlns:p14="http://schemas.microsoft.com/office/powerpoint/2010/main" val="4342181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Copyright">
    <p:spTree>
      <p:nvGrpSpPr>
        <p:cNvPr id="1" name=""/>
        <p:cNvGrpSpPr/>
        <p:nvPr/>
      </p:nvGrpSpPr>
      <p:grpSpPr>
        <a:xfrm>
          <a:off x="0" y="0"/>
          <a:ext cx="0" cy="0"/>
          <a:chOff x="0" y="0"/>
          <a:chExt cx="0" cy="0"/>
        </a:xfrm>
      </p:grpSpPr>
      <p:sp>
        <p:nvSpPr>
          <p:cNvPr id="4" name="TextBox 3"/>
          <p:cNvSpPr txBox="1"/>
          <p:nvPr/>
        </p:nvSpPr>
        <p:spPr bwMode="gray">
          <a:xfrm>
            <a:off x="324002" y="1692000"/>
            <a:ext cx="11547325" cy="3539430"/>
          </a:xfrm>
          <a:prstGeom prst="rect">
            <a:avLst/>
          </a:prstGeom>
          <a:noFill/>
        </p:spPr>
        <p:txBody>
          <a:bodyPr wrap="square" lIns="0" tIns="0" rIns="0" bIns="0" rtlCol="0">
            <a:spAutoFit/>
          </a:bodyPr>
          <a:lstStyle/>
          <a:p>
            <a:r>
              <a:rPr lang="en-US" sz="1200" kern="1200" dirty="0" smtClean="0">
                <a:solidFill>
                  <a:schemeClr val="tx1"/>
                </a:solidFill>
                <a:latin typeface="Arial"/>
                <a:ea typeface="Arial Unicode MS" panose="020B0604020202020204" pitchFamily="34" charset="-128"/>
                <a:cs typeface="+mn-cs"/>
              </a:rPr>
              <a:t>No part of this publication may be reproduced or transmitted in any form or for any purpose without the express permission of SAP SE or an SAP affiliate company.</a:t>
            </a:r>
          </a:p>
          <a:p>
            <a:pPr>
              <a:spcBef>
                <a:spcPts val="1200"/>
              </a:spcBef>
            </a:pPr>
            <a:r>
              <a:rPr lang="en-US" sz="1200" kern="1200" dirty="0" smtClean="0">
                <a:solidFill>
                  <a:schemeClr val="tx1"/>
                </a:solidFill>
                <a:latin typeface="Arial"/>
                <a:ea typeface="Arial Unicode MS" panose="020B0604020202020204" pitchFamily="34" charset="-128"/>
                <a:cs typeface="+mn-cs"/>
              </a:rPr>
              <a:t>SAP and other SAP products and services mentioned herein as well as their respective logos are trademarks or registered trademarks of SAP SE (or an SAP affiliate company) in Germany and other countries. Please see </a:t>
            </a:r>
            <a:r>
              <a:rPr lang="en-US" sz="1200" kern="1200" dirty="0" smtClean="0">
                <a:solidFill>
                  <a:schemeClr val="tx1"/>
                </a:solidFill>
                <a:latin typeface="Arial"/>
                <a:ea typeface="Arial Unicode MS" panose="020B0604020202020204" pitchFamily="34" charset="-128"/>
                <a:cs typeface="+mn-cs"/>
                <a:hlinkClick r:id="rId2"/>
              </a:rPr>
              <a:t>http://global12.sap.com/corporate-en/legal/copyright/index.epx</a:t>
            </a:r>
            <a:r>
              <a:rPr lang="en-US" sz="1200" kern="1200" dirty="0" smtClean="0">
                <a:solidFill>
                  <a:schemeClr val="tx1"/>
                </a:solidFill>
                <a:latin typeface="Arial"/>
                <a:ea typeface="Arial Unicode MS" panose="020B0604020202020204" pitchFamily="34" charset="-128"/>
                <a:cs typeface="+mn-cs"/>
              </a:rPr>
              <a:t> for additional trademark information and notices.</a:t>
            </a:r>
          </a:p>
          <a:p>
            <a:pPr>
              <a:spcBef>
                <a:spcPts val="1200"/>
              </a:spcBef>
            </a:pPr>
            <a:r>
              <a:rPr lang="en-US" sz="1200" kern="1200" dirty="0" smtClean="0">
                <a:solidFill>
                  <a:schemeClr val="tx1"/>
                </a:solidFill>
                <a:latin typeface="Arial"/>
                <a:ea typeface="Arial Unicode MS" panose="020B0604020202020204" pitchFamily="34" charset="-128"/>
                <a:cs typeface="+mn-cs"/>
              </a:rPr>
              <a:t>Some software products marketed by SAP SE and its distributors contain proprietary software components of other software vendors.</a:t>
            </a:r>
          </a:p>
          <a:p>
            <a:pPr>
              <a:spcBef>
                <a:spcPts val="1200"/>
              </a:spcBef>
            </a:pPr>
            <a:r>
              <a:rPr lang="en-US" sz="1200" kern="1200" dirty="0" smtClean="0">
                <a:solidFill>
                  <a:schemeClr val="tx1"/>
                </a:solidFill>
                <a:latin typeface="Arial"/>
                <a:ea typeface="Arial Unicode MS" panose="020B0604020202020204" pitchFamily="34" charset="-128"/>
                <a:cs typeface="+mn-cs"/>
              </a:rPr>
              <a:t>National product specifications may vary.</a:t>
            </a:r>
          </a:p>
          <a:p>
            <a:pPr>
              <a:spcBef>
                <a:spcPts val="1200"/>
              </a:spcBef>
            </a:pPr>
            <a:r>
              <a:rPr lang="en-US" sz="1200" kern="1200" dirty="0" smtClean="0">
                <a:solidFill>
                  <a:schemeClr val="tx1"/>
                </a:solidFill>
                <a:latin typeface="Arial"/>
                <a:ea typeface="Arial Unicode MS" panose="020B0604020202020204" pitchFamily="34" charset="-128"/>
                <a:cs typeface="+mn-cs"/>
              </a:rPr>
              <a:t>These materials are provided by SAP SE or an SAP affiliate company for informational purposes only, without representation or warranty of any kind, and SAP SE or its affiliated companies shall not be liable for errors or omissions with respect to the materials. The only warranties for SAP SE or SAP affiliate company products and </a:t>
            </a:r>
            <a:br>
              <a:rPr lang="en-US" sz="1200" kern="1200" dirty="0" smtClean="0">
                <a:solidFill>
                  <a:schemeClr val="tx1"/>
                </a:solidFill>
                <a:latin typeface="Arial"/>
                <a:ea typeface="Arial Unicode MS" panose="020B0604020202020204" pitchFamily="34" charset="-128"/>
                <a:cs typeface="+mn-cs"/>
              </a:rPr>
            </a:br>
            <a:r>
              <a:rPr lang="en-US" sz="1200" kern="1200" dirty="0" smtClean="0">
                <a:solidFill>
                  <a:schemeClr val="tx1"/>
                </a:solidFill>
                <a:latin typeface="Arial"/>
                <a:ea typeface="Arial Unicode MS" panose="020B0604020202020204" pitchFamily="34" charset="-128"/>
                <a:cs typeface="+mn-cs"/>
              </a:rPr>
              <a:t>services are those that are set forth in the express warranty statements accompanying such products and services, if any. Nothing herein should be construed as constituting an additional warranty. </a:t>
            </a:r>
          </a:p>
          <a:p>
            <a:pPr>
              <a:spcBef>
                <a:spcPts val="1200"/>
              </a:spcBef>
            </a:pPr>
            <a:r>
              <a:rPr lang="en-US" sz="1200" kern="1200" dirty="0" smtClean="0">
                <a:solidFill>
                  <a:schemeClr val="tx1"/>
                </a:solidFill>
                <a:latin typeface="Arial"/>
                <a:ea typeface="Arial Unicode MS" panose="020B0604020202020204" pitchFamily="34" charset="-128"/>
                <a:cs typeface="+mn-cs"/>
              </a:rPr>
              <a:t>In particular, SAP SE or its affiliated companies have no obligation to pursue any course of business outlined in this document or any related presentation, or to develop </a:t>
            </a:r>
            <a:br>
              <a:rPr lang="en-US" sz="1200" kern="1200" dirty="0" smtClean="0">
                <a:solidFill>
                  <a:schemeClr val="tx1"/>
                </a:solidFill>
                <a:latin typeface="Arial"/>
                <a:ea typeface="Arial Unicode MS" panose="020B0604020202020204" pitchFamily="34" charset="-128"/>
                <a:cs typeface="+mn-cs"/>
              </a:rPr>
            </a:br>
            <a:r>
              <a:rPr lang="en-US" sz="1200" kern="1200" dirty="0" smtClean="0">
                <a:solidFill>
                  <a:schemeClr val="tx1"/>
                </a:solidFill>
                <a:latin typeface="Arial"/>
                <a:ea typeface="Arial Unicode MS" panose="020B0604020202020204" pitchFamily="34" charset="-128"/>
                <a:cs typeface="+mn-cs"/>
              </a:rPr>
              <a:t>or release any functionality mentioned therein. This document, or any related presentation, and SAP SE’s or its affiliated companies’ strategy and possible future developments, products, and/or platform directions and functionality are all subject to change and may be changed by SAP SE or its affiliated companies at any time </a:t>
            </a:r>
            <a:br>
              <a:rPr lang="en-US" sz="1200" kern="1200" dirty="0" smtClean="0">
                <a:solidFill>
                  <a:schemeClr val="tx1"/>
                </a:solidFill>
                <a:latin typeface="Arial"/>
                <a:ea typeface="Arial Unicode MS" panose="020B0604020202020204" pitchFamily="34" charset="-128"/>
                <a:cs typeface="+mn-cs"/>
              </a:rPr>
            </a:br>
            <a:r>
              <a:rPr lang="en-US" sz="1200" kern="1200" dirty="0" smtClean="0">
                <a:solidFill>
                  <a:schemeClr val="tx1"/>
                </a:solidFill>
                <a:latin typeface="Arial"/>
                <a:ea typeface="Arial Unicode MS" panose="020B0604020202020204" pitchFamily="34" charset="-128"/>
                <a:cs typeface="+mn-cs"/>
              </a:rPr>
              <a:t>for any reason without notice. The information in this document is not a commitment, promise, or legal obligation to deliver any material, code, or functionality. All forward-looking statements are subject to various risks and uncertainties that could cause actual results to differ materially from expectations. Readers are cautioned not to place undue reliance on these forward-looking statements, which speak only as of their dates, and they should not be relied upon in making purchasing decisions.</a:t>
            </a:r>
          </a:p>
        </p:txBody>
      </p:sp>
      <p:sp>
        <p:nvSpPr>
          <p:cNvPr id="5" name="TextBox 4"/>
          <p:cNvSpPr txBox="1"/>
          <p:nvPr userDrawn="1"/>
        </p:nvSpPr>
        <p:spPr bwMode="gray">
          <a:xfrm>
            <a:off x="324000" y="324075"/>
            <a:ext cx="11547324" cy="756175"/>
          </a:xfrm>
          <a:prstGeom prst="rect">
            <a:avLst/>
          </a:prstGeom>
        </p:spPr>
        <p:txBody>
          <a:bodyPr vert="horz" lIns="0" tIns="0" rIns="0" bIns="0" rtlCol="0" anchor="ctr" anchorCtr="0">
            <a:noAutofit/>
          </a:bodyPr>
          <a:lstStyle/>
          <a:p>
            <a:pPr algn="l" defTabSz="1088776" rtl="0" eaLnBrk="1" latinLnBrk="0" hangingPunct="1">
              <a:spcBef>
                <a:spcPct val="0"/>
              </a:spcBef>
              <a:buNone/>
            </a:pPr>
            <a:r>
              <a:rPr lang="en-US" sz="2900" b="1" kern="1200" noProof="0" dirty="0" smtClean="0">
                <a:solidFill>
                  <a:schemeClr val="tx1"/>
                </a:solidFill>
                <a:latin typeface="+mj-lt"/>
                <a:ea typeface="+mj-ea"/>
                <a:cs typeface="+mj-cs"/>
              </a:rPr>
              <a:t>© 2016 SAP SE or an SAP affiliate company.</a:t>
            </a:r>
            <a:r>
              <a:rPr lang="en-US" sz="2900" b="1" kern="1200" baseline="0" noProof="0" dirty="0" smtClean="0">
                <a:solidFill>
                  <a:schemeClr val="tx1"/>
                </a:solidFill>
                <a:latin typeface="+mj-lt"/>
                <a:ea typeface="+mj-ea"/>
                <a:cs typeface="+mj-cs"/>
              </a:rPr>
              <a:t> </a:t>
            </a:r>
            <a:r>
              <a:rPr lang="en-US" sz="2900" b="1" kern="1200" noProof="0" dirty="0" smtClean="0">
                <a:solidFill>
                  <a:schemeClr val="tx1"/>
                </a:solidFill>
                <a:latin typeface="+mj-lt"/>
                <a:ea typeface="+mj-ea"/>
                <a:cs typeface="+mj-cs"/>
              </a:rPr>
              <a:t>All rights reserved.</a:t>
            </a:r>
          </a:p>
        </p:txBody>
      </p:sp>
    </p:spTree>
    <p:extLst>
      <p:ext uri="{BB962C8B-B14F-4D97-AF65-F5344CB8AC3E}">
        <p14:creationId xmlns:p14="http://schemas.microsoft.com/office/powerpoint/2010/main" val="45192519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Copyright german">
    <p:spTree>
      <p:nvGrpSpPr>
        <p:cNvPr id="1" name=""/>
        <p:cNvGrpSpPr/>
        <p:nvPr/>
      </p:nvGrpSpPr>
      <p:grpSpPr>
        <a:xfrm>
          <a:off x="0" y="0"/>
          <a:ext cx="0" cy="0"/>
          <a:chOff x="0" y="0"/>
          <a:chExt cx="0" cy="0"/>
        </a:xfrm>
      </p:grpSpPr>
      <p:sp>
        <p:nvSpPr>
          <p:cNvPr id="11" name="TextBox 10"/>
          <p:cNvSpPr txBox="1"/>
          <p:nvPr userDrawn="1"/>
        </p:nvSpPr>
        <p:spPr bwMode="gray">
          <a:xfrm>
            <a:off x="324000" y="324075"/>
            <a:ext cx="11547324" cy="756175"/>
          </a:xfrm>
          <a:prstGeom prst="rect">
            <a:avLst/>
          </a:prstGeom>
        </p:spPr>
        <p:txBody>
          <a:bodyPr vert="horz" lIns="0" tIns="0" rIns="0" bIns="0" rtlCol="0" anchor="ctr" anchorCtr="0">
            <a:noAutofit/>
          </a:bodyPr>
          <a:lstStyle/>
          <a:p>
            <a:pPr marL="0" marR="0" indent="0" algn="l" defTabSz="1088776" rtl="0" eaLnBrk="1" fontAlgn="auto" latinLnBrk="0" hangingPunct="1">
              <a:lnSpc>
                <a:spcPct val="100000"/>
              </a:lnSpc>
              <a:spcBef>
                <a:spcPct val="0"/>
              </a:spcBef>
              <a:spcAft>
                <a:spcPts val="0"/>
              </a:spcAft>
              <a:buClrTx/>
              <a:buSzTx/>
              <a:buFontTx/>
              <a:buNone/>
              <a:tabLst/>
              <a:defRPr/>
            </a:pPr>
            <a:r>
              <a:rPr lang="de-DE" sz="2900" b="1" kern="1200" noProof="0" dirty="0" smtClean="0">
                <a:solidFill>
                  <a:schemeClr val="tx1"/>
                </a:solidFill>
                <a:latin typeface="+mj-lt"/>
                <a:ea typeface="+mj-ea"/>
                <a:cs typeface="+mj-cs"/>
              </a:rPr>
              <a:t>© 2016 SAP SE oder ein SAP-Konzernunternehmen. </a:t>
            </a:r>
            <a:br>
              <a:rPr lang="de-DE" sz="2900" b="1" kern="1200" noProof="0" dirty="0" smtClean="0">
                <a:solidFill>
                  <a:schemeClr val="tx1"/>
                </a:solidFill>
                <a:latin typeface="+mj-lt"/>
                <a:ea typeface="+mj-ea"/>
                <a:cs typeface="+mj-cs"/>
              </a:rPr>
            </a:br>
            <a:r>
              <a:rPr lang="de-DE" sz="2900" b="1" kern="1200" noProof="0" dirty="0" smtClean="0">
                <a:solidFill>
                  <a:schemeClr val="tx1"/>
                </a:solidFill>
                <a:latin typeface="+mj-lt"/>
                <a:ea typeface="+mj-ea"/>
                <a:cs typeface="+mj-cs"/>
              </a:rPr>
              <a:t>Alle Rechte vorbehalten.</a:t>
            </a:r>
          </a:p>
        </p:txBody>
      </p:sp>
      <p:sp>
        <p:nvSpPr>
          <p:cNvPr id="4" name="TextBox 3"/>
          <p:cNvSpPr txBox="1"/>
          <p:nvPr userDrawn="1"/>
        </p:nvSpPr>
        <p:spPr bwMode="gray">
          <a:xfrm>
            <a:off x="324002" y="1692000"/>
            <a:ext cx="11547325" cy="4278094"/>
          </a:xfrm>
          <a:prstGeom prst="rect">
            <a:avLst/>
          </a:prstGeom>
          <a:noFill/>
        </p:spPr>
        <p:txBody>
          <a:bodyPr wrap="square" lIns="0" tIns="0" rIns="0" bIns="0" rtlCol="0">
            <a:spAutoFit/>
          </a:bodyPr>
          <a:lstStyle/>
          <a:p>
            <a:r>
              <a:rPr lang="de-DE" sz="1200" kern="1200" noProof="0" dirty="0" smtClean="0">
                <a:solidFill>
                  <a:schemeClr val="tx1"/>
                </a:solidFill>
                <a:effectLst/>
                <a:latin typeface="Arial"/>
                <a:ea typeface="+mn-ea"/>
                <a:cs typeface="+mn-cs"/>
              </a:rPr>
              <a:t>Weitergabe und Vervielfältigung dieser Publikation oder von Teilen daraus sind, zu welchem Zweck und in welcher Form auch immer, ohne die ausdrückliche schriftliche Genehmigung durch </a:t>
            </a:r>
            <a:r>
              <a:rPr lang="en-US" sz="1200" kern="1200" dirty="0" smtClean="0">
                <a:solidFill>
                  <a:schemeClr val="tx1"/>
                </a:solidFill>
                <a:latin typeface="Arial"/>
                <a:ea typeface="Arial Unicode MS" panose="020B0604020202020204" pitchFamily="34" charset="-128"/>
                <a:cs typeface="+mn-cs"/>
              </a:rPr>
              <a:t>SAP SE </a:t>
            </a:r>
            <a:r>
              <a:rPr lang="de-DE" sz="1200" kern="1200" noProof="0" dirty="0" smtClean="0">
                <a:solidFill>
                  <a:schemeClr val="tx1"/>
                </a:solidFill>
                <a:effectLst/>
                <a:latin typeface="Arial"/>
                <a:ea typeface="+mn-ea"/>
                <a:cs typeface="+mn-cs"/>
              </a:rPr>
              <a:t>oder ein SAP-Konzernunternehmen nicht gestattet.</a:t>
            </a:r>
          </a:p>
          <a:p>
            <a:pPr>
              <a:spcBef>
                <a:spcPts val="1200"/>
              </a:spcBef>
            </a:pPr>
            <a:r>
              <a:rPr lang="de-DE" sz="1200" kern="1200" noProof="0" dirty="0" smtClean="0">
                <a:solidFill>
                  <a:schemeClr val="tx1"/>
                </a:solidFill>
                <a:effectLst/>
                <a:latin typeface="Arial"/>
                <a:ea typeface="+mn-ea"/>
                <a:cs typeface="+mn-cs"/>
              </a:rPr>
              <a:t>SAP und andere in diesem Dokument erwähnte Produkte und Dienstleistungen von SAP sowie die dazugehörigen Logos sind Marken oder eingetragene Marken der </a:t>
            </a:r>
            <a:br>
              <a:rPr lang="de-DE" sz="1200" kern="1200" noProof="0" dirty="0" smtClean="0">
                <a:solidFill>
                  <a:schemeClr val="tx1"/>
                </a:solidFill>
                <a:effectLst/>
                <a:latin typeface="Arial"/>
                <a:ea typeface="+mn-ea"/>
                <a:cs typeface="+mn-cs"/>
              </a:rPr>
            </a:br>
            <a:r>
              <a:rPr lang="en-US" sz="1200" kern="1200" dirty="0" smtClean="0">
                <a:solidFill>
                  <a:schemeClr val="tx1"/>
                </a:solidFill>
                <a:latin typeface="Arial"/>
                <a:ea typeface="Arial Unicode MS" panose="020B0604020202020204" pitchFamily="34" charset="-128"/>
                <a:cs typeface="+mn-cs"/>
              </a:rPr>
              <a:t>SAP SE </a:t>
            </a:r>
            <a:r>
              <a:rPr lang="de-DE" sz="1200" kern="1200" noProof="0" dirty="0" smtClean="0">
                <a:solidFill>
                  <a:schemeClr val="tx1"/>
                </a:solidFill>
                <a:effectLst/>
                <a:latin typeface="Arial"/>
                <a:ea typeface="+mn-ea"/>
                <a:cs typeface="+mn-cs"/>
              </a:rPr>
              <a:t>(oder von einem SAP-Konzernunternehmen) in Deutschland und verschiedenen anderen Ländern weltweit. </a:t>
            </a:r>
            <a:br>
              <a:rPr lang="de-DE" sz="1200" kern="1200" noProof="0" dirty="0" smtClean="0">
                <a:solidFill>
                  <a:schemeClr val="tx1"/>
                </a:solidFill>
                <a:effectLst/>
                <a:latin typeface="Arial"/>
                <a:ea typeface="+mn-ea"/>
                <a:cs typeface="+mn-cs"/>
              </a:rPr>
            </a:br>
            <a:r>
              <a:rPr lang="de-DE" sz="1200" kern="1200" noProof="0" dirty="0" smtClean="0">
                <a:solidFill>
                  <a:schemeClr val="tx1"/>
                </a:solidFill>
                <a:effectLst/>
                <a:latin typeface="Arial"/>
                <a:ea typeface="+mn-ea"/>
                <a:cs typeface="+mn-cs"/>
              </a:rPr>
              <a:t>Weitere Hinweise und Informationen zum Markenrecht finden Sie unter </a:t>
            </a:r>
            <a:r>
              <a:rPr lang="de-DE" sz="1200" kern="1200" noProof="0" dirty="0" smtClean="0">
                <a:solidFill>
                  <a:schemeClr val="tx1"/>
                </a:solidFill>
                <a:effectLst/>
                <a:latin typeface="Arial"/>
                <a:ea typeface="+mn-ea"/>
                <a:cs typeface="+mn-cs"/>
                <a:hlinkClick r:id="rId2"/>
              </a:rPr>
              <a:t>http://global.sap.com/corporate-de/legal/copyright/index.epx</a:t>
            </a:r>
            <a:r>
              <a:rPr lang="de-DE" sz="1200" kern="1200" noProof="0" dirty="0" smtClean="0">
                <a:solidFill>
                  <a:schemeClr val="tx1"/>
                </a:solidFill>
                <a:effectLst/>
                <a:latin typeface="Arial"/>
                <a:ea typeface="+mn-ea"/>
                <a:cs typeface="+mn-cs"/>
              </a:rPr>
              <a:t>.</a:t>
            </a:r>
          </a:p>
          <a:p>
            <a:pPr>
              <a:spcBef>
                <a:spcPts val="1200"/>
              </a:spcBef>
            </a:pPr>
            <a:r>
              <a:rPr lang="de-DE" sz="1200" kern="1200" noProof="0" dirty="0" smtClean="0">
                <a:solidFill>
                  <a:schemeClr val="tx1"/>
                </a:solidFill>
                <a:effectLst/>
                <a:latin typeface="Arial"/>
                <a:ea typeface="+mn-ea"/>
                <a:cs typeface="+mn-cs"/>
              </a:rPr>
              <a:t>Die von </a:t>
            </a:r>
            <a:r>
              <a:rPr lang="en-US" sz="1200" kern="1200" dirty="0" smtClean="0">
                <a:solidFill>
                  <a:schemeClr val="tx1"/>
                </a:solidFill>
                <a:latin typeface="Arial"/>
                <a:ea typeface="Arial Unicode MS" panose="020B0604020202020204" pitchFamily="34" charset="-128"/>
                <a:cs typeface="+mn-cs"/>
              </a:rPr>
              <a:t>SAP SE </a:t>
            </a:r>
            <a:r>
              <a:rPr lang="de-DE" sz="1200" kern="1200" noProof="0" dirty="0" smtClean="0">
                <a:solidFill>
                  <a:schemeClr val="tx1"/>
                </a:solidFill>
                <a:effectLst/>
                <a:latin typeface="Arial"/>
                <a:ea typeface="+mn-ea"/>
                <a:cs typeface="+mn-cs"/>
              </a:rPr>
              <a:t>oder deren Vertriebsfirmen angebotenen Softwareprodukte können Softwarekomponenten auch anderer Softwarehersteller enthalten.</a:t>
            </a:r>
          </a:p>
          <a:p>
            <a:pPr>
              <a:spcBef>
                <a:spcPts val="1200"/>
              </a:spcBef>
            </a:pPr>
            <a:r>
              <a:rPr lang="de-DE" sz="1200" kern="1200" noProof="0" dirty="0" smtClean="0">
                <a:solidFill>
                  <a:schemeClr val="tx1"/>
                </a:solidFill>
                <a:effectLst/>
                <a:latin typeface="Arial"/>
                <a:ea typeface="+mn-ea"/>
                <a:cs typeface="+mn-cs"/>
              </a:rPr>
              <a:t>Produkte können länderspezifische Unterschiede aufweisen.</a:t>
            </a:r>
          </a:p>
          <a:p>
            <a:pPr>
              <a:spcBef>
                <a:spcPts val="1200"/>
              </a:spcBef>
            </a:pPr>
            <a:r>
              <a:rPr lang="de-DE" sz="1200" kern="1200" noProof="0" dirty="0" smtClean="0">
                <a:solidFill>
                  <a:schemeClr val="tx1"/>
                </a:solidFill>
                <a:effectLst/>
                <a:latin typeface="Arial"/>
                <a:ea typeface="+mn-ea"/>
                <a:cs typeface="+mn-cs"/>
              </a:rPr>
              <a:t>Die vorliegenden Unterlagen werden von der </a:t>
            </a:r>
            <a:r>
              <a:rPr lang="en-US" sz="1200" kern="1200" dirty="0" smtClean="0">
                <a:solidFill>
                  <a:schemeClr val="tx1"/>
                </a:solidFill>
                <a:latin typeface="Arial"/>
                <a:ea typeface="Arial Unicode MS" panose="020B0604020202020204" pitchFamily="34" charset="-128"/>
                <a:cs typeface="+mn-cs"/>
              </a:rPr>
              <a:t>SAP SE </a:t>
            </a:r>
            <a:r>
              <a:rPr lang="de-DE" sz="1200" kern="1200" noProof="0" dirty="0" smtClean="0">
                <a:solidFill>
                  <a:schemeClr val="tx1"/>
                </a:solidFill>
                <a:effectLst/>
                <a:latin typeface="Arial"/>
                <a:ea typeface="+mn-ea"/>
                <a:cs typeface="+mn-cs"/>
              </a:rPr>
              <a:t>oder einem SAP-Konzernunternehmen bereitgestellt und dienen ausschließlich zu Informationszwecken. </a:t>
            </a:r>
            <a:br>
              <a:rPr lang="de-DE" sz="1200" kern="1200" noProof="0" dirty="0" smtClean="0">
                <a:solidFill>
                  <a:schemeClr val="tx1"/>
                </a:solidFill>
                <a:effectLst/>
                <a:latin typeface="Arial"/>
                <a:ea typeface="+mn-ea"/>
                <a:cs typeface="+mn-cs"/>
              </a:rPr>
            </a:br>
            <a:r>
              <a:rPr lang="de-DE" sz="1200" kern="1200" noProof="0" dirty="0" smtClean="0">
                <a:solidFill>
                  <a:schemeClr val="tx1"/>
                </a:solidFill>
                <a:effectLst/>
                <a:latin typeface="Arial"/>
                <a:ea typeface="+mn-ea"/>
                <a:cs typeface="+mn-cs"/>
              </a:rPr>
              <a:t>Die </a:t>
            </a:r>
            <a:r>
              <a:rPr lang="en-US" sz="1200" kern="1200" dirty="0" smtClean="0">
                <a:solidFill>
                  <a:schemeClr val="tx1"/>
                </a:solidFill>
                <a:latin typeface="Arial"/>
                <a:ea typeface="Arial Unicode MS" panose="020B0604020202020204" pitchFamily="34" charset="-128"/>
                <a:cs typeface="+mn-cs"/>
              </a:rPr>
              <a:t>SAP SE </a:t>
            </a:r>
            <a:r>
              <a:rPr lang="de-DE" sz="1200" kern="1200" noProof="0" dirty="0" smtClean="0">
                <a:solidFill>
                  <a:schemeClr val="tx1"/>
                </a:solidFill>
                <a:effectLst/>
                <a:latin typeface="Arial"/>
                <a:ea typeface="+mn-ea"/>
                <a:cs typeface="+mn-cs"/>
              </a:rPr>
              <a:t>oder ihre Konzernunternehmen übernehmen keinerlei Haftung oder Gewährleistung für Fehler oder Unvollständigkeiten in </a:t>
            </a:r>
            <a:r>
              <a:rPr lang="de-DE" sz="1200" kern="1200" baseline="0" noProof="0" dirty="0" smtClean="0">
                <a:solidFill>
                  <a:schemeClr val="tx1"/>
                </a:solidFill>
                <a:effectLst/>
                <a:latin typeface="Arial"/>
                <a:ea typeface="+mn-ea"/>
                <a:cs typeface="+mn-cs"/>
              </a:rPr>
              <a:t> </a:t>
            </a:r>
            <a:r>
              <a:rPr lang="de-DE" sz="1200" kern="1200" noProof="0" dirty="0" smtClean="0">
                <a:solidFill>
                  <a:schemeClr val="tx1"/>
                </a:solidFill>
                <a:effectLst/>
                <a:latin typeface="Arial"/>
                <a:ea typeface="+mn-ea"/>
                <a:cs typeface="+mn-cs"/>
              </a:rPr>
              <a:t>dieser Publikation. </a:t>
            </a:r>
            <a:br>
              <a:rPr lang="de-DE" sz="1200" kern="1200" noProof="0" dirty="0" smtClean="0">
                <a:solidFill>
                  <a:schemeClr val="tx1"/>
                </a:solidFill>
                <a:effectLst/>
                <a:latin typeface="Arial"/>
                <a:ea typeface="+mn-ea"/>
                <a:cs typeface="+mn-cs"/>
              </a:rPr>
            </a:br>
            <a:r>
              <a:rPr lang="de-DE" sz="1200" kern="1200" noProof="0" dirty="0" smtClean="0">
                <a:solidFill>
                  <a:schemeClr val="tx1"/>
                </a:solidFill>
                <a:effectLst/>
                <a:latin typeface="Arial"/>
                <a:ea typeface="+mn-ea"/>
                <a:cs typeface="+mn-cs"/>
              </a:rPr>
              <a:t>Die </a:t>
            </a:r>
            <a:r>
              <a:rPr lang="en-US" sz="1200" kern="1200" dirty="0" smtClean="0">
                <a:solidFill>
                  <a:schemeClr val="tx1"/>
                </a:solidFill>
                <a:latin typeface="Arial"/>
                <a:ea typeface="Arial Unicode MS" panose="020B0604020202020204" pitchFamily="34" charset="-128"/>
                <a:cs typeface="+mn-cs"/>
              </a:rPr>
              <a:t>SAP SE </a:t>
            </a:r>
            <a:r>
              <a:rPr lang="de-DE" sz="1200" kern="1200" noProof="0" dirty="0" smtClean="0">
                <a:solidFill>
                  <a:schemeClr val="tx1"/>
                </a:solidFill>
                <a:effectLst/>
                <a:latin typeface="Arial"/>
                <a:ea typeface="+mn-ea"/>
                <a:cs typeface="+mn-cs"/>
              </a:rPr>
              <a:t>oder ein SAP-Konzernunternehmen steht lediglich für Produkte und Dienstleistungen nach der Maßgabe ein, die in der Vereinbarung über die jeweiligen Produkte und Dienstleistungen ausdrücklich geregelt ist. Keine der hierin enthaltenen Informationen ist als zusätzliche Garantie zu interpretieren. 	 </a:t>
            </a:r>
          </a:p>
          <a:p>
            <a:pPr>
              <a:spcBef>
                <a:spcPts val="1200"/>
              </a:spcBef>
            </a:pPr>
            <a:r>
              <a:rPr lang="de-DE" sz="1200" kern="1200" noProof="0" dirty="0" smtClean="0">
                <a:solidFill>
                  <a:schemeClr val="tx1"/>
                </a:solidFill>
                <a:effectLst/>
                <a:latin typeface="Arial"/>
                <a:ea typeface="+mn-ea"/>
                <a:cs typeface="+mn-cs"/>
              </a:rPr>
              <a:t>Insbesondere sind die </a:t>
            </a:r>
            <a:r>
              <a:rPr lang="en-US" sz="1200" kern="1200" dirty="0" smtClean="0">
                <a:solidFill>
                  <a:schemeClr val="tx1"/>
                </a:solidFill>
                <a:latin typeface="Arial"/>
                <a:ea typeface="Arial Unicode MS" panose="020B0604020202020204" pitchFamily="34" charset="-128"/>
                <a:cs typeface="+mn-cs"/>
              </a:rPr>
              <a:t>SAP SE </a:t>
            </a:r>
            <a:r>
              <a:rPr lang="de-DE" sz="1200" kern="1200" noProof="0" dirty="0" smtClean="0">
                <a:solidFill>
                  <a:schemeClr val="tx1"/>
                </a:solidFill>
                <a:effectLst/>
                <a:latin typeface="Arial"/>
                <a:ea typeface="+mn-ea"/>
                <a:cs typeface="+mn-cs"/>
              </a:rPr>
              <a:t>oder ihre Konzernunternehmen in keiner Weise verpflichtet, in dieser Publikation oder einer zugehörigen Präsentation dargestellte Geschäftsabläufe zu verfolgen oder hierin wiedergegebene Funktionen zu entwickeln oder zu veröffentlichen. Diese Publikation oder eine zugehörige Präsentation, </a:t>
            </a:r>
            <a:br>
              <a:rPr lang="de-DE" sz="1200" kern="1200" noProof="0" dirty="0" smtClean="0">
                <a:solidFill>
                  <a:schemeClr val="tx1"/>
                </a:solidFill>
                <a:effectLst/>
                <a:latin typeface="Arial"/>
                <a:ea typeface="+mn-ea"/>
                <a:cs typeface="+mn-cs"/>
              </a:rPr>
            </a:br>
            <a:r>
              <a:rPr lang="de-DE" sz="1200" kern="1200" noProof="0" dirty="0" smtClean="0">
                <a:solidFill>
                  <a:schemeClr val="tx1"/>
                </a:solidFill>
                <a:effectLst/>
                <a:latin typeface="Arial"/>
                <a:ea typeface="+mn-ea"/>
                <a:cs typeface="+mn-cs"/>
              </a:rPr>
              <a:t>die Strategie und etwaige künftige Entwicklungen, Produkte und/oder Plattformen der </a:t>
            </a:r>
            <a:r>
              <a:rPr lang="en-US" sz="1200" kern="1200" dirty="0" smtClean="0">
                <a:solidFill>
                  <a:schemeClr val="tx1"/>
                </a:solidFill>
                <a:latin typeface="Arial"/>
                <a:ea typeface="Arial Unicode MS" panose="020B0604020202020204" pitchFamily="34" charset="-128"/>
                <a:cs typeface="+mn-cs"/>
              </a:rPr>
              <a:t>SAP SE </a:t>
            </a:r>
            <a:r>
              <a:rPr lang="de-DE" sz="1200" kern="1200" noProof="0" dirty="0" smtClean="0">
                <a:solidFill>
                  <a:schemeClr val="tx1"/>
                </a:solidFill>
                <a:effectLst/>
                <a:latin typeface="Arial"/>
                <a:ea typeface="+mn-ea"/>
                <a:cs typeface="+mn-cs"/>
              </a:rPr>
              <a:t>oder ihrer Konzernunternehmen können von der </a:t>
            </a:r>
            <a:r>
              <a:rPr lang="en-US" sz="1200" kern="1200" dirty="0" smtClean="0">
                <a:solidFill>
                  <a:schemeClr val="tx1"/>
                </a:solidFill>
                <a:latin typeface="Arial"/>
                <a:ea typeface="Arial Unicode MS" panose="020B0604020202020204" pitchFamily="34" charset="-128"/>
                <a:cs typeface="+mn-cs"/>
              </a:rPr>
              <a:t>SAP SE </a:t>
            </a:r>
            <a:r>
              <a:rPr lang="de-DE" sz="1200" kern="1200" noProof="0" dirty="0" smtClean="0">
                <a:solidFill>
                  <a:schemeClr val="tx1"/>
                </a:solidFill>
                <a:effectLst/>
                <a:latin typeface="Arial"/>
                <a:ea typeface="+mn-ea"/>
                <a:cs typeface="+mn-cs"/>
              </a:rPr>
              <a:t>oder ihren Konzernunternehmen jederzeit und ohne Angabe von Gründen unangekündigt geändert werden. </a:t>
            </a:r>
            <a:br>
              <a:rPr lang="de-DE" sz="1200" kern="1200" noProof="0" dirty="0" smtClean="0">
                <a:solidFill>
                  <a:schemeClr val="tx1"/>
                </a:solidFill>
                <a:effectLst/>
                <a:latin typeface="Arial"/>
                <a:ea typeface="+mn-ea"/>
                <a:cs typeface="+mn-cs"/>
              </a:rPr>
            </a:br>
            <a:r>
              <a:rPr lang="de-DE" sz="1200" kern="1200" noProof="0" dirty="0" smtClean="0">
                <a:solidFill>
                  <a:schemeClr val="tx1"/>
                </a:solidFill>
                <a:effectLst/>
                <a:latin typeface="Arial"/>
                <a:ea typeface="+mn-ea"/>
                <a:cs typeface="+mn-cs"/>
              </a:rPr>
              <a:t>Die in dieser Publikation enthaltenen Informationen stellen keine Zusage, kein Versprechen und keine rechtliche Verpflichtung zur Lieferung von Material, Code oder Funktionen dar. Sämtliche vorausschauenden Aussagen unterliegen unterschiedlichen Risiken und Unsicherheiten, durch die die tatsächlichen Ergebnisse von den Erwartungen abweichen können. Die vorausschauenden Aussagen geben die Sicht zu dem Zeitpunkt wieder, zu dem sie getätigt wurden. Dem Leser wird empfohlen, diesen Aussagen kein übertriebenes Vertrauen zu schenken und sich bei Kaufentscheidungen nicht auf sie zu stützen.</a:t>
            </a:r>
          </a:p>
        </p:txBody>
      </p:sp>
    </p:spTree>
    <p:extLst>
      <p:ext uri="{BB962C8B-B14F-4D97-AF65-F5344CB8AC3E}">
        <p14:creationId xmlns:p14="http://schemas.microsoft.com/office/powerpoint/2010/main" val="191186275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userDrawn="1">
  <p:cSld name="1_Blank">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 y="-1"/>
            <a:ext cx="12195175" cy="6859589"/>
          </a:xfrm>
          <a:prstGeom prst="rect">
            <a:avLst/>
          </a:prstGeom>
        </p:spPr>
      </p:pic>
      <p:sp>
        <p:nvSpPr>
          <p:cNvPr id="6" name="Rectangle 5"/>
          <p:cNvSpPr/>
          <p:nvPr userDrawn="1"/>
        </p:nvSpPr>
        <p:spPr bwMode="gray">
          <a:xfrm>
            <a:off x="3" y="3"/>
            <a:ext cx="12195175" cy="1963663"/>
          </a:xfrm>
          <a:prstGeom prst="rect">
            <a:avLst/>
          </a:prstGeom>
          <a:gradFill flip="none" rotWithShape="1">
            <a:gsLst>
              <a:gs pos="0">
                <a:schemeClr val="tx1">
                  <a:alpha val="0"/>
                </a:schemeClr>
              </a:gs>
              <a:gs pos="100000">
                <a:schemeClr val="tx1">
                  <a:alpha val="81000"/>
                </a:schemeClr>
              </a:gs>
            </a:gsLst>
            <a:lin ang="16200000" scaled="0"/>
            <a:tileRect/>
          </a:gradFill>
          <a:ln w="6350" algn="ctr">
            <a:noFill/>
            <a:miter lim="800000"/>
            <a:headEnd/>
            <a:tailEnd/>
          </a:ln>
        </p:spPr>
        <p:txBody>
          <a:bodyPr lIns="89979" tIns="71982" rIns="89979" bIns="71982" rtlCol="0" anchor="ctr"/>
          <a:lstStyle/>
          <a:p>
            <a:pPr algn="ctr" defTabSz="914185" fontAlgn="base">
              <a:spcBef>
                <a:spcPct val="50000"/>
              </a:spcBef>
              <a:spcAft>
                <a:spcPct val="0"/>
              </a:spcAft>
              <a:buClr>
                <a:srgbClr val="F0AB00"/>
              </a:buClr>
              <a:buSzPct val="80000"/>
            </a:pPr>
            <a:endParaRPr lang="en-US" sz="2000" kern="0" dirty="0" err="1">
              <a:ea typeface="Arial Unicode MS" pitchFamily="34" charset="-128"/>
              <a:cs typeface="Arial Unicode MS" pitchFamily="34" charset="-128"/>
            </a:endParaRPr>
          </a:p>
        </p:txBody>
      </p:sp>
      <p:sp>
        <p:nvSpPr>
          <p:cNvPr id="7" name="Rectangle 6"/>
          <p:cNvSpPr/>
          <p:nvPr userDrawn="1"/>
        </p:nvSpPr>
        <p:spPr bwMode="gray">
          <a:xfrm>
            <a:off x="432113" y="0"/>
            <a:ext cx="11330950" cy="162038"/>
          </a:xfrm>
          <a:prstGeom prst="rect">
            <a:avLst/>
          </a:prstGeom>
          <a:solidFill>
            <a:schemeClr val="accent1"/>
          </a:solidFill>
          <a:ln w="9525" algn="ctr">
            <a:noFill/>
            <a:miter lim="800000"/>
            <a:headEnd/>
            <a:tailEnd/>
          </a:ln>
        </p:spPr>
        <p:txBody>
          <a:bodyPr lIns="107120" tIns="85696" rIns="107120" bIns="85696" rtlCol="0" anchor="ctr"/>
          <a:lstStyle/>
          <a:p>
            <a:pPr algn="ctr" fontAlgn="base">
              <a:spcBef>
                <a:spcPct val="50000"/>
              </a:spcBef>
              <a:spcAft>
                <a:spcPct val="0"/>
              </a:spcAft>
              <a:buClr>
                <a:srgbClr val="F0AB00"/>
              </a:buClr>
              <a:buSzPct val="80000"/>
            </a:pPr>
            <a:endParaRPr lang="en-US" sz="1900" kern="0" dirty="0" err="1" smtClean="0">
              <a:solidFill>
                <a:srgbClr val="000000"/>
              </a:solidFill>
              <a:ea typeface="Arial Unicode MS" pitchFamily="34" charset="-128"/>
              <a:cs typeface="Arial Unicode MS" pitchFamily="34" charset="-128"/>
            </a:endParaRPr>
          </a:p>
        </p:txBody>
      </p:sp>
      <p:sp>
        <p:nvSpPr>
          <p:cNvPr id="8" name="Title 1"/>
          <p:cNvSpPr>
            <a:spLocks noGrp="1"/>
          </p:cNvSpPr>
          <p:nvPr>
            <p:ph type="title" hasCustomPrompt="1"/>
          </p:nvPr>
        </p:nvSpPr>
        <p:spPr>
          <a:xfrm>
            <a:off x="431913" y="323925"/>
            <a:ext cx="11331350" cy="755826"/>
          </a:xfrm>
        </p:spPr>
        <p:txBody>
          <a:bodyPr/>
          <a:lstStyle>
            <a:lvl1pPr>
              <a:defRPr>
                <a:solidFill>
                  <a:srgbClr val="FFFFFF"/>
                </a:solidFill>
              </a:defRPr>
            </a:lvl1pPr>
          </a:lstStyle>
          <a:p>
            <a:r>
              <a:rPr lang="en-US" noProof="0" dirty="0" smtClean="0"/>
              <a:t>Insert page title</a:t>
            </a:r>
            <a:endParaRPr lang="en-US" dirty="0"/>
          </a:p>
        </p:txBody>
      </p:sp>
      <p:sp>
        <p:nvSpPr>
          <p:cNvPr id="11" name="Rectangle 10"/>
          <p:cNvSpPr/>
          <p:nvPr userDrawn="1"/>
        </p:nvSpPr>
        <p:spPr bwMode="gray">
          <a:xfrm>
            <a:off x="328772" y="6534365"/>
            <a:ext cx="11558427" cy="335498"/>
          </a:xfrm>
          <a:prstGeom prst="rect">
            <a:avLst/>
          </a:prstGeom>
          <a:solidFill>
            <a:schemeClr val="tx1"/>
          </a:solidFill>
          <a:ln w="9525" algn="ctr">
            <a:noFill/>
            <a:miter lim="800000"/>
            <a:headEnd/>
            <a:tailEnd/>
          </a:ln>
        </p:spPr>
        <p:txBody>
          <a:bodyPr lIns="107120" tIns="85696" rIns="107120" bIns="85696" rtlCol="0" anchor="ctr"/>
          <a:lstStyle/>
          <a:p>
            <a:pPr algn="ctr" fontAlgn="base">
              <a:spcBef>
                <a:spcPct val="50000"/>
              </a:spcBef>
              <a:spcAft>
                <a:spcPct val="0"/>
              </a:spcAft>
              <a:buClr>
                <a:srgbClr val="F0AB00"/>
              </a:buClr>
              <a:buSzPct val="80000"/>
            </a:pPr>
            <a:endParaRPr lang="en-US" sz="1900" kern="0" dirty="0" err="1" smtClean="0">
              <a:solidFill>
                <a:srgbClr val="000000"/>
              </a:solidFill>
              <a:ea typeface="Arial Unicode MS" pitchFamily="34" charset="-128"/>
              <a:cs typeface="Arial Unicode MS" pitchFamily="34" charset="-128"/>
            </a:endParaRPr>
          </a:p>
        </p:txBody>
      </p:sp>
      <p:sp>
        <p:nvSpPr>
          <p:cNvPr id="12" name="TextBox 11"/>
          <p:cNvSpPr txBox="1"/>
          <p:nvPr userDrawn="1"/>
        </p:nvSpPr>
        <p:spPr bwMode="gray">
          <a:xfrm>
            <a:off x="11523875" y="6625226"/>
            <a:ext cx="243627" cy="153888"/>
          </a:xfrm>
          <a:prstGeom prst="rect">
            <a:avLst/>
          </a:prstGeom>
          <a:noFill/>
        </p:spPr>
        <p:txBody>
          <a:bodyPr wrap="none" lIns="0" tIns="0" rIns="85696" bIns="0" rtlCol="0">
            <a:spAutoFit/>
          </a:bodyPr>
          <a:lstStyle/>
          <a:p>
            <a:pPr marL="111481" indent="-111481" algn="r">
              <a:buClr>
                <a:srgbClr val="666666"/>
              </a:buClr>
              <a:buFont typeface="Arial" pitchFamily="34" charset="0"/>
              <a:buNone/>
            </a:pPr>
            <a:fld id="{0BDC132A-5C91-4078-9777-31DA19A62E0A}" type="slidenum">
              <a:rPr lang="en-US" sz="1000" smtClean="0">
                <a:solidFill>
                  <a:srgbClr val="FFFFFF"/>
                </a:solidFill>
              </a:rPr>
              <a:pPr marL="111481" indent="-111481" algn="r">
                <a:buClr>
                  <a:srgbClr val="666666"/>
                </a:buClr>
                <a:buFont typeface="Arial" pitchFamily="34" charset="0"/>
                <a:buNone/>
              </a:pPr>
              <a:t>‹#›</a:t>
            </a:fld>
            <a:endParaRPr lang="en-US" sz="1000" dirty="0" smtClean="0">
              <a:solidFill>
                <a:srgbClr val="FFFFFF"/>
              </a:solidFill>
            </a:endParaRPr>
          </a:p>
        </p:txBody>
      </p:sp>
      <p:sp>
        <p:nvSpPr>
          <p:cNvPr id="13" name="Information_Classification"/>
          <p:cNvSpPr txBox="1"/>
          <p:nvPr userDrawn="1"/>
        </p:nvSpPr>
        <p:spPr>
          <a:xfrm>
            <a:off x="11060438" y="6698638"/>
            <a:ext cx="0" cy="184666"/>
          </a:xfrm>
          <a:prstGeom prst="rect">
            <a:avLst/>
          </a:prstGeom>
          <a:noFill/>
        </p:spPr>
        <p:txBody>
          <a:bodyPr vert="horz" wrap="none" lIns="0" tIns="0" rIns="0" bIns="0" rtlCol="0">
            <a:spAutoFit/>
          </a:bodyPr>
          <a:lstStyle/>
          <a:p>
            <a:pPr algn="r" fontAlgn="base">
              <a:spcBef>
                <a:spcPct val="50000"/>
              </a:spcBef>
              <a:spcAft>
                <a:spcPct val="0"/>
              </a:spcAft>
              <a:buClr>
                <a:srgbClr val="F0AB00"/>
              </a:buClr>
              <a:buSzPct val="80000"/>
            </a:pPr>
            <a:r>
              <a:rPr lang="en-US" sz="1200" kern="0" dirty="0" smtClean="0">
                <a:solidFill>
                  <a:srgbClr val="FFFFFF"/>
                </a:solidFill>
                <a:ea typeface="Arial Unicode MS"/>
                <a:cs typeface="Arial Unicode MS" pitchFamily="34" charset="-128"/>
                <a:sym typeface="Arial"/>
              </a:rPr>
              <a:t>  </a:t>
            </a:r>
          </a:p>
        </p:txBody>
      </p:sp>
      <p:sp>
        <p:nvSpPr>
          <p:cNvPr id="14" name="TextBox 13"/>
          <p:cNvSpPr txBox="1"/>
          <p:nvPr userDrawn="1"/>
        </p:nvSpPr>
        <p:spPr bwMode="gray">
          <a:xfrm>
            <a:off x="346486" y="6625226"/>
            <a:ext cx="3760616" cy="153888"/>
          </a:xfrm>
          <a:prstGeom prst="rect">
            <a:avLst/>
          </a:prstGeom>
          <a:noFill/>
        </p:spPr>
        <p:txBody>
          <a:bodyPr wrap="none" lIns="85696" tIns="0" rIns="0" bIns="0" rtlCol="0">
            <a:spAutoFit/>
          </a:bodyPr>
          <a:lstStyle/>
          <a:p>
            <a:pPr marL="158717" indent="-158717">
              <a:buClr>
                <a:srgbClr val="FFFFFF"/>
              </a:buClr>
              <a:buFont typeface="Arial" pitchFamily="34" charset="0"/>
              <a:buChar char="©"/>
            </a:pPr>
            <a:r>
              <a:rPr lang="en-US" sz="1000" dirty="0" smtClean="0">
                <a:solidFill>
                  <a:srgbClr val="FFFFFF"/>
                </a:solidFill>
              </a:rPr>
              <a:t>2015 SAP SE or an SAP affiliate</a:t>
            </a:r>
            <a:r>
              <a:rPr lang="en-US" sz="1000" baseline="0" dirty="0" smtClean="0">
                <a:solidFill>
                  <a:srgbClr val="FFFFFF"/>
                </a:solidFill>
              </a:rPr>
              <a:t> company</a:t>
            </a:r>
            <a:r>
              <a:rPr lang="en-US" sz="1000" dirty="0" smtClean="0">
                <a:solidFill>
                  <a:srgbClr val="FFFFFF"/>
                </a:solidFill>
              </a:rPr>
              <a:t>. All rights reserved.</a:t>
            </a:r>
          </a:p>
        </p:txBody>
      </p:sp>
    </p:spTree>
    <p:extLst>
      <p:ext uri="{BB962C8B-B14F-4D97-AF65-F5344CB8AC3E}">
        <p14:creationId xmlns:p14="http://schemas.microsoft.com/office/powerpoint/2010/main" val="1206204469"/>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6_Title and Text">
    <p:spTree>
      <p:nvGrpSpPr>
        <p:cNvPr id="1" name=""/>
        <p:cNvGrpSpPr/>
        <p:nvPr/>
      </p:nvGrpSpPr>
      <p:grpSpPr>
        <a:xfrm>
          <a:off x="0" y="0"/>
          <a:ext cx="0" cy="0"/>
          <a:chOff x="0" y="0"/>
          <a:chExt cx="0" cy="0"/>
        </a:xfrm>
      </p:grpSpPr>
      <p:pic>
        <p:nvPicPr>
          <p:cNvPr id="13" name="Picture 12" descr="iStock_000014725567Large.jpg"/>
          <p:cNvPicPr>
            <a:picLocks/>
          </p:cNvPicPr>
          <p:nvPr userDrawn="1"/>
        </p:nvPicPr>
        <p:blipFill rotWithShape="1">
          <a:blip r:embed="rId2" cstate="screen">
            <a:extLst>
              <a:ext uri="{28A0092B-C50C-407E-A947-70E740481C1C}">
                <a14:useLocalDpi xmlns:a14="http://schemas.microsoft.com/office/drawing/2010/main"/>
              </a:ext>
            </a:extLst>
          </a:blip>
          <a:srcRect/>
          <a:stretch/>
        </p:blipFill>
        <p:spPr>
          <a:xfrm>
            <a:off x="3" y="5"/>
            <a:ext cx="12195230" cy="6879101"/>
          </a:xfrm>
          <a:prstGeom prst="rect">
            <a:avLst/>
          </a:prstGeom>
        </p:spPr>
      </p:pic>
      <p:sp>
        <p:nvSpPr>
          <p:cNvPr id="14" name="Rectangle 13"/>
          <p:cNvSpPr/>
          <p:nvPr userDrawn="1"/>
        </p:nvSpPr>
        <p:spPr bwMode="gray">
          <a:xfrm>
            <a:off x="3" y="3"/>
            <a:ext cx="12195175" cy="1963663"/>
          </a:xfrm>
          <a:prstGeom prst="rect">
            <a:avLst/>
          </a:prstGeom>
          <a:gradFill flip="none" rotWithShape="1">
            <a:gsLst>
              <a:gs pos="0">
                <a:schemeClr val="tx1">
                  <a:alpha val="0"/>
                </a:schemeClr>
              </a:gs>
              <a:gs pos="100000">
                <a:schemeClr val="tx1">
                  <a:alpha val="81000"/>
                </a:schemeClr>
              </a:gs>
            </a:gsLst>
            <a:lin ang="16200000" scaled="0"/>
            <a:tileRect/>
          </a:gradFill>
          <a:ln w="6350" algn="ctr">
            <a:noFill/>
            <a:miter lim="800000"/>
            <a:headEnd/>
            <a:tailEnd/>
          </a:ln>
        </p:spPr>
        <p:txBody>
          <a:bodyPr lIns="89979" tIns="71982" rIns="89979" bIns="71982" rtlCol="0" anchor="ctr"/>
          <a:lstStyle/>
          <a:p>
            <a:pPr algn="ctr" defTabSz="914185" fontAlgn="base">
              <a:spcBef>
                <a:spcPct val="50000"/>
              </a:spcBef>
              <a:spcAft>
                <a:spcPct val="0"/>
              </a:spcAft>
              <a:buClr>
                <a:srgbClr val="F0AB00"/>
              </a:buClr>
              <a:buSzPct val="80000"/>
            </a:pPr>
            <a:endParaRPr lang="en-US" sz="2000" kern="0" dirty="0" err="1">
              <a:ea typeface="Arial Unicode MS" pitchFamily="34" charset="-128"/>
              <a:cs typeface="Arial Unicode MS" pitchFamily="34" charset="-128"/>
            </a:endParaRPr>
          </a:p>
        </p:txBody>
      </p:sp>
      <p:sp>
        <p:nvSpPr>
          <p:cNvPr id="2" name="Title 1"/>
          <p:cNvSpPr>
            <a:spLocks noGrp="1"/>
          </p:cNvSpPr>
          <p:nvPr>
            <p:ph type="title" hasCustomPrompt="1"/>
          </p:nvPr>
        </p:nvSpPr>
        <p:spPr/>
        <p:txBody>
          <a:bodyPr/>
          <a:lstStyle>
            <a:lvl1pPr>
              <a:defRPr>
                <a:solidFill>
                  <a:srgbClr val="FFFFFF"/>
                </a:solidFill>
              </a:defRPr>
            </a:lvl1pPr>
          </a:lstStyle>
          <a:p>
            <a:r>
              <a:rPr lang="en-US" noProof="0" dirty="0" smtClean="0"/>
              <a:t>Insert page title</a:t>
            </a:r>
            <a:endParaRPr lang="en-US" dirty="0"/>
          </a:p>
        </p:txBody>
      </p:sp>
      <p:sp>
        <p:nvSpPr>
          <p:cNvPr id="11" name="Rectangle 10"/>
          <p:cNvSpPr/>
          <p:nvPr userDrawn="1"/>
        </p:nvSpPr>
        <p:spPr bwMode="gray">
          <a:xfrm>
            <a:off x="432113" y="0"/>
            <a:ext cx="11330950" cy="162038"/>
          </a:xfrm>
          <a:prstGeom prst="rect">
            <a:avLst/>
          </a:prstGeom>
          <a:solidFill>
            <a:schemeClr val="accent1"/>
          </a:solidFill>
          <a:ln w="9525" algn="ctr">
            <a:noFill/>
            <a:miter lim="800000"/>
            <a:headEnd/>
            <a:tailEnd/>
          </a:ln>
        </p:spPr>
        <p:txBody>
          <a:bodyPr lIns="107120" tIns="85696" rIns="107120" bIns="85696" rtlCol="0" anchor="ctr"/>
          <a:lstStyle/>
          <a:p>
            <a:pPr algn="ctr" fontAlgn="base">
              <a:spcBef>
                <a:spcPct val="50000"/>
              </a:spcBef>
              <a:spcAft>
                <a:spcPct val="0"/>
              </a:spcAft>
              <a:buClr>
                <a:srgbClr val="F0AB00"/>
              </a:buClr>
              <a:buSzPct val="80000"/>
            </a:pPr>
            <a:endParaRPr lang="en-US" sz="1900" kern="0" dirty="0" err="1" smtClean="0">
              <a:solidFill>
                <a:srgbClr val="000000"/>
              </a:solidFill>
              <a:ea typeface="Arial Unicode MS" pitchFamily="34" charset="-128"/>
              <a:cs typeface="Arial Unicode MS" pitchFamily="34" charset="-128"/>
            </a:endParaRPr>
          </a:p>
        </p:txBody>
      </p:sp>
      <p:sp>
        <p:nvSpPr>
          <p:cNvPr id="10" name="Rectangle 9"/>
          <p:cNvSpPr/>
          <p:nvPr userDrawn="1"/>
        </p:nvSpPr>
        <p:spPr bwMode="gray">
          <a:xfrm>
            <a:off x="328772" y="6544639"/>
            <a:ext cx="11558427" cy="335498"/>
          </a:xfrm>
          <a:prstGeom prst="rect">
            <a:avLst/>
          </a:prstGeom>
          <a:solidFill>
            <a:schemeClr val="tx1"/>
          </a:solidFill>
          <a:ln w="9525" algn="ctr">
            <a:noFill/>
            <a:miter lim="800000"/>
            <a:headEnd/>
            <a:tailEnd/>
          </a:ln>
        </p:spPr>
        <p:txBody>
          <a:bodyPr lIns="107120" tIns="85696" rIns="107120" bIns="85696" rtlCol="0" anchor="ctr"/>
          <a:lstStyle/>
          <a:p>
            <a:pPr algn="ctr" fontAlgn="base">
              <a:spcBef>
                <a:spcPct val="50000"/>
              </a:spcBef>
              <a:spcAft>
                <a:spcPct val="0"/>
              </a:spcAft>
              <a:buClr>
                <a:srgbClr val="F0AB00"/>
              </a:buClr>
              <a:buSzPct val="80000"/>
            </a:pPr>
            <a:endParaRPr lang="en-US" sz="1900" kern="0" dirty="0" err="1" smtClean="0">
              <a:solidFill>
                <a:srgbClr val="000000"/>
              </a:solidFill>
              <a:ea typeface="Arial Unicode MS" pitchFamily="34" charset="-128"/>
              <a:cs typeface="Arial Unicode MS" pitchFamily="34" charset="-128"/>
            </a:endParaRPr>
          </a:p>
        </p:txBody>
      </p:sp>
      <p:sp>
        <p:nvSpPr>
          <p:cNvPr id="15" name="TextBox 14"/>
          <p:cNvSpPr txBox="1"/>
          <p:nvPr userDrawn="1"/>
        </p:nvSpPr>
        <p:spPr bwMode="gray">
          <a:xfrm>
            <a:off x="11523875" y="6635500"/>
            <a:ext cx="243627" cy="153888"/>
          </a:xfrm>
          <a:prstGeom prst="rect">
            <a:avLst/>
          </a:prstGeom>
          <a:noFill/>
        </p:spPr>
        <p:txBody>
          <a:bodyPr wrap="none" lIns="0" tIns="0" rIns="85696" bIns="0" rtlCol="0">
            <a:spAutoFit/>
          </a:bodyPr>
          <a:lstStyle/>
          <a:p>
            <a:pPr marL="111481" indent="-111481" algn="r">
              <a:buClr>
                <a:srgbClr val="666666"/>
              </a:buClr>
              <a:buFont typeface="Arial" pitchFamily="34" charset="0"/>
              <a:buNone/>
            </a:pPr>
            <a:fld id="{0BDC132A-5C91-4078-9777-31DA19A62E0A}" type="slidenum">
              <a:rPr lang="en-US" sz="1000" smtClean="0">
                <a:solidFill>
                  <a:srgbClr val="FFFFFF"/>
                </a:solidFill>
              </a:rPr>
              <a:pPr marL="111481" indent="-111481" algn="r">
                <a:buClr>
                  <a:srgbClr val="666666"/>
                </a:buClr>
                <a:buFont typeface="Arial" pitchFamily="34" charset="0"/>
                <a:buNone/>
              </a:pPr>
              <a:t>‹#›</a:t>
            </a:fld>
            <a:endParaRPr lang="en-US" sz="1000" dirty="0" smtClean="0">
              <a:solidFill>
                <a:srgbClr val="FFFFFF"/>
              </a:solidFill>
            </a:endParaRPr>
          </a:p>
        </p:txBody>
      </p:sp>
      <p:sp>
        <p:nvSpPr>
          <p:cNvPr id="19" name="Information_Classification"/>
          <p:cNvSpPr txBox="1"/>
          <p:nvPr userDrawn="1"/>
        </p:nvSpPr>
        <p:spPr>
          <a:xfrm>
            <a:off x="11060438" y="6708912"/>
            <a:ext cx="0" cy="184666"/>
          </a:xfrm>
          <a:prstGeom prst="rect">
            <a:avLst/>
          </a:prstGeom>
          <a:noFill/>
        </p:spPr>
        <p:txBody>
          <a:bodyPr vert="horz" wrap="none" lIns="0" tIns="0" rIns="0" bIns="0" rtlCol="0">
            <a:spAutoFit/>
          </a:bodyPr>
          <a:lstStyle/>
          <a:p>
            <a:pPr algn="r" fontAlgn="base">
              <a:spcBef>
                <a:spcPct val="50000"/>
              </a:spcBef>
              <a:spcAft>
                <a:spcPct val="0"/>
              </a:spcAft>
              <a:buClr>
                <a:srgbClr val="F0AB00"/>
              </a:buClr>
              <a:buSzPct val="80000"/>
            </a:pPr>
            <a:r>
              <a:rPr lang="en-US" sz="1200" kern="0" dirty="0" smtClean="0">
                <a:solidFill>
                  <a:srgbClr val="FFFFFF"/>
                </a:solidFill>
                <a:ea typeface="Arial Unicode MS"/>
                <a:cs typeface="Arial Unicode MS" pitchFamily="34" charset="-128"/>
                <a:sym typeface="Arial"/>
              </a:rPr>
              <a:t>  </a:t>
            </a:r>
          </a:p>
        </p:txBody>
      </p:sp>
      <p:sp>
        <p:nvSpPr>
          <p:cNvPr id="20" name="TextBox 19"/>
          <p:cNvSpPr txBox="1"/>
          <p:nvPr userDrawn="1"/>
        </p:nvSpPr>
        <p:spPr bwMode="gray">
          <a:xfrm>
            <a:off x="346486" y="6635500"/>
            <a:ext cx="3760616" cy="153888"/>
          </a:xfrm>
          <a:prstGeom prst="rect">
            <a:avLst/>
          </a:prstGeom>
          <a:noFill/>
        </p:spPr>
        <p:txBody>
          <a:bodyPr wrap="none" lIns="85696" tIns="0" rIns="0" bIns="0" rtlCol="0">
            <a:spAutoFit/>
          </a:bodyPr>
          <a:lstStyle/>
          <a:p>
            <a:pPr marL="158717" indent="-158717">
              <a:buClr>
                <a:srgbClr val="FFFFFF"/>
              </a:buClr>
              <a:buFont typeface="Arial" pitchFamily="34" charset="0"/>
              <a:buChar char="©"/>
            </a:pPr>
            <a:r>
              <a:rPr lang="en-US" sz="1000" dirty="0" smtClean="0">
                <a:solidFill>
                  <a:srgbClr val="FFFFFF"/>
                </a:solidFill>
              </a:rPr>
              <a:t>2015 SAP SE or an SAP affiliate</a:t>
            </a:r>
            <a:r>
              <a:rPr lang="en-US" sz="1000" baseline="0" dirty="0" smtClean="0">
                <a:solidFill>
                  <a:srgbClr val="FFFFFF"/>
                </a:solidFill>
              </a:rPr>
              <a:t> company</a:t>
            </a:r>
            <a:r>
              <a:rPr lang="en-US" sz="1000" dirty="0" smtClean="0">
                <a:solidFill>
                  <a:srgbClr val="FFFFFF"/>
                </a:solidFill>
              </a:rPr>
              <a:t>. All rights reserved.</a:t>
            </a:r>
          </a:p>
        </p:txBody>
      </p:sp>
    </p:spTree>
    <p:extLst>
      <p:ext uri="{BB962C8B-B14F-4D97-AF65-F5344CB8AC3E}">
        <p14:creationId xmlns:p14="http://schemas.microsoft.com/office/powerpoint/2010/main" val="2395653744"/>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 shor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1" y="0"/>
            <a:ext cx="11545200" cy="2143622"/>
          </a:xfrm>
          <a:prstGeom prst="rect">
            <a:avLst/>
          </a:prstGeom>
          <a:solidFill>
            <a:schemeClr val="bg1">
              <a:alpha val="75000"/>
            </a:schemeClr>
          </a:solidFill>
          <a:ln w="6350" algn="ctr">
            <a:noFill/>
            <a:miter lim="800000"/>
            <a:headEnd/>
            <a:tailEnd/>
          </a:ln>
        </p:spPr>
        <p:txBody>
          <a:bodyPr lIns="106978" tIns="85584" rIns="106978" bIns="85584" rtlCol="0" anchor="ctr"/>
          <a:lstStyle/>
          <a:p>
            <a:pPr algn="ctr" defTabSz="1086936" fontAlgn="base">
              <a:spcBef>
                <a:spcPct val="50000"/>
              </a:spcBef>
              <a:spcAft>
                <a:spcPct val="0"/>
              </a:spcAft>
              <a:buClr>
                <a:srgbClr val="F0AB00"/>
              </a:buClr>
              <a:buSzPct val="80000"/>
            </a:pPr>
            <a:endParaRPr lang="en-US" kern="0" dirty="0" smtClean="0">
              <a:solidFill>
                <a:srgbClr val="000000"/>
              </a:solidFill>
              <a:ea typeface="Arial Unicode MS" pitchFamily="34" charset="-128"/>
              <a:cs typeface="Arial Unicode MS" pitchFamily="34" charset="-128"/>
            </a:endParaRPr>
          </a:p>
        </p:txBody>
      </p:sp>
      <p:sp>
        <p:nvSpPr>
          <p:cNvPr id="2" name="Title 1"/>
          <p:cNvSpPr>
            <a:spLocks noGrp="1"/>
          </p:cNvSpPr>
          <p:nvPr>
            <p:ph type="title" hasCustomPrompt="1"/>
          </p:nvPr>
        </p:nvSpPr>
        <p:spPr>
          <a:xfrm>
            <a:off x="468005" y="324075"/>
            <a:ext cx="11257200" cy="923330"/>
          </a:xfrm>
        </p:spPr>
        <p:txBody>
          <a:bodyPr anchor="t" anchorCtr="0">
            <a:noAutofit/>
          </a:bodyPr>
          <a:lstStyle>
            <a:lvl1pPr>
              <a:defRPr sz="6000">
                <a:solidFill>
                  <a:schemeClr val="tx1"/>
                </a:solidFill>
              </a:defRPr>
            </a:lvl1pPr>
          </a:lstStyle>
          <a:p>
            <a:r>
              <a:rPr lang="en-US" dirty="0" smtClean="0"/>
              <a:t>Short Presentation Title</a:t>
            </a:r>
            <a:endParaRPr lang="en-US" dirty="0"/>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5457" y="6083741"/>
            <a:ext cx="913247" cy="453600"/>
          </a:xfrm>
          <a:prstGeom prst="rect">
            <a:avLst/>
          </a:prstGeom>
          <a:noFill/>
          <a:ln>
            <a:noFill/>
          </a:ln>
        </p:spPr>
      </p:pic>
      <p:sp>
        <p:nvSpPr>
          <p:cNvPr id="5" name="Rectangle 4"/>
          <p:cNvSpPr/>
          <p:nvPr userDrawn="1"/>
        </p:nvSpPr>
        <p:spPr bwMode="gray">
          <a:xfrm>
            <a:off x="324001" y="0"/>
            <a:ext cx="11545200" cy="162038"/>
          </a:xfrm>
          <a:prstGeom prst="rect">
            <a:avLst/>
          </a:prstGeom>
          <a:solidFill>
            <a:schemeClr val="accent1"/>
          </a:solidFill>
          <a:ln w="9525" algn="ctr">
            <a:noFill/>
            <a:miter lim="800000"/>
            <a:headEnd/>
            <a:tailEnd/>
          </a:ln>
        </p:spPr>
        <p:txBody>
          <a:bodyPr lIns="106978" tIns="85584" rIns="106978" bIns="85584" rtlCol="0" anchor="ctr"/>
          <a:lstStyle/>
          <a:p>
            <a:pPr algn="ctr" defTabSz="1086936" fontAlgn="base">
              <a:spcBef>
                <a:spcPct val="50000"/>
              </a:spcBef>
              <a:spcAft>
                <a:spcPct val="0"/>
              </a:spcAft>
              <a:buClr>
                <a:srgbClr val="F0AB00"/>
              </a:buClr>
              <a:buSzPct val="80000"/>
            </a:pPr>
            <a:endParaRPr lang="en-US" sz="1900" kern="0" dirty="0" err="1" smtClean="0">
              <a:solidFill>
                <a:srgbClr val="000000"/>
              </a:solidFill>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68005" y="1500218"/>
            <a:ext cx="11257200" cy="584775"/>
          </a:xfrm>
        </p:spPr>
        <p:txBody>
          <a:bodyPr anchor="t" anchorCtr="0">
            <a:noAutofit/>
          </a:bodyPr>
          <a:lstStyle>
            <a:lvl1pPr marL="0" marR="0" indent="0" algn="l" defTabSz="1086936" rtl="0" eaLnBrk="1" fontAlgn="auto" latinLnBrk="0" hangingPunct="1">
              <a:lnSpc>
                <a:spcPct val="100000"/>
              </a:lnSpc>
              <a:spcBef>
                <a:spcPts val="0"/>
              </a:spcBef>
              <a:spcAft>
                <a:spcPts val="0"/>
              </a:spcAft>
              <a:buClr>
                <a:schemeClr val="accent1"/>
              </a:buClr>
              <a:buSzPct val="80000"/>
              <a:buFontTx/>
              <a:buNone/>
              <a:tabLst/>
              <a:defRPr sz="2000" b="0">
                <a:solidFill>
                  <a:sysClr val="windowText" lastClr="000000"/>
                </a:solidFill>
              </a:defRPr>
            </a:lvl1pPr>
            <a:lvl2pPr marL="543469" indent="0" algn="ctr">
              <a:buNone/>
              <a:defRPr>
                <a:solidFill>
                  <a:schemeClr val="tx1">
                    <a:tint val="75000"/>
                  </a:schemeClr>
                </a:solidFill>
              </a:defRPr>
            </a:lvl2pPr>
            <a:lvl3pPr marL="1086936" indent="0" algn="ctr">
              <a:buNone/>
              <a:defRPr>
                <a:solidFill>
                  <a:schemeClr val="tx1">
                    <a:tint val="75000"/>
                  </a:schemeClr>
                </a:solidFill>
              </a:defRPr>
            </a:lvl3pPr>
            <a:lvl4pPr marL="1630402" indent="0" algn="ctr">
              <a:buNone/>
              <a:defRPr>
                <a:solidFill>
                  <a:schemeClr val="tx1">
                    <a:tint val="75000"/>
                  </a:schemeClr>
                </a:solidFill>
              </a:defRPr>
            </a:lvl4pPr>
            <a:lvl5pPr marL="2173872" indent="0" algn="ctr">
              <a:buNone/>
              <a:defRPr>
                <a:solidFill>
                  <a:schemeClr val="tx1">
                    <a:tint val="75000"/>
                  </a:schemeClr>
                </a:solidFill>
              </a:defRPr>
            </a:lvl5pPr>
            <a:lvl6pPr marL="2717337" indent="0" algn="ctr">
              <a:buNone/>
              <a:defRPr>
                <a:solidFill>
                  <a:schemeClr val="tx1">
                    <a:tint val="75000"/>
                  </a:schemeClr>
                </a:solidFill>
              </a:defRPr>
            </a:lvl6pPr>
            <a:lvl7pPr marL="3260806" indent="0" algn="ctr">
              <a:buNone/>
              <a:defRPr>
                <a:solidFill>
                  <a:schemeClr val="tx1">
                    <a:tint val="75000"/>
                  </a:schemeClr>
                </a:solidFill>
              </a:defRPr>
            </a:lvl7pPr>
            <a:lvl8pPr marL="3804275" indent="0" algn="ctr">
              <a:buNone/>
              <a:defRPr>
                <a:solidFill>
                  <a:schemeClr val="tx1">
                    <a:tint val="75000"/>
                  </a:schemeClr>
                </a:solidFill>
              </a:defRPr>
            </a:lvl8pPr>
            <a:lvl9pPr marL="4347739"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2013</a:t>
            </a:r>
          </a:p>
        </p:txBody>
      </p:sp>
    </p:spTree>
    <p:extLst>
      <p:ext uri="{BB962C8B-B14F-4D97-AF65-F5344CB8AC3E}">
        <p14:creationId xmlns:p14="http://schemas.microsoft.com/office/powerpoint/2010/main" val="38547857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 two lines">
    <p:bg>
      <p:bgPr>
        <a:solidFill>
          <a:schemeClr val="accent1"/>
        </a:solidFill>
        <a:effectLst/>
      </p:bgPr>
    </p:bg>
    <p:spTree>
      <p:nvGrpSpPr>
        <p:cNvPr id="1" name=""/>
        <p:cNvGrpSpPr/>
        <p:nvPr/>
      </p:nvGrpSpPr>
      <p:grpSpPr>
        <a:xfrm>
          <a:off x="0" y="0"/>
          <a:ext cx="0" cy="0"/>
          <a:chOff x="0" y="0"/>
          <a:chExt cx="0" cy="0"/>
        </a:xfrm>
      </p:grpSpPr>
      <p:sp>
        <p:nvSpPr>
          <p:cNvPr id="7" name="Rectangle 6"/>
          <p:cNvSpPr/>
          <p:nvPr userDrawn="1"/>
        </p:nvSpPr>
        <p:spPr bwMode="gray">
          <a:xfrm>
            <a:off x="324001" y="0"/>
            <a:ext cx="11545200" cy="2143622"/>
          </a:xfrm>
          <a:prstGeom prst="rect">
            <a:avLst/>
          </a:prstGeom>
          <a:solidFill>
            <a:schemeClr val="bg1">
              <a:alpha val="75000"/>
            </a:schemeClr>
          </a:solidFill>
          <a:ln w="6350" algn="ctr">
            <a:noFill/>
            <a:miter lim="800000"/>
            <a:headEnd/>
            <a:tailEnd/>
          </a:ln>
        </p:spPr>
        <p:txBody>
          <a:bodyPr lIns="106978" tIns="85584" rIns="106978" bIns="85584" rtlCol="0" anchor="ctr"/>
          <a:lstStyle/>
          <a:p>
            <a:pPr algn="ctr" defTabSz="1086936" fontAlgn="base">
              <a:spcBef>
                <a:spcPct val="50000"/>
              </a:spcBef>
              <a:spcAft>
                <a:spcPct val="0"/>
              </a:spcAft>
              <a:buClr>
                <a:srgbClr val="F0AB00"/>
              </a:buClr>
              <a:buSzPct val="80000"/>
            </a:pPr>
            <a:endParaRPr lang="en-US" kern="0" dirty="0" smtClean="0">
              <a:solidFill>
                <a:srgbClr val="000000"/>
              </a:solidFill>
              <a:ea typeface="Arial Unicode MS" pitchFamily="34" charset="-128"/>
              <a:cs typeface="Arial Unicode MS" pitchFamily="34" charset="-128"/>
            </a:endParaRPr>
          </a:p>
        </p:txBody>
      </p:sp>
      <p:sp>
        <p:nvSpPr>
          <p:cNvPr id="10" name="Rectangle 9"/>
          <p:cNvSpPr/>
          <p:nvPr userDrawn="1"/>
        </p:nvSpPr>
        <p:spPr bwMode="gray">
          <a:xfrm>
            <a:off x="324001" y="0"/>
            <a:ext cx="11545200" cy="162038"/>
          </a:xfrm>
          <a:prstGeom prst="rect">
            <a:avLst/>
          </a:prstGeom>
          <a:solidFill>
            <a:schemeClr val="accent1"/>
          </a:solidFill>
          <a:ln w="9525" algn="ctr">
            <a:noFill/>
            <a:miter lim="800000"/>
            <a:headEnd/>
            <a:tailEnd/>
          </a:ln>
        </p:spPr>
        <p:txBody>
          <a:bodyPr lIns="106978" tIns="85584" rIns="106978" bIns="85584" rtlCol="0" anchor="ctr"/>
          <a:lstStyle/>
          <a:p>
            <a:pPr algn="ctr" defTabSz="1086936" fontAlgn="base">
              <a:spcBef>
                <a:spcPct val="50000"/>
              </a:spcBef>
              <a:spcAft>
                <a:spcPct val="0"/>
              </a:spcAft>
              <a:buClr>
                <a:srgbClr val="F0AB00"/>
              </a:buClr>
              <a:buSzPct val="80000"/>
            </a:pPr>
            <a:endParaRPr lang="en-US" sz="1900" kern="0" dirty="0" err="1" smtClean="0">
              <a:solidFill>
                <a:srgbClr val="000000"/>
              </a:solidFill>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68005" y="1500218"/>
            <a:ext cx="11257200" cy="584775"/>
          </a:xfrm>
        </p:spPr>
        <p:txBody>
          <a:bodyPr anchor="t" anchorCtr="0">
            <a:noAutofit/>
          </a:bodyPr>
          <a:lstStyle>
            <a:lvl1pPr marL="0" marR="0" indent="0" algn="l" defTabSz="1086936" rtl="0" eaLnBrk="1" fontAlgn="auto" latinLnBrk="0" hangingPunct="1">
              <a:lnSpc>
                <a:spcPct val="100000"/>
              </a:lnSpc>
              <a:spcBef>
                <a:spcPts val="0"/>
              </a:spcBef>
              <a:spcAft>
                <a:spcPts val="0"/>
              </a:spcAft>
              <a:buClr>
                <a:schemeClr val="accent1"/>
              </a:buClr>
              <a:buSzPct val="80000"/>
              <a:buFontTx/>
              <a:buNone/>
              <a:tabLst/>
              <a:defRPr sz="2000" b="0">
                <a:solidFill>
                  <a:sysClr val="windowText" lastClr="000000"/>
                </a:solidFill>
              </a:defRPr>
            </a:lvl1pPr>
            <a:lvl2pPr marL="543469" indent="0" algn="ctr">
              <a:buNone/>
              <a:defRPr>
                <a:solidFill>
                  <a:schemeClr val="tx1">
                    <a:tint val="75000"/>
                  </a:schemeClr>
                </a:solidFill>
              </a:defRPr>
            </a:lvl2pPr>
            <a:lvl3pPr marL="1086936" indent="0" algn="ctr">
              <a:buNone/>
              <a:defRPr>
                <a:solidFill>
                  <a:schemeClr val="tx1">
                    <a:tint val="75000"/>
                  </a:schemeClr>
                </a:solidFill>
              </a:defRPr>
            </a:lvl3pPr>
            <a:lvl4pPr marL="1630402" indent="0" algn="ctr">
              <a:buNone/>
              <a:defRPr>
                <a:solidFill>
                  <a:schemeClr val="tx1">
                    <a:tint val="75000"/>
                  </a:schemeClr>
                </a:solidFill>
              </a:defRPr>
            </a:lvl4pPr>
            <a:lvl5pPr marL="2173872" indent="0" algn="ctr">
              <a:buNone/>
              <a:defRPr>
                <a:solidFill>
                  <a:schemeClr val="tx1">
                    <a:tint val="75000"/>
                  </a:schemeClr>
                </a:solidFill>
              </a:defRPr>
            </a:lvl5pPr>
            <a:lvl6pPr marL="2717337" indent="0" algn="ctr">
              <a:buNone/>
              <a:defRPr>
                <a:solidFill>
                  <a:schemeClr val="tx1">
                    <a:tint val="75000"/>
                  </a:schemeClr>
                </a:solidFill>
              </a:defRPr>
            </a:lvl6pPr>
            <a:lvl7pPr marL="3260806" indent="0" algn="ctr">
              <a:buNone/>
              <a:defRPr>
                <a:solidFill>
                  <a:schemeClr val="tx1">
                    <a:tint val="75000"/>
                  </a:schemeClr>
                </a:solidFill>
              </a:defRPr>
            </a:lvl7pPr>
            <a:lvl8pPr marL="3804275" indent="0" algn="ctr">
              <a:buNone/>
              <a:defRPr>
                <a:solidFill>
                  <a:schemeClr val="tx1">
                    <a:tint val="75000"/>
                  </a:schemeClr>
                </a:solidFill>
              </a:defRPr>
            </a:lvl8pPr>
            <a:lvl9pPr marL="4347739"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2013</a:t>
            </a:r>
          </a:p>
        </p:txBody>
      </p:sp>
      <p:sp>
        <p:nvSpPr>
          <p:cNvPr id="9" name="Title 1"/>
          <p:cNvSpPr>
            <a:spLocks noGrp="1"/>
          </p:cNvSpPr>
          <p:nvPr>
            <p:ph type="ctrTitle" hasCustomPrompt="1"/>
          </p:nvPr>
        </p:nvSpPr>
        <p:spPr bwMode="gray">
          <a:xfrm>
            <a:off x="468005" y="324075"/>
            <a:ext cx="11257200" cy="1107996"/>
          </a:xfrm>
        </p:spPr>
        <p:txBody>
          <a:bodyPr anchor="t" anchorCtr="0">
            <a:noAutofit/>
          </a:bodyPr>
          <a:lstStyle>
            <a:lvl1pPr>
              <a:defRPr sz="3600">
                <a:solidFill>
                  <a:sysClr val="windowText" lastClr="000000"/>
                </a:solidFill>
                <a:latin typeface="+mj-lt"/>
              </a:defRPr>
            </a:lvl1pPr>
          </a:lstStyle>
          <a:p>
            <a:r>
              <a:rPr lang="en-US" sz="3600" dirty="0" smtClean="0"/>
              <a:t>Alternate Presentation Title</a:t>
            </a:r>
            <a:br>
              <a:rPr lang="en-US" sz="3600" dirty="0" smtClean="0"/>
            </a:br>
            <a:r>
              <a:rPr lang="en-US" sz="3600" dirty="0" smtClean="0"/>
              <a:t>Breaks to Two Lines</a:t>
            </a:r>
            <a:endParaRPr lang="de-DE" dirty="0"/>
          </a:p>
        </p:txBody>
      </p:sp>
      <p:pic>
        <p:nvPicPr>
          <p:cNvPr id="11" name="Picture 10"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5457" y="6083741"/>
            <a:ext cx="913247" cy="453600"/>
          </a:xfrm>
          <a:prstGeom prst="rect">
            <a:avLst/>
          </a:prstGeom>
          <a:noFill/>
          <a:ln>
            <a:noFill/>
          </a:ln>
        </p:spPr>
      </p:pic>
    </p:spTree>
    <p:extLst>
      <p:ext uri="{BB962C8B-B14F-4D97-AF65-F5344CB8AC3E}">
        <p14:creationId xmlns:p14="http://schemas.microsoft.com/office/powerpoint/2010/main" val="311152494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itle - shor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68005" y="324075"/>
            <a:ext cx="11257200" cy="923330"/>
          </a:xfrm>
        </p:spPr>
        <p:txBody>
          <a:bodyPr anchor="t" anchorCtr="0">
            <a:noAutofit/>
          </a:bodyPr>
          <a:lstStyle>
            <a:lvl1pPr>
              <a:defRPr sz="6000">
                <a:solidFill>
                  <a:schemeClr val="tx1"/>
                </a:solidFill>
              </a:defRPr>
            </a:lvl1pPr>
          </a:lstStyle>
          <a:p>
            <a:r>
              <a:rPr lang="en-US" dirty="0" smtClean="0"/>
              <a:t>Short Presentation Title</a:t>
            </a:r>
            <a:endParaRPr lang="en-US" dirty="0"/>
          </a:p>
        </p:txBody>
      </p:sp>
      <p:sp>
        <p:nvSpPr>
          <p:cNvPr id="6" name="Subtitle 2"/>
          <p:cNvSpPr>
            <a:spLocks noGrp="1"/>
          </p:cNvSpPr>
          <p:nvPr>
            <p:ph type="subTitle" idx="1" hasCustomPrompt="1"/>
          </p:nvPr>
        </p:nvSpPr>
        <p:spPr bwMode="gray">
          <a:xfrm>
            <a:off x="468005" y="1500218"/>
            <a:ext cx="11257200" cy="584775"/>
          </a:xfrm>
        </p:spPr>
        <p:txBody>
          <a:bodyPr anchor="t" anchorCtr="0">
            <a:noAutofit/>
          </a:bodyPr>
          <a:lstStyle>
            <a:lvl1pPr marL="0" marR="0" indent="0" algn="l" defTabSz="1086936" rtl="0" eaLnBrk="1" fontAlgn="auto" latinLnBrk="0" hangingPunct="1">
              <a:lnSpc>
                <a:spcPct val="100000"/>
              </a:lnSpc>
              <a:spcBef>
                <a:spcPts val="0"/>
              </a:spcBef>
              <a:spcAft>
                <a:spcPts val="0"/>
              </a:spcAft>
              <a:buClr>
                <a:schemeClr val="accent1"/>
              </a:buClr>
              <a:buSzPct val="80000"/>
              <a:buFontTx/>
              <a:buNone/>
              <a:tabLst/>
              <a:defRPr sz="2000" b="0">
                <a:solidFill>
                  <a:sysClr val="windowText" lastClr="000000"/>
                </a:solidFill>
              </a:defRPr>
            </a:lvl1pPr>
            <a:lvl2pPr marL="543469" indent="0" algn="ctr">
              <a:buNone/>
              <a:defRPr>
                <a:solidFill>
                  <a:schemeClr val="tx1">
                    <a:tint val="75000"/>
                  </a:schemeClr>
                </a:solidFill>
              </a:defRPr>
            </a:lvl2pPr>
            <a:lvl3pPr marL="1086936" indent="0" algn="ctr">
              <a:buNone/>
              <a:defRPr>
                <a:solidFill>
                  <a:schemeClr val="tx1">
                    <a:tint val="75000"/>
                  </a:schemeClr>
                </a:solidFill>
              </a:defRPr>
            </a:lvl3pPr>
            <a:lvl4pPr marL="1630402" indent="0" algn="ctr">
              <a:buNone/>
              <a:defRPr>
                <a:solidFill>
                  <a:schemeClr val="tx1">
                    <a:tint val="75000"/>
                  </a:schemeClr>
                </a:solidFill>
              </a:defRPr>
            </a:lvl4pPr>
            <a:lvl5pPr marL="2173872" indent="0" algn="ctr">
              <a:buNone/>
              <a:defRPr>
                <a:solidFill>
                  <a:schemeClr val="tx1">
                    <a:tint val="75000"/>
                  </a:schemeClr>
                </a:solidFill>
              </a:defRPr>
            </a:lvl5pPr>
            <a:lvl6pPr marL="2717337" indent="0" algn="ctr">
              <a:buNone/>
              <a:defRPr>
                <a:solidFill>
                  <a:schemeClr val="tx1">
                    <a:tint val="75000"/>
                  </a:schemeClr>
                </a:solidFill>
              </a:defRPr>
            </a:lvl6pPr>
            <a:lvl7pPr marL="3260806" indent="0" algn="ctr">
              <a:buNone/>
              <a:defRPr>
                <a:solidFill>
                  <a:schemeClr val="tx1">
                    <a:tint val="75000"/>
                  </a:schemeClr>
                </a:solidFill>
              </a:defRPr>
            </a:lvl7pPr>
            <a:lvl8pPr marL="3804275" indent="0" algn="ctr">
              <a:buNone/>
              <a:defRPr>
                <a:solidFill>
                  <a:schemeClr val="tx1">
                    <a:tint val="75000"/>
                  </a:schemeClr>
                </a:solidFill>
              </a:defRPr>
            </a:lvl8pPr>
            <a:lvl9pPr marL="4347739"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2013</a:t>
            </a:r>
          </a:p>
        </p:txBody>
      </p:sp>
      <p:pic>
        <p:nvPicPr>
          <p:cNvPr id="7" name="Picture 6"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5457" y="6083741"/>
            <a:ext cx="913247" cy="453600"/>
          </a:xfrm>
          <a:prstGeom prst="rect">
            <a:avLst/>
          </a:prstGeom>
          <a:noFill/>
          <a:ln>
            <a:noFill/>
          </a:ln>
        </p:spPr>
      </p:pic>
    </p:spTree>
    <p:extLst>
      <p:ext uri="{BB962C8B-B14F-4D97-AF65-F5344CB8AC3E}">
        <p14:creationId xmlns:p14="http://schemas.microsoft.com/office/powerpoint/2010/main" val="231807278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Title - two lines">
    <p:bg>
      <p:bgPr>
        <a:solidFill>
          <a:schemeClr val="accent1"/>
        </a:solidFill>
        <a:effectLst/>
      </p:bgPr>
    </p:bg>
    <p:spTree>
      <p:nvGrpSpPr>
        <p:cNvPr id="1" name=""/>
        <p:cNvGrpSpPr/>
        <p:nvPr/>
      </p:nvGrpSpPr>
      <p:grpSpPr>
        <a:xfrm>
          <a:off x="0" y="0"/>
          <a:ext cx="0" cy="0"/>
          <a:chOff x="0" y="0"/>
          <a:chExt cx="0" cy="0"/>
        </a:xfrm>
      </p:grpSpPr>
      <p:sp>
        <p:nvSpPr>
          <p:cNvPr id="6" name="Subtitle 2"/>
          <p:cNvSpPr>
            <a:spLocks noGrp="1"/>
          </p:cNvSpPr>
          <p:nvPr>
            <p:ph type="subTitle" idx="1" hasCustomPrompt="1"/>
          </p:nvPr>
        </p:nvSpPr>
        <p:spPr bwMode="gray">
          <a:xfrm>
            <a:off x="468005" y="1500218"/>
            <a:ext cx="11257200" cy="584775"/>
          </a:xfrm>
        </p:spPr>
        <p:txBody>
          <a:bodyPr anchor="t" anchorCtr="0">
            <a:noAutofit/>
          </a:bodyPr>
          <a:lstStyle>
            <a:lvl1pPr marL="0" marR="0" indent="0" algn="l" defTabSz="1086936" rtl="0" eaLnBrk="1" fontAlgn="auto" latinLnBrk="0" hangingPunct="1">
              <a:lnSpc>
                <a:spcPct val="100000"/>
              </a:lnSpc>
              <a:spcBef>
                <a:spcPts val="0"/>
              </a:spcBef>
              <a:spcAft>
                <a:spcPts val="0"/>
              </a:spcAft>
              <a:buClr>
                <a:schemeClr val="accent1"/>
              </a:buClr>
              <a:buSzPct val="80000"/>
              <a:buFontTx/>
              <a:buNone/>
              <a:tabLst/>
              <a:defRPr sz="2000" b="0">
                <a:solidFill>
                  <a:sysClr val="windowText" lastClr="000000"/>
                </a:solidFill>
              </a:defRPr>
            </a:lvl1pPr>
            <a:lvl2pPr marL="543469" indent="0" algn="ctr">
              <a:buNone/>
              <a:defRPr>
                <a:solidFill>
                  <a:schemeClr val="tx1">
                    <a:tint val="75000"/>
                  </a:schemeClr>
                </a:solidFill>
              </a:defRPr>
            </a:lvl2pPr>
            <a:lvl3pPr marL="1086936" indent="0" algn="ctr">
              <a:buNone/>
              <a:defRPr>
                <a:solidFill>
                  <a:schemeClr val="tx1">
                    <a:tint val="75000"/>
                  </a:schemeClr>
                </a:solidFill>
              </a:defRPr>
            </a:lvl3pPr>
            <a:lvl4pPr marL="1630402" indent="0" algn="ctr">
              <a:buNone/>
              <a:defRPr>
                <a:solidFill>
                  <a:schemeClr val="tx1">
                    <a:tint val="75000"/>
                  </a:schemeClr>
                </a:solidFill>
              </a:defRPr>
            </a:lvl4pPr>
            <a:lvl5pPr marL="2173872" indent="0" algn="ctr">
              <a:buNone/>
              <a:defRPr>
                <a:solidFill>
                  <a:schemeClr val="tx1">
                    <a:tint val="75000"/>
                  </a:schemeClr>
                </a:solidFill>
              </a:defRPr>
            </a:lvl5pPr>
            <a:lvl6pPr marL="2717337" indent="0" algn="ctr">
              <a:buNone/>
              <a:defRPr>
                <a:solidFill>
                  <a:schemeClr val="tx1">
                    <a:tint val="75000"/>
                  </a:schemeClr>
                </a:solidFill>
              </a:defRPr>
            </a:lvl6pPr>
            <a:lvl7pPr marL="3260806" indent="0" algn="ctr">
              <a:buNone/>
              <a:defRPr>
                <a:solidFill>
                  <a:schemeClr val="tx1">
                    <a:tint val="75000"/>
                  </a:schemeClr>
                </a:solidFill>
              </a:defRPr>
            </a:lvl7pPr>
            <a:lvl8pPr marL="3804275" indent="0" algn="ctr">
              <a:buNone/>
              <a:defRPr>
                <a:solidFill>
                  <a:schemeClr val="tx1">
                    <a:tint val="75000"/>
                  </a:schemeClr>
                </a:solidFill>
              </a:defRPr>
            </a:lvl8pPr>
            <a:lvl9pPr marL="4347739"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2013</a:t>
            </a:r>
          </a:p>
        </p:txBody>
      </p:sp>
      <p:sp>
        <p:nvSpPr>
          <p:cNvPr id="9" name="Title 1"/>
          <p:cNvSpPr>
            <a:spLocks noGrp="1"/>
          </p:cNvSpPr>
          <p:nvPr>
            <p:ph type="ctrTitle" hasCustomPrompt="1"/>
          </p:nvPr>
        </p:nvSpPr>
        <p:spPr bwMode="gray">
          <a:xfrm>
            <a:off x="468005" y="324075"/>
            <a:ext cx="11257200" cy="1107996"/>
          </a:xfrm>
        </p:spPr>
        <p:txBody>
          <a:bodyPr anchor="t" anchorCtr="0">
            <a:noAutofit/>
          </a:bodyPr>
          <a:lstStyle>
            <a:lvl1pPr>
              <a:defRPr sz="3600">
                <a:solidFill>
                  <a:sysClr val="windowText" lastClr="000000"/>
                </a:solidFill>
                <a:latin typeface="+mj-lt"/>
              </a:defRPr>
            </a:lvl1pPr>
          </a:lstStyle>
          <a:p>
            <a:r>
              <a:rPr lang="en-US" sz="3600" dirty="0" smtClean="0"/>
              <a:t>Alternate Presentation Title</a:t>
            </a:r>
            <a:br>
              <a:rPr lang="en-US" sz="3600" dirty="0" smtClean="0"/>
            </a:br>
            <a:r>
              <a:rPr lang="en-US" sz="3600" dirty="0" smtClean="0"/>
              <a:t>Breaks to Two Lines</a:t>
            </a:r>
            <a:endParaRPr lang="de-DE" dirty="0"/>
          </a:p>
        </p:txBody>
      </p:sp>
      <p:pic>
        <p:nvPicPr>
          <p:cNvPr id="7" name="Picture 6"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5457" y="6083741"/>
            <a:ext cx="913247" cy="453600"/>
          </a:xfrm>
          <a:prstGeom prst="rect">
            <a:avLst/>
          </a:prstGeom>
          <a:noFill/>
          <a:ln>
            <a:noFill/>
          </a:ln>
        </p:spPr>
      </p:pic>
    </p:spTree>
    <p:extLst>
      <p:ext uri="{BB962C8B-B14F-4D97-AF65-F5344CB8AC3E}">
        <p14:creationId xmlns:p14="http://schemas.microsoft.com/office/powerpoint/2010/main" val="15763251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 shor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75"/>
            <a:ext cx="10620000" cy="923330"/>
          </a:xfrm>
        </p:spPr>
        <p:txBody>
          <a:bodyPr anchor="t" anchorCtr="0">
            <a:noAutofit/>
          </a:bodyPr>
          <a:lstStyle>
            <a:lvl1pPr>
              <a:defRPr sz="6000">
                <a:solidFill>
                  <a:schemeClr val="tx1"/>
                </a:solidFill>
              </a:defRPr>
            </a:lvl1pPr>
          </a:lstStyle>
          <a:p>
            <a:r>
              <a:rPr lang="en-US" dirty="0" smtClean="0"/>
              <a:t>Short Presentation Title</a:t>
            </a:r>
            <a:endParaRPr lang="en-US" dirty="0"/>
          </a:p>
        </p:txBody>
      </p:sp>
      <p:sp>
        <p:nvSpPr>
          <p:cNvPr id="6" name="Subtitle 2"/>
          <p:cNvSpPr>
            <a:spLocks noGrp="1"/>
          </p:cNvSpPr>
          <p:nvPr>
            <p:ph type="subTitle" idx="1" hasCustomPrompt="1"/>
          </p:nvPr>
        </p:nvSpPr>
        <p:spPr bwMode="gray">
          <a:xfrm>
            <a:off x="324000" y="1540800"/>
            <a:ext cx="10620000" cy="553998"/>
          </a:xfrm>
        </p:spPr>
        <p:txBody>
          <a:bodyPr anchor="b" anchorCtr="0">
            <a:spAutoFit/>
          </a:bodyPr>
          <a:lstStyle>
            <a:lvl1pPr marL="0" marR="0" indent="0" algn="l" defTabSz="1088776" rtl="0" eaLnBrk="1" fontAlgn="auto" latinLnBrk="0" hangingPunct="1">
              <a:lnSpc>
                <a:spcPct val="100000"/>
              </a:lnSpc>
              <a:spcBef>
                <a:spcPts val="0"/>
              </a:spcBef>
              <a:spcAft>
                <a:spcPts val="0"/>
              </a:spcAft>
              <a:buClr>
                <a:schemeClr val="accent1"/>
              </a:buClr>
              <a:buSzPct val="80000"/>
              <a:buFontTx/>
              <a:buNone/>
              <a:tabLst/>
              <a:defRPr sz="1800" b="0">
                <a:solidFill>
                  <a:schemeClr val="tx1"/>
                </a:solidFill>
              </a:defRPr>
            </a:lvl1pPr>
            <a:lvl2pPr marL="544388" indent="0" algn="ctr">
              <a:buNone/>
              <a:defRPr>
                <a:solidFill>
                  <a:schemeClr val="tx1">
                    <a:tint val="75000"/>
                  </a:schemeClr>
                </a:solidFill>
              </a:defRPr>
            </a:lvl2pPr>
            <a:lvl3pPr marL="1088776" indent="0" algn="ctr">
              <a:buNone/>
              <a:defRPr>
                <a:solidFill>
                  <a:schemeClr val="tx1">
                    <a:tint val="75000"/>
                  </a:schemeClr>
                </a:solidFill>
              </a:defRPr>
            </a:lvl3pPr>
            <a:lvl4pPr marL="1633164" indent="0" algn="ctr">
              <a:buNone/>
              <a:defRPr>
                <a:solidFill>
                  <a:schemeClr val="tx1">
                    <a:tint val="75000"/>
                  </a:schemeClr>
                </a:solidFill>
              </a:defRPr>
            </a:lvl4pPr>
            <a:lvl5pPr marL="2177552" indent="0" algn="ctr">
              <a:buNone/>
              <a:defRPr>
                <a:solidFill>
                  <a:schemeClr val="tx1">
                    <a:tint val="75000"/>
                  </a:schemeClr>
                </a:solidFill>
              </a:defRPr>
            </a:lvl5pPr>
            <a:lvl6pPr marL="2721940" indent="0" algn="ctr">
              <a:buNone/>
              <a:defRPr>
                <a:solidFill>
                  <a:schemeClr val="tx1">
                    <a:tint val="75000"/>
                  </a:schemeClr>
                </a:solidFill>
              </a:defRPr>
            </a:lvl6pPr>
            <a:lvl7pPr marL="3266328" indent="0" algn="ctr">
              <a:buNone/>
              <a:defRPr>
                <a:solidFill>
                  <a:schemeClr val="tx1">
                    <a:tint val="75000"/>
                  </a:schemeClr>
                </a:solidFill>
              </a:defRPr>
            </a:lvl7pPr>
            <a:lvl8pPr marL="3810716" indent="0" algn="ctr">
              <a:buNone/>
              <a:defRPr>
                <a:solidFill>
                  <a:schemeClr val="tx1">
                    <a:tint val="75000"/>
                  </a:schemeClr>
                </a:solidFill>
              </a:defRPr>
            </a:lvl8pPr>
            <a:lvl9pPr marL="4355104" indent="0" algn="ctr">
              <a:buNone/>
              <a:defRPr>
                <a:solidFill>
                  <a:schemeClr val="tx1">
                    <a:tint val="75000"/>
                  </a:schemeClr>
                </a:solidFill>
              </a:defRPr>
            </a:lvl9pPr>
          </a:lstStyle>
          <a:p>
            <a:r>
              <a:rPr lang="en-US" dirty="0" smtClean="0"/>
              <a:t>Speaker’s Name, SAP (delete if not needed)</a:t>
            </a:r>
            <a:br>
              <a:rPr lang="en-US" dirty="0" smtClean="0"/>
            </a:br>
            <a:r>
              <a:rPr lang="en-US" dirty="0" smtClean="0"/>
              <a:t>Month 00, 2016</a:t>
            </a:r>
          </a:p>
        </p:txBody>
      </p:sp>
      <p:sp>
        <p:nvSpPr>
          <p:cNvPr id="5" name="Rectangle 4"/>
          <p:cNvSpPr/>
          <p:nvPr userDrawn="1"/>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5438" y="6083728"/>
            <a:ext cx="916759" cy="453600"/>
          </a:xfrm>
          <a:prstGeom prst="rect">
            <a:avLst/>
          </a:prstGeom>
        </p:spPr>
      </p:pic>
    </p:spTree>
    <p:extLst>
      <p:ext uri="{BB962C8B-B14F-4D97-AF65-F5344CB8AC3E}">
        <p14:creationId xmlns:p14="http://schemas.microsoft.com/office/powerpoint/2010/main" val="122184151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001" y="16"/>
            <a:ext cx="11545200" cy="2296057"/>
          </a:xfrm>
          <a:prstGeom prst="rect">
            <a:avLst/>
          </a:prstGeom>
          <a:solidFill>
            <a:schemeClr val="accent1"/>
          </a:solidFill>
          <a:ln w="9525" algn="ctr">
            <a:noFill/>
            <a:miter lim="800000"/>
            <a:headEnd/>
            <a:tailEnd/>
          </a:ln>
        </p:spPr>
        <p:txBody>
          <a:bodyPr lIns="106978" tIns="85584" rIns="106978" bIns="85584" rtlCol="0" anchor="ctr"/>
          <a:lstStyle/>
          <a:p>
            <a:pPr algn="ctr" defTabSz="1086936" fontAlgn="base">
              <a:spcBef>
                <a:spcPct val="50000"/>
              </a:spcBef>
              <a:spcAft>
                <a:spcPct val="0"/>
              </a:spcAft>
              <a:buClr>
                <a:srgbClr val="F0AB00"/>
              </a:buClr>
              <a:buSzPct val="80000"/>
            </a:pPr>
            <a:endParaRPr lang="en-US" sz="1900" kern="0" dirty="0" err="1" smtClean="0">
              <a:solidFill>
                <a:srgbClr val="000000"/>
              </a:solidFill>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1" y="2444966"/>
            <a:ext cx="11545200" cy="923330"/>
          </a:xfrm>
        </p:spPr>
        <p:txBody>
          <a:bodyPr anchor="t" anchorCtr="0">
            <a:noAutofit/>
          </a:bodyPr>
          <a:lstStyle>
            <a:lvl1pPr>
              <a:defRPr sz="6000">
                <a:solidFill>
                  <a:schemeClr val="tx1"/>
                </a:solidFill>
                <a:latin typeface="+mj-lt"/>
              </a:defRPr>
            </a:lvl1pPr>
          </a:lstStyle>
          <a:p>
            <a:r>
              <a:rPr lang="en-US" dirty="0" smtClean="0"/>
              <a:t>Divider page</a:t>
            </a:r>
            <a:endParaRPr lang="de-DE" dirty="0"/>
          </a:p>
        </p:txBody>
      </p:sp>
      <p:sp>
        <p:nvSpPr>
          <p:cNvPr id="93" name="Text Placeholder 92"/>
          <p:cNvSpPr>
            <a:spLocks noGrp="1"/>
          </p:cNvSpPr>
          <p:nvPr>
            <p:ph type="body" sz="quarter" idx="10" hasCustomPrompt="1"/>
          </p:nvPr>
        </p:nvSpPr>
        <p:spPr>
          <a:xfrm>
            <a:off x="324001" y="3507228"/>
            <a:ext cx="11545200" cy="620857"/>
          </a:xfrm>
        </p:spPr>
        <p:txBody>
          <a:bodyPr/>
          <a:lstStyle>
            <a:lvl1pPr>
              <a:spcBef>
                <a:spcPts val="1429"/>
              </a:spcBef>
              <a:defRPr sz="1900" b="0"/>
            </a:lvl1pPr>
          </a:lstStyle>
          <a:p>
            <a:r>
              <a:rPr lang="en-US" dirty="0" smtClean="0"/>
              <a:t>Subtitle if needed</a:t>
            </a:r>
          </a:p>
        </p:txBody>
      </p:sp>
      <p:pic>
        <p:nvPicPr>
          <p:cNvPr id="6" name="Picture 5"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5457" y="6083741"/>
            <a:ext cx="913247" cy="453600"/>
          </a:xfrm>
          <a:prstGeom prst="rect">
            <a:avLst/>
          </a:prstGeom>
          <a:noFill/>
          <a:ln>
            <a:noFill/>
          </a:ln>
        </p:spPr>
      </p:pic>
    </p:spTree>
    <p:extLst>
      <p:ext uri="{BB962C8B-B14F-4D97-AF65-F5344CB8AC3E}">
        <p14:creationId xmlns:p14="http://schemas.microsoft.com/office/powerpoint/2010/main" val="1375980752"/>
      </p:ext>
    </p:extLst>
  </p:cSld>
  <p:clrMapOvr>
    <a:overrideClrMapping bg1="lt1" tx1="dk1" bg2="lt2" tx2="dk2" accent1="accent1" accent2="accent2" accent3="accent3" accent4="accent4" accent5="accent5" accent6="accent6" hlink="hlink" folHlink="folHlink"/>
  </p:clrMapOvr>
  <p:hf sldNum="0"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1" y="162038"/>
            <a:ext cx="11545200" cy="2135294"/>
          </a:xfrm>
          <a:solidFill>
            <a:schemeClr val="bg1">
              <a:lumMod val="95000"/>
            </a:schemeClr>
          </a:solidFill>
        </p:spPr>
        <p:txBody>
          <a:bodyPr tIns="599100" anchor="t" anchorCtr="0"/>
          <a:lstStyle>
            <a:lvl1pPr algn="ctr">
              <a:defRPr b="0"/>
            </a:lvl1pPr>
          </a:lstStyle>
          <a:p>
            <a:r>
              <a:rPr lang="en-US" smtClean="0"/>
              <a:t>Click icon to add picture</a:t>
            </a:r>
            <a:endParaRPr lang="en-US"/>
          </a:p>
        </p:txBody>
      </p:sp>
      <p:sp>
        <p:nvSpPr>
          <p:cNvPr id="2" name="Title 1"/>
          <p:cNvSpPr>
            <a:spLocks noGrp="1"/>
          </p:cNvSpPr>
          <p:nvPr>
            <p:ph type="ctrTitle" hasCustomPrompt="1"/>
          </p:nvPr>
        </p:nvSpPr>
        <p:spPr bwMode="gray">
          <a:xfrm>
            <a:off x="324001" y="2444966"/>
            <a:ext cx="11545200" cy="923330"/>
          </a:xfrm>
        </p:spPr>
        <p:txBody>
          <a:bodyPr anchor="t" anchorCtr="0">
            <a:noAutofit/>
          </a:bodyPr>
          <a:lstStyle>
            <a:lvl1pPr>
              <a:defRPr sz="6000">
                <a:solidFill>
                  <a:schemeClr val="tx1"/>
                </a:solidFill>
                <a:latin typeface="+mj-lt"/>
              </a:defRPr>
            </a:lvl1pPr>
          </a:lstStyle>
          <a:p>
            <a:r>
              <a:rPr lang="en-US" dirty="0" smtClean="0"/>
              <a:t>Divider page</a:t>
            </a:r>
            <a:endParaRPr lang="de-DE" dirty="0"/>
          </a:p>
        </p:txBody>
      </p:sp>
      <p:sp>
        <p:nvSpPr>
          <p:cNvPr id="12" name="Rectangle 11"/>
          <p:cNvSpPr/>
          <p:nvPr userDrawn="1"/>
        </p:nvSpPr>
        <p:spPr bwMode="gray">
          <a:xfrm>
            <a:off x="324001" y="0"/>
            <a:ext cx="11545200" cy="162038"/>
          </a:xfrm>
          <a:prstGeom prst="rect">
            <a:avLst/>
          </a:prstGeom>
          <a:solidFill>
            <a:schemeClr val="accent1"/>
          </a:solidFill>
          <a:ln w="9525" algn="ctr">
            <a:noFill/>
            <a:miter lim="800000"/>
            <a:headEnd/>
            <a:tailEnd/>
          </a:ln>
        </p:spPr>
        <p:txBody>
          <a:bodyPr lIns="106978" tIns="85584" rIns="106978" bIns="85584" rtlCol="0" anchor="ctr"/>
          <a:lstStyle/>
          <a:p>
            <a:pPr algn="ctr" defTabSz="1086936" fontAlgn="base">
              <a:spcBef>
                <a:spcPct val="50000"/>
              </a:spcBef>
              <a:spcAft>
                <a:spcPct val="0"/>
              </a:spcAft>
              <a:buClr>
                <a:srgbClr val="F0AB00"/>
              </a:buClr>
              <a:buSzPct val="80000"/>
            </a:pPr>
            <a:endParaRPr lang="en-US" sz="1900" kern="0" dirty="0" err="1" smtClean="0">
              <a:solidFill>
                <a:srgbClr val="000000"/>
              </a:solidFill>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1" y="3507228"/>
            <a:ext cx="11545200" cy="620857"/>
          </a:xfrm>
        </p:spPr>
        <p:txBody>
          <a:bodyPr/>
          <a:lstStyle>
            <a:lvl1pPr>
              <a:spcBef>
                <a:spcPts val="1429"/>
              </a:spcBef>
              <a:defRPr sz="1900" b="0"/>
            </a:lvl1pPr>
          </a:lstStyle>
          <a:p>
            <a:r>
              <a:rPr lang="en-US" dirty="0" smtClean="0"/>
              <a:t>Subtitle if needed</a:t>
            </a:r>
          </a:p>
        </p:txBody>
      </p:sp>
      <p:pic>
        <p:nvPicPr>
          <p:cNvPr id="7" name="Picture 6"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5457" y="6083741"/>
            <a:ext cx="913247" cy="453600"/>
          </a:xfrm>
          <a:prstGeom prst="rect">
            <a:avLst/>
          </a:prstGeom>
          <a:noFill/>
          <a:ln>
            <a:noFill/>
          </a:ln>
        </p:spPr>
      </p:pic>
    </p:spTree>
    <p:extLst>
      <p:ext uri="{BB962C8B-B14F-4D97-AF65-F5344CB8AC3E}">
        <p14:creationId xmlns:p14="http://schemas.microsoft.com/office/powerpoint/2010/main" val="2178770457"/>
      </p:ext>
    </p:extLst>
  </p:cSld>
  <p:clrMapOvr>
    <a:overrideClrMapping bg1="lt1" tx1="dk1" bg2="lt2" tx2="dk2" accent1="accent1" accent2="accent2" accent3="accent3" accent4="accent4" accent5="accent5" accent6="accent6" hlink="hlink" folHlink="folHlink"/>
  </p:clrMapOvr>
  <p:hf sldNum="0" hdr="0" ftr="0" dt="0"/>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1" y="2444966"/>
            <a:ext cx="11545200" cy="923330"/>
          </a:xfrm>
        </p:spPr>
        <p:txBody>
          <a:bodyPr anchor="t" anchorCtr="0">
            <a:noAutofit/>
          </a:bodyPr>
          <a:lstStyle>
            <a:lvl1pPr>
              <a:defRPr sz="6000">
                <a:solidFill>
                  <a:schemeClr val="tx1"/>
                </a:solidFill>
                <a:latin typeface="+mj-lt"/>
              </a:defRPr>
            </a:lvl1pPr>
          </a:lstStyle>
          <a:p>
            <a:r>
              <a:rPr lang="en-US" dirty="0" smtClean="0"/>
              <a:t>Thank you</a:t>
            </a:r>
            <a:endParaRPr lang="de-DE" dirty="0"/>
          </a:p>
        </p:txBody>
      </p:sp>
      <p:sp>
        <p:nvSpPr>
          <p:cNvPr id="12" name="Rectangle 11"/>
          <p:cNvSpPr/>
          <p:nvPr userDrawn="1"/>
        </p:nvSpPr>
        <p:spPr bwMode="gray">
          <a:xfrm>
            <a:off x="324001" y="0"/>
            <a:ext cx="11545200" cy="162038"/>
          </a:xfrm>
          <a:prstGeom prst="rect">
            <a:avLst/>
          </a:prstGeom>
          <a:solidFill>
            <a:schemeClr val="accent1"/>
          </a:solidFill>
          <a:ln w="9525" algn="ctr">
            <a:noFill/>
            <a:miter lim="800000"/>
            <a:headEnd/>
            <a:tailEnd/>
          </a:ln>
        </p:spPr>
        <p:txBody>
          <a:bodyPr lIns="106978" tIns="85584" rIns="106978" bIns="85584" rtlCol="0" anchor="ctr"/>
          <a:lstStyle/>
          <a:p>
            <a:pPr algn="ctr" defTabSz="1086936" fontAlgn="base">
              <a:spcBef>
                <a:spcPct val="50000"/>
              </a:spcBef>
              <a:spcAft>
                <a:spcPct val="0"/>
              </a:spcAft>
              <a:buClr>
                <a:srgbClr val="F0AB00"/>
              </a:buClr>
              <a:buSzPct val="80000"/>
            </a:pPr>
            <a:endParaRPr lang="en-US" sz="1900" kern="0" dirty="0" err="1" smtClean="0">
              <a:solidFill>
                <a:srgbClr val="000000"/>
              </a:solidFill>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1" y="4236478"/>
            <a:ext cx="11545200" cy="1846659"/>
          </a:xfrm>
        </p:spPr>
        <p:txBody>
          <a:bodyPr anchor="b" anchorCtr="0">
            <a:noAutofit/>
          </a:bodyPr>
          <a:lstStyle>
            <a:lvl1pPr>
              <a:spcBef>
                <a:spcPts val="0"/>
              </a:spcBef>
              <a:defRPr sz="2000" b="0"/>
            </a:lvl1pPr>
          </a:lstStyle>
          <a:p>
            <a:r>
              <a:rPr lang="en-US" dirty="0" smtClean="0"/>
              <a:t>Contact information:</a:t>
            </a:r>
          </a:p>
          <a:p>
            <a:endParaRPr lang="en-US" dirty="0" smtClean="0"/>
          </a:p>
          <a:p>
            <a:r>
              <a:rPr lang="en-US" dirty="0" smtClean="0"/>
              <a:t>F name MI. L name</a:t>
            </a:r>
          </a:p>
          <a:p>
            <a:r>
              <a:rPr lang="en-US" dirty="0" smtClean="0"/>
              <a:t>Title</a:t>
            </a:r>
          </a:p>
          <a:p>
            <a:r>
              <a:rPr lang="en-US" dirty="0" smtClean="0"/>
              <a:t>Address</a:t>
            </a:r>
          </a:p>
          <a:p>
            <a:r>
              <a:rPr lang="en-US" dirty="0" smtClean="0"/>
              <a:t>Phone number</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478741"/>
            <a:ext cx="1826494" cy="907200"/>
          </a:xfrm>
          <a:prstGeom prst="rect">
            <a:avLst/>
          </a:prstGeom>
          <a:noFill/>
          <a:ln>
            <a:noFill/>
          </a:ln>
        </p:spPr>
      </p:pic>
      <p:sp>
        <p:nvSpPr>
          <p:cNvPr id="6" name="TextBox 5"/>
          <p:cNvSpPr txBox="1"/>
          <p:nvPr userDrawn="1"/>
        </p:nvSpPr>
        <p:spPr bwMode="black">
          <a:xfrm>
            <a:off x="324002" y="6622344"/>
            <a:ext cx="3688510" cy="153888"/>
          </a:xfrm>
          <a:prstGeom prst="rect">
            <a:avLst/>
          </a:prstGeom>
          <a:noFill/>
        </p:spPr>
        <p:txBody>
          <a:bodyPr wrap="none" lIns="0" tIns="0" rIns="0" bIns="0" rtlCol="0">
            <a:spAutoFit/>
          </a:bodyPr>
          <a:lstStyle/>
          <a:p>
            <a:pPr marL="158512" indent="-158512" defTabSz="1086936">
              <a:buClr>
                <a:srgbClr val="000000"/>
              </a:buClr>
              <a:buFont typeface="Arial" pitchFamily="34" charset="0"/>
              <a:buChar char="©"/>
            </a:pPr>
            <a:r>
              <a:rPr lang="en-US" sz="1000" dirty="0" smtClean="0">
                <a:solidFill>
                  <a:srgbClr val="000000"/>
                </a:solidFill>
              </a:rPr>
              <a:t>2016 SAP SE or an SAP affiliate company. All rights reserved.</a:t>
            </a:r>
          </a:p>
        </p:txBody>
      </p:sp>
    </p:spTree>
    <p:extLst>
      <p:ext uri="{BB962C8B-B14F-4D97-AF65-F5344CB8AC3E}">
        <p14:creationId xmlns:p14="http://schemas.microsoft.com/office/powerpoint/2010/main" val="2754248229"/>
      </p:ext>
    </p:extLst>
  </p:cSld>
  <p:clrMapOvr>
    <a:overrideClrMapping bg1="lt1" tx1="dk1" bg2="lt2" tx2="dk2" accent1="accent1" accent2="accent2" accent3="accent3" accent4="accent4" accent5="accent5" accent6="accent6" hlink="hlink" folHlink="folHlink"/>
  </p:clrMapOvr>
  <p:hf sldNum="0" hdr="0" ftr="0" dt="0"/>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&lt;Agenda&gt;</a:t>
            </a:r>
            <a:endParaRPr lang="en-US" dirty="0"/>
          </a:p>
        </p:txBody>
      </p:sp>
      <p:sp>
        <p:nvSpPr>
          <p:cNvPr id="4" name="Text Placeholder 3"/>
          <p:cNvSpPr>
            <a:spLocks noGrp="1"/>
          </p:cNvSpPr>
          <p:nvPr>
            <p:ph type="body" sz="quarter" idx="10" hasCustomPrompt="1"/>
          </p:nvPr>
        </p:nvSpPr>
        <p:spPr>
          <a:xfrm>
            <a:off x="324001" y="1692408"/>
            <a:ext cx="11545200" cy="3832705"/>
          </a:xfrm>
        </p:spPr>
        <p:txBody>
          <a:bodyPr>
            <a:noAutofit/>
          </a:bodyPr>
          <a:lstStyle>
            <a:lvl1pPr marL="0" marR="0" indent="0" algn="l" defTabSz="1086936" rtl="0" eaLnBrk="1" fontAlgn="auto" latinLnBrk="0" hangingPunct="1">
              <a:lnSpc>
                <a:spcPct val="100000"/>
              </a:lnSpc>
              <a:spcBef>
                <a:spcPts val="1200"/>
              </a:spcBef>
              <a:spcAft>
                <a:spcPts val="0"/>
              </a:spcAft>
              <a:buClr>
                <a:schemeClr val="accent1"/>
              </a:buClr>
              <a:buSzPct val="80000"/>
              <a:buFontTx/>
              <a:buNone/>
              <a:tabLst/>
              <a:defRPr sz="2000" b="0"/>
            </a:lvl1pPr>
            <a:lvl2pPr marL="179693" marR="0" indent="-179693" algn="l" defTabSz="1086936" rtl="0" eaLnBrk="1" fontAlgn="auto" latinLnBrk="0" hangingPunct="1">
              <a:lnSpc>
                <a:spcPct val="100000"/>
              </a:lnSpc>
              <a:spcBef>
                <a:spcPts val="600"/>
              </a:spcBef>
              <a:spcAft>
                <a:spcPts val="0"/>
              </a:spcAft>
              <a:buClr>
                <a:schemeClr val="accent1"/>
              </a:buClr>
              <a:buSzPct val="100000"/>
              <a:buFont typeface="Wingdings" pitchFamily="2" charset="2"/>
              <a:buChar char=""/>
              <a:tabLst/>
              <a:defRPr sz="1800"/>
            </a:lvl2pPr>
            <a:lvl3pPr marL="359393" marR="0" indent="-179082" algn="l" defTabSz="1086936" rtl="0" eaLnBrk="1" fontAlgn="auto" latinLnBrk="0" hangingPunct="1">
              <a:lnSpc>
                <a:spcPct val="100000"/>
              </a:lnSpc>
              <a:spcBef>
                <a:spcPts val="400"/>
              </a:spcBef>
              <a:spcAft>
                <a:spcPts val="0"/>
              </a:spcAft>
              <a:buClr>
                <a:schemeClr val="accent2"/>
              </a:buClr>
              <a:buSzPct val="100000"/>
              <a:buFont typeface="Arial" pitchFamily="34" charset="0"/>
              <a:buChar char="–"/>
              <a:tabLst/>
              <a:defRPr sz="1800" baseline="0"/>
            </a:lvl3pPr>
            <a:lvl4pPr marL="539088" marR="0" indent="-179693" algn="l" defTabSz="1086936" rtl="0" eaLnBrk="1" fontAlgn="auto" latinLnBrk="0" hangingPunct="1">
              <a:lnSpc>
                <a:spcPct val="100000"/>
              </a:lnSpc>
              <a:spcBef>
                <a:spcPts val="250"/>
              </a:spcBef>
              <a:spcAft>
                <a:spcPts val="0"/>
              </a:spcAft>
              <a:buClr>
                <a:schemeClr val="accent2"/>
              </a:buClr>
              <a:buSzPct val="100000"/>
              <a:buFont typeface="Courier New" pitchFamily="49" charset="0"/>
              <a:buChar char="o"/>
              <a:tabLst/>
              <a:defRPr sz="1500"/>
            </a:lvl4pPr>
            <a:lvl5pPr>
              <a:buClr>
                <a:schemeClr val="accent2"/>
              </a:buClr>
              <a:buFont typeface="Arial" pitchFamily="34" charset="0"/>
              <a:buChar char="–"/>
              <a:defRPr/>
            </a:lvl5pPr>
          </a:lstStyle>
          <a:p>
            <a:pPr lvl="0"/>
            <a:r>
              <a:rPr lang="en-US" dirty="0" smtClean="0"/>
              <a:t>Agenda Item/Divider Headline</a:t>
            </a:r>
          </a:p>
          <a:p>
            <a:pPr lvl="1"/>
            <a:r>
              <a:rPr lang="en-US" dirty="0" smtClean="0"/>
              <a:t>Details</a:t>
            </a:r>
          </a:p>
          <a:p>
            <a:pPr lvl="2"/>
            <a:r>
              <a:rPr lang="en-US" dirty="0" smtClean="0"/>
              <a:t>Third Level</a:t>
            </a:r>
          </a:p>
          <a:p>
            <a:pPr lvl="3"/>
            <a:r>
              <a:rPr lang="en-US" dirty="0" smtClean="0"/>
              <a:t>Fourth Level</a:t>
            </a:r>
          </a:p>
          <a:p>
            <a:endParaRPr lang="en-US" dirty="0" smtClean="0"/>
          </a:p>
        </p:txBody>
      </p:sp>
    </p:spTree>
    <p:extLst>
      <p:ext uri="{BB962C8B-B14F-4D97-AF65-F5344CB8AC3E}">
        <p14:creationId xmlns:p14="http://schemas.microsoft.com/office/powerpoint/2010/main" val="1291001711"/>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Tree>
    <p:extLst>
      <p:ext uri="{BB962C8B-B14F-4D97-AF65-F5344CB8AC3E}">
        <p14:creationId xmlns:p14="http://schemas.microsoft.com/office/powerpoint/2010/main" val="121944755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1" y="1691078"/>
            <a:ext cx="11545200" cy="4392043"/>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68167879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2407"/>
            <a:ext cx="5662800" cy="4393017"/>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hasCustomPrompt="1"/>
          </p:nvPr>
        </p:nvSpPr>
        <p:spPr>
          <a:xfrm>
            <a:off x="6208016" y="1692407"/>
            <a:ext cx="5662800" cy="4393017"/>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85635431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1" y="324075"/>
            <a:ext cx="11545200" cy="756175"/>
          </a:xfrm>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1" y="1692407"/>
            <a:ext cx="3740400" cy="4393017"/>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hasCustomPrompt="1"/>
          </p:nvPr>
        </p:nvSpPr>
        <p:spPr>
          <a:xfrm>
            <a:off x="8133316" y="1692407"/>
            <a:ext cx="3740400" cy="4393017"/>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3"/>
          <p:cNvSpPr>
            <a:spLocks noGrp="1"/>
          </p:cNvSpPr>
          <p:nvPr>
            <p:ph type="body" sz="quarter" idx="12" hasCustomPrompt="1"/>
          </p:nvPr>
        </p:nvSpPr>
        <p:spPr>
          <a:xfrm>
            <a:off x="4228658" y="1692407"/>
            <a:ext cx="3740400" cy="4393017"/>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28504518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7639056" y="1691095"/>
            <a:ext cx="4232275" cy="4392042"/>
          </a:xfrm>
          <a:solidFill>
            <a:schemeClr val="bg1">
              <a:lumMod val="95000"/>
            </a:schemeClr>
          </a:solidFill>
        </p:spPr>
        <p:txBody>
          <a:bodyPr tIns="1540537" anchor="t" anchorCtr="0"/>
          <a:lstStyle>
            <a:lvl1pPr algn="ctr">
              <a:defRPr b="0"/>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2" y="1691095"/>
            <a:ext cx="7149949" cy="4392042"/>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extLst>
      <p:ext uri="{BB962C8B-B14F-4D97-AF65-F5344CB8AC3E}">
        <p14:creationId xmlns:p14="http://schemas.microsoft.com/office/powerpoint/2010/main" val="77464811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6208016" y="1692408"/>
            <a:ext cx="5662800" cy="4393017"/>
          </a:xfrm>
          <a:solidFill>
            <a:schemeClr val="bg1">
              <a:lumMod val="95000"/>
            </a:schemeClr>
          </a:solidFill>
        </p:spPr>
        <p:txBody>
          <a:bodyPr vert="horz" lIns="0" tIns="1540537" rIns="0" bIns="0" rtlCol="0" anchor="t" anchorCtr="0">
            <a:noAutofit/>
          </a:bodyPr>
          <a:lstStyle>
            <a:lvl1pPr marL="0" indent="0" algn="ctr" defTabSz="1086936" rtl="0" eaLnBrk="1" latinLnBrk="0" hangingPunct="1">
              <a:spcBef>
                <a:spcPts val="1929"/>
              </a:spcBef>
              <a:buClr>
                <a:schemeClr val="accent1"/>
              </a:buClr>
              <a:buSzPct val="80000"/>
              <a:buFontTx/>
              <a:buNone/>
              <a:defRPr lang="de-DE" sz="2100" b="0" kern="1200" dirty="0">
                <a:solidFill>
                  <a:schemeClr val="tx1"/>
                </a:solidFill>
                <a:latin typeface="+mn-lt"/>
                <a:ea typeface="+mn-ea"/>
                <a:cs typeface="+mn-cs"/>
              </a:defRPr>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0" y="1692408"/>
            <a:ext cx="5662800" cy="4393017"/>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extLst>
      <p:ext uri="{BB962C8B-B14F-4D97-AF65-F5344CB8AC3E}">
        <p14:creationId xmlns:p14="http://schemas.microsoft.com/office/powerpoint/2010/main" val="29968070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Title - two lines">
    <p:spTree>
      <p:nvGrpSpPr>
        <p:cNvPr id="1" name=""/>
        <p:cNvGrpSpPr/>
        <p:nvPr/>
      </p:nvGrpSpPr>
      <p:grpSpPr>
        <a:xfrm>
          <a:off x="0" y="0"/>
          <a:ext cx="0" cy="0"/>
          <a:chOff x="0" y="0"/>
          <a:chExt cx="0" cy="0"/>
        </a:xfrm>
      </p:grpSpPr>
      <p:sp>
        <p:nvSpPr>
          <p:cNvPr id="6" name="Subtitle 2"/>
          <p:cNvSpPr>
            <a:spLocks noGrp="1"/>
          </p:cNvSpPr>
          <p:nvPr>
            <p:ph type="subTitle" idx="1" hasCustomPrompt="1"/>
          </p:nvPr>
        </p:nvSpPr>
        <p:spPr bwMode="gray">
          <a:xfrm>
            <a:off x="324000" y="1540800"/>
            <a:ext cx="10620000" cy="553998"/>
          </a:xfrm>
        </p:spPr>
        <p:txBody>
          <a:bodyPr anchor="b" anchorCtr="0">
            <a:spAutoFit/>
          </a:bodyPr>
          <a:lstStyle>
            <a:lvl1pPr marL="0" marR="0" indent="0" algn="l" defTabSz="1088776" rtl="0" eaLnBrk="1" fontAlgn="auto" latinLnBrk="0" hangingPunct="1">
              <a:lnSpc>
                <a:spcPct val="100000"/>
              </a:lnSpc>
              <a:spcBef>
                <a:spcPts val="0"/>
              </a:spcBef>
              <a:spcAft>
                <a:spcPts val="0"/>
              </a:spcAft>
              <a:buClr>
                <a:schemeClr val="accent1"/>
              </a:buClr>
              <a:buSzPct val="80000"/>
              <a:buFontTx/>
              <a:buNone/>
              <a:tabLst/>
              <a:defRPr sz="1800" b="0">
                <a:solidFill>
                  <a:schemeClr val="tx1"/>
                </a:solidFill>
              </a:defRPr>
            </a:lvl1pPr>
            <a:lvl2pPr marL="544388" indent="0" algn="ctr">
              <a:buNone/>
              <a:defRPr>
                <a:solidFill>
                  <a:schemeClr val="tx1">
                    <a:tint val="75000"/>
                  </a:schemeClr>
                </a:solidFill>
              </a:defRPr>
            </a:lvl2pPr>
            <a:lvl3pPr marL="1088776" indent="0" algn="ctr">
              <a:buNone/>
              <a:defRPr>
                <a:solidFill>
                  <a:schemeClr val="tx1">
                    <a:tint val="75000"/>
                  </a:schemeClr>
                </a:solidFill>
              </a:defRPr>
            </a:lvl3pPr>
            <a:lvl4pPr marL="1633164" indent="0" algn="ctr">
              <a:buNone/>
              <a:defRPr>
                <a:solidFill>
                  <a:schemeClr val="tx1">
                    <a:tint val="75000"/>
                  </a:schemeClr>
                </a:solidFill>
              </a:defRPr>
            </a:lvl4pPr>
            <a:lvl5pPr marL="2177552" indent="0" algn="ctr">
              <a:buNone/>
              <a:defRPr>
                <a:solidFill>
                  <a:schemeClr val="tx1">
                    <a:tint val="75000"/>
                  </a:schemeClr>
                </a:solidFill>
              </a:defRPr>
            </a:lvl5pPr>
            <a:lvl6pPr marL="2721940" indent="0" algn="ctr">
              <a:buNone/>
              <a:defRPr>
                <a:solidFill>
                  <a:schemeClr val="tx1">
                    <a:tint val="75000"/>
                  </a:schemeClr>
                </a:solidFill>
              </a:defRPr>
            </a:lvl6pPr>
            <a:lvl7pPr marL="3266328" indent="0" algn="ctr">
              <a:buNone/>
              <a:defRPr>
                <a:solidFill>
                  <a:schemeClr val="tx1">
                    <a:tint val="75000"/>
                  </a:schemeClr>
                </a:solidFill>
              </a:defRPr>
            </a:lvl7pPr>
            <a:lvl8pPr marL="3810716" indent="0" algn="ctr">
              <a:buNone/>
              <a:defRPr>
                <a:solidFill>
                  <a:schemeClr val="tx1">
                    <a:tint val="75000"/>
                  </a:schemeClr>
                </a:solidFill>
              </a:defRPr>
            </a:lvl8pPr>
            <a:lvl9pPr marL="4355104" indent="0" algn="ctr">
              <a:buNone/>
              <a:defRPr>
                <a:solidFill>
                  <a:schemeClr val="tx1">
                    <a:tint val="75000"/>
                  </a:schemeClr>
                </a:solidFill>
              </a:defRPr>
            </a:lvl9pPr>
          </a:lstStyle>
          <a:p>
            <a:r>
              <a:rPr lang="en-US" dirty="0" smtClean="0"/>
              <a:t>Speaker’s Name, SAP (delete if not needed)</a:t>
            </a:r>
            <a:br>
              <a:rPr lang="en-US" dirty="0" smtClean="0"/>
            </a:br>
            <a:r>
              <a:rPr lang="en-US" dirty="0" smtClean="0"/>
              <a:t>Month 00, 2016</a:t>
            </a:r>
          </a:p>
        </p:txBody>
      </p:sp>
      <p:sp>
        <p:nvSpPr>
          <p:cNvPr id="9" name="Title 1"/>
          <p:cNvSpPr>
            <a:spLocks noGrp="1"/>
          </p:cNvSpPr>
          <p:nvPr>
            <p:ph type="ctrTitle" hasCustomPrompt="1"/>
          </p:nvPr>
        </p:nvSpPr>
        <p:spPr bwMode="gray">
          <a:xfrm>
            <a:off x="324000" y="324075"/>
            <a:ext cx="10620000" cy="1107996"/>
          </a:xfrm>
        </p:spPr>
        <p:txBody>
          <a:bodyPr anchor="t" anchorCtr="0">
            <a:noAutofit/>
          </a:bodyPr>
          <a:lstStyle>
            <a:lvl1pPr>
              <a:defRPr sz="3600">
                <a:solidFill>
                  <a:schemeClr val="tx1"/>
                </a:solidFill>
                <a:latin typeface="+mj-lt"/>
              </a:defRPr>
            </a:lvl1pPr>
          </a:lstStyle>
          <a:p>
            <a:r>
              <a:rPr lang="en-US" sz="3600" dirty="0" smtClean="0"/>
              <a:t>Alternate Presentation Title</a:t>
            </a:r>
            <a:br>
              <a:rPr lang="en-US" sz="3600" dirty="0" smtClean="0"/>
            </a:br>
            <a:r>
              <a:rPr lang="en-US" sz="3600" dirty="0" smtClean="0"/>
              <a:t>Breaks to Two Lines</a:t>
            </a:r>
            <a:endParaRPr lang="de-DE" dirty="0"/>
          </a:p>
        </p:txBody>
      </p:sp>
      <p:sp>
        <p:nvSpPr>
          <p:cNvPr id="5" name="Rectangle 4"/>
          <p:cNvSpPr/>
          <p:nvPr userDrawn="1"/>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5438" y="6083728"/>
            <a:ext cx="916759" cy="453600"/>
          </a:xfrm>
          <a:prstGeom prst="rect">
            <a:avLst/>
          </a:prstGeom>
        </p:spPr>
      </p:pic>
    </p:spTree>
    <p:extLst>
      <p:ext uri="{BB962C8B-B14F-4D97-AF65-F5344CB8AC3E}">
        <p14:creationId xmlns:p14="http://schemas.microsoft.com/office/powerpoint/2010/main" val="314949723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4706951" y="1692408"/>
            <a:ext cx="7164387" cy="4393017"/>
          </a:xfrm>
          <a:solidFill>
            <a:schemeClr val="bg1">
              <a:lumMod val="95000"/>
            </a:schemeClr>
          </a:solidFill>
        </p:spPr>
        <p:txBody>
          <a:bodyPr vert="horz" lIns="0" tIns="1540537" rIns="0" bIns="0" rtlCol="0" anchor="t" anchorCtr="0">
            <a:noAutofit/>
          </a:bodyPr>
          <a:lstStyle>
            <a:lvl1pPr marL="0" indent="0" algn="ctr" defTabSz="1086936" rtl="0" eaLnBrk="1" latinLnBrk="0" hangingPunct="1">
              <a:spcBef>
                <a:spcPts val="1929"/>
              </a:spcBef>
              <a:buClr>
                <a:schemeClr val="accent1"/>
              </a:buClr>
              <a:buSzPct val="80000"/>
              <a:buFontTx/>
              <a:buNone/>
              <a:defRPr lang="de-DE" sz="2100" b="0" kern="1200" dirty="0">
                <a:solidFill>
                  <a:schemeClr val="tx1"/>
                </a:solidFill>
                <a:latin typeface="+mn-lt"/>
                <a:ea typeface="+mn-ea"/>
                <a:cs typeface="+mn-cs"/>
              </a:defRPr>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0" y="1692408"/>
            <a:ext cx="4224188" cy="4393017"/>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extLst>
      <p:ext uri="{BB962C8B-B14F-4D97-AF65-F5344CB8AC3E}">
        <p14:creationId xmlns:p14="http://schemas.microsoft.com/office/powerpoint/2010/main" val="220686349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1080"/>
            <a:ext cx="5662800" cy="1721198"/>
          </a:xfrm>
        </p:spPr>
        <p:txBody>
          <a:bodyPr/>
          <a:lstStyle>
            <a:lvl1pPr>
              <a:defRPr/>
            </a:lvl1pPr>
          </a:lstStyle>
          <a:p>
            <a:pPr lvl="0"/>
            <a:r>
              <a:rPr lang="en-US" noProof="0" dirty="0" smtClean="0"/>
              <a:t>First level</a:t>
            </a:r>
          </a:p>
          <a:p>
            <a:pPr lvl="1"/>
            <a:r>
              <a:rPr lang="en-US" dirty="0" smtClean="0"/>
              <a:t>Second level</a:t>
            </a:r>
          </a:p>
        </p:txBody>
      </p:sp>
      <p:sp>
        <p:nvSpPr>
          <p:cNvPr id="13" name="Text Placeholder 3"/>
          <p:cNvSpPr>
            <a:spLocks noGrp="1"/>
          </p:cNvSpPr>
          <p:nvPr>
            <p:ph type="body" sz="quarter" idx="14" hasCustomPrompt="1"/>
          </p:nvPr>
        </p:nvSpPr>
        <p:spPr>
          <a:xfrm>
            <a:off x="6208016" y="1691080"/>
            <a:ext cx="5662800" cy="1721198"/>
          </a:xfrm>
        </p:spPr>
        <p:txBody>
          <a:bodyPr/>
          <a:lstStyle>
            <a:lvl1pPr>
              <a:defRPr/>
            </a:lvl1pPr>
          </a:lstStyle>
          <a:p>
            <a:pPr lvl="0"/>
            <a:r>
              <a:rPr lang="en-US" noProof="0" dirty="0" smtClean="0"/>
              <a:t>First level</a:t>
            </a:r>
          </a:p>
          <a:p>
            <a:pPr lvl="1"/>
            <a:r>
              <a:rPr lang="en-US" dirty="0" smtClean="0"/>
              <a:t>Second level</a:t>
            </a:r>
          </a:p>
        </p:txBody>
      </p:sp>
      <p:sp>
        <p:nvSpPr>
          <p:cNvPr id="9" name="Picture Placeholder 4"/>
          <p:cNvSpPr>
            <a:spLocks noGrp="1"/>
          </p:cNvSpPr>
          <p:nvPr>
            <p:ph type="pic" sz="quarter" idx="15"/>
          </p:nvPr>
        </p:nvSpPr>
        <p:spPr bwMode="gray">
          <a:xfrm>
            <a:off x="324000" y="3574334"/>
            <a:ext cx="5662800" cy="2508804"/>
          </a:xfrm>
          <a:solidFill>
            <a:schemeClr val="bg1">
              <a:lumMod val="95000"/>
            </a:schemeClr>
          </a:solidFill>
        </p:spPr>
        <p:txBody>
          <a:bodyPr tIns="599100" anchor="t" anchorCtr="0"/>
          <a:lstStyle>
            <a:lvl1pPr algn="ctr">
              <a:defRPr b="0"/>
            </a:lvl1pPr>
          </a:lstStyle>
          <a:p>
            <a:r>
              <a:rPr lang="en-US" smtClean="0"/>
              <a:t>Click icon to add picture</a:t>
            </a:r>
            <a:endParaRPr lang="de-DE" dirty="0"/>
          </a:p>
        </p:txBody>
      </p:sp>
      <p:sp>
        <p:nvSpPr>
          <p:cNvPr id="11" name="Picture Placeholder 4"/>
          <p:cNvSpPr>
            <a:spLocks noGrp="1"/>
          </p:cNvSpPr>
          <p:nvPr>
            <p:ph type="pic" sz="quarter" idx="16"/>
          </p:nvPr>
        </p:nvSpPr>
        <p:spPr bwMode="gray">
          <a:xfrm>
            <a:off x="6208016" y="3574334"/>
            <a:ext cx="5662800" cy="2508804"/>
          </a:xfrm>
          <a:solidFill>
            <a:schemeClr val="bg1">
              <a:lumMod val="95000"/>
            </a:schemeClr>
          </a:solidFill>
        </p:spPr>
        <p:txBody>
          <a:bodyPr tIns="599100" anchor="t" anchorCtr="0"/>
          <a:lstStyle>
            <a:lvl1pPr algn="ctr">
              <a:defRPr b="0"/>
            </a:lvl1pPr>
          </a:lstStyle>
          <a:p>
            <a:r>
              <a:rPr lang="en-US" smtClean="0"/>
              <a:t>Click icon to add picture</a:t>
            </a:r>
            <a:endParaRPr lang="de-DE" dirty="0"/>
          </a:p>
        </p:txBody>
      </p:sp>
    </p:spTree>
    <p:extLst>
      <p:ext uri="{BB962C8B-B14F-4D97-AF65-F5344CB8AC3E}">
        <p14:creationId xmlns:p14="http://schemas.microsoft.com/office/powerpoint/2010/main" val="278406284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7" name="Content Placeholder 2"/>
          <p:cNvSpPr>
            <a:spLocks noGrp="1"/>
          </p:cNvSpPr>
          <p:nvPr>
            <p:ph idx="1" hasCustomPrompt="1"/>
          </p:nvPr>
        </p:nvSpPr>
        <p:spPr>
          <a:xfrm>
            <a:off x="324001" y="1692406"/>
            <a:ext cx="11545200" cy="4393017"/>
          </a:xfrm>
        </p:spPr>
        <p:txBody>
          <a:bodyPr tIns="0"/>
          <a:lstStyle>
            <a:lvl1pPr algn="l">
              <a:defRPr b="0"/>
            </a:lvl1pPr>
          </a:lstStyle>
          <a:p>
            <a:pPr lvl="0"/>
            <a:r>
              <a:rPr lang="en-US" dirty="0" smtClean="0"/>
              <a:t>Click to add content</a:t>
            </a:r>
          </a:p>
        </p:txBody>
      </p:sp>
    </p:spTree>
    <p:extLst>
      <p:ext uri="{BB962C8B-B14F-4D97-AF65-F5344CB8AC3E}">
        <p14:creationId xmlns:p14="http://schemas.microsoft.com/office/powerpoint/2010/main" val="219637330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Discussion panel</a:t>
            </a:r>
            <a:endParaRPr lang="en-US" dirty="0"/>
          </a:p>
        </p:txBody>
      </p:sp>
      <p:sp>
        <p:nvSpPr>
          <p:cNvPr id="5" name="Text Placeholder 4"/>
          <p:cNvSpPr>
            <a:spLocks noGrp="1"/>
          </p:cNvSpPr>
          <p:nvPr>
            <p:ph type="body" sz="quarter" idx="10" hasCustomPrompt="1"/>
          </p:nvPr>
        </p:nvSpPr>
        <p:spPr>
          <a:xfrm>
            <a:off x="324001" y="1692392"/>
            <a:ext cx="11545200" cy="3385542"/>
          </a:xfrm>
        </p:spPr>
        <p:txBody>
          <a:bodyPr>
            <a:spAutoFit/>
          </a:bodyPr>
          <a:lstStyle>
            <a:lvl1pPr>
              <a:spcBef>
                <a:spcPts val="2398"/>
              </a:spcBef>
              <a:defRPr/>
            </a:lvl1pPr>
          </a:lstStyle>
          <a:p>
            <a:r>
              <a:rPr lang="en-US" dirty="0" smtClean="0"/>
              <a:t>Title of discussion panel</a:t>
            </a:r>
          </a:p>
          <a:p>
            <a:r>
              <a:rPr lang="en-US" b="0" dirty="0" smtClean="0"/>
              <a:t>Speaker Name, Company 1</a:t>
            </a:r>
          </a:p>
          <a:p>
            <a:r>
              <a:rPr lang="en-US" b="0" dirty="0" smtClean="0"/>
              <a:t>Speaker Name, Company 2</a:t>
            </a:r>
          </a:p>
          <a:p>
            <a:r>
              <a:rPr lang="en-US" b="0" dirty="0" smtClean="0"/>
              <a:t>Speaker Name, Company 3</a:t>
            </a:r>
          </a:p>
          <a:p>
            <a:r>
              <a:rPr lang="en-US" b="0" dirty="0" smtClean="0"/>
              <a:t>Speaker Name, Company 4</a:t>
            </a:r>
          </a:p>
          <a:p>
            <a:r>
              <a:rPr lang="en-US" b="0" dirty="0" smtClean="0"/>
              <a:t>Speaker Name, Company 5</a:t>
            </a:r>
          </a:p>
        </p:txBody>
      </p:sp>
    </p:spTree>
    <p:extLst>
      <p:ext uri="{BB962C8B-B14F-4D97-AF65-F5344CB8AC3E}">
        <p14:creationId xmlns:p14="http://schemas.microsoft.com/office/powerpoint/2010/main" val="267797709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3" name="TextBox 2"/>
          <p:cNvSpPr txBox="1"/>
          <p:nvPr userDrawn="1"/>
        </p:nvSpPr>
        <p:spPr bwMode="black">
          <a:xfrm>
            <a:off x="11711062" y="6637730"/>
            <a:ext cx="157094" cy="153888"/>
          </a:xfrm>
          <a:prstGeom prst="rect">
            <a:avLst/>
          </a:prstGeom>
          <a:noFill/>
        </p:spPr>
        <p:txBody>
          <a:bodyPr wrap="none" lIns="0" tIns="0" rIns="0" bIns="0" rtlCol="0">
            <a:spAutoFit/>
          </a:bodyPr>
          <a:lstStyle/>
          <a:p>
            <a:pPr marL="111338" indent="-111338" algn="r" defTabSz="1086936">
              <a:buClr>
                <a:srgbClr val="666666"/>
              </a:buClr>
              <a:buFont typeface="Arial" pitchFamily="34" charset="0"/>
              <a:buNone/>
            </a:pPr>
            <a:fld id="{0BDC132A-5C91-4078-9777-31DA19A62E0A}" type="slidenum">
              <a:rPr lang="en-US" sz="1000" smtClean="0">
                <a:solidFill>
                  <a:srgbClr val="000000"/>
                </a:solidFill>
              </a:rPr>
              <a:pPr marL="111338" indent="-111338" algn="r" defTabSz="1086936">
                <a:buClr>
                  <a:srgbClr val="666666"/>
                </a:buClr>
                <a:buFont typeface="Arial" pitchFamily="34" charset="0"/>
                <a:buNone/>
              </a:pPr>
              <a:t>‹#›</a:t>
            </a:fld>
            <a:endParaRPr lang="en-US" sz="1000" dirty="0" smtClean="0">
              <a:solidFill>
                <a:srgbClr val="000000"/>
              </a:solidFill>
            </a:endParaRPr>
          </a:p>
        </p:txBody>
      </p:sp>
      <p:sp>
        <p:nvSpPr>
          <p:cNvPr id="4" name="TextBox 3"/>
          <p:cNvSpPr txBox="1"/>
          <p:nvPr userDrawn="1"/>
        </p:nvSpPr>
        <p:spPr bwMode="black">
          <a:xfrm>
            <a:off x="324002" y="6622344"/>
            <a:ext cx="3688510" cy="153888"/>
          </a:xfrm>
          <a:prstGeom prst="rect">
            <a:avLst/>
          </a:prstGeom>
          <a:noFill/>
        </p:spPr>
        <p:txBody>
          <a:bodyPr wrap="none" lIns="0" tIns="0" rIns="0" bIns="0" rtlCol="0">
            <a:spAutoFit/>
          </a:bodyPr>
          <a:lstStyle/>
          <a:p>
            <a:pPr marL="158512" indent="-158512" defTabSz="1086936">
              <a:buClr>
                <a:srgbClr val="000000"/>
              </a:buClr>
              <a:buFont typeface="Arial" pitchFamily="34" charset="0"/>
              <a:buChar char="©"/>
            </a:pPr>
            <a:r>
              <a:rPr lang="en-US" sz="1000" dirty="0" smtClean="0">
                <a:solidFill>
                  <a:srgbClr val="000000"/>
                </a:solidFill>
              </a:rPr>
              <a:t>2016 SAP SE or an SAP affiliate company. All rights reserved.</a:t>
            </a:r>
          </a:p>
        </p:txBody>
      </p:sp>
    </p:spTree>
    <p:extLst>
      <p:ext uri="{BB962C8B-B14F-4D97-AF65-F5344CB8AC3E}">
        <p14:creationId xmlns:p14="http://schemas.microsoft.com/office/powerpoint/2010/main" val="400241303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opyright">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75"/>
            <a:ext cx="11547324" cy="756175"/>
          </a:xfrm>
          <a:prstGeom prst="rect">
            <a:avLst/>
          </a:prstGeom>
        </p:spPr>
        <p:txBody>
          <a:bodyPr vert="horz" lIns="0" tIns="0" rIns="0" bIns="0" rtlCol="0" anchor="ctr" anchorCtr="0">
            <a:noAutofit/>
          </a:bodyPr>
          <a:lstStyle/>
          <a:p>
            <a:pPr defTabSz="1086936">
              <a:spcBef>
                <a:spcPct val="0"/>
              </a:spcBef>
            </a:pPr>
            <a:r>
              <a:rPr lang="en-US" sz="2900" b="1" dirty="0" smtClean="0">
                <a:solidFill>
                  <a:srgbClr val="666666"/>
                </a:solidFill>
              </a:rPr>
              <a:t>© 2016 SAP SE or an SAP affiliate company. All rights reserved.</a:t>
            </a:r>
          </a:p>
        </p:txBody>
      </p:sp>
      <p:sp>
        <p:nvSpPr>
          <p:cNvPr id="5" name="TextBox 4"/>
          <p:cNvSpPr txBox="1"/>
          <p:nvPr userDrawn="1"/>
        </p:nvSpPr>
        <p:spPr bwMode="gray">
          <a:xfrm>
            <a:off x="324018" y="1692010"/>
            <a:ext cx="11547325" cy="4462760"/>
          </a:xfrm>
          <a:prstGeom prst="rect">
            <a:avLst/>
          </a:prstGeom>
          <a:noFill/>
        </p:spPr>
        <p:txBody>
          <a:bodyPr wrap="square" lIns="0" tIns="0" rIns="0" bIns="0" rtlCol="0">
            <a:spAutoFit/>
          </a:bodyPr>
          <a:lstStyle/>
          <a:p>
            <a:pPr defTabSz="912853">
              <a:spcBef>
                <a:spcPts val="1200"/>
              </a:spcBef>
            </a:pPr>
            <a:r>
              <a:rPr lang="en-US" sz="1600" noProof="1" smtClean="0">
                <a:solidFill>
                  <a:srgbClr val="000000"/>
                </a:solidFill>
                <a:ea typeface="MS PGothic" pitchFamily="34" charset="-128"/>
              </a:rPr>
              <a:t>No part of this publication may be reproduced or transmitted in any form or for any purpose without the express permission of SAP SE. The information contained herein may be changed without prior notice.</a:t>
            </a:r>
          </a:p>
          <a:p>
            <a:pPr defTabSz="912853">
              <a:spcBef>
                <a:spcPts val="1200"/>
              </a:spcBef>
            </a:pPr>
            <a:r>
              <a:rPr lang="en-US" sz="1600" noProof="1" smtClean="0">
                <a:solidFill>
                  <a:srgbClr val="000000"/>
                </a:solidFill>
                <a:ea typeface="MS PGothic" pitchFamily="34" charset="-128"/>
              </a:rPr>
              <a:t>Some software products marketed by SAP SE and its distributors contain proprietary software components of other software vendors.</a:t>
            </a:r>
          </a:p>
          <a:p>
            <a:pPr defTabSz="912853">
              <a:spcBef>
                <a:spcPts val="1200"/>
              </a:spcBef>
            </a:pPr>
            <a:r>
              <a:rPr lang="en-US" sz="1600" noProof="1" smtClean="0">
                <a:solidFill>
                  <a:srgbClr val="000000"/>
                </a:solidFill>
                <a:ea typeface="MS PGothic" pitchFamily="34" charset="-128"/>
              </a:rPr>
              <a:t>National product specifications may vary.</a:t>
            </a:r>
          </a:p>
          <a:p>
            <a:pPr defTabSz="912853">
              <a:spcBef>
                <a:spcPts val="1200"/>
              </a:spcBef>
            </a:pPr>
            <a:r>
              <a:rPr lang="en-US" sz="1600" noProof="1" smtClean="0">
                <a:solidFill>
                  <a:srgbClr val="000000"/>
                </a:solidFill>
                <a:ea typeface="MS PGothic" pitchFamily="34" charset="-128"/>
              </a:rPr>
              <a:t>These materials are provided by SAP SE and its affiliated companies ("SAP Group") for informational purposes only, without representation or warranty of any kind, and SAP Group shall not be liable for errors or omissions with respect to the materials. The only warranties for SAP Group products and services are those that are set forth </a:t>
            </a:r>
            <a:br>
              <a:rPr lang="en-US" sz="1600" noProof="1" smtClean="0">
                <a:solidFill>
                  <a:srgbClr val="000000"/>
                </a:solidFill>
                <a:ea typeface="MS PGothic" pitchFamily="34" charset="-128"/>
              </a:rPr>
            </a:br>
            <a:r>
              <a:rPr lang="en-US" sz="1600" noProof="1" smtClean="0">
                <a:solidFill>
                  <a:srgbClr val="000000"/>
                </a:solidFill>
                <a:ea typeface="MS PGothic" pitchFamily="34" charset="-128"/>
              </a:rPr>
              <a:t>in the express warranty statements accompanying such products and services, if any. Nothing herein should be construed as constituting an additional warranty. </a:t>
            </a:r>
          </a:p>
          <a:p>
            <a:pPr defTabSz="912853">
              <a:spcBef>
                <a:spcPts val="1200"/>
              </a:spcBef>
            </a:pPr>
            <a:r>
              <a:rPr lang="en-US" sz="1600" noProof="1" smtClean="0">
                <a:solidFill>
                  <a:srgbClr val="000000"/>
                </a:solidFill>
                <a:ea typeface="MS PGothic" pitchFamily="34" charset="-128"/>
              </a:rPr>
              <a:t>SAP and other SAP products and services mentioned herein as well as their respective logos are trademarks or registered trademarks of SAP SE in Germany and </a:t>
            </a:r>
            <a:br>
              <a:rPr lang="en-US" sz="1600" noProof="1" smtClean="0">
                <a:solidFill>
                  <a:srgbClr val="000000"/>
                </a:solidFill>
                <a:ea typeface="MS PGothic" pitchFamily="34" charset="-128"/>
              </a:rPr>
            </a:br>
            <a:r>
              <a:rPr lang="en-US" sz="1600" noProof="1" smtClean="0">
                <a:solidFill>
                  <a:srgbClr val="000000"/>
                </a:solidFill>
                <a:ea typeface="MS PGothic" pitchFamily="34" charset="-128"/>
              </a:rPr>
              <a:t>other countries. </a:t>
            </a:r>
          </a:p>
          <a:p>
            <a:pPr defTabSz="912853">
              <a:spcBef>
                <a:spcPts val="1200"/>
              </a:spcBef>
            </a:pPr>
            <a:r>
              <a:rPr lang="en-US" sz="1600" noProof="1" smtClean="0">
                <a:solidFill>
                  <a:srgbClr val="000000"/>
                </a:solidFill>
                <a:ea typeface="MS PGothic" pitchFamily="34" charset="-128"/>
              </a:rPr>
              <a:t>Please see </a:t>
            </a:r>
            <a:r>
              <a:rPr lang="en-US" sz="1600" noProof="1" smtClean="0">
                <a:solidFill>
                  <a:srgbClr val="000000"/>
                </a:solidFill>
                <a:ea typeface="MS PGothic" pitchFamily="34" charset="-128"/>
                <a:hlinkClick r:id="rId2"/>
              </a:rPr>
              <a:t>http://www.sap.com/corporate-en/legal/copyright/index.epx#trademark</a:t>
            </a:r>
            <a:r>
              <a:rPr lang="en-US" sz="1600" noProof="1" smtClean="0">
                <a:solidFill>
                  <a:srgbClr val="000000"/>
                </a:solidFill>
                <a:ea typeface="MS PGothic" pitchFamily="34" charset="-128"/>
              </a:rPr>
              <a:t> for additional trademark information and notices.</a:t>
            </a:r>
          </a:p>
        </p:txBody>
      </p:sp>
    </p:spTree>
    <p:extLst>
      <p:ext uri="{BB962C8B-B14F-4D97-AF65-F5344CB8AC3E}">
        <p14:creationId xmlns:p14="http://schemas.microsoft.com/office/powerpoint/2010/main" val="217821931"/>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75"/>
            <a:ext cx="11547324" cy="756175"/>
          </a:xfrm>
          <a:prstGeom prst="rect">
            <a:avLst/>
          </a:prstGeom>
        </p:spPr>
        <p:txBody>
          <a:bodyPr vert="horz" lIns="0" tIns="0" rIns="0" bIns="0" rtlCol="0" anchor="ctr" anchorCtr="0">
            <a:noAutofit/>
          </a:bodyPr>
          <a:lstStyle/>
          <a:p>
            <a:pPr defTabSz="1086936">
              <a:spcBef>
                <a:spcPct val="0"/>
              </a:spcBef>
              <a:defRPr/>
            </a:pPr>
            <a:r>
              <a:rPr sz="2900" b="1" dirty="0" smtClean="0">
                <a:solidFill>
                  <a:srgbClr val="666666"/>
                </a:solidFill>
              </a:rPr>
              <a:t>© 201</a:t>
            </a:r>
            <a:r>
              <a:rPr lang="de-DE" sz="2900" b="1" dirty="0" smtClean="0">
                <a:solidFill>
                  <a:srgbClr val="666666"/>
                </a:solidFill>
              </a:rPr>
              <a:t>6</a:t>
            </a:r>
            <a:r>
              <a:rPr sz="2900" b="1" dirty="0" smtClean="0">
                <a:solidFill>
                  <a:srgbClr val="666666"/>
                </a:solidFill>
              </a:rPr>
              <a:t> SAP SE oder ein SAP-Konzernunternehmen. </a:t>
            </a:r>
            <a:br>
              <a:rPr sz="2900" b="1" dirty="0" smtClean="0">
                <a:solidFill>
                  <a:srgbClr val="666666"/>
                </a:solidFill>
              </a:rPr>
            </a:br>
            <a:r>
              <a:rPr sz="2900" b="1" dirty="0" smtClean="0">
                <a:solidFill>
                  <a:srgbClr val="666666"/>
                </a:solidFill>
              </a:rPr>
              <a:t>Alle Rechte vorbehalten.</a:t>
            </a:r>
          </a:p>
        </p:txBody>
      </p:sp>
      <p:sp>
        <p:nvSpPr>
          <p:cNvPr id="8" name="TextBox 7"/>
          <p:cNvSpPr txBox="1"/>
          <p:nvPr userDrawn="1"/>
        </p:nvSpPr>
        <p:spPr bwMode="gray">
          <a:xfrm>
            <a:off x="324018" y="1692016"/>
            <a:ext cx="11547325" cy="2800767"/>
          </a:xfrm>
          <a:prstGeom prst="rect">
            <a:avLst/>
          </a:prstGeom>
          <a:noFill/>
        </p:spPr>
        <p:txBody>
          <a:bodyPr wrap="square" lIns="0" tIns="0" rIns="0" bIns="0" rtlCol="0">
            <a:spAutoFit/>
          </a:bodyPr>
          <a:lstStyle/>
          <a:p>
            <a:pPr defTabSz="912853">
              <a:spcBef>
                <a:spcPts val="1200"/>
              </a:spcBef>
            </a:pPr>
            <a:r>
              <a:rPr sz="1200" noProof="1" smtClean="0">
                <a:solidFill>
                  <a:srgbClr val="000000"/>
                </a:solidFill>
                <a:ea typeface="MS PGothic" pitchFamily="34" charset="-128"/>
              </a:rPr>
              <a:t>Weitergabe und Vervielfältigung dieser Publikation oder von Teilen daraus sind, zu welchem Zweck und in welcher Form auch immer, ohne die ausdrückliche schriftliche Genehmigung durch SAP SE nicht gestattet. In dieser Publikation enthaltene Informationen können ohne vorherige Ankündigung geändert werden.</a:t>
            </a:r>
          </a:p>
          <a:p>
            <a:pPr defTabSz="912853">
              <a:spcBef>
                <a:spcPts val="1200"/>
              </a:spcBef>
            </a:pPr>
            <a:r>
              <a:rPr sz="1200" noProof="1" smtClean="0">
                <a:solidFill>
                  <a:srgbClr val="000000"/>
                </a:solidFill>
                <a:ea typeface="MS PGothic" pitchFamily="34" charset="-128"/>
              </a:rPr>
              <a:t>Einige der von der SAP SE und ihren Distributoren vermarkteten Softwareprodukte enthalten proprietäre Softwarekomponenten anderer Softwareanbieter.</a:t>
            </a:r>
          </a:p>
          <a:p>
            <a:pPr defTabSz="912853">
              <a:spcBef>
                <a:spcPts val="1200"/>
              </a:spcBef>
            </a:pPr>
            <a:r>
              <a:rPr sz="1200" noProof="1" smtClean="0">
                <a:solidFill>
                  <a:srgbClr val="000000"/>
                </a:solidFill>
                <a:ea typeface="MS PGothic" pitchFamily="34" charset="-128"/>
              </a:rPr>
              <a:t>Produkte können länderspezifische Unterschiede aufweisen.</a:t>
            </a:r>
          </a:p>
          <a:p>
            <a:pPr defTabSz="912853">
              <a:spcBef>
                <a:spcPts val="1200"/>
              </a:spcBef>
            </a:pPr>
            <a:r>
              <a:rPr sz="1200" noProof="1" smtClean="0">
                <a:solidFill>
                  <a:srgbClr val="000000"/>
                </a:solidFill>
                <a:ea typeface="MS PGothic" pitchFamily="34" charset="-128"/>
              </a:rPr>
              <a:t>Die vorliegenden Unterlagen werden von der SAP SE und ihren Konzernunternehmen („SAP-Konzern“) bereitgestellt und dienen ausschließlich zu Informationszwecken. Der SAP-Konzern übernimmt keinerlei Haftung oder Gewährleistung für Fehler oder Unvollständigkeiten in dieser Publikation. Der SAP-Konzern steht lediglich für Produkte und Dienstleistungen nach der Maßgabe ein, die in der Vereinbarung über die jeweiligen Produkte und Dienstleistungen ausdrücklich geregelt ist. Keine der hierin enthaltenen Informationen ist als zusätzliche Garantie zu interpretieren. </a:t>
            </a:r>
          </a:p>
          <a:p>
            <a:pPr defTabSz="912853">
              <a:spcBef>
                <a:spcPts val="1200"/>
              </a:spcBef>
            </a:pPr>
            <a:r>
              <a:rPr sz="1200" noProof="1" smtClean="0">
                <a:solidFill>
                  <a:srgbClr val="000000"/>
                </a:solidFill>
                <a:ea typeface="MS PGothic" pitchFamily="34" charset="-128"/>
              </a:rPr>
              <a:t>SAP und andere in diesem Dokument erwähnte Produkte und Dienstleistungen von SAP sowie die dazugehörigen Logos sind Marken oder eingetragene Marken der SAP SE in Deutschland und verschiedenen anderen Ländern weltweit. </a:t>
            </a:r>
          </a:p>
          <a:p>
            <a:pPr defTabSz="912853">
              <a:spcBef>
                <a:spcPts val="1200"/>
              </a:spcBef>
            </a:pPr>
            <a:r>
              <a:rPr sz="1200" noProof="1" smtClean="0">
                <a:solidFill>
                  <a:srgbClr val="000000"/>
                </a:solidFill>
                <a:ea typeface="MS PGothic" pitchFamily="34" charset="-128"/>
              </a:rPr>
              <a:t>Weitere Hinweise und Informationen zum Markenrecht finden Sie unter </a:t>
            </a:r>
            <a:r>
              <a:rPr sz="1200" noProof="1" smtClean="0">
                <a:solidFill>
                  <a:srgbClr val="000000"/>
                </a:solidFill>
                <a:ea typeface="MS PGothic" pitchFamily="34" charset="-128"/>
                <a:hlinkClick r:id="rId2"/>
              </a:rPr>
              <a:t>http://www.sap.com/corporate-en/legal/copyright/index.epx#trademark</a:t>
            </a:r>
            <a:r>
              <a:rPr sz="1200" noProof="1" smtClean="0">
                <a:solidFill>
                  <a:srgbClr val="000000"/>
                </a:solidFill>
                <a:ea typeface="MS PGothic" pitchFamily="34" charset="-128"/>
              </a:rPr>
              <a:t>.</a:t>
            </a:r>
          </a:p>
        </p:txBody>
      </p:sp>
    </p:spTree>
    <p:extLst>
      <p:ext uri="{BB962C8B-B14F-4D97-AF65-F5344CB8AC3E}">
        <p14:creationId xmlns:p14="http://schemas.microsoft.com/office/powerpoint/2010/main" val="409247461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1_Title with picture - short">
    <p:spTree>
      <p:nvGrpSpPr>
        <p:cNvPr id="1" name=""/>
        <p:cNvGrpSpPr/>
        <p:nvPr/>
      </p:nvGrpSpPr>
      <p:grpSpPr>
        <a:xfrm>
          <a:off x="0" y="0"/>
          <a:ext cx="0" cy="0"/>
          <a:chOff x="0" y="0"/>
          <a:chExt cx="0" cy="0"/>
        </a:xfrm>
      </p:grpSpPr>
      <p:sp>
        <p:nvSpPr>
          <p:cNvPr id="2" name="Title 1"/>
          <p:cNvSpPr>
            <a:spLocks noGrp="1"/>
          </p:cNvSpPr>
          <p:nvPr>
            <p:ph type="title"/>
          </p:nvPr>
        </p:nvSpPr>
        <p:spPr>
          <a:xfrm>
            <a:off x="468012" y="324075"/>
            <a:ext cx="11257200" cy="923330"/>
          </a:xfrm>
        </p:spPr>
        <p:txBody>
          <a:bodyPr anchor="t">
            <a:noAutofit/>
          </a:bodyPr>
          <a:lstStyle>
            <a:lvl1pPr>
              <a:defRPr sz="6000">
                <a:solidFill>
                  <a:schemeClr val="tx1"/>
                </a:solidFill>
              </a:defRPr>
            </a:lvl1pPr>
          </a:lstStyle>
          <a:p>
            <a:r>
              <a:rPr lang="en-US" dirty="0" smtClean="0"/>
              <a:t>Click to edit Master title style</a:t>
            </a:r>
            <a:endParaRPr lang="en-US" dirty="0"/>
          </a:p>
        </p:txBody>
      </p:sp>
      <p:sp>
        <p:nvSpPr>
          <p:cNvPr id="6" name="Subtitle 2"/>
          <p:cNvSpPr>
            <a:spLocks noGrp="1"/>
          </p:cNvSpPr>
          <p:nvPr>
            <p:ph type="subTitle" idx="1"/>
          </p:nvPr>
        </p:nvSpPr>
        <p:spPr bwMode="gray">
          <a:xfrm>
            <a:off x="468012" y="1500218"/>
            <a:ext cx="11257200" cy="584775"/>
          </a:xfrm>
        </p:spPr>
        <p:txBody>
          <a:bodyPr>
            <a:noAutofit/>
          </a:bodyPr>
          <a:lstStyle>
            <a:lvl1pPr marL="0" marR="0" indent="0" algn="l" defTabSz="1088776" rtl="0" eaLnBrk="1" fontAlgn="auto" latinLnBrk="0" hangingPunct="1">
              <a:lnSpc>
                <a:spcPct val="100000"/>
              </a:lnSpc>
              <a:spcBef>
                <a:spcPts val="0"/>
              </a:spcBef>
              <a:spcAft>
                <a:spcPts val="0"/>
              </a:spcAft>
              <a:buClr>
                <a:schemeClr val="accent1"/>
              </a:buClr>
              <a:buSzPct val="80000"/>
              <a:buFontTx/>
              <a:buNone/>
              <a:tabLst/>
              <a:defRPr sz="2000" b="0">
                <a:solidFill>
                  <a:sysClr val="windowText" lastClr="000000"/>
                </a:solidFill>
              </a:defRPr>
            </a:lvl1pPr>
            <a:lvl2pPr marL="544388" indent="0" algn="ctr">
              <a:buNone/>
              <a:defRPr>
                <a:solidFill>
                  <a:schemeClr val="tx1">
                    <a:tint val="75000"/>
                  </a:schemeClr>
                </a:solidFill>
              </a:defRPr>
            </a:lvl2pPr>
            <a:lvl3pPr marL="1088776" indent="0" algn="ctr">
              <a:buNone/>
              <a:defRPr>
                <a:solidFill>
                  <a:schemeClr val="tx1">
                    <a:tint val="75000"/>
                  </a:schemeClr>
                </a:solidFill>
              </a:defRPr>
            </a:lvl3pPr>
            <a:lvl4pPr marL="1633164" indent="0" algn="ctr">
              <a:buNone/>
              <a:defRPr>
                <a:solidFill>
                  <a:schemeClr val="tx1">
                    <a:tint val="75000"/>
                  </a:schemeClr>
                </a:solidFill>
              </a:defRPr>
            </a:lvl4pPr>
            <a:lvl5pPr marL="2177552" indent="0" algn="ctr">
              <a:buNone/>
              <a:defRPr>
                <a:solidFill>
                  <a:schemeClr val="tx1">
                    <a:tint val="75000"/>
                  </a:schemeClr>
                </a:solidFill>
              </a:defRPr>
            </a:lvl5pPr>
            <a:lvl6pPr marL="2721940" indent="0" algn="ctr">
              <a:buNone/>
              <a:defRPr>
                <a:solidFill>
                  <a:schemeClr val="tx1">
                    <a:tint val="75000"/>
                  </a:schemeClr>
                </a:solidFill>
              </a:defRPr>
            </a:lvl6pPr>
            <a:lvl7pPr marL="3266328" indent="0" algn="ctr">
              <a:buNone/>
              <a:defRPr>
                <a:solidFill>
                  <a:schemeClr val="tx1">
                    <a:tint val="75000"/>
                  </a:schemeClr>
                </a:solidFill>
              </a:defRPr>
            </a:lvl7pPr>
            <a:lvl8pPr marL="3810716" indent="0" algn="ctr">
              <a:buNone/>
              <a:defRPr>
                <a:solidFill>
                  <a:schemeClr val="tx1">
                    <a:tint val="75000"/>
                  </a:schemeClr>
                </a:solidFill>
              </a:defRPr>
            </a:lvl8pPr>
            <a:lvl9pPr marL="4355104" indent="0" algn="ctr">
              <a:buNone/>
              <a:defRPr>
                <a:solidFill>
                  <a:schemeClr val="tx1">
                    <a:tint val="75000"/>
                  </a:schemeClr>
                </a:solidFill>
              </a:defRPr>
            </a:lvl9pPr>
          </a:lstStyle>
          <a:p>
            <a:r>
              <a:rPr lang="en-US" dirty="0" smtClean="0"/>
              <a:t>Click to edit Master subtitle style</a:t>
            </a:r>
          </a:p>
        </p:txBody>
      </p:sp>
    </p:spTree>
    <p:extLst>
      <p:ext uri="{BB962C8B-B14F-4D97-AF65-F5344CB8AC3E}">
        <p14:creationId xmlns:p14="http://schemas.microsoft.com/office/powerpoint/2010/main" val="134768407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1_Title with picture - two lines">
    <p:spTree>
      <p:nvGrpSpPr>
        <p:cNvPr id="1" name=""/>
        <p:cNvGrpSpPr/>
        <p:nvPr/>
      </p:nvGrpSpPr>
      <p:grpSpPr>
        <a:xfrm>
          <a:off x="0" y="0"/>
          <a:ext cx="0" cy="0"/>
          <a:chOff x="0" y="0"/>
          <a:chExt cx="0" cy="0"/>
        </a:xfrm>
      </p:grpSpPr>
      <p:sp>
        <p:nvSpPr>
          <p:cNvPr id="4" name="TextBox 13"/>
          <p:cNvSpPr txBox="1">
            <a:spLocks noChangeArrowheads="1"/>
          </p:cNvSpPr>
          <p:nvPr/>
        </p:nvSpPr>
        <p:spPr bwMode="auto">
          <a:xfrm rot="21360000">
            <a:off x="4213238" y="3629038"/>
            <a:ext cx="37687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100">
                <a:solidFill>
                  <a:schemeClr val="tx1"/>
                </a:solidFill>
                <a:latin typeface="Arial" charset="0"/>
                <a:ea typeface="ＭＳ Ｐゴシック" charset="0"/>
                <a:cs typeface="ＭＳ Ｐゴシック" charset="0"/>
              </a:defRPr>
            </a:lvl1pPr>
            <a:lvl2pPr marL="742950" indent="-285750">
              <a:buClr>
                <a:srgbClr val="FDB913"/>
              </a:buClr>
              <a:buSzPct val="100000"/>
              <a:buFont typeface="Wingdings" charset="0"/>
              <a:buChar char=""/>
              <a:defRPr sz="2100">
                <a:solidFill>
                  <a:schemeClr val="tx1"/>
                </a:solidFill>
                <a:latin typeface="Arial" charset="0"/>
                <a:ea typeface="ＭＳ Ｐゴシック" charset="0"/>
              </a:defRPr>
            </a:lvl2pPr>
            <a:lvl3pPr marL="1143000" indent="-228600">
              <a:buClr>
                <a:srgbClr val="666666"/>
              </a:buClr>
              <a:buSzPct val="80000"/>
              <a:buFont typeface="Wingdings" charset="0"/>
              <a:buChar char="n"/>
              <a:defRPr sz="1700">
                <a:solidFill>
                  <a:schemeClr val="tx1"/>
                </a:solidFill>
                <a:latin typeface="Arial" charset="0"/>
                <a:ea typeface="ＭＳ Ｐゴシック" charset="0"/>
              </a:defRPr>
            </a:lvl3pPr>
            <a:lvl4pPr marL="1600200" indent="-228600">
              <a:buClr>
                <a:srgbClr val="666666"/>
              </a:buClr>
              <a:buSzPct val="80000"/>
              <a:buFont typeface="Arial" charset="0"/>
              <a:buChar char=""/>
              <a:defRPr sz="1400">
                <a:solidFill>
                  <a:schemeClr val="tx1"/>
                </a:solidFill>
                <a:latin typeface="Arial" charset="0"/>
                <a:ea typeface="ＭＳ Ｐゴシック" charset="0"/>
              </a:defRPr>
            </a:lvl4pPr>
            <a:lvl5pPr marL="2057400" indent="-228600">
              <a:buClr>
                <a:srgbClr val="666666"/>
              </a:buClr>
              <a:buSzPct val="80000"/>
              <a:buFont typeface="Arial" charset="0"/>
              <a:buChar char=""/>
              <a:defRPr sz="1200">
                <a:solidFill>
                  <a:schemeClr val="tx1"/>
                </a:solidFill>
                <a:latin typeface="Arial" charset="0"/>
                <a:ea typeface="ＭＳ Ｐゴシック" charset="0"/>
              </a:defRPr>
            </a:lvl5pPr>
            <a:lvl6pPr marL="2514600" indent="-228600" fontAlgn="base">
              <a:spcBef>
                <a:spcPct val="0"/>
              </a:spcBef>
              <a:spcAft>
                <a:spcPct val="0"/>
              </a:spcAft>
              <a:buClr>
                <a:srgbClr val="666666"/>
              </a:buClr>
              <a:buSzPct val="80000"/>
              <a:buFont typeface="Arial" charset="0"/>
              <a:buChar char=""/>
              <a:defRPr sz="1200">
                <a:solidFill>
                  <a:schemeClr val="tx1"/>
                </a:solidFill>
                <a:latin typeface="Arial" charset="0"/>
                <a:ea typeface="ＭＳ Ｐゴシック" charset="0"/>
              </a:defRPr>
            </a:lvl6pPr>
            <a:lvl7pPr marL="2971800" indent="-228600" fontAlgn="base">
              <a:spcBef>
                <a:spcPct val="0"/>
              </a:spcBef>
              <a:spcAft>
                <a:spcPct val="0"/>
              </a:spcAft>
              <a:buClr>
                <a:srgbClr val="666666"/>
              </a:buClr>
              <a:buSzPct val="80000"/>
              <a:buFont typeface="Arial" charset="0"/>
              <a:buChar char=""/>
              <a:defRPr sz="1200">
                <a:solidFill>
                  <a:schemeClr val="tx1"/>
                </a:solidFill>
                <a:latin typeface="Arial" charset="0"/>
                <a:ea typeface="ＭＳ Ｐゴシック" charset="0"/>
              </a:defRPr>
            </a:lvl7pPr>
            <a:lvl8pPr marL="3429000" indent="-228600" fontAlgn="base">
              <a:spcBef>
                <a:spcPct val="0"/>
              </a:spcBef>
              <a:spcAft>
                <a:spcPct val="0"/>
              </a:spcAft>
              <a:buClr>
                <a:srgbClr val="666666"/>
              </a:buClr>
              <a:buSzPct val="80000"/>
              <a:buFont typeface="Arial" charset="0"/>
              <a:buChar char=""/>
              <a:defRPr sz="1200">
                <a:solidFill>
                  <a:schemeClr val="tx1"/>
                </a:solidFill>
                <a:latin typeface="Arial" charset="0"/>
                <a:ea typeface="ＭＳ Ｐゴシック" charset="0"/>
              </a:defRPr>
            </a:lvl8pPr>
            <a:lvl9pPr marL="3886200" indent="-228600" fontAlgn="base">
              <a:spcBef>
                <a:spcPct val="0"/>
              </a:spcBef>
              <a:spcAft>
                <a:spcPct val="0"/>
              </a:spcAft>
              <a:buClr>
                <a:srgbClr val="666666"/>
              </a:buClr>
              <a:buSzPct val="80000"/>
              <a:buFont typeface="Arial" charset="0"/>
              <a:buChar char=""/>
              <a:defRPr sz="1200">
                <a:solidFill>
                  <a:schemeClr val="tx1"/>
                </a:solidFill>
                <a:latin typeface="Arial" charset="0"/>
                <a:ea typeface="ＭＳ Ｐゴシック" charset="0"/>
              </a:defRPr>
            </a:lvl9pPr>
          </a:lstStyle>
          <a:p>
            <a:pPr defTabSz="914400" fontAlgn="base">
              <a:spcBef>
                <a:spcPct val="50000"/>
              </a:spcBef>
              <a:spcAft>
                <a:spcPct val="0"/>
              </a:spcAft>
              <a:buClr>
                <a:srgbClr val="F0AB00"/>
              </a:buClr>
              <a:buSzPct val="80000"/>
              <a:defRPr/>
            </a:pPr>
            <a:r>
              <a:rPr lang="en-US" sz="1800" dirty="0">
                <a:solidFill>
                  <a:srgbClr val="000000"/>
                </a:solidFill>
                <a:cs typeface="Arial Unicode MS" charset="0"/>
              </a:rPr>
              <a:t>Use this title slide only with an image</a:t>
            </a:r>
          </a:p>
        </p:txBody>
      </p:sp>
      <p:sp>
        <p:nvSpPr>
          <p:cNvPr id="6" name="Subtitle 2"/>
          <p:cNvSpPr>
            <a:spLocks noGrp="1"/>
          </p:cNvSpPr>
          <p:nvPr>
            <p:ph type="subTitle" idx="1"/>
          </p:nvPr>
        </p:nvSpPr>
        <p:spPr bwMode="gray">
          <a:xfrm>
            <a:off x="468012" y="1500218"/>
            <a:ext cx="11257200" cy="584775"/>
          </a:xfrm>
        </p:spPr>
        <p:txBody>
          <a:bodyPr>
            <a:noAutofit/>
          </a:bodyPr>
          <a:lstStyle>
            <a:lvl1pPr marL="0" marR="0" indent="0" algn="l" defTabSz="1088776" rtl="0" eaLnBrk="1" fontAlgn="auto" latinLnBrk="0" hangingPunct="1">
              <a:lnSpc>
                <a:spcPct val="100000"/>
              </a:lnSpc>
              <a:spcBef>
                <a:spcPts val="0"/>
              </a:spcBef>
              <a:spcAft>
                <a:spcPts val="0"/>
              </a:spcAft>
              <a:buClr>
                <a:schemeClr val="accent1"/>
              </a:buClr>
              <a:buSzPct val="80000"/>
              <a:buFontTx/>
              <a:buNone/>
              <a:tabLst/>
              <a:defRPr sz="2000" b="0">
                <a:solidFill>
                  <a:sysClr val="windowText" lastClr="000000"/>
                </a:solidFill>
              </a:defRPr>
            </a:lvl1pPr>
            <a:lvl2pPr marL="544388" indent="0" algn="ctr">
              <a:buNone/>
              <a:defRPr>
                <a:solidFill>
                  <a:schemeClr val="tx1">
                    <a:tint val="75000"/>
                  </a:schemeClr>
                </a:solidFill>
              </a:defRPr>
            </a:lvl2pPr>
            <a:lvl3pPr marL="1088776" indent="0" algn="ctr">
              <a:buNone/>
              <a:defRPr>
                <a:solidFill>
                  <a:schemeClr val="tx1">
                    <a:tint val="75000"/>
                  </a:schemeClr>
                </a:solidFill>
              </a:defRPr>
            </a:lvl3pPr>
            <a:lvl4pPr marL="1633164" indent="0" algn="ctr">
              <a:buNone/>
              <a:defRPr>
                <a:solidFill>
                  <a:schemeClr val="tx1">
                    <a:tint val="75000"/>
                  </a:schemeClr>
                </a:solidFill>
              </a:defRPr>
            </a:lvl4pPr>
            <a:lvl5pPr marL="2177552" indent="0" algn="ctr">
              <a:buNone/>
              <a:defRPr>
                <a:solidFill>
                  <a:schemeClr val="tx1">
                    <a:tint val="75000"/>
                  </a:schemeClr>
                </a:solidFill>
              </a:defRPr>
            </a:lvl5pPr>
            <a:lvl6pPr marL="2721940" indent="0" algn="ctr">
              <a:buNone/>
              <a:defRPr>
                <a:solidFill>
                  <a:schemeClr val="tx1">
                    <a:tint val="75000"/>
                  </a:schemeClr>
                </a:solidFill>
              </a:defRPr>
            </a:lvl6pPr>
            <a:lvl7pPr marL="3266328" indent="0" algn="ctr">
              <a:buNone/>
              <a:defRPr>
                <a:solidFill>
                  <a:schemeClr val="tx1">
                    <a:tint val="75000"/>
                  </a:schemeClr>
                </a:solidFill>
              </a:defRPr>
            </a:lvl7pPr>
            <a:lvl8pPr marL="3810716" indent="0" algn="ctr">
              <a:buNone/>
              <a:defRPr>
                <a:solidFill>
                  <a:schemeClr val="tx1">
                    <a:tint val="75000"/>
                  </a:schemeClr>
                </a:solidFill>
              </a:defRPr>
            </a:lvl8pPr>
            <a:lvl9pPr marL="4355104" indent="0" algn="ctr">
              <a:buNone/>
              <a:defRPr>
                <a:solidFill>
                  <a:schemeClr val="tx1">
                    <a:tint val="75000"/>
                  </a:schemeClr>
                </a:solidFill>
              </a:defRPr>
            </a:lvl9pPr>
          </a:lstStyle>
          <a:p>
            <a:r>
              <a:rPr lang="en-US" dirty="0" smtClean="0"/>
              <a:t>Click to edit Master subtitle style</a:t>
            </a:r>
          </a:p>
        </p:txBody>
      </p:sp>
      <p:sp>
        <p:nvSpPr>
          <p:cNvPr id="9" name="Title 1"/>
          <p:cNvSpPr>
            <a:spLocks noGrp="1"/>
          </p:cNvSpPr>
          <p:nvPr>
            <p:ph type="ctrTitle"/>
          </p:nvPr>
        </p:nvSpPr>
        <p:spPr bwMode="gray">
          <a:xfrm>
            <a:off x="468012" y="324075"/>
            <a:ext cx="11257200" cy="1107996"/>
          </a:xfrm>
        </p:spPr>
        <p:txBody>
          <a:bodyPr anchor="t">
            <a:noAutofit/>
          </a:bodyPr>
          <a:lstStyle>
            <a:lvl1pPr>
              <a:defRPr sz="3600">
                <a:solidFill>
                  <a:sysClr val="windowText" lastClr="000000"/>
                </a:solidFill>
                <a:latin typeface="+mj-lt"/>
              </a:defRPr>
            </a:lvl1pPr>
          </a:lstStyle>
          <a:p>
            <a:r>
              <a:rPr lang="en-US" dirty="0" smtClean="0"/>
              <a:t>Click to edit Master title style</a:t>
            </a:r>
            <a:endParaRPr lang="en-US" dirty="0"/>
          </a:p>
        </p:txBody>
      </p:sp>
    </p:spTree>
    <p:extLst>
      <p:ext uri="{BB962C8B-B14F-4D97-AF65-F5344CB8AC3E}">
        <p14:creationId xmlns:p14="http://schemas.microsoft.com/office/powerpoint/2010/main" val="104565320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1_Title - short">
    <p:spTree>
      <p:nvGrpSpPr>
        <p:cNvPr id="1" name=""/>
        <p:cNvGrpSpPr/>
        <p:nvPr/>
      </p:nvGrpSpPr>
      <p:grpSpPr>
        <a:xfrm>
          <a:off x="0" y="0"/>
          <a:ext cx="0" cy="0"/>
          <a:chOff x="0" y="0"/>
          <a:chExt cx="0" cy="0"/>
        </a:xfrm>
      </p:grpSpPr>
      <p:sp>
        <p:nvSpPr>
          <p:cNvPr id="2" name="Title 1"/>
          <p:cNvSpPr>
            <a:spLocks noGrp="1"/>
          </p:cNvSpPr>
          <p:nvPr>
            <p:ph type="title"/>
          </p:nvPr>
        </p:nvSpPr>
        <p:spPr>
          <a:xfrm>
            <a:off x="324012" y="324075"/>
            <a:ext cx="11547325" cy="923330"/>
          </a:xfrm>
        </p:spPr>
        <p:txBody>
          <a:bodyPr anchor="t">
            <a:noAutofit/>
          </a:bodyPr>
          <a:lstStyle>
            <a:lvl1pPr>
              <a:defRPr sz="6000">
                <a:solidFill>
                  <a:schemeClr val="tx1"/>
                </a:solidFill>
              </a:defRPr>
            </a:lvl1pPr>
          </a:lstStyle>
          <a:p>
            <a:r>
              <a:rPr lang="en-US" dirty="0" smtClean="0"/>
              <a:t>Click to edit Master title style</a:t>
            </a:r>
            <a:endParaRPr lang="en-US" dirty="0"/>
          </a:p>
        </p:txBody>
      </p:sp>
      <p:sp>
        <p:nvSpPr>
          <p:cNvPr id="6" name="Subtitle 2"/>
          <p:cNvSpPr>
            <a:spLocks noGrp="1"/>
          </p:cNvSpPr>
          <p:nvPr>
            <p:ph type="subTitle" idx="1"/>
          </p:nvPr>
        </p:nvSpPr>
        <p:spPr bwMode="gray">
          <a:xfrm>
            <a:off x="324000" y="1500218"/>
            <a:ext cx="11257200" cy="584775"/>
          </a:xfrm>
        </p:spPr>
        <p:txBody>
          <a:bodyPr>
            <a:noAutofit/>
          </a:bodyPr>
          <a:lstStyle>
            <a:lvl1pPr marL="0" marR="0" indent="0" algn="l" defTabSz="1088776" rtl="0" eaLnBrk="1" fontAlgn="auto" latinLnBrk="0" hangingPunct="1">
              <a:lnSpc>
                <a:spcPct val="100000"/>
              </a:lnSpc>
              <a:spcBef>
                <a:spcPts val="0"/>
              </a:spcBef>
              <a:spcAft>
                <a:spcPts val="0"/>
              </a:spcAft>
              <a:buClr>
                <a:schemeClr val="accent1"/>
              </a:buClr>
              <a:buSzPct val="80000"/>
              <a:buFontTx/>
              <a:buNone/>
              <a:tabLst/>
              <a:defRPr sz="2000" b="0">
                <a:solidFill>
                  <a:sysClr val="windowText" lastClr="000000"/>
                </a:solidFill>
              </a:defRPr>
            </a:lvl1pPr>
            <a:lvl2pPr marL="544388" indent="0" algn="ctr">
              <a:buNone/>
              <a:defRPr>
                <a:solidFill>
                  <a:schemeClr val="tx1">
                    <a:tint val="75000"/>
                  </a:schemeClr>
                </a:solidFill>
              </a:defRPr>
            </a:lvl2pPr>
            <a:lvl3pPr marL="1088776" indent="0" algn="ctr">
              <a:buNone/>
              <a:defRPr>
                <a:solidFill>
                  <a:schemeClr val="tx1">
                    <a:tint val="75000"/>
                  </a:schemeClr>
                </a:solidFill>
              </a:defRPr>
            </a:lvl3pPr>
            <a:lvl4pPr marL="1633164" indent="0" algn="ctr">
              <a:buNone/>
              <a:defRPr>
                <a:solidFill>
                  <a:schemeClr val="tx1">
                    <a:tint val="75000"/>
                  </a:schemeClr>
                </a:solidFill>
              </a:defRPr>
            </a:lvl4pPr>
            <a:lvl5pPr marL="2177552" indent="0" algn="ctr">
              <a:buNone/>
              <a:defRPr>
                <a:solidFill>
                  <a:schemeClr val="tx1">
                    <a:tint val="75000"/>
                  </a:schemeClr>
                </a:solidFill>
              </a:defRPr>
            </a:lvl5pPr>
            <a:lvl6pPr marL="2721940" indent="0" algn="ctr">
              <a:buNone/>
              <a:defRPr>
                <a:solidFill>
                  <a:schemeClr val="tx1">
                    <a:tint val="75000"/>
                  </a:schemeClr>
                </a:solidFill>
              </a:defRPr>
            </a:lvl6pPr>
            <a:lvl7pPr marL="3266328" indent="0" algn="ctr">
              <a:buNone/>
              <a:defRPr>
                <a:solidFill>
                  <a:schemeClr val="tx1">
                    <a:tint val="75000"/>
                  </a:schemeClr>
                </a:solidFill>
              </a:defRPr>
            </a:lvl7pPr>
            <a:lvl8pPr marL="3810716" indent="0" algn="ctr">
              <a:buNone/>
              <a:defRPr>
                <a:solidFill>
                  <a:schemeClr val="tx1">
                    <a:tint val="75000"/>
                  </a:schemeClr>
                </a:solidFill>
              </a:defRPr>
            </a:lvl8pPr>
            <a:lvl9pPr marL="4355104" indent="0" algn="ctr">
              <a:buNone/>
              <a:defRPr>
                <a:solidFill>
                  <a:schemeClr val="tx1">
                    <a:tint val="75000"/>
                  </a:schemeClr>
                </a:solidFill>
              </a:defRPr>
            </a:lvl9pPr>
          </a:lstStyle>
          <a:p>
            <a:r>
              <a:rPr lang="en-US" dirty="0" smtClean="0"/>
              <a:t>Click to edit Master subtitle style</a:t>
            </a:r>
          </a:p>
        </p:txBody>
      </p:sp>
    </p:spTree>
    <p:extLst>
      <p:ext uri="{BB962C8B-B14F-4D97-AF65-F5344CB8AC3E}">
        <p14:creationId xmlns:p14="http://schemas.microsoft.com/office/powerpoint/2010/main" val="736753190"/>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Divider Page with picture">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38"/>
            <a:ext cx="11545200" cy="2135294"/>
          </a:xfrm>
          <a:solidFill>
            <a:schemeClr val="accent2"/>
          </a:solidFill>
        </p:spPr>
        <p:txBody>
          <a:bodyPr tIns="600113" anchor="t" anchorCtr="0"/>
          <a:lstStyle>
            <a:lvl1pPr algn="ctr">
              <a:defRPr b="0"/>
            </a:lvl1pPr>
          </a:lstStyle>
          <a:p>
            <a:r>
              <a:rPr lang="en-US" smtClean="0"/>
              <a:t>Click icon to add picture</a:t>
            </a:r>
            <a:endParaRPr lang="en-US"/>
          </a:p>
        </p:txBody>
      </p:sp>
      <p:sp>
        <p:nvSpPr>
          <p:cNvPr id="2" name="Title 1"/>
          <p:cNvSpPr>
            <a:spLocks noGrp="1"/>
          </p:cNvSpPr>
          <p:nvPr>
            <p:ph type="ctrTitle" hasCustomPrompt="1"/>
          </p:nvPr>
        </p:nvSpPr>
        <p:spPr bwMode="gray">
          <a:xfrm>
            <a:off x="324000" y="2444966"/>
            <a:ext cx="11545200" cy="923330"/>
          </a:xfrm>
        </p:spPr>
        <p:txBody>
          <a:bodyPr anchor="t" anchorCtr="0">
            <a:noAutofit/>
          </a:bodyPr>
          <a:lstStyle>
            <a:lvl1pPr>
              <a:defRPr sz="6000">
                <a:solidFill>
                  <a:schemeClr val="tx1"/>
                </a:solidFill>
                <a:latin typeface="+mj-lt"/>
              </a:defRPr>
            </a:lvl1pPr>
          </a:lstStyle>
          <a:p>
            <a:r>
              <a:rPr lang="en-US" dirty="0" smtClean="0"/>
              <a:t>Divider page</a:t>
            </a:r>
            <a:endParaRPr lang="de-DE" dirty="0"/>
          </a:p>
        </p:txBody>
      </p:sp>
      <p:sp>
        <p:nvSpPr>
          <p:cNvPr id="93" name="Text Placeholder 92"/>
          <p:cNvSpPr>
            <a:spLocks noGrp="1"/>
          </p:cNvSpPr>
          <p:nvPr>
            <p:ph type="body" sz="quarter" idx="10" hasCustomPrompt="1"/>
          </p:nvPr>
        </p:nvSpPr>
        <p:spPr>
          <a:xfrm>
            <a:off x="324000" y="3507215"/>
            <a:ext cx="11545200" cy="620857"/>
          </a:xfrm>
        </p:spPr>
        <p:txBody>
          <a:bodyPr/>
          <a:lstStyle>
            <a:lvl1pPr>
              <a:spcBef>
                <a:spcPts val="1429"/>
              </a:spcBef>
              <a:defRPr sz="1900" b="0"/>
            </a:lvl1pPr>
          </a:lstStyle>
          <a:p>
            <a:r>
              <a:rPr lang="en-US" dirty="0" smtClean="0"/>
              <a:t>Subtitle if needed</a:t>
            </a:r>
          </a:p>
        </p:txBody>
      </p:sp>
      <p:sp>
        <p:nvSpPr>
          <p:cNvPr id="12" name="Rectangle 11"/>
          <p:cNvSpPr/>
          <p:nvPr userDrawn="1"/>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5438" y="6083728"/>
            <a:ext cx="916759" cy="453600"/>
          </a:xfrm>
          <a:prstGeom prst="rect">
            <a:avLst/>
          </a:prstGeom>
        </p:spPr>
      </p:pic>
    </p:spTree>
    <p:extLst>
      <p:ext uri="{BB962C8B-B14F-4D97-AF65-F5344CB8AC3E}">
        <p14:creationId xmlns:p14="http://schemas.microsoft.com/office/powerpoint/2010/main" val="2498757179"/>
      </p:ext>
    </p:extLst>
  </p:cSld>
  <p:clrMapOvr>
    <a:masterClrMapping/>
  </p:clrMapOvr>
  <p:hf sldNum="0" hdr="0" ftr="0" dt="0"/>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1_Title - two lines">
    <p:spTree>
      <p:nvGrpSpPr>
        <p:cNvPr id="1" name=""/>
        <p:cNvGrpSpPr/>
        <p:nvPr/>
      </p:nvGrpSpPr>
      <p:grpSpPr>
        <a:xfrm>
          <a:off x="0" y="0"/>
          <a:ext cx="0" cy="0"/>
          <a:chOff x="0" y="0"/>
          <a:chExt cx="0" cy="0"/>
        </a:xfrm>
      </p:grpSpPr>
      <p:sp>
        <p:nvSpPr>
          <p:cNvPr id="6" name="Subtitle 2"/>
          <p:cNvSpPr>
            <a:spLocks noGrp="1"/>
          </p:cNvSpPr>
          <p:nvPr>
            <p:ph type="subTitle" idx="1"/>
          </p:nvPr>
        </p:nvSpPr>
        <p:spPr bwMode="gray">
          <a:xfrm>
            <a:off x="324000" y="1500218"/>
            <a:ext cx="11257200" cy="584775"/>
          </a:xfrm>
        </p:spPr>
        <p:txBody>
          <a:bodyPr>
            <a:noAutofit/>
          </a:bodyPr>
          <a:lstStyle>
            <a:lvl1pPr marL="0" marR="0" indent="0" algn="l" defTabSz="1088776" rtl="0" eaLnBrk="1" fontAlgn="auto" latinLnBrk="0" hangingPunct="1">
              <a:lnSpc>
                <a:spcPct val="100000"/>
              </a:lnSpc>
              <a:spcBef>
                <a:spcPts val="0"/>
              </a:spcBef>
              <a:spcAft>
                <a:spcPts val="0"/>
              </a:spcAft>
              <a:buClr>
                <a:schemeClr val="accent1"/>
              </a:buClr>
              <a:buSzPct val="80000"/>
              <a:buFontTx/>
              <a:buNone/>
              <a:tabLst/>
              <a:defRPr sz="2000" b="0">
                <a:solidFill>
                  <a:sysClr val="windowText" lastClr="000000"/>
                </a:solidFill>
              </a:defRPr>
            </a:lvl1pPr>
            <a:lvl2pPr marL="544388" indent="0" algn="ctr">
              <a:buNone/>
              <a:defRPr>
                <a:solidFill>
                  <a:schemeClr val="tx1">
                    <a:tint val="75000"/>
                  </a:schemeClr>
                </a:solidFill>
              </a:defRPr>
            </a:lvl2pPr>
            <a:lvl3pPr marL="1088776" indent="0" algn="ctr">
              <a:buNone/>
              <a:defRPr>
                <a:solidFill>
                  <a:schemeClr val="tx1">
                    <a:tint val="75000"/>
                  </a:schemeClr>
                </a:solidFill>
              </a:defRPr>
            </a:lvl3pPr>
            <a:lvl4pPr marL="1633164" indent="0" algn="ctr">
              <a:buNone/>
              <a:defRPr>
                <a:solidFill>
                  <a:schemeClr val="tx1">
                    <a:tint val="75000"/>
                  </a:schemeClr>
                </a:solidFill>
              </a:defRPr>
            </a:lvl4pPr>
            <a:lvl5pPr marL="2177552" indent="0" algn="ctr">
              <a:buNone/>
              <a:defRPr>
                <a:solidFill>
                  <a:schemeClr val="tx1">
                    <a:tint val="75000"/>
                  </a:schemeClr>
                </a:solidFill>
              </a:defRPr>
            </a:lvl5pPr>
            <a:lvl6pPr marL="2721940" indent="0" algn="ctr">
              <a:buNone/>
              <a:defRPr>
                <a:solidFill>
                  <a:schemeClr val="tx1">
                    <a:tint val="75000"/>
                  </a:schemeClr>
                </a:solidFill>
              </a:defRPr>
            </a:lvl6pPr>
            <a:lvl7pPr marL="3266328" indent="0" algn="ctr">
              <a:buNone/>
              <a:defRPr>
                <a:solidFill>
                  <a:schemeClr val="tx1">
                    <a:tint val="75000"/>
                  </a:schemeClr>
                </a:solidFill>
              </a:defRPr>
            </a:lvl7pPr>
            <a:lvl8pPr marL="3810716" indent="0" algn="ctr">
              <a:buNone/>
              <a:defRPr>
                <a:solidFill>
                  <a:schemeClr val="tx1">
                    <a:tint val="75000"/>
                  </a:schemeClr>
                </a:solidFill>
              </a:defRPr>
            </a:lvl8pPr>
            <a:lvl9pPr marL="4355104" indent="0" algn="ctr">
              <a:buNone/>
              <a:defRPr>
                <a:solidFill>
                  <a:schemeClr val="tx1">
                    <a:tint val="75000"/>
                  </a:schemeClr>
                </a:solidFill>
              </a:defRPr>
            </a:lvl9pPr>
          </a:lstStyle>
          <a:p>
            <a:r>
              <a:rPr lang="en-US" dirty="0" smtClean="0"/>
              <a:t>Click to edit Master subtitle style</a:t>
            </a:r>
          </a:p>
        </p:txBody>
      </p:sp>
      <p:sp>
        <p:nvSpPr>
          <p:cNvPr id="9" name="Title 1"/>
          <p:cNvSpPr>
            <a:spLocks noGrp="1"/>
          </p:cNvSpPr>
          <p:nvPr>
            <p:ph type="ctrTitle"/>
          </p:nvPr>
        </p:nvSpPr>
        <p:spPr bwMode="gray">
          <a:xfrm>
            <a:off x="324012" y="324075"/>
            <a:ext cx="11547325" cy="1107996"/>
          </a:xfrm>
        </p:spPr>
        <p:txBody>
          <a:bodyPr anchor="t">
            <a:noAutofit/>
          </a:bodyPr>
          <a:lstStyle>
            <a:lvl1pPr>
              <a:defRPr sz="3600">
                <a:solidFill>
                  <a:sysClr val="windowText" lastClr="000000"/>
                </a:solidFill>
                <a:latin typeface="+mj-lt"/>
              </a:defRPr>
            </a:lvl1pPr>
          </a:lstStyle>
          <a:p>
            <a:r>
              <a:rPr lang="en-US" dirty="0" smtClean="0"/>
              <a:t>Click to edit Master title style</a:t>
            </a:r>
            <a:endParaRPr lang="en-US" dirty="0"/>
          </a:p>
        </p:txBody>
      </p:sp>
    </p:spTree>
    <p:extLst>
      <p:ext uri="{BB962C8B-B14F-4D97-AF65-F5344CB8AC3E}">
        <p14:creationId xmlns:p14="http://schemas.microsoft.com/office/powerpoint/2010/main" val="1608051695"/>
      </p:ext>
    </p:extLst>
  </p:cSld>
  <p:clrMapOvr>
    <a:overrideClrMapping bg1="lt1" tx1="dk1" bg2="lt2" tx2="dk2" accent1="accent1" accent2="accent2" accent3="accent3" accent4="accent4" accent5="accent5" accent6="accent6" hlink="hlink" folHlink="folHlink"/>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1_Divider Page">
    <p:spTree>
      <p:nvGrpSpPr>
        <p:cNvPr id="1" name=""/>
        <p:cNvGrpSpPr/>
        <p:nvPr/>
      </p:nvGrpSpPr>
      <p:grpSpPr>
        <a:xfrm>
          <a:off x="0" y="0"/>
          <a:ext cx="0" cy="0"/>
          <a:chOff x="0" y="0"/>
          <a:chExt cx="0" cy="0"/>
        </a:xfrm>
      </p:grpSpPr>
      <p:sp>
        <p:nvSpPr>
          <p:cNvPr id="2" name="Title 1"/>
          <p:cNvSpPr>
            <a:spLocks noGrp="1"/>
          </p:cNvSpPr>
          <p:nvPr>
            <p:ph type="ctrTitle"/>
          </p:nvPr>
        </p:nvSpPr>
        <p:spPr bwMode="gray">
          <a:xfrm>
            <a:off x="324000" y="2444966"/>
            <a:ext cx="11545200" cy="923330"/>
          </a:xfrm>
        </p:spPr>
        <p:txBody>
          <a:bodyPr anchor="t">
            <a:noAutofit/>
          </a:bodyPr>
          <a:lstStyle>
            <a:lvl1pPr>
              <a:defRPr sz="6000">
                <a:solidFill>
                  <a:schemeClr val="tx1"/>
                </a:solidFill>
                <a:latin typeface="+mj-lt"/>
              </a:defRPr>
            </a:lvl1pPr>
          </a:lstStyle>
          <a:p>
            <a:r>
              <a:rPr lang="en-US" dirty="0" smtClean="0"/>
              <a:t>Click to edit Master title style</a:t>
            </a:r>
            <a:endParaRPr lang="en-US" dirty="0"/>
          </a:p>
        </p:txBody>
      </p:sp>
      <p:sp>
        <p:nvSpPr>
          <p:cNvPr id="93" name="Text Placeholder 92"/>
          <p:cNvSpPr>
            <a:spLocks noGrp="1"/>
          </p:cNvSpPr>
          <p:nvPr>
            <p:ph type="body" sz="quarter" idx="10"/>
          </p:nvPr>
        </p:nvSpPr>
        <p:spPr>
          <a:xfrm>
            <a:off x="324000" y="3507225"/>
            <a:ext cx="11545200" cy="620857"/>
          </a:xfrm>
        </p:spPr>
        <p:txBody>
          <a:bodyPr/>
          <a:lstStyle>
            <a:lvl1pPr>
              <a:spcBef>
                <a:spcPts val="1429"/>
              </a:spcBef>
              <a:defRPr sz="1900" b="0"/>
            </a:lvl1pPr>
          </a:lstStyle>
          <a:p>
            <a:pPr lvl="0"/>
            <a:r>
              <a:rPr lang="en-US" dirty="0" smtClean="0"/>
              <a:t>Click to edit Master text styles</a:t>
            </a:r>
          </a:p>
        </p:txBody>
      </p:sp>
    </p:spTree>
    <p:extLst>
      <p:ext uri="{BB962C8B-B14F-4D97-AF65-F5344CB8AC3E}">
        <p14:creationId xmlns:p14="http://schemas.microsoft.com/office/powerpoint/2010/main" val="3067737624"/>
      </p:ext>
    </p:extLst>
  </p:cSld>
  <p:clrMapOvr>
    <a:overrideClrMapping bg1="lt1" tx1="dk1" bg2="lt2" tx2="dk2" accent1="accent1" accent2="accent2" accent3="accent3" accent4="accent4" accent5="accent5" accent6="accent6" hlink="hlink" folHlink="folHlink"/>
  </p:clrMapOvr>
  <p:hf sldNum="0" hdr="0" ftr="0" dt="0"/>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1_Divider Page with picture">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38"/>
            <a:ext cx="11545200" cy="2135294"/>
          </a:xfrm>
          <a:solidFill>
            <a:schemeClr val="bg1">
              <a:lumMod val="95000"/>
            </a:schemeClr>
          </a:solidFill>
        </p:spPr>
        <p:txBody>
          <a:bodyPr tIns="600113" rtlCol="0">
            <a:noAutofit/>
          </a:bodyPr>
          <a:lstStyle>
            <a:lvl1pPr algn="ctr">
              <a:defRPr b="0"/>
            </a:lvl1pPr>
          </a:lstStyle>
          <a:p>
            <a:pPr lvl="0"/>
            <a:r>
              <a:rPr lang="en-US" noProof="0" dirty="0" smtClean="0"/>
              <a:t>Drag picture to placeholder or click icon to add</a:t>
            </a:r>
            <a:endParaRPr lang="en-US" noProof="0" dirty="0"/>
          </a:p>
        </p:txBody>
      </p:sp>
      <p:sp>
        <p:nvSpPr>
          <p:cNvPr id="2" name="Title 1"/>
          <p:cNvSpPr>
            <a:spLocks noGrp="1"/>
          </p:cNvSpPr>
          <p:nvPr>
            <p:ph type="ctrTitle"/>
          </p:nvPr>
        </p:nvSpPr>
        <p:spPr bwMode="gray">
          <a:xfrm>
            <a:off x="324000" y="2444966"/>
            <a:ext cx="11545200" cy="923330"/>
          </a:xfrm>
        </p:spPr>
        <p:txBody>
          <a:bodyPr anchor="t">
            <a:noAutofit/>
          </a:bodyPr>
          <a:lstStyle>
            <a:lvl1pPr>
              <a:defRPr sz="6000">
                <a:solidFill>
                  <a:schemeClr val="tx1"/>
                </a:solidFill>
                <a:latin typeface="+mj-lt"/>
              </a:defRPr>
            </a:lvl1pPr>
          </a:lstStyle>
          <a:p>
            <a:r>
              <a:rPr lang="en-US" dirty="0" smtClean="0"/>
              <a:t>Click to edit Master title style</a:t>
            </a:r>
            <a:endParaRPr lang="en-US" dirty="0"/>
          </a:p>
        </p:txBody>
      </p:sp>
      <p:sp>
        <p:nvSpPr>
          <p:cNvPr id="93" name="Text Placeholder 92"/>
          <p:cNvSpPr>
            <a:spLocks noGrp="1"/>
          </p:cNvSpPr>
          <p:nvPr>
            <p:ph type="body" sz="quarter" idx="10"/>
          </p:nvPr>
        </p:nvSpPr>
        <p:spPr>
          <a:xfrm>
            <a:off x="324000" y="3507225"/>
            <a:ext cx="11545200" cy="620857"/>
          </a:xfrm>
        </p:spPr>
        <p:txBody>
          <a:bodyPr/>
          <a:lstStyle>
            <a:lvl1pPr>
              <a:spcBef>
                <a:spcPts val="1429"/>
              </a:spcBef>
              <a:defRPr sz="1900" b="0"/>
            </a:lvl1pPr>
          </a:lstStyle>
          <a:p>
            <a:pPr lvl="0"/>
            <a:r>
              <a:rPr lang="en-US" dirty="0" smtClean="0"/>
              <a:t>Click to edit Master text styles</a:t>
            </a:r>
          </a:p>
        </p:txBody>
      </p:sp>
    </p:spTree>
    <p:extLst>
      <p:ext uri="{BB962C8B-B14F-4D97-AF65-F5344CB8AC3E}">
        <p14:creationId xmlns:p14="http://schemas.microsoft.com/office/powerpoint/2010/main" val="795189712"/>
      </p:ext>
    </p:extLst>
  </p:cSld>
  <p:clrMapOvr>
    <a:overrideClrMapping bg1="lt1" tx1="dk1" bg2="lt2" tx2="dk2" accent1="accent1" accent2="accent2" accent3="accent3" accent4="accent4" accent5="accent5" accent6="accent6" hlink="hlink" folHlink="folHlink"/>
  </p:clrMapOvr>
  <p:hf sldNum="0" hdr="0" ftr="0" dt="0"/>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1_Contact / Thank You">
    <p:spTree>
      <p:nvGrpSpPr>
        <p:cNvPr id="1" name=""/>
        <p:cNvGrpSpPr/>
        <p:nvPr/>
      </p:nvGrpSpPr>
      <p:grpSpPr>
        <a:xfrm>
          <a:off x="0" y="0"/>
          <a:ext cx="0" cy="0"/>
          <a:chOff x="0" y="0"/>
          <a:chExt cx="0" cy="0"/>
        </a:xfrm>
      </p:grpSpPr>
      <p:sp>
        <p:nvSpPr>
          <p:cNvPr id="4" name="TextBox 12"/>
          <p:cNvSpPr txBox="1">
            <a:spLocks noChangeArrowheads="1"/>
          </p:cNvSpPr>
          <p:nvPr/>
        </p:nvSpPr>
        <p:spPr bwMode="black">
          <a:xfrm>
            <a:off x="323851" y="6623050"/>
            <a:ext cx="3687550" cy="153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158750" indent="-158750">
              <a:defRPr sz="2100">
                <a:solidFill>
                  <a:schemeClr val="tx1"/>
                </a:solidFill>
                <a:latin typeface="Arial" charset="0"/>
                <a:ea typeface="ＭＳ Ｐゴシック" charset="0"/>
                <a:cs typeface="ＭＳ Ｐゴシック" charset="0"/>
              </a:defRPr>
            </a:lvl1pPr>
            <a:lvl2pPr marL="742950" indent="-285750">
              <a:buClr>
                <a:srgbClr val="FDB913"/>
              </a:buClr>
              <a:buSzPct val="100000"/>
              <a:buFont typeface="Wingdings" charset="0"/>
              <a:buChar char=""/>
              <a:defRPr sz="2100">
                <a:solidFill>
                  <a:schemeClr val="tx1"/>
                </a:solidFill>
                <a:latin typeface="Arial" charset="0"/>
                <a:ea typeface="ＭＳ Ｐゴシック" charset="0"/>
              </a:defRPr>
            </a:lvl2pPr>
            <a:lvl3pPr marL="1143000" indent="-228600">
              <a:buClr>
                <a:srgbClr val="666666"/>
              </a:buClr>
              <a:buSzPct val="80000"/>
              <a:buFont typeface="Wingdings" charset="0"/>
              <a:buChar char="n"/>
              <a:defRPr sz="1700">
                <a:solidFill>
                  <a:schemeClr val="tx1"/>
                </a:solidFill>
                <a:latin typeface="Arial" charset="0"/>
                <a:ea typeface="ＭＳ Ｐゴシック" charset="0"/>
              </a:defRPr>
            </a:lvl3pPr>
            <a:lvl4pPr marL="1600200" indent="-228600">
              <a:buClr>
                <a:srgbClr val="666666"/>
              </a:buClr>
              <a:buSzPct val="80000"/>
              <a:buFont typeface="Arial" charset="0"/>
              <a:buChar char=""/>
              <a:defRPr sz="1400">
                <a:solidFill>
                  <a:schemeClr val="tx1"/>
                </a:solidFill>
                <a:latin typeface="Arial" charset="0"/>
                <a:ea typeface="ＭＳ Ｐゴシック" charset="0"/>
              </a:defRPr>
            </a:lvl4pPr>
            <a:lvl5pPr marL="2057400" indent="-228600">
              <a:buClr>
                <a:srgbClr val="666666"/>
              </a:buClr>
              <a:buSzPct val="80000"/>
              <a:buFont typeface="Arial" charset="0"/>
              <a:buChar char=""/>
              <a:defRPr sz="1200">
                <a:solidFill>
                  <a:schemeClr val="tx1"/>
                </a:solidFill>
                <a:latin typeface="Arial" charset="0"/>
                <a:ea typeface="ＭＳ Ｐゴシック" charset="0"/>
              </a:defRPr>
            </a:lvl5pPr>
            <a:lvl6pPr marL="2514600" indent="-228600" defTabSz="1087438" fontAlgn="base">
              <a:spcBef>
                <a:spcPct val="0"/>
              </a:spcBef>
              <a:spcAft>
                <a:spcPct val="0"/>
              </a:spcAft>
              <a:buClr>
                <a:srgbClr val="666666"/>
              </a:buClr>
              <a:buSzPct val="80000"/>
              <a:buFont typeface="Arial" charset="0"/>
              <a:buChar char=""/>
              <a:defRPr sz="1200">
                <a:solidFill>
                  <a:schemeClr val="tx1"/>
                </a:solidFill>
                <a:latin typeface="Arial" charset="0"/>
                <a:ea typeface="ＭＳ Ｐゴシック" charset="0"/>
              </a:defRPr>
            </a:lvl6pPr>
            <a:lvl7pPr marL="2971800" indent="-228600" defTabSz="1087438" fontAlgn="base">
              <a:spcBef>
                <a:spcPct val="0"/>
              </a:spcBef>
              <a:spcAft>
                <a:spcPct val="0"/>
              </a:spcAft>
              <a:buClr>
                <a:srgbClr val="666666"/>
              </a:buClr>
              <a:buSzPct val="80000"/>
              <a:buFont typeface="Arial" charset="0"/>
              <a:buChar char=""/>
              <a:defRPr sz="1200">
                <a:solidFill>
                  <a:schemeClr val="tx1"/>
                </a:solidFill>
                <a:latin typeface="Arial" charset="0"/>
                <a:ea typeface="ＭＳ Ｐゴシック" charset="0"/>
              </a:defRPr>
            </a:lvl7pPr>
            <a:lvl8pPr marL="3429000" indent="-228600" defTabSz="1087438" fontAlgn="base">
              <a:spcBef>
                <a:spcPct val="0"/>
              </a:spcBef>
              <a:spcAft>
                <a:spcPct val="0"/>
              </a:spcAft>
              <a:buClr>
                <a:srgbClr val="666666"/>
              </a:buClr>
              <a:buSzPct val="80000"/>
              <a:buFont typeface="Arial" charset="0"/>
              <a:buChar char=""/>
              <a:defRPr sz="1200">
                <a:solidFill>
                  <a:schemeClr val="tx1"/>
                </a:solidFill>
                <a:latin typeface="Arial" charset="0"/>
                <a:ea typeface="ＭＳ Ｐゴシック" charset="0"/>
              </a:defRPr>
            </a:lvl8pPr>
            <a:lvl9pPr marL="3886200" indent="-228600" defTabSz="1087438" fontAlgn="base">
              <a:spcBef>
                <a:spcPct val="0"/>
              </a:spcBef>
              <a:spcAft>
                <a:spcPct val="0"/>
              </a:spcAft>
              <a:buClr>
                <a:srgbClr val="666666"/>
              </a:buClr>
              <a:buSzPct val="80000"/>
              <a:buFont typeface="Arial" charset="0"/>
              <a:buChar char=""/>
              <a:defRPr sz="1200">
                <a:solidFill>
                  <a:schemeClr val="tx1"/>
                </a:solidFill>
                <a:latin typeface="Arial" charset="0"/>
                <a:ea typeface="ＭＳ Ｐゴシック" charset="0"/>
              </a:defRPr>
            </a:lvl9pPr>
          </a:lstStyle>
          <a:p>
            <a:pPr defTabSz="1087438" fontAlgn="base">
              <a:spcBef>
                <a:spcPct val="0"/>
              </a:spcBef>
              <a:spcAft>
                <a:spcPct val="0"/>
              </a:spcAft>
              <a:buClr>
                <a:srgbClr val="000000"/>
              </a:buClr>
              <a:buFont typeface="Arial" charset="0"/>
              <a:buChar char="©"/>
              <a:defRPr/>
            </a:pPr>
            <a:r>
              <a:rPr lang="en-US" sz="1000" dirty="0" smtClean="0">
                <a:solidFill>
                  <a:srgbClr val="000000"/>
                </a:solidFill>
              </a:rPr>
              <a:t>2015 SAP SE </a:t>
            </a:r>
            <a:r>
              <a:rPr lang="en-US" sz="1000" dirty="0">
                <a:solidFill>
                  <a:srgbClr val="000000"/>
                </a:solidFill>
              </a:rPr>
              <a:t>or an SAP affiliate company. All rights reserved.</a:t>
            </a:r>
          </a:p>
        </p:txBody>
      </p:sp>
      <p:sp>
        <p:nvSpPr>
          <p:cNvPr id="2" name="Title 1"/>
          <p:cNvSpPr>
            <a:spLocks noGrp="1"/>
          </p:cNvSpPr>
          <p:nvPr>
            <p:ph type="ctrTitle"/>
          </p:nvPr>
        </p:nvSpPr>
        <p:spPr bwMode="gray">
          <a:xfrm>
            <a:off x="324000" y="2444966"/>
            <a:ext cx="11545200" cy="923330"/>
          </a:xfrm>
        </p:spPr>
        <p:txBody>
          <a:bodyPr anchor="t">
            <a:noAutofit/>
          </a:bodyPr>
          <a:lstStyle>
            <a:lvl1pPr>
              <a:defRPr sz="6000">
                <a:solidFill>
                  <a:schemeClr val="tx1"/>
                </a:solidFill>
                <a:latin typeface="+mj-lt"/>
              </a:defRPr>
            </a:lvl1pPr>
          </a:lstStyle>
          <a:p>
            <a:r>
              <a:rPr lang="en-US" dirty="0" smtClean="0"/>
              <a:t>Click to edit Master title style</a:t>
            </a:r>
            <a:endParaRPr lang="en-US" dirty="0"/>
          </a:p>
        </p:txBody>
      </p:sp>
      <p:sp>
        <p:nvSpPr>
          <p:cNvPr id="93" name="Text Placeholder 92"/>
          <p:cNvSpPr>
            <a:spLocks noGrp="1"/>
          </p:cNvSpPr>
          <p:nvPr>
            <p:ph type="body" sz="quarter" idx="10"/>
          </p:nvPr>
        </p:nvSpPr>
        <p:spPr>
          <a:xfrm>
            <a:off x="324000" y="4236475"/>
            <a:ext cx="11545200" cy="1846659"/>
          </a:xfrm>
        </p:spPr>
        <p:txBody>
          <a:bodyPr anchor="b">
            <a:noAutofit/>
          </a:bodyPr>
          <a:lstStyle>
            <a:lvl1pPr>
              <a:spcBef>
                <a:spcPts val="0"/>
              </a:spcBef>
              <a:defRPr sz="2000" b="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Tree>
    <p:extLst>
      <p:ext uri="{BB962C8B-B14F-4D97-AF65-F5344CB8AC3E}">
        <p14:creationId xmlns:p14="http://schemas.microsoft.com/office/powerpoint/2010/main" val="1225302080"/>
      </p:ext>
    </p:extLst>
  </p:cSld>
  <p:clrMapOvr>
    <a:overrideClrMapping bg1="lt1" tx1="dk1" bg2="lt2" tx2="dk2" accent1="accent1" accent2="accent2" accent3="accent3" accent4="accent4" accent5="accent5" accent6="accent6" hlink="hlink" folHlink="folHlink"/>
  </p:clrMapOvr>
  <p:hf sldNum="0" hdr="0" ftr="0" dt="0"/>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1_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4" name="Text Placeholder 3"/>
          <p:cNvSpPr>
            <a:spLocks noGrp="1"/>
          </p:cNvSpPr>
          <p:nvPr>
            <p:ph type="body" sz="quarter" idx="10"/>
          </p:nvPr>
        </p:nvSpPr>
        <p:spPr>
          <a:xfrm>
            <a:off x="495300" y="1692405"/>
            <a:ext cx="11373900" cy="3832705"/>
          </a:xfrm>
        </p:spPr>
        <p:txBody>
          <a:bodyPr>
            <a:noAutofit/>
          </a:bodyPr>
          <a:lstStyle>
            <a:lvl1pPr marL="0" marR="0" indent="0" algn="l" defTabSz="1088776" rtl="0" eaLnBrk="1" fontAlgn="auto" latinLnBrk="0" hangingPunct="1">
              <a:lnSpc>
                <a:spcPct val="100000"/>
              </a:lnSpc>
              <a:spcBef>
                <a:spcPts val="1200"/>
              </a:spcBef>
              <a:spcAft>
                <a:spcPts val="0"/>
              </a:spcAft>
              <a:buClr>
                <a:schemeClr val="accent1"/>
              </a:buClr>
              <a:buSzPct val="80000"/>
              <a:buFontTx/>
              <a:buNone/>
              <a:tabLst/>
              <a:defRPr sz="2000" b="0"/>
            </a:lvl1pPr>
            <a:lvl2pPr marL="180000" marR="0" indent="-180000" algn="l" defTabSz="1088776" rtl="0" eaLnBrk="1" fontAlgn="auto" latinLnBrk="0" hangingPunct="1">
              <a:lnSpc>
                <a:spcPct val="100000"/>
              </a:lnSpc>
              <a:spcBef>
                <a:spcPts val="600"/>
              </a:spcBef>
              <a:spcAft>
                <a:spcPts val="0"/>
              </a:spcAft>
              <a:buClr>
                <a:schemeClr val="accent1"/>
              </a:buClr>
              <a:buSzPct val="100000"/>
              <a:buFont typeface="Wingdings" pitchFamily="2" charset="2"/>
              <a:buChar char=""/>
              <a:tabLst/>
              <a:defRPr sz="1800"/>
            </a:lvl2pPr>
            <a:lvl3pPr marL="360000" marR="0" indent="-179388" algn="l" defTabSz="1088776" rtl="0" eaLnBrk="1" fontAlgn="auto" latinLnBrk="0" hangingPunct="1">
              <a:lnSpc>
                <a:spcPct val="100000"/>
              </a:lnSpc>
              <a:spcBef>
                <a:spcPts val="400"/>
              </a:spcBef>
              <a:spcAft>
                <a:spcPts val="0"/>
              </a:spcAft>
              <a:buClr>
                <a:schemeClr val="accent2"/>
              </a:buClr>
              <a:buSzPct val="100000"/>
              <a:buFont typeface="Arial" pitchFamily="34" charset="0"/>
              <a:buChar char="–"/>
              <a:tabLst/>
              <a:defRPr sz="1800" baseline="0"/>
            </a:lvl3pPr>
            <a:lvl4pPr marL="540000" marR="0" indent="-180000" algn="l" defTabSz="1088776" rtl="0" eaLnBrk="1" fontAlgn="auto" latinLnBrk="0" hangingPunct="1">
              <a:lnSpc>
                <a:spcPct val="100000"/>
              </a:lnSpc>
              <a:spcBef>
                <a:spcPts val="250"/>
              </a:spcBef>
              <a:spcAft>
                <a:spcPts val="0"/>
              </a:spcAft>
              <a:buClr>
                <a:schemeClr val="accent2"/>
              </a:buClr>
              <a:buSzPct val="100000"/>
              <a:buFont typeface="Courier New" pitchFamily="49" charset="0"/>
              <a:buChar char="o"/>
              <a:tabLst/>
              <a:defRPr sz="1600"/>
            </a:lvl4pPr>
            <a:lvl5pPr>
              <a:buClr>
                <a:schemeClr val="accent2"/>
              </a:buClr>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Tree>
    <p:extLst>
      <p:ext uri="{BB962C8B-B14F-4D97-AF65-F5344CB8AC3E}">
        <p14:creationId xmlns:p14="http://schemas.microsoft.com/office/powerpoint/2010/main" val="265898587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bwMode="gray"/>
        <p:txBody>
          <a:bodyPr/>
          <a:lstStyle>
            <a:lvl1pPr>
              <a:defRPr/>
            </a:lvl1pPr>
          </a:lstStyle>
          <a:p>
            <a:r>
              <a:rPr lang="en-US" noProof="0" dirty="0" smtClean="0"/>
              <a:t>Click to edit Master title style</a:t>
            </a:r>
            <a:endParaRPr lang="en-US" dirty="0"/>
          </a:p>
        </p:txBody>
      </p:sp>
    </p:spTree>
    <p:extLst>
      <p:ext uri="{BB962C8B-B14F-4D97-AF65-F5344CB8AC3E}">
        <p14:creationId xmlns:p14="http://schemas.microsoft.com/office/powerpoint/2010/main" val="81134243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1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Click to edit Master title style</a:t>
            </a:r>
            <a:endParaRPr lang="en-US" dirty="0"/>
          </a:p>
        </p:txBody>
      </p:sp>
      <p:sp>
        <p:nvSpPr>
          <p:cNvPr id="4" name="Text Placeholder 3"/>
          <p:cNvSpPr>
            <a:spLocks noGrp="1"/>
          </p:cNvSpPr>
          <p:nvPr>
            <p:ph type="body" sz="quarter" idx="10"/>
          </p:nvPr>
        </p:nvSpPr>
        <p:spPr>
          <a:xfrm>
            <a:off x="495300" y="1691078"/>
            <a:ext cx="11373900" cy="4392043"/>
          </a:xfrm>
        </p:spPr>
        <p:txBody>
          <a:bodyPr/>
          <a:lstStyle>
            <a:lvl1pPr>
              <a:defRPr/>
            </a:lvl1p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dirty="0"/>
          </a:p>
        </p:txBody>
      </p:sp>
    </p:spTree>
    <p:extLst>
      <p:ext uri="{BB962C8B-B14F-4D97-AF65-F5344CB8AC3E}">
        <p14:creationId xmlns:p14="http://schemas.microsoft.com/office/powerpoint/2010/main" val="3081235345"/>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1_Title and Text: 2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Click to edit Master title style</a:t>
            </a:r>
            <a:endParaRPr lang="en-US" dirty="0"/>
          </a:p>
        </p:txBody>
      </p:sp>
      <p:sp>
        <p:nvSpPr>
          <p:cNvPr id="4" name="Text Placeholder 3"/>
          <p:cNvSpPr>
            <a:spLocks noGrp="1"/>
          </p:cNvSpPr>
          <p:nvPr>
            <p:ph type="body" sz="quarter" idx="10"/>
          </p:nvPr>
        </p:nvSpPr>
        <p:spPr>
          <a:xfrm>
            <a:off x="484201" y="1692404"/>
            <a:ext cx="5502612" cy="4393017"/>
          </a:xfrm>
        </p:spPr>
        <p:txBody>
          <a:bodyPr/>
          <a:lstStyle>
            <a:lvl1pPr>
              <a:defRPr/>
            </a:lvl1p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dirty="0"/>
          </a:p>
        </p:txBody>
      </p:sp>
      <p:sp>
        <p:nvSpPr>
          <p:cNvPr id="5" name="Text Placeholder 3"/>
          <p:cNvSpPr>
            <a:spLocks noGrp="1"/>
          </p:cNvSpPr>
          <p:nvPr>
            <p:ph type="body" sz="quarter" idx="11"/>
          </p:nvPr>
        </p:nvSpPr>
        <p:spPr>
          <a:xfrm>
            <a:off x="6208016" y="1692404"/>
            <a:ext cx="5662800" cy="4393017"/>
          </a:xfrm>
        </p:spPr>
        <p:txBody>
          <a:bodyPr/>
          <a:lstStyle>
            <a:lvl1pPr>
              <a:defRPr/>
            </a:lvl1p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dirty="0"/>
          </a:p>
        </p:txBody>
      </p:sp>
    </p:spTree>
    <p:extLst>
      <p:ext uri="{BB962C8B-B14F-4D97-AF65-F5344CB8AC3E}">
        <p14:creationId xmlns:p14="http://schemas.microsoft.com/office/powerpoint/2010/main" val="1435403046"/>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1_Title and Text: 3 columns">
    <p:spTree>
      <p:nvGrpSpPr>
        <p:cNvPr id="1" name=""/>
        <p:cNvGrpSpPr/>
        <p:nvPr/>
      </p:nvGrpSpPr>
      <p:grpSpPr>
        <a:xfrm>
          <a:off x="0" y="0"/>
          <a:ext cx="0" cy="0"/>
          <a:chOff x="0" y="0"/>
          <a:chExt cx="0" cy="0"/>
        </a:xfrm>
      </p:grpSpPr>
      <p:sp>
        <p:nvSpPr>
          <p:cNvPr id="2" name="Title 1"/>
          <p:cNvSpPr>
            <a:spLocks noGrp="1"/>
          </p:cNvSpPr>
          <p:nvPr>
            <p:ph type="title"/>
          </p:nvPr>
        </p:nvSpPr>
        <p:spPr>
          <a:xfrm>
            <a:off x="324000" y="324075"/>
            <a:ext cx="11545200" cy="756175"/>
          </a:xfrm>
        </p:spPr>
        <p:txBody>
          <a:bodyPr/>
          <a:lstStyle/>
          <a:p>
            <a:r>
              <a:rPr lang="en-US" noProof="0" dirty="0" smtClean="0"/>
              <a:t>Click to edit Master title style</a:t>
            </a:r>
            <a:endParaRPr lang="en-US" dirty="0"/>
          </a:p>
        </p:txBody>
      </p:sp>
      <p:sp>
        <p:nvSpPr>
          <p:cNvPr id="4" name="Text Placeholder 3"/>
          <p:cNvSpPr>
            <a:spLocks noGrp="1"/>
          </p:cNvSpPr>
          <p:nvPr>
            <p:ph type="body" sz="quarter" idx="10"/>
          </p:nvPr>
        </p:nvSpPr>
        <p:spPr>
          <a:xfrm>
            <a:off x="484188" y="1692404"/>
            <a:ext cx="3580212" cy="4393017"/>
          </a:xfrm>
        </p:spPr>
        <p:txBody>
          <a:bodyPr/>
          <a:lstStyle>
            <a:lvl1pPr>
              <a:defRPr/>
            </a:lvl1p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dirty="0"/>
          </a:p>
        </p:txBody>
      </p:sp>
      <p:sp>
        <p:nvSpPr>
          <p:cNvPr id="5" name="Text Placeholder 3"/>
          <p:cNvSpPr>
            <a:spLocks noGrp="1"/>
          </p:cNvSpPr>
          <p:nvPr>
            <p:ph type="body" sz="quarter" idx="11"/>
          </p:nvPr>
        </p:nvSpPr>
        <p:spPr>
          <a:xfrm>
            <a:off x="8293505" y="1692404"/>
            <a:ext cx="3580212" cy="4393017"/>
          </a:xfrm>
        </p:spPr>
        <p:txBody>
          <a:bodyPr/>
          <a:lstStyle>
            <a:lvl1pPr>
              <a:defRPr/>
            </a:lvl1p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dirty="0"/>
          </a:p>
        </p:txBody>
      </p:sp>
      <p:sp>
        <p:nvSpPr>
          <p:cNvPr id="7" name="Text Placeholder 3"/>
          <p:cNvSpPr>
            <a:spLocks noGrp="1"/>
          </p:cNvSpPr>
          <p:nvPr>
            <p:ph type="body" sz="quarter" idx="12"/>
          </p:nvPr>
        </p:nvSpPr>
        <p:spPr>
          <a:xfrm>
            <a:off x="4388846" y="1692404"/>
            <a:ext cx="3580212" cy="4393017"/>
          </a:xfrm>
        </p:spPr>
        <p:txBody>
          <a:bodyPr/>
          <a:lstStyle>
            <a:lvl1pPr>
              <a:defRPr/>
            </a:lvl1p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dirty="0"/>
          </a:p>
        </p:txBody>
      </p:sp>
    </p:spTree>
    <p:extLst>
      <p:ext uri="{BB962C8B-B14F-4D97-AF65-F5344CB8AC3E}">
        <p14:creationId xmlns:p14="http://schemas.microsoft.com/office/powerpoint/2010/main" val="1306944186"/>
      </p:ext>
    </p:extLst>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1_Title and Text with picture: 2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Click to edit Master title style</a:t>
            </a:r>
            <a:endParaRPr lang="en-US" dirty="0"/>
          </a:p>
        </p:txBody>
      </p:sp>
      <p:sp>
        <p:nvSpPr>
          <p:cNvPr id="4" name="Text Placeholder 3"/>
          <p:cNvSpPr>
            <a:spLocks noGrp="1"/>
          </p:cNvSpPr>
          <p:nvPr>
            <p:ph type="body" sz="quarter" idx="10"/>
          </p:nvPr>
        </p:nvSpPr>
        <p:spPr>
          <a:xfrm>
            <a:off x="484201" y="1691080"/>
            <a:ext cx="5502612" cy="1721198"/>
          </a:xfrm>
        </p:spPr>
        <p:txBody>
          <a:bodyPr/>
          <a:lstStyle>
            <a:lvl1pPr>
              <a:defRPr/>
            </a:lvl1pPr>
          </a:lstStyle>
          <a:p>
            <a:pPr lvl="0"/>
            <a:r>
              <a:rPr lang="en-US" noProof="0" dirty="0" smtClean="0"/>
              <a:t>Click to edit Master text styles</a:t>
            </a:r>
          </a:p>
          <a:p>
            <a:pPr lvl="1"/>
            <a:r>
              <a:rPr lang="en-US" noProof="0" dirty="0" smtClean="0"/>
              <a:t>Second level</a:t>
            </a:r>
          </a:p>
        </p:txBody>
      </p:sp>
      <p:sp>
        <p:nvSpPr>
          <p:cNvPr id="13" name="Text Placeholder 3"/>
          <p:cNvSpPr>
            <a:spLocks noGrp="1"/>
          </p:cNvSpPr>
          <p:nvPr>
            <p:ph type="body" sz="quarter" idx="14"/>
          </p:nvPr>
        </p:nvSpPr>
        <p:spPr>
          <a:xfrm>
            <a:off x="6214533" y="1691080"/>
            <a:ext cx="5656283" cy="1721198"/>
          </a:xfrm>
        </p:spPr>
        <p:txBody>
          <a:bodyPr/>
          <a:lstStyle>
            <a:lvl1pPr>
              <a:defRPr/>
            </a:lvl1pPr>
          </a:lstStyle>
          <a:p>
            <a:pPr lvl="0"/>
            <a:r>
              <a:rPr lang="en-US" noProof="0" dirty="0" smtClean="0"/>
              <a:t>Click to edit Master text styles</a:t>
            </a:r>
          </a:p>
          <a:p>
            <a:pPr lvl="1"/>
            <a:r>
              <a:rPr lang="en-US" noProof="0" dirty="0" smtClean="0"/>
              <a:t>Second level</a:t>
            </a:r>
          </a:p>
        </p:txBody>
      </p:sp>
      <p:sp>
        <p:nvSpPr>
          <p:cNvPr id="9" name="Picture Placeholder 4"/>
          <p:cNvSpPr>
            <a:spLocks noGrp="1"/>
          </p:cNvSpPr>
          <p:nvPr>
            <p:ph type="pic" sz="quarter" idx="15"/>
          </p:nvPr>
        </p:nvSpPr>
        <p:spPr bwMode="gray">
          <a:xfrm>
            <a:off x="484201" y="3574331"/>
            <a:ext cx="5502612" cy="2508804"/>
          </a:xfrm>
          <a:solidFill>
            <a:schemeClr val="bg1">
              <a:lumMod val="95000"/>
            </a:schemeClr>
          </a:solidFill>
        </p:spPr>
        <p:txBody>
          <a:bodyPr tIns="600113" rtlCol="0">
            <a:noAutofit/>
          </a:bodyPr>
          <a:lstStyle>
            <a:lvl1pPr algn="ctr">
              <a:defRPr b="0"/>
            </a:lvl1pPr>
          </a:lstStyle>
          <a:p>
            <a:pPr lvl="0"/>
            <a:r>
              <a:rPr lang="en-US" noProof="0" dirty="0" smtClean="0"/>
              <a:t>Drag picture to placeholder or click icon to add</a:t>
            </a:r>
            <a:endParaRPr lang="en-US" noProof="0" dirty="0"/>
          </a:p>
        </p:txBody>
      </p:sp>
      <p:sp>
        <p:nvSpPr>
          <p:cNvPr id="11" name="Picture Placeholder 4"/>
          <p:cNvSpPr>
            <a:spLocks noGrp="1"/>
          </p:cNvSpPr>
          <p:nvPr>
            <p:ph type="pic" sz="quarter" idx="16"/>
          </p:nvPr>
        </p:nvSpPr>
        <p:spPr bwMode="gray">
          <a:xfrm>
            <a:off x="6214533" y="3574331"/>
            <a:ext cx="5656283" cy="2508804"/>
          </a:xfrm>
          <a:solidFill>
            <a:schemeClr val="bg1">
              <a:lumMod val="95000"/>
            </a:schemeClr>
          </a:solidFill>
        </p:spPr>
        <p:txBody>
          <a:bodyPr tIns="600113" rtlCol="0">
            <a:noAutofit/>
          </a:bodyPr>
          <a:lstStyle>
            <a:lvl1pPr algn="ctr">
              <a:defRPr b="0"/>
            </a:lvl1pPr>
          </a:lstStyle>
          <a:p>
            <a:pPr lvl="0"/>
            <a:r>
              <a:rPr lang="en-US" noProof="0" dirty="0" smtClean="0"/>
              <a:t>Drag picture to placeholder or click icon to add</a:t>
            </a:r>
            <a:endParaRPr lang="en-US" noProof="0" dirty="0"/>
          </a:p>
        </p:txBody>
      </p:sp>
    </p:spTree>
    <p:extLst>
      <p:ext uri="{BB962C8B-B14F-4D97-AF65-F5344CB8AC3E}">
        <p14:creationId xmlns:p14="http://schemas.microsoft.com/office/powerpoint/2010/main" val="4015036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Divider Page">
    <p:spTree>
      <p:nvGrpSpPr>
        <p:cNvPr id="1" name=""/>
        <p:cNvGrpSpPr/>
        <p:nvPr/>
      </p:nvGrpSpPr>
      <p:grpSpPr>
        <a:xfrm>
          <a:off x="0" y="0"/>
          <a:ext cx="0" cy="0"/>
          <a:chOff x="0" y="0"/>
          <a:chExt cx="0" cy="0"/>
        </a:xfrm>
      </p:grpSpPr>
      <p:sp>
        <p:nvSpPr>
          <p:cNvPr id="9" name="Rectangle 8"/>
          <p:cNvSpPr/>
          <p:nvPr userDrawn="1"/>
        </p:nvSpPr>
        <p:spPr bwMode="gray">
          <a:xfrm>
            <a:off x="324000" y="3"/>
            <a:ext cx="11545200" cy="2296057"/>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966"/>
            <a:ext cx="11545200" cy="923330"/>
          </a:xfrm>
        </p:spPr>
        <p:txBody>
          <a:bodyPr anchor="t" anchorCtr="0">
            <a:noAutofit/>
          </a:bodyPr>
          <a:lstStyle>
            <a:lvl1pPr>
              <a:defRPr sz="6000">
                <a:solidFill>
                  <a:schemeClr val="tx1"/>
                </a:solidFill>
                <a:latin typeface="+mj-lt"/>
              </a:defRPr>
            </a:lvl1pPr>
          </a:lstStyle>
          <a:p>
            <a:r>
              <a:rPr lang="en-US" dirty="0" smtClean="0"/>
              <a:t>Divider page</a:t>
            </a:r>
            <a:endParaRPr lang="de-DE" dirty="0"/>
          </a:p>
        </p:txBody>
      </p:sp>
      <p:sp>
        <p:nvSpPr>
          <p:cNvPr id="93" name="Text Placeholder 92"/>
          <p:cNvSpPr>
            <a:spLocks noGrp="1"/>
          </p:cNvSpPr>
          <p:nvPr>
            <p:ph type="body" sz="quarter" idx="10" hasCustomPrompt="1"/>
          </p:nvPr>
        </p:nvSpPr>
        <p:spPr>
          <a:xfrm>
            <a:off x="324000" y="3507215"/>
            <a:ext cx="11545200" cy="620857"/>
          </a:xfrm>
        </p:spPr>
        <p:txBody>
          <a:bodyPr/>
          <a:lstStyle>
            <a:lvl1pPr>
              <a:spcBef>
                <a:spcPts val="1429"/>
              </a:spcBef>
              <a:defRPr sz="1900" b="0"/>
            </a:lvl1pPr>
          </a:lstStyle>
          <a:p>
            <a:r>
              <a:rPr lang="en-US" dirty="0" smtClean="0"/>
              <a:t>Subtitle if needed</a:t>
            </a: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5438" y="6083728"/>
            <a:ext cx="916759" cy="453600"/>
          </a:xfrm>
          <a:prstGeom prst="rect">
            <a:avLst/>
          </a:prstGeom>
        </p:spPr>
      </p:pic>
    </p:spTree>
    <p:extLst>
      <p:ext uri="{BB962C8B-B14F-4D97-AF65-F5344CB8AC3E}">
        <p14:creationId xmlns:p14="http://schemas.microsoft.com/office/powerpoint/2010/main" val="989189804"/>
      </p:ext>
    </p:extLst>
  </p:cSld>
  <p:clrMapOvr>
    <a:masterClrMapping/>
  </p:clrMapOvr>
  <p:hf sldNum="0" hdr="0" ftr="0" dt="0"/>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Click to edit Master title style</a:t>
            </a:r>
            <a:endParaRPr lang="en-US" dirty="0"/>
          </a:p>
        </p:txBody>
      </p:sp>
      <p:sp>
        <p:nvSpPr>
          <p:cNvPr id="7" name="Content Placeholder 2"/>
          <p:cNvSpPr>
            <a:spLocks noGrp="1"/>
          </p:cNvSpPr>
          <p:nvPr>
            <p:ph idx="1"/>
          </p:nvPr>
        </p:nvSpPr>
        <p:spPr>
          <a:xfrm>
            <a:off x="484188" y="1692403"/>
            <a:ext cx="11385012" cy="4393017"/>
          </a:xfrm>
        </p:spPr>
        <p:txBody>
          <a:bodyPr/>
          <a:lstStyle>
            <a:lvl1pPr algn="l">
              <a:defRPr b="0"/>
            </a:lvl1pPr>
          </a:lstStyle>
          <a:p>
            <a:pPr lvl="0"/>
            <a:r>
              <a:rPr lang="en-US" dirty="0" smtClean="0"/>
              <a:t>Click to edit Master text styles</a:t>
            </a:r>
          </a:p>
        </p:txBody>
      </p:sp>
    </p:spTree>
    <p:extLst>
      <p:ext uri="{BB962C8B-B14F-4D97-AF65-F5344CB8AC3E}">
        <p14:creationId xmlns:p14="http://schemas.microsoft.com/office/powerpoint/2010/main" val="1602602061"/>
      </p:ext>
    </p:extLst>
  </p:cSld>
  <p:clrMapOvr>
    <a:masterClrMapping/>
  </p:clrMapOvr>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1_Discussion Pan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484188" y="1692392"/>
            <a:ext cx="11385012" cy="1633780"/>
          </a:xfrm>
        </p:spPr>
        <p:txBody>
          <a:bodyPr>
            <a:spAutoFit/>
          </a:bodyPr>
          <a:lstStyle>
            <a:lvl1pPr>
              <a:spcBef>
                <a:spcPts val="2400"/>
              </a:spcBef>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Tree>
    <p:extLst>
      <p:ext uri="{BB962C8B-B14F-4D97-AF65-F5344CB8AC3E}">
        <p14:creationId xmlns:p14="http://schemas.microsoft.com/office/powerpoint/2010/main" val="2346844812"/>
      </p:ext>
    </p:extLst>
  </p:cSld>
  <p:clrMapOvr>
    <a:masterClrMapping/>
  </p:clrMapOvr>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1_Blank">
    <p:spTree>
      <p:nvGrpSpPr>
        <p:cNvPr id="1" name=""/>
        <p:cNvGrpSpPr/>
        <p:nvPr/>
      </p:nvGrpSpPr>
      <p:grpSpPr>
        <a:xfrm>
          <a:off x="0" y="0"/>
          <a:ext cx="0" cy="0"/>
          <a:chOff x="0" y="0"/>
          <a:chExt cx="0" cy="0"/>
        </a:xfrm>
      </p:grpSpPr>
      <p:sp>
        <p:nvSpPr>
          <p:cNvPr id="2" name="TextBox 10"/>
          <p:cNvSpPr txBox="1">
            <a:spLocks noChangeArrowheads="1"/>
          </p:cNvSpPr>
          <p:nvPr/>
        </p:nvSpPr>
        <p:spPr bwMode="black">
          <a:xfrm>
            <a:off x="11711001" y="6637351"/>
            <a:ext cx="157162"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111125" indent="-111125" eaLnBrk="0" hangingPunct="0">
              <a:defRPr sz="2100">
                <a:solidFill>
                  <a:schemeClr val="tx1"/>
                </a:solidFill>
                <a:latin typeface="Arial" pitchFamily="34" charset="0"/>
                <a:ea typeface="ヒラギノ角ゴ Pro W3" charset="-128"/>
              </a:defRPr>
            </a:lvl1pPr>
            <a:lvl2pPr marL="742950" indent="-285750" eaLnBrk="0" hangingPunct="0">
              <a:defRPr sz="2100">
                <a:solidFill>
                  <a:schemeClr val="tx1"/>
                </a:solidFill>
                <a:latin typeface="Arial" pitchFamily="34" charset="0"/>
                <a:ea typeface="ヒラギノ角ゴ Pro W3" charset="-128"/>
              </a:defRPr>
            </a:lvl2pPr>
            <a:lvl3pPr marL="1143000" indent="-228600" eaLnBrk="0" hangingPunct="0">
              <a:defRPr sz="2100">
                <a:solidFill>
                  <a:schemeClr val="tx1"/>
                </a:solidFill>
                <a:latin typeface="Arial" pitchFamily="34" charset="0"/>
                <a:ea typeface="ヒラギノ角ゴ Pro W3" charset="-128"/>
              </a:defRPr>
            </a:lvl3pPr>
            <a:lvl4pPr marL="1600200" indent="-228600" eaLnBrk="0" hangingPunct="0">
              <a:defRPr sz="2100">
                <a:solidFill>
                  <a:schemeClr val="tx1"/>
                </a:solidFill>
                <a:latin typeface="Arial" pitchFamily="34" charset="0"/>
                <a:ea typeface="ヒラギノ角ゴ Pro W3" charset="-128"/>
              </a:defRPr>
            </a:lvl4pPr>
            <a:lvl5pPr marL="2057400" indent="-228600" eaLnBrk="0" hangingPunct="0">
              <a:defRPr sz="2100">
                <a:solidFill>
                  <a:schemeClr val="tx1"/>
                </a:solidFill>
                <a:latin typeface="Arial" pitchFamily="34" charset="0"/>
                <a:ea typeface="ヒラギノ角ゴ Pro W3" charset="-128"/>
              </a:defRPr>
            </a:lvl5pPr>
            <a:lvl6pPr marL="2514600" indent="-228600" defTabSz="1087438" eaLnBrk="0" fontAlgn="base" hangingPunct="0">
              <a:spcBef>
                <a:spcPct val="0"/>
              </a:spcBef>
              <a:spcAft>
                <a:spcPct val="0"/>
              </a:spcAft>
              <a:defRPr sz="2100">
                <a:solidFill>
                  <a:schemeClr val="tx1"/>
                </a:solidFill>
                <a:latin typeface="Arial" pitchFamily="34" charset="0"/>
                <a:ea typeface="ヒラギノ角ゴ Pro W3" charset="-128"/>
              </a:defRPr>
            </a:lvl6pPr>
            <a:lvl7pPr marL="2971800" indent="-228600" defTabSz="1087438" eaLnBrk="0" fontAlgn="base" hangingPunct="0">
              <a:spcBef>
                <a:spcPct val="0"/>
              </a:spcBef>
              <a:spcAft>
                <a:spcPct val="0"/>
              </a:spcAft>
              <a:defRPr sz="2100">
                <a:solidFill>
                  <a:schemeClr val="tx1"/>
                </a:solidFill>
                <a:latin typeface="Arial" pitchFamily="34" charset="0"/>
                <a:ea typeface="ヒラギノ角ゴ Pro W3" charset="-128"/>
              </a:defRPr>
            </a:lvl7pPr>
            <a:lvl8pPr marL="3429000" indent="-228600" defTabSz="1087438" eaLnBrk="0" fontAlgn="base" hangingPunct="0">
              <a:spcBef>
                <a:spcPct val="0"/>
              </a:spcBef>
              <a:spcAft>
                <a:spcPct val="0"/>
              </a:spcAft>
              <a:defRPr sz="2100">
                <a:solidFill>
                  <a:schemeClr val="tx1"/>
                </a:solidFill>
                <a:latin typeface="Arial" pitchFamily="34" charset="0"/>
                <a:ea typeface="ヒラギノ角ゴ Pro W3" charset="-128"/>
              </a:defRPr>
            </a:lvl8pPr>
            <a:lvl9pPr marL="3886200" indent="-228600" defTabSz="1087438" eaLnBrk="0" fontAlgn="base" hangingPunct="0">
              <a:spcBef>
                <a:spcPct val="0"/>
              </a:spcBef>
              <a:spcAft>
                <a:spcPct val="0"/>
              </a:spcAft>
              <a:defRPr sz="2100">
                <a:solidFill>
                  <a:schemeClr val="tx1"/>
                </a:solidFill>
                <a:latin typeface="Arial" pitchFamily="34" charset="0"/>
                <a:ea typeface="ヒラギノ角ゴ Pro W3" charset="-128"/>
              </a:defRPr>
            </a:lvl9pPr>
          </a:lstStyle>
          <a:p>
            <a:pPr algn="r" defTabSz="1087438" eaLnBrk="1" fontAlgn="base" hangingPunct="1">
              <a:spcBef>
                <a:spcPct val="0"/>
              </a:spcBef>
              <a:spcAft>
                <a:spcPct val="0"/>
              </a:spcAft>
              <a:buClr>
                <a:srgbClr val="666666"/>
              </a:buClr>
              <a:buFont typeface="Arial" pitchFamily="34" charset="0"/>
              <a:buNone/>
              <a:defRPr/>
            </a:pPr>
            <a:fld id="{D4AD6872-B3AB-4DE0-8668-7452ED6F01BA}" type="slidenum">
              <a:rPr lang="en-US" altLang="de-DE" sz="1000" smtClean="0">
                <a:solidFill>
                  <a:srgbClr val="000000"/>
                </a:solidFill>
                <a:ea typeface="MS PGothic" pitchFamily="34" charset="-128"/>
              </a:rPr>
              <a:pPr algn="r" defTabSz="1087438" eaLnBrk="1" fontAlgn="base" hangingPunct="1">
                <a:spcBef>
                  <a:spcPct val="0"/>
                </a:spcBef>
                <a:spcAft>
                  <a:spcPct val="0"/>
                </a:spcAft>
                <a:buClr>
                  <a:srgbClr val="666666"/>
                </a:buClr>
                <a:buFont typeface="Arial" pitchFamily="34" charset="0"/>
                <a:buNone/>
                <a:defRPr/>
              </a:pPr>
              <a:t>‹#›</a:t>
            </a:fld>
            <a:endParaRPr lang="en-US" altLang="de-DE" sz="1000" dirty="0" smtClean="0">
              <a:solidFill>
                <a:srgbClr val="000000"/>
              </a:solidFill>
              <a:ea typeface="MS PGothic" pitchFamily="34" charset="-128"/>
            </a:endParaRPr>
          </a:p>
        </p:txBody>
      </p:sp>
      <p:sp>
        <p:nvSpPr>
          <p:cNvPr id="3" name="TextBox 11"/>
          <p:cNvSpPr txBox="1">
            <a:spLocks noChangeArrowheads="1"/>
          </p:cNvSpPr>
          <p:nvPr/>
        </p:nvSpPr>
        <p:spPr bwMode="black">
          <a:xfrm>
            <a:off x="323863" y="6623050"/>
            <a:ext cx="3667125"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158750" indent="-158750">
              <a:defRPr sz="2100">
                <a:solidFill>
                  <a:schemeClr val="tx1"/>
                </a:solidFill>
                <a:latin typeface="Arial" charset="0"/>
                <a:ea typeface="ＭＳ Ｐゴシック" charset="0"/>
                <a:cs typeface="ＭＳ Ｐゴシック" charset="0"/>
              </a:defRPr>
            </a:lvl1pPr>
            <a:lvl2pPr marL="742950" indent="-285750">
              <a:buClr>
                <a:srgbClr val="FDB913"/>
              </a:buClr>
              <a:buSzPct val="100000"/>
              <a:buFont typeface="Wingdings" charset="0"/>
              <a:buChar char=""/>
              <a:defRPr sz="2100">
                <a:solidFill>
                  <a:schemeClr val="tx1"/>
                </a:solidFill>
                <a:latin typeface="Arial" charset="0"/>
                <a:ea typeface="ＭＳ Ｐゴシック" charset="0"/>
              </a:defRPr>
            </a:lvl2pPr>
            <a:lvl3pPr marL="1143000" indent="-228600">
              <a:buClr>
                <a:srgbClr val="666666"/>
              </a:buClr>
              <a:buSzPct val="80000"/>
              <a:buFont typeface="Wingdings" charset="0"/>
              <a:buChar char="n"/>
              <a:defRPr sz="1700">
                <a:solidFill>
                  <a:schemeClr val="tx1"/>
                </a:solidFill>
                <a:latin typeface="Arial" charset="0"/>
                <a:ea typeface="ＭＳ Ｐゴシック" charset="0"/>
              </a:defRPr>
            </a:lvl3pPr>
            <a:lvl4pPr marL="1600200" indent="-228600">
              <a:buClr>
                <a:srgbClr val="666666"/>
              </a:buClr>
              <a:buSzPct val="80000"/>
              <a:buFont typeface="Arial" charset="0"/>
              <a:buChar char=""/>
              <a:defRPr sz="1400">
                <a:solidFill>
                  <a:schemeClr val="tx1"/>
                </a:solidFill>
                <a:latin typeface="Arial" charset="0"/>
                <a:ea typeface="ＭＳ Ｐゴシック" charset="0"/>
              </a:defRPr>
            </a:lvl4pPr>
            <a:lvl5pPr marL="2057400" indent="-228600">
              <a:buClr>
                <a:srgbClr val="666666"/>
              </a:buClr>
              <a:buSzPct val="80000"/>
              <a:buFont typeface="Arial" charset="0"/>
              <a:buChar char=""/>
              <a:defRPr sz="1200">
                <a:solidFill>
                  <a:schemeClr val="tx1"/>
                </a:solidFill>
                <a:latin typeface="Arial" charset="0"/>
                <a:ea typeface="ＭＳ Ｐゴシック" charset="0"/>
              </a:defRPr>
            </a:lvl5pPr>
            <a:lvl6pPr marL="2514600" indent="-228600" defTabSz="1087438" fontAlgn="base">
              <a:spcBef>
                <a:spcPct val="0"/>
              </a:spcBef>
              <a:spcAft>
                <a:spcPct val="0"/>
              </a:spcAft>
              <a:buClr>
                <a:srgbClr val="666666"/>
              </a:buClr>
              <a:buSzPct val="80000"/>
              <a:buFont typeface="Arial" charset="0"/>
              <a:buChar char=""/>
              <a:defRPr sz="1200">
                <a:solidFill>
                  <a:schemeClr val="tx1"/>
                </a:solidFill>
                <a:latin typeface="Arial" charset="0"/>
                <a:ea typeface="ＭＳ Ｐゴシック" charset="0"/>
              </a:defRPr>
            </a:lvl6pPr>
            <a:lvl7pPr marL="2971800" indent="-228600" defTabSz="1087438" fontAlgn="base">
              <a:spcBef>
                <a:spcPct val="0"/>
              </a:spcBef>
              <a:spcAft>
                <a:spcPct val="0"/>
              </a:spcAft>
              <a:buClr>
                <a:srgbClr val="666666"/>
              </a:buClr>
              <a:buSzPct val="80000"/>
              <a:buFont typeface="Arial" charset="0"/>
              <a:buChar char=""/>
              <a:defRPr sz="1200">
                <a:solidFill>
                  <a:schemeClr val="tx1"/>
                </a:solidFill>
                <a:latin typeface="Arial" charset="0"/>
                <a:ea typeface="ＭＳ Ｐゴシック" charset="0"/>
              </a:defRPr>
            </a:lvl7pPr>
            <a:lvl8pPr marL="3429000" indent="-228600" defTabSz="1087438" fontAlgn="base">
              <a:spcBef>
                <a:spcPct val="0"/>
              </a:spcBef>
              <a:spcAft>
                <a:spcPct val="0"/>
              </a:spcAft>
              <a:buClr>
                <a:srgbClr val="666666"/>
              </a:buClr>
              <a:buSzPct val="80000"/>
              <a:buFont typeface="Arial" charset="0"/>
              <a:buChar char=""/>
              <a:defRPr sz="1200">
                <a:solidFill>
                  <a:schemeClr val="tx1"/>
                </a:solidFill>
                <a:latin typeface="Arial" charset="0"/>
                <a:ea typeface="ＭＳ Ｐゴシック" charset="0"/>
              </a:defRPr>
            </a:lvl8pPr>
            <a:lvl9pPr marL="3886200" indent="-228600" defTabSz="1087438" fontAlgn="base">
              <a:spcBef>
                <a:spcPct val="0"/>
              </a:spcBef>
              <a:spcAft>
                <a:spcPct val="0"/>
              </a:spcAft>
              <a:buClr>
                <a:srgbClr val="666666"/>
              </a:buClr>
              <a:buSzPct val="80000"/>
              <a:buFont typeface="Arial" charset="0"/>
              <a:buChar char=""/>
              <a:defRPr sz="1200">
                <a:solidFill>
                  <a:schemeClr val="tx1"/>
                </a:solidFill>
                <a:latin typeface="Arial" charset="0"/>
                <a:ea typeface="ＭＳ Ｐゴシック" charset="0"/>
              </a:defRPr>
            </a:lvl9pPr>
          </a:lstStyle>
          <a:p>
            <a:pPr defTabSz="1087438" fontAlgn="base">
              <a:spcBef>
                <a:spcPct val="0"/>
              </a:spcBef>
              <a:spcAft>
                <a:spcPct val="0"/>
              </a:spcAft>
              <a:buClr>
                <a:srgbClr val="000000"/>
              </a:buClr>
              <a:buFont typeface="Arial" charset="0"/>
              <a:buChar char="©"/>
              <a:defRPr/>
            </a:pPr>
            <a:r>
              <a:rPr lang="en-US" sz="1000" dirty="0" smtClean="0">
                <a:solidFill>
                  <a:srgbClr val="000000"/>
                </a:solidFill>
              </a:rPr>
              <a:t>2015 </a:t>
            </a:r>
            <a:r>
              <a:rPr lang="en-US" sz="1000" dirty="0">
                <a:solidFill>
                  <a:srgbClr val="000000"/>
                </a:solidFill>
              </a:rPr>
              <a:t>SAP</a:t>
            </a:r>
            <a:r>
              <a:rPr lang="en-US" sz="1000" dirty="0" smtClean="0">
                <a:solidFill>
                  <a:srgbClr val="000000"/>
                </a:solidFill>
              </a:rPr>
              <a:t> SE </a:t>
            </a:r>
            <a:r>
              <a:rPr lang="en-US" sz="1000" dirty="0">
                <a:solidFill>
                  <a:srgbClr val="000000"/>
                </a:solidFill>
              </a:rPr>
              <a:t>or an SAP affiliate company. All rights reserved.</a:t>
            </a:r>
          </a:p>
        </p:txBody>
      </p:sp>
    </p:spTree>
    <p:extLst>
      <p:ext uri="{BB962C8B-B14F-4D97-AF65-F5344CB8AC3E}">
        <p14:creationId xmlns:p14="http://schemas.microsoft.com/office/powerpoint/2010/main" val="4281728811"/>
      </p:ext>
    </p:extLst>
  </p:cSld>
  <p:clrMapOvr>
    <a:masterClrMapping/>
  </p:clrMapOvr>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1_Copyright">
    <p:spTree>
      <p:nvGrpSpPr>
        <p:cNvPr id="1" name=""/>
        <p:cNvGrpSpPr/>
        <p:nvPr/>
      </p:nvGrpSpPr>
      <p:grpSpPr>
        <a:xfrm>
          <a:off x="0" y="0"/>
          <a:ext cx="0" cy="0"/>
          <a:chOff x="0" y="0"/>
          <a:chExt cx="0" cy="0"/>
        </a:xfrm>
      </p:grpSpPr>
      <p:sp>
        <p:nvSpPr>
          <p:cNvPr id="3" name="TextBox 11"/>
          <p:cNvSpPr txBox="1">
            <a:spLocks noChangeArrowheads="1"/>
          </p:cNvSpPr>
          <p:nvPr/>
        </p:nvSpPr>
        <p:spPr bwMode="gray">
          <a:xfrm>
            <a:off x="484188" y="1692275"/>
            <a:ext cx="11387137" cy="3538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100">
                <a:solidFill>
                  <a:schemeClr val="tx1"/>
                </a:solidFill>
                <a:latin typeface="Arial" pitchFamily="34" charset="0"/>
                <a:ea typeface="ヒラギノ角ゴ Pro W3" charset="-128"/>
              </a:defRPr>
            </a:lvl1pPr>
            <a:lvl2pPr marL="742950" indent="-285750" eaLnBrk="0" hangingPunct="0">
              <a:defRPr sz="2100">
                <a:solidFill>
                  <a:schemeClr val="tx1"/>
                </a:solidFill>
                <a:latin typeface="Arial" pitchFamily="34" charset="0"/>
                <a:ea typeface="ヒラギノ角ゴ Pro W3" charset="-128"/>
              </a:defRPr>
            </a:lvl2pPr>
            <a:lvl3pPr marL="1143000" indent="-228600" eaLnBrk="0" hangingPunct="0">
              <a:defRPr sz="2100">
                <a:solidFill>
                  <a:schemeClr val="tx1"/>
                </a:solidFill>
                <a:latin typeface="Arial" pitchFamily="34" charset="0"/>
                <a:ea typeface="ヒラギノ角ゴ Pro W3" charset="-128"/>
              </a:defRPr>
            </a:lvl3pPr>
            <a:lvl4pPr marL="1600200" indent="-228600" eaLnBrk="0" hangingPunct="0">
              <a:defRPr sz="2100">
                <a:solidFill>
                  <a:schemeClr val="tx1"/>
                </a:solidFill>
                <a:latin typeface="Arial" pitchFamily="34" charset="0"/>
                <a:ea typeface="ヒラギノ角ゴ Pro W3" charset="-128"/>
              </a:defRPr>
            </a:lvl4pPr>
            <a:lvl5pPr marL="2057400" indent="-228600" eaLnBrk="0" hangingPunct="0">
              <a:defRPr sz="2100">
                <a:solidFill>
                  <a:schemeClr val="tx1"/>
                </a:solidFill>
                <a:latin typeface="Arial" pitchFamily="34" charset="0"/>
                <a:ea typeface="ヒラギノ角ゴ Pro W3" charset="-128"/>
              </a:defRPr>
            </a:lvl5pPr>
            <a:lvl6pPr marL="2514600" indent="-228600" defTabSz="1087438" eaLnBrk="0" fontAlgn="base" hangingPunct="0">
              <a:spcBef>
                <a:spcPct val="0"/>
              </a:spcBef>
              <a:spcAft>
                <a:spcPct val="0"/>
              </a:spcAft>
              <a:defRPr sz="2100">
                <a:solidFill>
                  <a:schemeClr val="tx1"/>
                </a:solidFill>
                <a:latin typeface="Arial" pitchFamily="34" charset="0"/>
                <a:ea typeface="ヒラギノ角ゴ Pro W3" charset="-128"/>
              </a:defRPr>
            </a:lvl6pPr>
            <a:lvl7pPr marL="2971800" indent="-228600" defTabSz="1087438" eaLnBrk="0" fontAlgn="base" hangingPunct="0">
              <a:spcBef>
                <a:spcPct val="0"/>
              </a:spcBef>
              <a:spcAft>
                <a:spcPct val="0"/>
              </a:spcAft>
              <a:defRPr sz="2100">
                <a:solidFill>
                  <a:schemeClr val="tx1"/>
                </a:solidFill>
                <a:latin typeface="Arial" pitchFamily="34" charset="0"/>
                <a:ea typeface="ヒラギノ角ゴ Pro W3" charset="-128"/>
              </a:defRPr>
            </a:lvl7pPr>
            <a:lvl8pPr marL="3429000" indent="-228600" defTabSz="1087438" eaLnBrk="0" fontAlgn="base" hangingPunct="0">
              <a:spcBef>
                <a:spcPct val="0"/>
              </a:spcBef>
              <a:spcAft>
                <a:spcPct val="0"/>
              </a:spcAft>
              <a:defRPr sz="2100">
                <a:solidFill>
                  <a:schemeClr val="tx1"/>
                </a:solidFill>
                <a:latin typeface="Arial" pitchFamily="34" charset="0"/>
                <a:ea typeface="ヒラギノ角ゴ Pro W3" charset="-128"/>
              </a:defRPr>
            </a:lvl8pPr>
            <a:lvl9pPr marL="3886200" indent="-228600" defTabSz="1087438" eaLnBrk="0" fontAlgn="base" hangingPunct="0">
              <a:spcBef>
                <a:spcPct val="0"/>
              </a:spcBef>
              <a:spcAft>
                <a:spcPct val="0"/>
              </a:spcAft>
              <a:defRPr sz="2100">
                <a:solidFill>
                  <a:schemeClr val="tx1"/>
                </a:solidFill>
                <a:latin typeface="Arial" pitchFamily="34" charset="0"/>
                <a:ea typeface="ヒラギノ角ゴ Pro W3" charset="-128"/>
              </a:defRPr>
            </a:lvl9pPr>
          </a:lstStyle>
          <a:p>
            <a:pPr defTabSz="1087438" eaLnBrk="1" fontAlgn="base" hangingPunct="1">
              <a:spcBef>
                <a:spcPct val="0"/>
              </a:spcBef>
              <a:spcAft>
                <a:spcPct val="0"/>
              </a:spcAft>
              <a:defRPr/>
            </a:pPr>
            <a:r>
              <a:rPr lang="en-US" altLang="de-DE" sz="1200" dirty="0" smtClean="0">
                <a:solidFill>
                  <a:srgbClr val="000000"/>
                </a:solidFill>
              </a:rPr>
              <a:t>No part of this publication may be reproduced or transmitted in any form or for any purpose without the express permission of SAP SE or an SAP affiliate company.</a:t>
            </a:r>
          </a:p>
          <a:p>
            <a:pPr defTabSz="1087438" eaLnBrk="1" fontAlgn="base" hangingPunct="1">
              <a:spcBef>
                <a:spcPts val="1200"/>
              </a:spcBef>
              <a:spcAft>
                <a:spcPct val="0"/>
              </a:spcAft>
              <a:defRPr/>
            </a:pPr>
            <a:r>
              <a:rPr lang="en-US" altLang="de-DE" sz="1200" dirty="0" smtClean="0">
                <a:solidFill>
                  <a:srgbClr val="000000"/>
                </a:solidFill>
              </a:rPr>
              <a:t>SAP and other SAP products and services mentioned herein as well as their respective logos are trademarks or registered trademarks of SAP SE (or an SAP affiliate company) in Germany and other countries. Please see </a:t>
            </a:r>
            <a:r>
              <a:rPr lang="en-US" altLang="de-DE" sz="1200" dirty="0" smtClean="0">
                <a:solidFill>
                  <a:srgbClr val="000000"/>
                </a:solidFill>
                <a:hlinkClick r:id="rId2"/>
              </a:rPr>
              <a:t>http://global12.sap.com/corporate-en/legal/copyright/index.epx</a:t>
            </a:r>
            <a:r>
              <a:rPr lang="en-US" altLang="de-DE" sz="1200" dirty="0" smtClean="0">
                <a:solidFill>
                  <a:srgbClr val="000000"/>
                </a:solidFill>
              </a:rPr>
              <a:t> for additional trademark information and notices.</a:t>
            </a:r>
          </a:p>
          <a:p>
            <a:pPr defTabSz="1087438" eaLnBrk="1" fontAlgn="base" hangingPunct="1">
              <a:spcBef>
                <a:spcPts val="1200"/>
              </a:spcBef>
              <a:spcAft>
                <a:spcPct val="0"/>
              </a:spcAft>
              <a:defRPr/>
            </a:pPr>
            <a:r>
              <a:rPr lang="en-US" altLang="de-DE" sz="1200" dirty="0" smtClean="0">
                <a:solidFill>
                  <a:srgbClr val="000000"/>
                </a:solidFill>
              </a:rPr>
              <a:t>Some software products marketed by SAP SE and its distributors contain proprietary software components of other software vendors.</a:t>
            </a:r>
          </a:p>
          <a:p>
            <a:pPr defTabSz="1087438" eaLnBrk="1" fontAlgn="base" hangingPunct="1">
              <a:spcBef>
                <a:spcPts val="1200"/>
              </a:spcBef>
              <a:spcAft>
                <a:spcPct val="0"/>
              </a:spcAft>
              <a:defRPr/>
            </a:pPr>
            <a:r>
              <a:rPr lang="en-US" altLang="de-DE" sz="1200" dirty="0" smtClean="0">
                <a:solidFill>
                  <a:srgbClr val="000000"/>
                </a:solidFill>
              </a:rPr>
              <a:t>National product specifications may vary.</a:t>
            </a:r>
          </a:p>
          <a:p>
            <a:pPr defTabSz="1087438" eaLnBrk="1" fontAlgn="base" hangingPunct="1">
              <a:spcBef>
                <a:spcPts val="1200"/>
              </a:spcBef>
              <a:spcAft>
                <a:spcPct val="0"/>
              </a:spcAft>
              <a:defRPr/>
            </a:pPr>
            <a:r>
              <a:rPr lang="en-US" altLang="de-DE" sz="1200" dirty="0" smtClean="0">
                <a:solidFill>
                  <a:srgbClr val="000000"/>
                </a:solidFill>
              </a:rPr>
              <a:t>These materials are provided by SAP SE or an SAP affiliate company for informational purposes only, without representation or warranty of any kind, and SAP SE or its affiliated companies shall not be liable for errors or omissions with respect to the materials. The only warranties for SAP SE or SAP affiliate company products and services are those that are set forth in the express warranty statements accompanying such products and services, if any. Nothing herein should be construed as constituting an additional warranty. </a:t>
            </a:r>
          </a:p>
          <a:p>
            <a:pPr defTabSz="1087438" eaLnBrk="1" fontAlgn="base" hangingPunct="1">
              <a:spcBef>
                <a:spcPts val="1200"/>
              </a:spcBef>
              <a:spcAft>
                <a:spcPct val="0"/>
              </a:spcAft>
              <a:defRPr/>
            </a:pPr>
            <a:r>
              <a:rPr lang="en-US" altLang="de-DE" sz="1200" dirty="0" smtClean="0">
                <a:solidFill>
                  <a:srgbClr val="000000"/>
                </a:solidFill>
              </a:rPr>
              <a:t>In particular, SAP SE or its affiliated companies have no obligation to pursue any course of business outlined in this document or any related presentation, or to develop or release any functionality mentioned therein. This document, or any related presentation, and SAP SE’s or its affiliated companies’ strategy and possible future developments, products, and/or platform directions and functionality are all subject to change and may be changed by SAP SE or its affiliated companies at any time for any reason without notice. The information in this document is not a commitment, promise, or legal obligation to deliver any material, code, or functionality. All forward-looking statements are subject to various risks and uncertainties that could cause actual results to differ materially from expectations. Readers are cautioned not to place undue reliance on these forward-looking statements, which speak only as of their dates, and they should not be relied upon in making purchasing decisions.</a:t>
            </a:r>
          </a:p>
        </p:txBody>
      </p:sp>
      <p:sp>
        <p:nvSpPr>
          <p:cNvPr id="4" name="Title 1"/>
          <p:cNvSpPr>
            <a:spLocks noGrp="1"/>
          </p:cNvSpPr>
          <p:nvPr>
            <p:ph type="title"/>
          </p:nvPr>
        </p:nvSpPr>
        <p:spPr>
          <a:xfrm>
            <a:off x="495313" y="230737"/>
            <a:ext cx="11374437" cy="755650"/>
          </a:xfrm>
        </p:spPr>
        <p:txBody>
          <a:bodyPr/>
          <a:lstStyle>
            <a:lvl1pPr>
              <a:defRPr sz="2800" baseline="0"/>
            </a:lvl1pPr>
          </a:lstStyle>
          <a:p>
            <a:r>
              <a:rPr lang="en-US" dirty="0" err="1" smtClean="0"/>
              <a:t>Mastertitelformat</a:t>
            </a:r>
            <a:r>
              <a:rPr lang="en-US" dirty="0" smtClean="0"/>
              <a:t> </a:t>
            </a:r>
            <a:r>
              <a:rPr lang="en-US" dirty="0" err="1" smtClean="0"/>
              <a:t>bearbeiten</a:t>
            </a:r>
            <a:endParaRPr lang="en-US" dirty="0"/>
          </a:p>
        </p:txBody>
      </p:sp>
    </p:spTree>
    <p:extLst>
      <p:ext uri="{BB962C8B-B14F-4D97-AF65-F5344CB8AC3E}">
        <p14:creationId xmlns:p14="http://schemas.microsoft.com/office/powerpoint/2010/main" val="2370114389"/>
      </p:ext>
    </p:extLst>
  </p:cSld>
  <p:clrMapOvr>
    <a:masterClrMapping/>
  </p:clrMapOvr>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1_Copyright german">
    <p:spTree>
      <p:nvGrpSpPr>
        <p:cNvPr id="1" name=""/>
        <p:cNvGrpSpPr/>
        <p:nvPr/>
      </p:nvGrpSpPr>
      <p:grpSpPr>
        <a:xfrm>
          <a:off x="0" y="0"/>
          <a:ext cx="0" cy="0"/>
          <a:chOff x="0" y="0"/>
          <a:chExt cx="0" cy="0"/>
        </a:xfrm>
      </p:grpSpPr>
      <p:sp>
        <p:nvSpPr>
          <p:cNvPr id="2" name="TextBox 10"/>
          <p:cNvSpPr txBox="1">
            <a:spLocks noChangeArrowheads="1"/>
          </p:cNvSpPr>
          <p:nvPr/>
        </p:nvSpPr>
        <p:spPr bwMode="gray">
          <a:xfrm>
            <a:off x="484188" y="323850"/>
            <a:ext cx="11387137" cy="75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sz="2100">
                <a:solidFill>
                  <a:schemeClr val="tx1"/>
                </a:solidFill>
                <a:latin typeface="Arial" pitchFamily="34" charset="0"/>
                <a:ea typeface="ヒラギノ角ゴ Pro W3" charset="-128"/>
              </a:defRPr>
            </a:lvl1pPr>
            <a:lvl2pPr marL="742950" indent="-285750" eaLnBrk="0" hangingPunct="0">
              <a:defRPr sz="2100">
                <a:solidFill>
                  <a:schemeClr val="tx1"/>
                </a:solidFill>
                <a:latin typeface="Arial" pitchFamily="34" charset="0"/>
                <a:ea typeface="ヒラギノ角ゴ Pro W3" charset="-128"/>
              </a:defRPr>
            </a:lvl2pPr>
            <a:lvl3pPr marL="1143000" indent="-228600" eaLnBrk="0" hangingPunct="0">
              <a:defRPr sz="2100">
                <a:solidFill>
                  <a:schemeClr val="tx1"/>
                </a:solidFill>
                <a:latin typeface="Arial" pitchFamily="34" charset="0"/>
                <a:ea typeface="ヒラギノ角ゴ Pro W3" charset="-128"/>
              </a:defRPr>
            </a:lvl3pPr>
            <a:lvl4pPr marL="1600200" indent="-228600" eaLnBrk="0" hangingPunct="0">
              <a:defRPr sz="2100">
                <a:solidFill>
                  <a:schemeClr val="tx1"/>
                </a:solidFill>
                <a:latin typeface="Arial" pitchFamily="34" charset="0"/>
                <a:ea typeface="ヒラギノ角ゴ Pro W3" charset="-128"/>
              </a:defRPr>
            </a:lvl4pPr>
            <a:lvl5pPr marL="2057400" indent="-228600" eaLnBrk="0" hangingPunct="0">
              <a:defRPr sz="2100">
                <a:solidFill>
                  <a:schemeClr val="tx1"/>
                </a:solidFill>
                <a:latin typeface="Arial" pitchFamily="34" charset="0"/>
                <a:ea typeface="ヒラギノ角ゴ Pro W3" charset="-128"/>
              </a:defRPr>
            </a:lvl5pPr>
            <a:lvl6pPr marL="2514600" indent="-228600" defTabSz="1087438" eaLnBrk="0" fontAlgn="base" hangingPunct="0">
              <a:spcBef>
                <a:spcPct val="0"/>
              </a:spcBef>
              <a:spcAft>
                <a:spcPct val="0"/>
              </a:spcAft>
              <a:defRPr sz="2100">
                <a:solidFill>
                  <a:schemeClr val="tx1"/>
                </a:solidFill>
                <a:latin typeface="Arial" pitchFamily="34" charset="0"/>
                <a:ea typeface="ヒラギノ角ゴ Pro W3" charset="-128"/>
              </a:defRPr>
            </a:lvl6pPr>
            <a:lvl7pPr marL="2971800" indent="-228600" defTabSz="1087438" eaLnBrk="0" fontAlgn="base" hangingPunct="0">
              <a:spcBef>
                <a:spcPct val="0"/>
              </a:spcBef>
              <a:spcAft>
                <a:spcPct val="0"/>
              </a:spcAft>
              <a:defRPr sz="2100">
                <a:solidFill>
                  <a:schemeClr val="tx1"/>
                </a:solidFill>
                <a:latin typeface="Arial" pitchFamily="34" charset="0"/>
                <a:ea typeface="ヒラギノ角ゴ Pro W3" charset="-128"/>
              </a:defRPr>
            </a:lvl7pPr>
            <a:lvl8pPr marL="3429000" indent="-228600" defTabSz="1087438" eaLnBrk="0" fontAlgn="base" hangingPunct="0">
              <a:spcBef>
                <a:spcPct val="0"/>
              </a:spcBef>
              <a:spcAft>
                <a:spcPct val="0"/>
              </a:spcAft>
              <a:defRPr sz="2100">
                <a:solidFill>
                  <a:schemeClr val="tx1"/>
                </a:solidFill>
                <a:latin typeface="Arial" pitchFamily="34" charset="0"/>
                <a:ea typeface="ヒラギノ角ゴ Pro W3" charset="-128"/>
              </a:defRPr>
            </a:lvl8pPr>
            <a:lvl9pPr marL="3886200" indent="-228600" defTabSz="1087438" eaLnBrk="0" fontAlgn="base" hangingPunct="0">
              <a:spcBef>
                <a:spcPct val="0"/>
              </a:spcBef>
              <a:spcAft>
                <a:spcPct val="0"/>
              </a:spcAft>
              <a:defRPr sz="2100">
                <a:solidFill>
                  <a:schemeClr val="tx1"/>
                </a:solidFill>
                <a:latin typeface="Arial" pitchFamily="34" charset="0"/>
                <a:ea typeface="ヒラギノ角ゴ Pro W3" charset="-128"/>
              </a:defRPr>
            </a:lvl9pPr>
          </a:lstStyle>
          <a:p>
            <a:pPr defTabSz="1087438" eaLnBrk="1" fontAlgn="base" hangingPunct="1">
              <a:spcBef>
                <a:spcPct val="0"/>
              </a:spcBef>
              <a:spcAft>
                <a:spcPct val="0"/>
              </a:spcAft>
              <a:defRPr/>
            </a:pPr>
            <a:r>
              <a:rPr lang="en-US" altLang="de-DE" sz="2800" dirty="0" smtClean="0">
                <a:solidFill>
                  <a:srgbClr val="666666"/>
                </a:solidFill>
                <a:ea typeface="MS PGothic" pitchFamily="34" charset="-128"/>
              </a:rPr>
              <a:t>© 2016 SAP SE </a:t>
            </a:r>
            <a:r>
              <a:rPr lang="en-US" altLang="de-DE" sz="2800" dirty="0" err="1" smtClean="0">
                <a:solidFill>
                  <a:srgbClr val="666666"/>
                </a:solidFill>
                <a:ea typeface="MS PGothic" pitchFamily="34" charset="-128"/>
              </a:rPr>
              <a:t>oder</a:t>
            </a:r>
            <a:r>
              <a:rPr lang="en-US" altLang="de-DE" sz="2800" dirty="0" smtClean="0">
                <a:solidFill>
                  <a:srgbClr val="666666"/>
                </a:solidFill>
                <a:ea typeface="MS PGothic" pitchFamily="34" charset="-128"/>
              </a:rPr>
              <a:t> </a:t>
            </a:r>
            <a:r>
              <a:rPr lang="en-US" altLang="de-DE" sz="2800" dirty="0" err="1" smtClean="0">
                <a:solidFill>
                  <a:srgbClr val="666666"/>
                </a:solidFill>
                <a:ea typeface="MS PGothic" pitchFamily="34" charset="-128"/>
              </a:rPr>
              <a:t>ein</a:t>
            </a:r>
            <a:r>
              <a:rPr lang="en-US" altLang="de-DE" sz="2800" dirty="0" smtClean="0">
                <a:solidFill>
                  <a:srgbClr val="666666"/>
                </a:solidFill>
                <a:ea typeface="MS PGothic" pitchFamily="34" charset="-128"/>
              </a:rPr>
              <a:t> SAP-</a:t>
            </a:r>
            <a:r>
              <a:rPr lang="en-US" altLang="de-DE" sz="2800" dirty="0" err="1" smtClean="0">
                <a:solidFill>
                  <a:srgbClr val="666666"/>
                </a:solidFill>
                <a:ea typeface="MS PGothic" pitchFamily="34" charset="-128"/>
              </a:rPr>
              <a:t>Konzernunternehmen</a:t>
            </a:r>
            <a:r>
              <a:rPr lang="en-US" altLang="de-DE" sz="2800" dirty="0" smtClean="0">
                <a:solidFill>
                  <a:srgbClr val="666666"/>
                </a:solidFill>
                <a:ea typeface="MS PGothic" pitchFamily="34" charset="-128"/>
              </a:rPr>
              <a:t>. </a:t>
            </a:r>
            <a:br>
              <a:rPr lang="en-US" altLang="de-DE" sz="2800" dirty="0" smtClean="0">
                <a:solidFill>
                  <a:srgbClr val="666666"/>
                </a:solidFill>
                <a:ea typeface="MS PGothic" pitchFamily="34" charset="-128"/>
              </a:rPr>
            </a:br>
            <a:r>
              <a:rPr lang="en-US" altLang="de-DE" sz="2800" dirty="0" err="1" smtClean="0">
                <a:solidFill>
                  <a:srgbClr val="666666"/>
                </a:solidFill>
                <a:ea typeface="MS PGothic" pitchFamily="34" charset="-128"/>
              </a:rPr>
              <a:t>Alle</a:t>
            </a:r>
            <a:r>
              <a:rPr lang="en-US" altLang="de-DE" sz="2800" dirty="0" smtClean="0">
                <a:solidFill>
                  <a:srgbClr val="666666"/>
                </a:solidFill>
                <a:ea typeface="MS PGothic" pitchFamily="34" charset="-128"/>
              </a:rPr>
              <a:t> </a:t>
            </a:r>
            <a:r>
              <a:rPr lang="en-US" altLang="de-DE" sz="2800" dirty="0" err="1" smtClean="0">
                <a:solidFill>
                  <a:srgbClr val="666666"/>
                </a:solidFill>
                <a:ea typeface="MS PGothic" pitchFamily="34" charset="-128"/>
              </a:rPr>
              <a:t>Rechte</a:t>
            </a:r>
            <a:r>
              <a:rPr lang="en-US" altLang="de-DE" sz="2800" dirty="0" smtClean="0">
                <a:solidFill>
                  <a:srgbClr val="666666"/>
                </a:solidFill>
                <a:ea typeface="MS PGothic" pitchFamily="34" charset="-128"/>
              </a:rPr>
              <a:t> </a:t>
            </a:r>
            <a:r>
              <a:rPr lang="en-US" altLang="de-DE" sz="2800" dirty="0" err="1" smtClean="0">
                <a:solidFill>
                  <a:srgbClr val="666666"/>
                </a:solidFill>
                <a:ea typeface="MS PGothic" pitchFamily="34" charset="-128"/>
              </a:rPr>
              <a:t>vorbehalten</a:t>
            </a:r>
            <a:r>
              <a:rPr lang="en-US" altLang="de-DE" sz="2800" dirty="0" smtClean="0">
                <a:solidFill>
                  <a:srgbClr val="666666"/>
                </a:solidFill>
                <a:ea typeface="MS PGothic" pitchFamily="34" charset="-128"/>
              </a:rPr>
              <a:t>.</a:t>
            </a:r>
          </a:p>
        </p:txBody>
      </p:sp>
      <p:sp>
        <p:nvSpPr>
          <p:cNvPr id="3" name="TextBox 11"/>
          <p:cNvSpPr txBox="1">
            <a:spLocks noChangeArrowheads="1"/>
          </p:cNvSpPr>
          <p:nvPr/>
        </p:nvSpPr>
        <p:spPr bwMode="gray">
          <a:xfrm>
            <a:off x="323863" y="1692288"/>
            <a:ext cx="11547475" cy="42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100">
                <a:solidFill>
                  <a:schemeClr val="tx1"/>
                </a:solidFill>
                <a:latin typeface="Arial" pitchFamily="34" charset="0"/>
                <a:ea typeface="ヒラギノ角ゴ Pro W3" charset="-128"/>
              </a:defRPr>
            </a:lvl1pPr>
            <a:lvl2pPr marL="742950" indent="-285750" eaLnBrk="0" hangingPunct="0">
              <a:defRPr sz="2100">
                <a:solidFill>
                  <a:schemeClr val="tx1"/>
                </a:solidFill>
                <a:latin typeface="Arial" pitchFamily="34" charset="0"/>
                <a:ea typeface="ヒラギノ角ゴ Pro W3" charset="-128"/>
              </a:defRPr>
            </a:lvl2pPr>
            <a:lvl3pPr marL="1143000" indent="-228600" eaLnBrk="0" hangingPunct="0">
              <a:defRPr sz="2100">
                <a:solidFill>
                  <a:schemeClr val="tx1"/>
                </a:solidFill>
                <a:latin typeface="Arial" pitchFamily="34" charset="0"/>
                <a:ea typeface="ヒラギノ角ゴ Pro W3" charset="-128"/>
              </a:defRPr>
            </a:lvl3pPr>
            <a:lvl4pPr marL="1600200" indent="-228600" eaLnBrk="0" hangingPunct="0">
              <a:defRPr sz="2100">
                <a:solidFill>
                  <a:schemeClr val="tx1"/>
                </a:solidFill>
                <a:latin typeface="Arial" pitchFamily="34" charset="0"/>
                <a:ea typeface="ヒラギノ角ゴ Pro W3" charset="-128"/>
              </a:defRPr>
            </a:lvl4pPr>
            <a:lvl5pPr marL="2057400" indent="-228600" eaLnBrk="0" hangingPunct="0">
              <a:defRPr sz="2100">
                <a:solidFill>
                  <a:schemeClr val="tx1"/>
                </a:solidFill>
                <a:latin typeface="Arial" pitchFamily="34" charset="0"/>
                <a:ea typeface="ヒラギノ角ゴ Pro W3" charset="-128"/>
              </a:defRPr>
            </a:lvl5pPr>
            <a:lvl6pPr marL="2514600" indent="-228600" defTabSz="1087438" eaLnBrk="0" fontAlgn="base" hangingPunct="0">
              <a:spcBef>
                <a:spcPct val="0"/>
              </a:spcBef>
              <a:spcAft>
                <a:spcPct val="0"/>
              </a:spcAft>
              <a:defRPr sz="2100">
                <a:solidFill>
                  <a:schemeClr val="tx1"/>
                </a:solidFill>
                <a:latin typeface="Arial" pitchFamily="34" charset="0"/>
                <a:ea typeface="ヒラギノ角ゴ Pro W3" charset="-128"/>
              </a:defRPr>
            </a:lvl6pPr>
            <a:lvl7pPr marL="2971800" indent="-228600" defTabSz="1087438" eaLnBrk="0" fontAlgn="base" hangingPunct="0">
              <a:spcBef>
                <a:spcPct val="0"/>
              </a:spcBef>
              <a:spcAft>
                <a:spcPct val="0"/>
              </a:spcAft>
              <a:defRPr sz="2100">
                <a:solidFill>
                  <a:schemeClr val="tx1"/>
                </a:solidFill>
                <a:latin typeface="Arial" pitchFamily="34" charset="0"/>
                <a:ea typeface="ヒラギノ角ゴ Pro W3" charset="-128"/>
              </a:defRPr>
            </a:lvl7pPr>
            <a:lvl8pPr marL="3429000" indent="-228600" defTabSz="1087438" eaLnBrk="0" fontAlgn="base" hangingPunct="0">
              <a:spcBef>
                <a:spcPct val="0"/>
              </a:spcBef>
              <a:spcAft>
                <a:spcPct val="0"/>
              </a:spcAft>
              <a:defRPr sz="2100">
                <a:solidFill>
                  <a:schemeClr val="tx1"/>
                </a:solidFill>
                <a:latin typeface="Arial" pitchFamily="34" charset="0"/>
                <a:ea typeface="ヒラギノ角ゴ Pro W3" charset="-128"/>
              </a:defRPr>
            </a:lvl8pPr>
            <a:lvl9pPr marL="3886200" indent="-228600" defTabSz="1087438" eaLnBrk="0" fontAlgn="base" hangingPunct="0">
              <a:spcBef>
                <a:spcPct val="0"/>
              </a:spcBef>
              <a:spcAft>
                <a:spcPct val="0"/>
              </a:spcAft>
              <a:defRPr sz="2100">
                <a:solidFill>
                  <a:schemeClr val="tx1"/>
                </a:solidFill>
                <a:latin typeface="Arial" pitchFamily="34" charset="0"/>
                <a:ea typeface="ヒラギノ角ゴ Pro W3" charset="-128"/>
              </a:defRPr>
            </a:lvl9pPr>
          </a:lstStyle>
          <a:p>
            <a:pPr defTabSz="1087438" eaLnBrk="1" fontAlgn="base" hangingPunct="1">
              <a:spcBef>
                <a:spcPct val="0"/>
              </a:spcBef>
              <a:spcAft>
                <a:spcPct val="0"/>
              </a:spcAft>
              <a:defRPr/>
            </a:pPr>
            <a:r>
              <a:rPr lang="en-US" altLang="de-DE" sz="1200" dirty="0" err="1" smtClean="0">
                <a:solidFill>
                  <a:srgbClr val="000000"/>
                </a:solidFill>
                <a:ea typeface="MS PGothic" pitchFamily="34" charset="-128"/>
              </a:rPr>
              <a:t>Weitergabe</a:t>
            </a:r>
            <a:r>
              <a:rPr lang="en-US" altLang="de-DE" sz="1200" dirty="0" smtClean="0">
                <a:solidFill>
                  <a:srgbClr val="000000"/>
                </a:solidFill>
                <a:ea typeface="MS PGothic" pitchFamily="34" charset="-128"/>
              </a:rPr>
              <a:t> und </a:t>
            </a:r>
            <a:r>
              <a:rPr lang="en-US" altLang="de-DE" sz="1200" dirty="0" err="1" smtClean="0">
                <a:solidFill>
                  <a:srgbClr val="000000"/>
                </a:solidFill>
                <a:ea typeface="MS PGothic" pitchFamily="34" charset="-128"/>
              </a:rPr>
              <a:t>Vervielfältigung</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dieser</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Publikation</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oder</a:t>
            </a:r>
            <a:r>
              <a:rPr lang="en-US" altLang="de-DE" sz="1200" dirty="0" smtClean="0">
                <a:solidFill>
                  <a:srgbClr val="000000"/>
                </a:solidFill>
                <a:ea typeface="MS PGothic" pitchFamily="34" charset="-128"/>
              </a:rPr>
              <a:t> von </a:t>
            </a:r>
            <a:r>
              <a:rPr lang="en-US" altLang="de-DE" sz="1200" dirty="0" err="1" smtClean="0">
                <a:solidFill>
                  <a:srgbClr val="000000"/>
                </a:solidFill>
                <a:ea typeface="MS PGothic" pitchFamily="34" charset="-128"/>
              </a:rPr>
              <a:t>Teilen</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daraus</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sind</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zu</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welchem</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Zweck</a:t>
            </a:r>
            <a:r>
              <a:rPr lang="en-US" altLang="de-DE" sz="1200" dirty="0" smtClean="0">
                <a:solidFill>
                  <a:srgbClr val="000000"/>
                </a:solidFill>
                <a:ea typeface="MS PGothic" pitchFamily="34" charset="-128"/>
              </a:rPr>
              <a:t> und in </a:t>
            </a:r>
            <a:r>
              <a:rPr lang="en-US" altLang="de-DE" sz="1200" dirty="0" err="1" smtClean="0">
                <a:solidFill>
                  <a:srgbClr val="000000"/>
                </a:solidFill>
                <a:ea typeface="MS PGothic" pitchFamily="34" charset="-128"/>
              </a:rPr>
              <a:t>welcher</a:t>
            </a:r>
            <a:r>
              <a:rPr lang="en-US" altLang="de-DE" sz="1200" dirty="0" smtClean="0">
                <a:solidFill>
                  <a:srgbClr val="000000"/>
                </a:solidFill>
                <a:ea typeface="MS PGothic" pitchFamily="34" charset="-128"/>
              </a:rPr>
              <a:t> Form </a:t>
            </a:r>
            <a:r>
              <a:rPr lang="en-US" altLang="de-DE" sz="1200" dirty="0" err="1" smtClean="0">
                <a:solidFill>
                  <a:srgbClr val="000000"/>
                </a:solidFill>
                <a:ea typeface="MS PGothic" pitchFamily="34" charset="-128"/>
              </a:rPr>
              <a:t>auch</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immer</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ohne</a:t>
            </a:r>
            <a:r>
              <a:rPr lang="en-US" altLang="de-DE" sz="1200" dirty="0" smtClean="0">
                <a:solidFill>
                  <a:srgbClr val="000000"/>
                </a:solidFill>
                <a:ea typeface="MS PGothic" pitchFamily="34" charset="-128"/>
              </a:rPr>
              <a:t> die </a:t>
            </a:r>
            <a:r>
              <a:rPr lang="en-US" altLang="de-DE" sz="1200" dirty="0" err="1" smtClean="0">
                <a:solidFill>
                  <a:srgbClr val="000000"/>
                </a:solidFill>
                <a:ea typeface="MS PGothic" pitchFamily="34" charset="-128"/>
              </a:rPr>
              <a:t>ausdrückliche</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schriftliche</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Genehmigung</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durch</a:t>
            </a:r>
            <a:r>
              <a:rPr lang="en-US" altLang="de-DE" sz="1200" dirty="0" smtClean="0">
                <a:solidFill>
                  <a:srgbClr val="000000"/>
                </a:solidFill>
                <a:ea typeface="MS PGothic" pitchFamily="34" charset="-128"/>
              </a:rPr>
              <a:t> SAP SE </a:t>
            </a:r>
            <a:r>
              <a:rPr lang="en-US" altLang="de-DE" sz="1200" dirty="0" err="1" smtClean="0">
                <a:solidFill>
                  <a:srgbClr val="000000"/>
                </a:solidFill>
                <a:ea typeface="MS PGothic" pitchFamily="34" charset="-128"/>
              </a:rPr>
              <a:t>oder</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ein</a:t>
            </a:r>
            <a:r>
              <a:rPr lang="en-US" altLang="de-DE" sz="1200" dirty="0" smtClean="0">
                <a:solidFill>
                  <a:srgbClr val="000000"/>
                </a:solidFill>
                <a:ea typeface="MS PGothic" pitchFamily="34" charset="-128"/>
              </a:rPr>
              <a:t> SAP-</a:t>
            </a:r>
            <a:r>
              <a:rPr lang="en-US" altLang="de-DE" sz="1200" dirty="0" err="1" smtClean="0">
                <a:solidFill>
                  <a:srgbClr val="000000"/>
                </a:solidFill>
                <a:ea typeface="MS PGothic" pitchFamily="34" charset="-128"/>
              </a:rPr>
              <a:t>Konzernunternehmen</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nicht</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gestattet</a:t>
            </a:r>
            <a:r>
              <a:rPr lang="en-US" altLang="de-DE" sz="1200" dirty="0" smtClean="0">
                <a:solidFill>
                  <a:srgbClr val="000000"/>
                </a:solidFill>
                <a:ea typeface="MS PGothic" pitchFamily="34" charset="-128"/>
              </a:rPr>
              <a:t>.</a:t>
            </a:r>
          </a:p>
          <a:p>
            <a:pPr defTabSz="1087438" eaLnBrk="1" fontAlgn="base" hangingPunct="1">
              <a:spcBef>
                <a:spcPts val="1200"/>
              </a:spcBef>
              <a:spcAft>
                <a:spcPct val="0"/>
              </a:spcAft>
              <a:defRPr/>
            </a:pPr>
            <a:r>
              <a:rPr lang="en-US" altLang="de-DE" sz="1200" dirty="0" smtClean="0">
                <a:solidFill>
                  <a:srgbClr val="000000"/>
                </a:solidFill>
                <a:ea typeface="MS PGothic" pitchFamily="34" charset="-128"/>
              </a:rPr>
              <a:t>SAP und </a:t>
            </a:r>
            <a:r>
              <a:rPr lang="en-US" altLang="de-DE" sz="1200" dirty="0" err="1" smtClean="0">
                <a:solidFill>
                  <a:srgbClr val="000000"/>
                </a:solidFill>
                <a:ea typeface="MS PGothic" pitchFamily="34" charset="-128"/>
              </a:rPr>
              <a:t>andere</a:t>
            </a:r>
            <a:r>
              <a:rPr lang="en-US" altLang="de-DE" sz="1200" dirty="0" smtClean="0">
                <a:solidFill>
                  <a:srgbClr val="000000"/>
                </a:solidFill>
                <a:ea typeface="MS PGothic" pitchFamily="34" charset="-128"/>
              </a:rPr>
              <a:t> in </a:t>
            </a:r>
            <a:r>
              <a:rPr lang="en-US" altLang="de-DE" sz="1200" dirty="0" err="1" smtClean="0">
                <a:solidFill>
                  <a:srgbClr val="000000"/>
                </a:solidFill>
                <a:ea typeface="MS PGothic" pitchFamily="34" charset="-128"/>
              </a:rPr>
              <a:t>diesem</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Dokument</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erwähnte</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Produkte</a:t>
            </a:r>
            <a:r>
              <a:rPr lang="en-US" altLang="de-DE" sz="1200" dirty="0" smtClean="0">
                <a:solidFill>
                  <a:srgbClr val="000000"/>
                </a:solidFill>
                <a:ea typeface="MS PGothic" pitchFamily="34" charset="-128"/>
              </a:rPr>
              <a:t> und </a:t>
            </a:r>
            <a:r>
              <a:rPr lang="en-US" altLang="de-DE" sz="1200" dirty="0" err="1" smtClean="0">
                <a:solidFill>
                  <a:srgbClr val="000000"/>
                </a:solidFill>
                <a:ea typeface="MS PGothic" pitchFamily="34" charset="-128"/>
              </a:rPr>
              <a:t>Dienstleistungen</a:t>
            </a:r>
            <a:r>
              <a:rPr lang="en-US" altLang="de-DE" sz="1200" dirty="0" smtClean="0">
                <a:solidFill>
                  <a:srgbClr val="000000"/>
                </a:solidFill>
                <a:ea typeface="MS PGothic" pitchFamily="34" charset="-128"/>
              </a:rPr>
              <a:t> von SAP </a:t>
            </a:r>
            <a:r>
              <a:rPr lang="en-US" altLang="de-DE" sz="1200" dirty="0" err="1" smtClean="0">
                <a:solidFill>
                  <a:srgbClr val="000000"/>
                </a:solidFill>
                <a:ea typeface="MS PGothic" pitchFamily="34" charset="-128"/>
              </a:rPr>
              <a:t>sowie</a:t>
            </a:r>
            <a:r>
              <a:rPr lang="en-US" altLang="de-DE" sz="1200" dirty="0" smtClean="0">
                <a:solidFill>
                  <a:srgbClr val="000000"/>
                </a:solidFill>
                <a:ea typeface="MS PGothic" pitchFamily="34" charset="-128"/>
              </a:rPr>
              <a:t> die </a:t>
            </a:r>
            <a:r>
              <a:rPr lang="en-US" altLang="de-DE" sz="1200" dirty="0" err="1" smtClean="0">
                <a:solidFill>
                  <a:srgbClr val="000000"/>
                </a:solidFill>
                <a:ea typeface="MS PGothic" pitchFamily="34" charset="-128"/>
              </a:rPr>
              <a:t>dazugehörigen</a:t>
            </a:r>
            <a:r>
              <a:rPr lang="en-US" altLang="de-DE" sz="1200" dirty="0" smtClean="0">
                <a:solidFill>
                  <a:srgbClr val="000000"/>
                </a:solidFill>
                <a:ea typeface="MS PGothic" pitchFamily="34" charset="-128"/>
              </a:rPr>
              <a:t> Logos </a:t>
            </a:r>
            <a:r>
              <a:rPr lang="en-US" altLang="de-DE" sz="1200" dirty="0" err="1" smtClean="0">
                <a:solidFill>
                  <a:srgbClr val="000000"/>
                </a:solidFill>
                <a:ea typeface="MS PGothic" pitchFamily="34" charset="-128"/>
              </a:rPr>
              <a:t>sind</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Marken</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oder</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eingetragene</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Marken</a:t>
            </a:r>
            <a:r>
              <a:rPr lang="en-US" altLang="de-DE" sz="1200" dirty="0" smtClean="0">
                <a:solidFill>
                  <a:srgbClr val="000000"/>
                </a:solidFill>
                <a:ea typeface="MS PGothic" pitchFamily="34" charset="-128"/>
              </a:rPr>
              <a:t> der </a:t>
            </a:r>
            <a:br>
              <a:rPr lang="en-US" altLang="de-DE" sz="1200" dirty="0" smtClean="0">
                <a:solidFill>
                  <a:srgbClr val="000000"/>
                </a:solidFill>
                <a:ea typeface="MS PGothic" pitchFamily="34" charset="-128"/>
              </a:rPr>
            </a:br>
            <a:r>
              <a:rPr lang="en-US" altLang="de-DE" sz="1200" dirty="0" smtClean="0">
                <a:solidFill>
                  <a:srgbClr val="000000"/>
                </a:solidFill>
                <a:ea typeface="MS PGothic" pitchFamily="34" charset="-128"/>
              </a:rPr>
              <a:t>SAP SE (</a:t>
            </a:r>
            <a:r>
              <a:rPr lang="en-US" altLang="de-DE" sz="1200" dirty="0" err="1" smtClean="0">
                <a:solidFill>
                  <a:srgbClr val="000000"/>
                </a:solidFill>
                <a:ea typeface="MS PGothic" pitchFamily="34" charset="-128"/>
              </a:rPr>
              <a:t>oder</a:t>
            </a:r>
            <a:r>
              <a:rPr lang="en-US" altLang="de-DE" sz="1200" dirty="0" smtClean="0">
                <a:solidFill>
                  <a:srgbClr val="000000"/>
                </a:solidFill>
                <a:ea typeface="MS PGothic" pitchFamily="34" charset="-128"/>
              </a:rPr>
              <a:t> von </a:t>
            </a:r>
            <a:r>
              <a:rPr lang="en-US" altLang="de-DE" sz="1200" dirty="0" err="1" smtClean="0">
                <a:solidFill>
                  <a:srgbClr val="000000"/>
                </a:solidFill>
                <a:ea typeface="MS PGothic" pitchFamily="34" charset="-128"/>
              </a:rPr>
              <a:t>einem</a:t>
            </a:r>
            <a:r>
              <a:rPr lang="en-US" altLang="de-DE" sz="1200" dirty="0" smtClean="0">
                <a:solidFill>
                  <a:srgbClr val="000000"/>
                </a:solidFill>
                <a:ea typeface="MS PGothic" pitchFamily="34" charset="-128"/>
              </a:rPr>
              <a:t> SAP-</a:t>
            </a:r>
            <a:r>
              <a:rPr lang="en-US" altLang="de-DE" sz="1200" dirty="0" err="1" smtClean="0">
                <a:solidFill>
                  <a:srgbClr val="000000"/>
                </a:solidFill>
                <a:ea typeface="MS PGothic" pitchFamily="34" charset="-128"/>
              </a:rPr>
              <a:t>Konzernunternehmen</a:t>
            </a:r>
            <a:r>
              <a:rPr lang="en-US" altLang="de-DE" sz="1200" dirty="0" smtClean="0">
                <a:solidFill>
                  <a:srgbClr val="000000"/>
                </a:solidFill>
                <a:ea typeface="MS PGothic" pitchFamily="34" charset="-128"/>
              </a:rPr>
              <a:t>) in Deutschland und </a:t>
            </a:r>
            <a:r>
              <a:rPr lang="en-US" altLang="de-DE" sz="1200" dirty="0" err="1" smtClean="0">
                <a:solidFill>
                  <a:srgbClr val="000000"/>
                </a:solidFill>
                <a:ea typeface="MS PGothic" pitchFamily="34" charset="-128"/>
              </a:rPr>
              <a:t>verschiedenen</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anderen</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Ländern</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weltweit</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Weitere</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Hinweise</a:t>
            </a:r>
            <a:r>
              <a:rPr lang="en-US" altLang="de-DE" sz="1200" dirty="0" smtClean="0">
                <a:solidFill>
                  <a:srgbClr val="000000"/>
                </a:solidFill>
                <a:ea typeface="MS PGothic" pitchFamily="34" charset="-128"/>
              </a:rPr>
              <a:t> und </a:t>
            </a:r>
            <a:r>
              <a:rPr lang="en-US" altLang="de-DE" sz="1200" dirty="0" err="1" smtClean="0">
                <a:solidFill>
                  <a:srgbClr val="000000"/>
                </a:solidFill>
                <a:ea typeface="MS PGothic" pitchFamily="34" charset="-128"/>
              </a:rPr>
              <a:t>Informationen</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zum</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Markenrecht</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finden</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Sie</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unter</a:t>
            </a:r>
            <a:r>
              <a:rPr lang="en-US" altLang="de-DE" sz="1200" dirty="0" smtClean="0">
                <a:solidFill>
                  <a:srgbClr val="000000"/>
                </a:solidFill>
                <a:ea typeface="MS PGothic" pitchFamily="34" charset="-128"/>
              </a:rPr>
              <a:t> </a:t>
            </a:r>
            <a:r>
              <a:rPr lang="en-US" altLang="de-DE" sz="1200" dirty="0" smtClean="0">
                <a:solidFill>
                  <a:srgbClr val="000000"/>
                </a:solidFill>
                <a:ea typeface="MS PGothic" pitchFamily="34" charset="-128"/>
                <a:hlinkClick r:id="rId2"/>
              </a:rPr>
              <a:t>http://global.sap.com/corporate-de/legal/copyright/index.epx</a:t>
            </a:r>
            <a:r>
              <a:rPr lang="en-US" altLang="de-DE" sz="1200" dirty="0" smtClean="0">
                <a:solidFill>
                  <a:srgbClr val="000000"/>
                </a:solidFill>
                <a:ea typeface="MS PGothic" pitchFamily="34" charset="-128"/>
              </a:rPr>
              <a:t>.</a:t>
            </a:r>
          </a:p>
          <a:p>
            <a:pPr defTabSz="1087438" eaLnBrk="1" fontAlgn="base" hangingPunct="1">
              <a:spcBef>
                <a:spcPts val="1200"/>
              </a:spcBef>
              <a:spcAft>
                <a:spcPct val="0"/>
              </a:spcAft>
              <a:defRPr/>
            </a:pPr>
            <a:r>
              <a:rPr lang="en-US" altLang="de-DE" sz="1200" dirty="0" smtClean="0">
                <a:solidFill>
                  <a:srgbClr val="000000"/>
                </a:solidFill>
                <a:ea typeface="MS PGothic" pitchFamily="34" charset="-128"/>
              </a:rPr>
              <a:t>Die von SAP SE </a:t>
            </a:r>
            <a:r>
              <a:rPr lang="en-US" altLang="de-DE" sz="1200" dirty="0" err="1" smtClean="0">
                <a:solidFill>
                  <a:srgbClr val="000000"/>
                </a:solidFill>
                <a:ea typeface="MS PGothic" pitchFamily="34" charset="-128"/>
              </a:rPr>
              <a:t>oder</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deren</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Vertriebsfirmen</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angebotenen</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Softwareprodukte</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können</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Softwarekomponenten</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auch</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anderer</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Softwarehersteller</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enthalten</a:t>
            </a:r>
            <a:r>
              <a:rPr lang="en-US" altLang="de-DE" sz="1200" dirty="0" smtClean="0">
                <a:solidFill>
                  <a:srgbClr val="000000"/>
                </a:solidFill>
                <a:ea typeface="MS PGothic" pitchFamily="34" charset="-128"/>
              </a:rPr>
              <a:t>.</a:t>
            </a:r>
          </a:p>
          <a:p>
            <a:pPr defTabSz="1087438" eaLnBrk="1" fontAlgn="base" hangingPunct="1">
              <a:spcBef>
                <a:spcPts val="1200"/>
              </a:spcBef>
              <a:spcAft>
                <a:spcPct val="0"/>
              </a:spcAft>
              <a:defRPr/>
            </a:pPr>
            <a:r>
              <a:rPr lang="en-US" altLang="de-DE" sz="1200" dirty="0" err="1" smtClean="0">
                <a:solidFill>
                  <a:srgbClr val="000000"/>
                </a:solidFill>
                <a:ea typeface="MS PGothic" pitchFamily="34" charset="-128"/>
              </a:rPr>
              <a:t>Produkte</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können</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länderspezifische</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Unterschiede</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aufweisen</a:t>
            </a:r>
            <a:r>
              <a:rPr lang="en-US" altLang="de-DE" sz="1200" dirty="0" smtClean="0">
                <a:solidFill>
                  <a:srgbClr val="000000"/>
                </a:solidFill>
                <a:ea typeface="MS PGothic" pitchFamily="34" charset="-128"/>
              </a:rPr>
              <a:t>.</a:t>
            </a:r>
          </a:p>
          <a:p>
            <a:pPr defTabSz="1087438" eaLnBrk="1" fontAlgn="base" hangingPunct="1">
              <a:spcBef>
                <a:spcPts val="1200"/>
              </a:spcBef>
              <a:spcAft>
                <a:spcPct val="0"/>
              </a:spcAft>
              <a:defRPr/>
            </a:pPr>
            <a:r>
              <a:rPr lang="en-US" altLang="de-DE" sz="1200" dirty="0" smtClean="0">
                <a:solidFill>
                  <a:srgbClr val="000000"/>
                </a:solidFill>
                <a:ea typeface="MS PGothic" pitchFamily="34" charset="-128"/>
              </a:rPr>
              <a:t>Die </a:t>
            </a:r>
            <a:r>
              <a:rPr lang="en-US" altLang="de-DE" sz="1200" dirty="0" err="1" smtClean="0">
                <a:solidFill>
                  <a:srgbClr val="000000"/>
                </a:solidFill>
                <a:ea typeface="MS PGothic" pitchFamily="34" charset="-128"/>
              </a:rPr>
              <a:t>vorliegenden</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Unterlagen</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werden</a:t>
            </a:r>
            <a:r>
              <a:rPr lang="en-US" altLang="de-DE" sz="1200" dirty="0" smtClean="0">
                <a:solidFill>
                  <a:srgbClr val="000000"/>
                </a:solidFill>
                <a:ea typeface="MS PGothic" pitchFamily="34" charset="-128"/>
              </a:rPr>
              <a:t> von der SAP SE </a:t>
            </a:r>
            <a:r>
              <a:rPr lang="en-US" altLang="de-DE" sz="1200" dirty="0" err="1" smtClean="0">
                <a:solidFill>
                  <a:srgbClr val="000000"/>
                </a:solidFill>
                <a:ea typeface="MS PGothic" pitchFamily="34" charset="-128"/>
              </a:rPr>
              <a:t>oder</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einem</a:t>
            </a:r>
            <a:r>
              <a:rPr lang="en-US" altLang="de-DE" sz="1200" dirty="0" smtClean="0">
                <a:solidFill>
                  <a:srgbClr val="000000"/>
                </a:solidFill>
                <a:ea typeface="MS PGothic" pitchFamily="34" charset="-128"/>
              </a:rPr>
              <a:t> SAP-</a:t>
            </a:r>
            <a:r>
              <a:rPr lang="en-US" altLang="de-DE" sz="1200" dirty="0" err="1" smtClean="0">
                <a:solidFill>
                  <a:srgbClr val="000000"/>
                </a:solidFill>
                <a:ea typeface="MS PGothic" pitchFamily="34" charset="-128"/>
              </a:rPr>
              <a:t>Konzernunternehmen</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bereitgestellt</a:t>
            </a:r>
            <a:r>
              <a:rPr lang="en-US" altLang="de-DE" sz="1200" dirty="0" smtClean="0">
                <a:solidFill>
                  <a:srgbClr val="000000"/>
                </a:solidFill>
                <a:ea typeface="MS PGothic" pitchFamily="34" charset="-128"/>
              </a:rPr>
              <a:t> und </a:t>
            </a:r>
            <a:r>
              <a:rPr lang="en-US" altLang="de-DE" sz="1200" dirty="0" err="1" smtClean="0">
                <a:solidFill>
                  <a:srgbClr val="000000"/>
                </a:solidFill>
                <a:ea typeface="MS PGothic" pitchFamily="34" charset="-128"/>
              </a:rPr>
              <a:t>dienen</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ausschließlich</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zu</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Informationszwecken</a:t>
            </a:r>
            <a:r>
              <a:rPr lang="en-US" altLang="de-DE" sz="1200" dirty="0" smtClean="0">
                <a:solidFill>
                  <a:srgbClr val="000000"/>
                </a:solidFill>
                <a:ea typeface="MS PGothic" pitchFamily="34" charset="-128"/>
              </a:rPr>
              <a:t>. </a:t>
            </a:r>
            <a:br>
              <a:rPr lang="en-US" altLang="de-DE" sz="1200" dirty="0" smtClean="0">
                <a:solidFill>
                  <a:srgbClr val="000000"/>
                </a:solidFill>
                <a:ea typeface="MS PGothic" pitchFamily="34" charset="-128"/>
              </a:rPr>
            </a:br>
            <a:r>
              <a:rPr lang="en-US" altLang="de-DE" sz="1200" dirty="0" smtClean="0">
                <a:solidFill>
                  <a:srgbClr val="000000"/>
                </a:solidFill>
                <a:ea typeface="MS PGothic" pitchFamily="34" charset="-128"/>
              </a:rPr>
              <a:t>Die SAP SE </a:t>
            </a:r>
            <a:r>
              <a:rPr lang="en-US" altLang="de-DE" sz="1200" dirty="0" err="1" smtClean="0">
                <a:solidFill>
                  <a:srgbClr val="000000"/>
                </a:solidFill>
                <a:ea typeface="MS PGothic" pitchFamily="34" charset="-128"/>
              </a:rPr>
              <a:t>oder</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ihre</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Konzernunternehmen</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übernehmen</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keinerlei</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Haftung</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oder</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Gewährleistung</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für</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Fehler</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oder</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Unvollständigkeiten</a:t>
            </a:r>
            <a:r>
              <a:rPr lang="en-US" altLang="de-DE" sz="1200" dirty="0" smtClean="0">
                <a:solidFill>
                  <a:srgbClr val="000000"/>
                </a:solidFill>
                <a:ea typeface="MS PGothic" pitchFamily="34" charset="-128"/>
              </a:rPr>
              <a:t> in </a:t>
            </a:r>
            <a:r>
              <a:rPr lang="en-US" altLang="de-DE" sz="1200" dirty="0" err="1" smtClean="0">
                <a:solidFill>
                  <a:srgbClr val="000000"/>
                </a:solidFill>
                <a:ea typeface="MS PGothic" pitchFamily="34" charset="-128"/>
              </a:rPr>
              <a:t>dieser</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Publikation</a:t>
            </a:r>
            <a:r>
              <a:rPr lang="en-US" altLang="de-DE" sz="1200" dirty="0" smtClean="0">
                <a:solidFill>
                  <a:srgbClr val="000000"/>
                </a:solidFill>
                <a:ea typeface="MS PGothic" pitchFamily="34" charset="-128"/>
              </a:rPr>
              <a:t>. Die SAP SE </a:t>
            </a:r>
            <a:br>
              <a:rPr lang="en-US" altLang="de-DE" sz="1200" dirty="0" smtClean="0">
                <a:solidFill>
                  <a:srgbClr val="000000"/>
                </a:solidFill>
                <a:ea typeface="MS PGothic" pitchFamily="34" charset="-128"/>
              </a:rPr>
            </a:br>
            <a:r>
              <a:rPr lang="en-US" altLang="de-DE" sz="1200" dirty="0" err="1" smtClean="0">
                <a:solidFill>
                  <a:srgbClr val="000000"/>
                </a:solidFill>
                <a:ea typeface="MS PGothic" pitchFamily="34" charset="-128"/>
              </a:rPr>
              <a:t>oder</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ein</a:t>
            </a:r>
            <a:r>
              <a:rPr lang="en-US" altLang="de-DE" sz="1200" dirty="0" smtClean="0">
                <a:solidFill>
                  <a:srgbClr val="000000"/>
                </a:solidFill>
                <a:ea typeface="MS PGothic" pitchFamily="34" charset="-128"/>
              </a:rPr>
              <a:t> SAP-</a:t>
            </a:r>
            <a:r>
              <a:rPr lang="en-US" altLang="de-DE" sz="1200" dirty="0" err="1" smtClean="0">
                <a:solidFill>
                  <a:srgbClr val="000000"/>
                </a:solidFill>
                <a:ea typeface="MS PGothic" pitchFamily="34" charset="-128"/>
              </a:rPr>
              <a:t>Konzernunternehmen</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steht</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lediglich</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für</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Produkte</a:t>
            </a:r>
            <a:r>
              <a:rPr lang="en-US" altLang="de-DE" sz="1200" dirty="0" smtClean="0">
                <a:solidFill>
                  <a:srgbClr val="000000"/>
                </a:solidFill>
                <a:ea typeface="MS PGothic" pitchFamily="34" charset="-128"/>
              </a:rPr>
              <a:t> und </a:t>
            </a:r>
            <a:r>
              <a:rPr lang="en-US" altLang="de-DE" sz="1200" dirty="0" err="1" smtClean="0">
                <a:solidFill>
                  <a:srgbClr val="000000"/>
                </a:solidFill>
                <a:ea typeface="MS PGothic" pitchFamily="34" charset="-128"/>
              </a:rPr>
              <a:t>Dienstleistungen</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nach</a:t>
            </a:r>
            <a:r>
              <a:rPr lang="en-US" altLang="de-DE" sz="1200" dirty="0" smtClean="0">
                <a:solidFill>
                  <a:srgbClr val="000000"/>
                </a:solidFill>
                <a:ea typeface="MS PGothic" pitchFamily="34" charset="-128"/>
              </a:rPr>
              <a:t> der </a:t>
            </a:r>
            <a:r>
              <a:rPr lang="en-US" altLang="de-DE" sz="1200" dirty="0" err="1" smtClean="0">
                <a:solidFill>
                  <a:srgbClr val="000000"/>
                </a:solidFill>
                <a:ea typeface="MS PGothic" pitchFamily="34" charset="-128"/>
              </a:rPr>
              <a:t>Maßgabe</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ein</a:t>
            </a:r>
            <a:r>
              <a:rPr lang="en-US" altLang="de-DE" sz="1200" dirty="0" smtClean="0">
                <a:solidFill>
                  <a:srgbClr val="000000"/>
                </a:solidFill>
                <a:ea typeface="MS PGothic" pitchFamily="34" charset="-128"/>
              </a:rPr>
              <a:t>, die in der </a:t>
            </a:r>
            <a:r>
              <a:rPr lang="en-US" altLang="de-DE" sz="1200" dirty="0" err="1" smtClean="0">
                <a:solidFill>
                  <a:srgbClr val="000000"/>
                </a:solidFill>
                <a:ea typeface="MS PGothic" pitchFamily="34" charset="-128"/>
              </a:rPr>
              <a:t>Vereinbarung</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über</a:t>
            </a:r>
            <a:r>
              <a:rPr lang="en-US" altLang="de-DE" sz="1200" dirty="0" smtClean="0">
                <a:solidFill>
                  <a:srgbClr val="000000"/>
                </a:solidFill>
                <a:ea typeface="MS PGothic" pitchFamily="34" charset="-128"/>
              </a:rPr>
              <a:t> die </a:t>
            </a:r>
            <a:r>
              <a:rPr lang="en-US" altLang="de-DE" sz="1200" dirty="0" err="1" smtClean="0">
                <a:solidFill>
                  <a:srgbClr val="000000"/>
                </a:solidFill>
                <a:ea typeface="MS PGothic" pitchFamily="34" charset="-128"/>
              </a:rPr>
              <a:t>jeweiligen</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Produkte</a:t>
            </a:r>
            <a:r>
              <a:rPr lang="en-US" altLang="de-DE" sz="1200" dirty="0" smtClean="0">
                <a:solidFill>
                  <a:srgbClr val="000000"/>
                </a:solidFill>
                <a:ea typeface="MS PGothic" pitchFamily="34" charset="-128"/>
              </a:rPr>
              <a:t> und </a:t>
            </a:r>
            <a:r>
              <a:rPr lang="en-US" altLang="de-DE" sz="1200" dirty="0" err="1" smtClean="0">
                <a:solidFill>
                  <a:srgbClr val="000000"/>
                </a:solidFill>
                <a:ea typeface="MS PGothic" pitchFamily="34" charset="-128"/>
              </a:rPr>
              <a:t>Dienstleistungen</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ausdrücklich</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geregelt</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ist</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Keine</a:t>
            </a:r>
            <a:r>
              <a:rPr lang="en-US" altLang="de-DE" sz="1200" dirty="0" smtClean="0">
                <a:solidFill>
                  <a:srgbClr val="000000"/>
                </a:solidFill>
                <a:ea typeface="MS PGothic" pitchFamily="34" charset="-128"/>
              </a:rPr>
              <a:t> der </a:t>
            </a:r>
            <a:r>
              <a:rPr lang="en-US" altLang="de-DE" sz="1200" dirty="0" err="1" smtClean="0">
                <a:solidFill>
                  <a:srgbClr val="000000"/>
                </a:solidFill>
                <a:ea typeface="MS PGothic" pitchFamily="34" charset="-128"/>
              </a:rPr>
              <a:t>hierin</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enthaltenen</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Informationen</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ist</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als</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zusätzliche</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Garantie</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zu</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interpretieren</a:t>
            </a:r>
            <a:r>
              <a:rPr lang="en-US" altLang="de-DE" sz="1200" dirty="0" smtClean="0">
                <a:solidFill>
                  <a:srgbClr val="000000"/>
                </a:solidFill>
                <a:ea typeface="MS PGothic" pitchFamily="34" charset="-128"/>
              </a:rPr>
              <a:t>. 	</a:t>
            </a:r>
          </a:p>
          <a:p>
            <a:pPr defTabSz="1087438" eaLnBrk="1" fontAlgn="base" hangingPunct="1">
              <a:spcBef>
                <a:spcPts val="1200"/>
              </a:spcBef>
              <a:spcAft>
                <a:spcPct val="0"/>
              </a:spcAft>
              <a:defRPr/>
            </a:pPr>
            <a:r>
              <a:rPr lang="en-US" altLang="de-DE" sz="1200" dirty="0" err="1" smtClean="0">
                <a:solidFill>
                  <a:srgbClr val="000000"/>
                </a:solidFill>
                <a:ea typeface="MS PGothic" pitchFamily="34" charset="-128"/>
              </a:rPr>
              <a:t>Insbesondere</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sind</a:t>
            </a:r>
            <a:r>
              <a:rPr lang="en-US" altLang="de-DE" sz="1200" dirty="0" smtClean="0">
                <a:solidFill>
                  <a:srgbClr val="000000"/>
                </a:solidFill>
                <a:ea typeface="MS PGothic" pitchFamily="34" charset="-128"/>
              </a:rPr>
              <a:t> die SAP SE </a:t>
            </a:r>
            <a:r>
              <a:rPr lang="en-US" altLang="de-DE" sz="1200" dirty="0" err="1" smtClean="0">
                <a:solidFill>
                  <a:srgbClr val="000000"/>
                </a:solidFill>
                <a:ea typeface="MS PGothic" pitchFamily="34" charset="-128"/>
              </a:rPr>
              <a:t>oder</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ihre</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Konzernunternehmen</a:t>
            </a:r>
            <a:r>
              <a:rPr lang="en-US" altLang="de-DE" sz="1200" dirty="0" smtClean="0">
                <a:solidFill>
                  <a:srgbClr val="000000"/>
                </a:solidFill>
                <a:ea typeface="MS PGothic" pitchFamily="34" charset="-128"/>
              </a:rPr>
              <a:t> in </a:t>
            </a:r>
            <a:r>
              <a:rPr lang="en-US" altLang="de-DE" sz="1200" dirty="0" err="1" smtClean="0">
                <a:solidFill>
                  <a:srgbClr val="000000"/>
                </a:solidFill>
                <a:ea typeface="MS PGothic" pitchFamily="34" charset="-128"/>
              </a:rPr>
              <a:t>keiner</a:t>
            </a:r>
            <a:r>
              <a:rPr lang="en-US" altLang="de-DE" sz="1200" dirty="0" smtClean="0">
                <a:solidFill>
                  <a:srgbClr val="000000"/>
                </a:solidFill>
                <a:ea typeface="MS PGothic" pitchFamily="34" charset="-128"/>
              </a:rPr>
              <a:t> Weise </a:t>
            </a:r>
            <a:r>
              <a:rPr lang="en-US" altLang="de-DE" sz="1200" dirty="0" err="1" smtClean="0">
                <a:solidFill>
                  <a:srgbClr val="000000"/>
                </a:solidFill>
                <a:ea typeface="MS PGothic" pitchFamily="34" charset="-128"/>
              </a:rPr>
              <a:t>verpflichtet</a:t>
            </a:r>
            <a:r>
              <a:rPr lang="en-US" altLang="de-DE" sz="1200" dirty="0" smtClean="0">
                <a:solidFill>
                  <a:srgbClr val="000000"/>
                </a:solidFill>
                <a:ea typeface="MS PGothic" pitchFamily="34" charset="-128"/>
              </a:rPr>
              <a:t>, in </a:t>
            </a:r>
            <a:r>
              <a:rPr lang="en-US" altLang="de-DE" sz="1200" dirty="0" err="1" smtClean="0">
                <a:solidFill>
                  <a:srgbClr val="000000"/>
                </a:solidFill>
                <a:ea typeface="MS PGothic" pitchFamily="34" charset="-128"/>
              </a:rPr>
              <a:t>dieser</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Publikation</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oder</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einer</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zugehörigen</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Präsentation</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dargestellte</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Geschäftsabläufe</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zu</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verfolgen</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oder</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hierin</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wiedergegebene</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Funktionen</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zu</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entwickeln</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oder</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zu</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veröffentlichen</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Diese</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Publikation</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oder</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eine</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zugehörige</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Präsentation</a:t>
            </a:r>
            <a:r>
              <a:rPr lang="en-US" altLang="de-DE" sz="1200" dirty="0" smtClean="0">
                <a:solidFill>
                  <a:srgbClr val="000000"/>
                </a:solidFill>
                <a:ea typeface="MS PGothic" pitchFamily="34" charset="-128"/>
              </a:rPr>
              <a:t>, </a:t>
            </a:r>
            <a:br>
              <a:rPr lang="en-US" altLang="de-DE" sz="1200" dirty="0" smtClean="0">
                <a:solidFill>
                  <a:srgbClr val="000000"/>
                </a:solidFill>
                <a:ea typeface="MS PGothic" pitchFamily="34" charset="-128"/>
              </a:rPr>
            </a:br>
            <a:r>
              <a:rPr lang="en-US" altLang="de-DE" sz="1200" dirty="0" smtClean="0">
                <a:solidFill>
                  <a:srgbClr val="000000"/>
                </a:solidFill>
                <a:ea typeface="MS PGothic" pitchFamily="34" charset="-128"/>
              </a:rPr>
              <a:t>die </a:t>
            </a:r>
            <a:r>
              <a:rPr lang="en-US" altLang="de-DE" sz="1200" dirty="0" err="1" smtClean="0">
                <a:solidFill>
                  <a:srgbClr val="000000"/>
                </a:solidFill>
                <a:ea typeface="MS PGothic" pitchFamily="34" charset="-128"/>
              </a:rPr>
              <a:t>Strategie</a:t>
            </a:r>
            <a:r>
              <a:rPr lang="en-US" altLang="de-DE" sz="1200" dirty="0" smtClean="0">
                <a:solidFill>
                  <a:srgbClr val="000000"/>
                </a:solidFill>
                <a:ea typeface="MS PGothic" pitchFamily="34" charset="-128"/>
              </a:rPr>
              <a:t> und </a:t>
            </a:r>
            <a:r>
              <a:rPr lang="en-US" altLang="de-DE" sz="1200" dirty="0" err="1" smtClean="0">
                <a:solidFill>
                  <a:srgbClr val="000000"/>
                </a:solidFill>
                <a:ea typeface="MS PGothic" pitchFamily="34" charset="-128"/>
              </a:rPr>
              <a:t>etwaige</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künftige</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Entwicklungen</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Produkte</a:t>
            </a:r>
            <a:r>
              <a:rPr lang="en-US" altLang="de-DE" sz="1200" dirty="0" smtClean="0">
                <a:solidFill>
                  <a:srgbClr val="000000"/>
                </a:solidFill>
                <a:ea typeface="MS PGothic" pitchFamily="34" charset="-128"/>
              </a:rPr>
              <a:t> und/</a:t>
            </a:r>
            <a:r>
              <a:rPr lang="en-US" altLang="de-DE" sz="1200" dirty="0" err="1" smtClean="0">
                <a:solidFill>
                  <a:srgbClr val="000000"/>
                </a:solidFill>
                <a:ea typeface="MS PGothic" pitchFamily="34" charset="-128"/>
              </a:rPr>
              <a:t>oder</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Plattformen</a:t>
            </a:r>
            <a:r>
              <a:rPr lang="en-US" altLang="de-DE" sz="1200" dirty="0" smtClean="0">
                <a:solidFill>
                  <a:srgbClr val="000000"/>
                </a:solidFill>
                <a:ea typeface="MS PGothic" pitchFamily="34" charset="-128"/>
              </a:rPr>
              <a:t> der SAP SE </a:t>
            </a:r>
            <a:r>
              <a:rPr lang="en-US" altLang="de-DE" sz="1200" dirty="0" err="1" smtClean="0">
                <a:solidFill>
                  <a:srgbClr val="000000"/>
                </a:solidFill>
                <a:ea typeface="MS PGothic" pitchFamily="34" charset="-128"/>
              </a:rPr>
              <a:t>oder</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ihrer</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Konzernunternehmen</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können</a:t>
            </a:r>
            <a:r>
              <a:rPr lang="en-US" altLang="de-DE" sz="1200" dirty="0" smtClean="0">
                <a:solidFill>
                  <a:srgbClr val="000000"/>
                </a:solidFill>
                <a:ea typeface="MS PGothic" pitchFamily="34" charset="-128"/>
              </a:rPr>
              <a:t> von der SAP SE </a:t>
            </a:r>
            <a:r>
              <a:rPr lang="en-US" altLang="de-DE" sz="1200" dirty="0" err="1" smtClean="0">
                <a:solidFill>
                  <a:srgbClr val="000000"/>
                </a:solidFill>
                <a:ea typeface="MS PGothic" pitchFamily="34" charset="-128"/>
              </a:rPr>
              <a:t>oder</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ihren</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Konzernunternehmen</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jederzeit</a:t>
            </a:r>
            <a:r>
              <a:rPr lang="en-US" altLang="de-DE" sz="1200" dirty="0" smtClean="0">
                <a:solidFill>
                  <a:srgbClr val="000000"/>
                </a:solidFill>
                <a:ea typeface="MS PGothic" pitchFamily="34" charset="-128"/>
              </a:rPr>
              <a:t> und </a:t>
            </a:r>
            <a:r>
              <a:rPr lang="en-US" altLang="de-DE" sz="1200" dirty="0" err="1" smtClean="0">
                <a:solidFill>
                  <a:srgbClr val="000000"/>
                </a:solidFill>
                <a:ea typeface="MS PGothic" pitchFamily="34" charset="-128"/>
              </a:rPr>
              <a:t>ohne</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Angabe</a:t>
            </a:r>
            <a:r>
              <a:rPr lang="en-US" altLang="de-DE" sz="1200" dirty="0" smtClean="0">
                <a:solidFill>
                  <a:srgbClr val="000000"/>
                </a:solidFill>
                <a:ea typeface="MS PGothic" pitchFamily="34" charset="-128"/>
              </a:rPr>
              <a:t> von </a:t>
            </a:r>
            <a:r>
              <a:rPr lang="en-US" altLang="de-DE" sz="1200" dirty="0" err="1" smtClean="0">
                <a:solidFill>
                  <a:srgbClr val="000000"/>
                </a:solidFill>
                <a:ea typeface="MS PGothic" pitchFamily="34" charset="-128"/>
              </a:rPr>
              <a:t>Gründen</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unangekündigt</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geändert</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werden</a:t>
            </a:r>
            <a:r>
              <a:rPr lang="en-US" altLang="de-DE" sz="1200" dirty="0" smtClean="0">
                <a:solidFill>
                  <a:srgbClr val="000000"/>
                </a:solidFill>
                <a:ea typeface="MS PGothic" pitchFamily="34" charset="-128"/>
              </a:rPr>
              <a:t>. </a:t>
            </a:r>
            <a:br>
              <a:rPr lang="en-US" altLang="de-DE" sz="1200" dirty="0" smtClean="0">
                <a:solidFill>
                  <a:srgbClr val="000000"/>
                </a:solidFill>
                <a:ea typeface="MS PGothic" pitchFamily="34" charset="-128"/>
              </a:rPr>
            </a:br>
            <a:r>
              <a:rPr lang="en-US" altLang="de-DE" sz="1200" dirty="0" smtClean="0">
                <a:solidFill>
                  <a:srgbClr val="000000"/>
                </a:solidFill>
                <a:ea typeface="MS PGothic" pitchFamily="34" charset="-128"/>
              </a:rPr>
              <a:t>Die in </a:t>
            </a:r>
            <a:r>
              <a:rPr lang="en-US" altLang="de-DE" sz="1200" dirty="0" err="1" smtClean="0">
                <a:solidFill>
                  <a:srgbClr val="000000"/>
                </a:solidFill>
                <a:ea typeface="MS PGothic" pitchFamily="34" charset="-128"/>
              </a:rPr>
              <a:t>dieser</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Publikation</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enthaltenen</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Informationen</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stellen</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keine</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Zusage</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kein</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Versprechen</a:t>
            </a:r>
            <a:r>
              <a:rPr lang="en-US" altLang="de-DE" sz="1200" dirty="0" smtClean="0">
                <a:solidFill>
                  <a:srgbClr val="000000"/>
                </a:solidFill>
                <a:ea typeface="MS PGothic" pitchFamily="34" charset="-128"/>
              </a:rPr>
              <a:t> und </a:t>
            </a:r>
            <a:r>
              <a:rPr lang="en-US" altLang="de-DE" sz="1200" dirty="0" err="1" smtClean="0">
                <a:solidFill>
                  <a:srgbClr val="000000"/>
                </a:solidFill>
                <a:ea typeface="MS PGothic" pitchFamily="34" charset="-128"/>
              </a:rPr>
              <a:t>keine</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rechtliche</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Verpflichtung</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zur</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Lieferung</a:t>
            </a:r>
            <a:r>
              <a:rPr lang="en-US" altLang="de-DE" sz="1200" dirty="0" smtClean="0">
                <a:solidFill>
                  <a:srgbClr val="000000"/>
                </a:solidFill>
                <a:ea typeface="MS PGothic" pitchFamily="34" charset="-128"/>
              </a:rPr>
              <a:t> von Material, Code </a:t>
            </a:r>
            <a:r>
              <a:rPr lang="en-US" altLang="de-DE" sz="1200" dirty="0" err="1" smtClean="0">
                <a:solidFill>
                  <a:srgbClr val="000000"/>
                </a:solidFill>
                <a:ea typeface="MS PGothic" pitchFamily="34" charset="-128"/>
              </a:rPr>
              <a:t>oder</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Funktionen</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dar</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Sämtliche</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vorausschauenden</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Aussagen</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unterliegen</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unterschiedlichen</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Risiken</a:t>
            </a:r>
            <a:r>
              <a:rPr lang="en-US" altLang="de-DE" sz="1200" dirty="0" smtClean="0">
                <a:solidFill>
                  <a:srgbClr val="000000"/>
                </a:solidFill>
                <a:ea typeface="MS PGothic" pitchFamily="34" charset="-128"/>
              </a:rPr>
              <a:t> und </a:t>
            </a:r>
            <a:r>
              <a:rPr lang="en-US" altLang="de-DE" sz="1200" dirty="0" err="1" smtClean="0">
                <a:solidFill>
                  <a:srgbClr val="000000"/>
                </a:solidFill>
                <a:ea typeface="MS PGothic" pitchFamily="34" charset="-128"/>
              </a:rPr>
              <a:t>Unsicherheiten</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durch</a:t>
            </a:r>
            <a:r>
              <a:rPr lang="en-US" altLang="de-DE" sz="1200" dirty="0" smtClean="0">
                <a:solidFill>
                  <a:srgbClr val="000000"/>
                </a:solidFill>
                <a:ea typeface="MS PGothic" pitchFamily="34" charset="-128"/>
              </a:rPr>
              <a:t> die </a:t>
            </a:r>
            <a:r>
              <a:rPr lang="en-US" altLang="de-DE" sz="1200" dirty="0" err="1" smtClean="0">
                <a:solidFill>
                  <a:srgbClr val="000000"/>
                </a:solidFill>
                <a:ea typeface="MS PGothic" pitchFamily="34" charset="-128"/>
              </a:rPr>
              <a:t>die</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tatsächlichen</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Ergebnisse</a:t>
            </a:r>
            <a:r>
              <a:rPr lang="en-US" altLang="de-DE" sz="1200" dirty="0" smtClean="0">
                <a:solidFill>
                  <a:srgbClr val="000000"/>
                </a:solidFill>
                <a:ea typeface="MS PGothic" pitchFamily="34" charset="-128"/>
              </a:rPr>
              <a:t> von den </a:t>
            </a:r>
            <a:r>
              <a:rPr lang="en-US" altLang="de-DE" sz="1200" dirty="0" err="1" smtClean="0">
                <a:solidFill>
                  <a:srgbClr val="000000"/>
                </a:solidFill>
                <a:ea typeface="MS PGothic" pitchFamily="34" charset="-128"/>
              </a:rPr>
              <a:t>Erwartungen</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abweichen</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können</a:t>
            </a:r>
            <a:r>
              <a:rPr lang="en-US" altLang="de-DE" sz="1200" dirty="0" smtClean="0">
                <a:solidFill>
                  <a:srgbClr val="000000"/>
                </a:solidFill>
                <a:ea typeface="MS PGothic" pitchFamily="34" charset="-128"/>
              </a:rPr>
              <a:t>. Die </a:t>
            </a:r>
            <a:r>
              <a:rPr lang="en-US" altLang="de-DE" sz="1200" dirty="0" err="1" smtClean="0">
                <a:solidFill>
                  <a:srgbClr val="000000"/>
                </a:solidFill>
                <a:ea typeface="MS PGothic" pitchFamily="34" charset="-128"/>
              </a:rPr>
              <a:t>vorausschauenden</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Aussagen</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geben</a:t>
            </a:r>
            <a:r>
              <a:rPr lang="en-US" altLang="de-DE" sz="1200" dirty="0" smtClean="0">
                <a:solidFill>
                  <a:srgbClr val="000000"/>
                </a:solidFill>
                <a:ea typeface="MS PGothic" pitchFamily="34" charset="-128"/>
              </a:rPr>
              <a:t> die </a:t>
            </a:r>
            <a:r>
              <a:rPr lang="en-US" altLang="de-DE" sz="1200" dirty="0" err="1" smtClean="0">
                <a:solidFill>
                  <a:srgbClr val="000000"/>
                </a:solidFill>
                <a:ea typeface="MS PGothic" pitchFamily="34" charset="-128"/>
              </a:rPr>
              <a:t>Sicht</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zu</a:t>
            </a:r>
            <a:r>
              <a:rPr lang="en-US" altLang="de-DE" sz="1200" dirty="0" smtClean="0">
                <a:solidFill>
                  <a:srgbClr val="000000"/>
                </a:solidFill>
                <a:ea typeface="MS PGothic" pitchFamily="34" charset="-128"/>
              </a:rPr>
              <a:t> dem </a:t>
            </a:r>
            <a:r>
              <a:rPr lang="en-US" altLang="de-DE" sz="1200" dirty="0" err="1" smtClean="0">
                <a:solidFill>
                  <a:srgbClr val="000000"/>
                </a:solidFill>
                <a:ea typeface="MS PGothic" pitchFamily="34" charset="-128"/>
              </a:rPr>
              <a:t>Zeitpunkt</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wieder</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zu</a:t>
            </a:r>
            <a:r>
              <a:rPr lang="en-US" altLang="de-DE" sz="1200" dirty="0" smtClean="0">
                <a:solidFill>
                  <a:srgbClr val="000000"/>
                </a:solidFill>
                <a:ea typeface="MS PGothic" pitchFamily="34" charset="-128"/>
              </a:rPr>
              <a:t> dem </a:t>
            </a:r>
            <a:r>
              <a:rPr lang="en-US" altLang="de-DE" sz="1200" dirty="0" err="1" smtClean="0">
                <a:solidFill>
                  <a:srgbClr val="000000"/>
                </a:solidFill>
                <a:ea typeface="MS PGothic" pitchFamily="34" charset="-128"/>
              </a:rPr>
              <a:t>sie</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getätigt</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wurden</a:t>
            </a:r>
            <a:r>
              <a:rPr lang="en-US" altLang="de-DE" sz="1200" dirty="0" smtClean="0">
                <a:solidFill>
                  <a:srgbClr val="000000"/>
                </a:solidFill>
                <a:ea typeface="MS PGothic" pitchFamily="34" charset="-128"/>
              </a:rPr>
              <a:t>. Dem </a:t>
            </a:r>
            <a:r>
              <a:rPr lang="en-US" altLang="de-DE" sz="1200" dirty="0" err="1" smtClean="0">
                <a:solidFill>
                  <a:srgbClr val="000000"/>
                </a:solidFill>
                <a:ea typeface="MS PGothic" pitchFamily="34" charset="-128"/>
              </a:rPr>
              <a:t>Leser</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wird</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empfohlen</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diesen</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Aussagen</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kein</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übertriebenes</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Vertrauen</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zu</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schenken</a:t>
            </a:r>
            <a:r>
              <a:rPr lang="en-US" altLang="de-DE" sz="1200" dirty="0" smtClean="0">
                <a:solidFill>
                  <a:srgbClr val="000000"/>
                </a:solidFill>
                <a:ea typeface="MS PGothic" pitchFamily="34" charset="-128"/>
              </a:rPr>
              <a:t> und </a:t>
            </a:r>
            <a:r>
              <a:rPr lang="en-US" altLang="de-DE" sz="1200" dirty="0" err="1" smtClean="0">
                <a:solidFill>
                  <a:srgbClr val="000000"/>
                </a:solidFill>
                <a:ea typeface="MS PGothic" pitchFamily="34" charset="-128"/>
              </a:rPr>
              <a:t>sich</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bei</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Kaufentscheidungen</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nicht</a:t>
            </a:r>
            <a:r>
              <a:rPr lang="en-US" altLang="de-DE" sz="1200" dirty="0" smtClean="0">
                <a:solidFill>
                  <a:srgbClr val="000000"/>
                </a:solidFill>
                <a:ea typeface="MS PGothic" pitchFamily="34" charset="-128"/>
              </a:rPr>
              <a:t> auf </a:t>
            </a:r>
            <a:r>
              <a:rPr lang="en-US" altLang="de-DE" sz="1200" dirty="0" err="1" smtClean="0">
                <a:solidFill>
                  <a:srgbClr val="000000"/>
                </a:solidFill>
                <a:ea typeface="MS PGothic" pitchFamily="34" charset="-128"/>
              </a:rPr>
              <a:t>sie</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zu</a:t>
            </a:r>
            <a:r>
              <a:rPr lang="en-US" altLang="de-DE" sz="1200" dirty="0" smtClean="0">
                <a:solidFill>
                  <a:srgbClr val="000000"/>
                </a:solidFill>
                <a:ea typeface="MS PGothic" pitchFamily="34" charset="-128"/>
              </a:rPr>
              <a:t> </a:t>
            </a:r>
            <a:r>
              <a:rPr lang="en-US" altLang="de-DE" sz="1200" dirty="0" err="1" smtClean="0">
                <a:solidFill>
                  <a:srgbClr val="000000"/>
                </a:solidFill>
                <a:ea typeface="MS PGothic" pitchFamily="34" charset="-128"/>
              </a:rPr>
              <a:t>stützen</a:t>
            </a:r>
            <a:r>
              <a:rPr lang="en-US" altLang="de-DE" sz="1200" dirty="0" smtClean="0">
                <a:solidFill>
                  <a:srgbClr val="000000"/>
                </a:solidFill>
                <a:ea typeface="MS PGothic" pitchFamily="34" charset="-128"/>
              </a:rPr>
              <a:t>.</a:t>
            </a:r>
          </a:p>
        </p:txBody>
      </p:sp>
    </p:spTree>
    <p:extLst>
      <p:ext uri="{BB962C8B-B14F-4D97-AF65-F5344CB8AC3E}">
        <p14:creationId xmlns:p14="http://schemas.microsoft.com/office/powerpoint/2010/main" val="1556029263"/>
      </p:ext>
    </p:extLst>
  </p:cSld>
  <p:clrMapOvr>
    <a:masterClrMapping/>
  </p:clrMapOvr>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userDrawn="1">
  <p:cSld name="SAP Cloud Innovation">
    <p:spTree>
      <p:nvGrpSpPr>
        <p:cNvPr id="1" name=""/>
        <p:cNvGrpSpPr/>
        <p:nvPr/>
      </p:nvGrpSpPr>
      <p:grpSpPr>
        <a:xfrm>
          <a:off x="0" y="0"/>
          <a:ext cx="0" cy="0"/>
          <a:chOff x="0" y="0"/>
          <a:chExt cx="0" cy="0"/>
        </a:xfrm>
      </p:grpSpPr>
      <p:sp>
        <p:nvSpPr>
          <p:cNvPr id="2" name="Rectangle 1"/>
          <p:cNvSpPr/>
          <p:nvPr userDrawn="1"/>
        </p:nvSpPr>
        <p:spPr bwMode="white">
          <a:xfrm>
            <a:off x="432113" y="6537251"/>
            <a:ext cx="11330950" cy="324075"/>
          </a:xfrm>
          <a:prstGeom prst="rect">
            <a:avLst/>
          </a:prstGeom>
          <a:solidFill>
            <a:schemeClr val="tx1"/>
          </a:solidFill>
          <a:ln w="9525" algn="ctr">
            <a:noFill/>
            <a:miter lim="800000"/>
            <a:headEnd/>
            <a:tailEnd/>
          </a:ln>
        </p:spPr>
        <p:txBody>
          <a:bodyPr lIns="107163" tIns="85730" rIns="107163" bIns="85730" rtlCol="0" anchor="ctr"/>
          <a:lstStyle/>
          <a:p>
            <a:pPr algn="ctr" fontAlgn="base">
              <a:spcBef>
                <a:spcPct val="50000"/>
              </a:spcBef>
              <a:spcAft>
                <a:spcPct val="0"/>
              </a:spcAft>
              <a:buClr>
                <a:srgbClr val="F0AB00"/>
              </a:buClr>
              <a:buSzPct val="80000"/>
            </a:pPr>
            <a:endParaRPr lang="en-US" sz="1900" kern="0" dirty="0" smtClean="0">
              <a:solidFill>
                <a:srgbClr val="000000"/>
              </a:solidFill>
              <a:ea typeface="Arial Unicode MS" pitchFamily="34" charset="-128"/>
              <a:cs typeface="Arial Unicode MS" pitchFamily="34" charset="-128"/>
            </a:endParaRPr>
          </a:p>
        </p:txBody>
      </p:sp>
      <p:sp>
        <p:nvSpPr>
          <p:cNvPr id="3" name="TextBox 2"/>
          <p:cNvSpPr txBox="1"/>
          <p:nvPr userDrawn="1"/>
        </p:nvSpPr>
        <p:spPr bwMode="black">
          <a:xfrm>
            <a:off x="432116" y="6637720"/>
            <a:ext cx="3754238" cy="153888"/>
          </a:xfrm>
          <a:prstGeom prst="rect">
            <a:avLst/>
          </a:prstGeom>
          <a:noFill/>
        </p:spPr>
        <p:txBody>
          <a:bodyPr wrap="none" lIns="85730" tIns="0" rIns="0" bIns="0" rtlCol="0">
            <a:spAutoFit/>
          </a:bodyPr>
          <a:lstStyle/>
          <a:p>
            <a:pPr marL="158601" indent="-158601" defTabSz="457200">
              <a:buClr>
                <a:srgbClr val="FFFFFF"/>
              </a:buClr>
              <a:buFont typeface="Arial" pitchFamily="34" charset="0"/>
              <a:buChar char="©"/>
            </a:pPr>
            <a:r>
              <a:rPr lang="en-US" sz="1000" dirty="0" smtClean="0">
                <a:solidFill>
                  <a:srgbClr val="FFFFFF"/>
                </a:solidFill>
              </a:rPr>
              <a:t>2016 SAP SE or an SAP affiliate company. All rights reserved.</a:t>
            </a:r>
          </a:p>
        </p:txBody>
      </p:sp>
      <p:sp>
        <p:nvSpPr>
          <p:cNvPr id="4" name="TextBox 3"/>
          <p:cNvSpPr txBox="1"/>
          <p:nvPr userDrawn="1"/>
        </p:nvSpPr>
        <p:spPr bwMode="black">
          <a:xfrm>
            <a:off x="11523840" y="6637720"/>
            <a:ext cx="243661" cy="153888"/>
          </a:xfrm>
          <a:prstGeom prst="rect">
            <a:avLst/>
          </a:prstGeom>
          <a:noFill/>
        </p:spPr>
        <p:txBody>
          <a:bodyPr wrap="none" lIns="0" tIns="0" rIns="85730" bIns="0" rtlCol="0">
            <a:spAutoFit/>
          </a:bodyPr>
          <a:lstStyle/>
          <a:p>
            <a:pPr marL="111525" indent="-111525" algn="r" defTabSz="457200">
              <a:buClr>
                <a:srgbClr val="666666"/>
              </a:buClr>
              <a:buFont typeface="Arial" pitchFamily="34" charset="0"/>
              <a:buNone/>
            </a:pPr>
            <a:fld id="{0BDC132A-5C91-4078-9777-31DA19A62E0A}" type="slidenum">
              <a:rPr lang="en-US" sz="1000" smtClean="0">
                <a:solidFill>
                  <a:srgbClr val="FFFFFF"/>
                </a:solidFill>
              </a:rPr>
              <a:pPr marL="111525" indent="-111525" algn="r" defTabSz="457200">
                <a:buClr>
                  <a:srgbClr val="666666"/>
                </a:buClr>
                <a:buFont typeface="Arial" pitchFamily="34" charset="0"/>
                <a:buNone/>
              </a:pPr>
              <a:t>‹#›</a:t>
            </a:fld>
            <a:endParaRPr lang="en-US" sz="1000" dirty="0" smtClean="0">
              <a:solidFill>
                <a:srgbClr val="FFFFFF"/>
              </a:solidFill>
            </a:endParaRPr>
          </a:p>
        </p:txBody>
      </p:sp>
      <p:sp>
        <p:nvSpPr>
          <p:cNvPr id="5" name="Title Placeholder 1"/>
          <p:cNvSpPr>
            <a:spLocks noGrp="1"/>
          </p:cNvSpPr>
          <p:nvPr>
            <p:ph type="title"/>
          </p:nvPr>
        </p:nvSpPr>
        <p:spPr bwMode="gray">
          <a:xfrm>
            <a:off x="432113" y="388641"/>
            <a:ext cx="11330950" cy="756175"/>
          </a:xfrm>
          <a:prstGeom prst="rect">
            <a:avLst/>
          </a:prstGeom>
        </p:spPr>
        <p:txBody>
          <a:bodyPr vert="horz" lIns="0" tIns="0" rIns="0" bIns="0" rtlCol="0" anchor="ctr" anchorCtr="0">
            <a:noAutofit/>
          </a:bodyPr>
          <a:lstStyle/>
          <a:p>
            <a:r>
              <a:rPr lang="en-US" noProof="0" dirty="0" smtClean="0"/>
              <a:t>Insert page title</a:t>
            </a:r>
            <a:endParaRPr lang="en-US" noProof="0" dirty="0"/>
          </a:p>
        </p:txBody>
      </p:sp>
      <p:cxnSp>
        <p:nvCxnSpPr>
          <p:cNvPr id="6" name="Straight Connector 5"/>
          <p:cNvCxnSpPr/>
          <p:nvPr userDrawn="1"/>
        </p:nvCxnSpPr>
        <p:spPr>
          <a:xfrm>
            <a:off x="432113" y="1231485"/>
            <a:ext cx="1133135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graphicFrame>
        <p:nvGraphicFramePr>
          <p:cNvPr id="8" name="Table 7"/>
          <p:cNvGraphicFramePr>
            <a:graphicFrameLocks noGrp="1"/>
          </p:cNvGraphicFramePr>
          <p:nvPr userDrawn="1">
            <p:extLst>
              <p:ext uri="{D42A27DB-BD31-4B8C-83A1-F6EECF244321}">
                <p14:modId xmlns:p14="http://schemas.microsoft.com/office/powerpoint/2010/main" val="1172852531"/>
              </p:ext>
            </p:extLst>
          </p:nvPr>
        </p:nvGraphicFramePr>
        <p:xfrm>
          <a:off x="398035" y="4"/>
          <a:ext cx="11333508" cy="453638"/>
        </p:xfrm>
        <a:graphic>
          <a:graphicData uri="http://schemas.openxmlformats.org/drawingml/2006/table">
            <a:tbl>
              <a:tblPr firstRow="1" bandRow="1">
                <a:tableStyleId>{2D5ABB26-0587-4C30-8999-92F81FD0307C}</a:tableStyleId>
              </a:tblPr>
              <a:tblGrid>
                <a:gridCol w="2281035"/>
                <a:gridCol w="557709"/>
                <a:gridCol w="2601123"/>
                <a:gridCol w="574188"/>
                <a:gridCol w="2327343"/>
                <a:gridCol w="537732"/>
                <a:gridCol w="2454378"/>
              </a:tblGrid>
              <a:tr h="98575">
                <a:tc>
                  <a:txBody>
                    <a:bodyPr/>
                    <a:lstStyle/>
                    <a:p>
                      <a:pPr algn="l"/>
                      <a:endParaRPr lang="en-US" sz="100" b="1" dirty="0"/>
                    </a:p>
                  </a:txBody>
                  <a:tcPr marL="121952" marR="0" marT="73169" marB="0">
                    <a:lnL>
                      <a:noFill/>
                    </a:lnL>
                    <a:lnR>
                      <a:noFill/>
                    </a:lnR>
                    <a:lnT w="762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bg2"/>
                    </a:solidFill>
                  </a:tcPr>
                </a:tc>
                <a:tc>
                  <a:txBody>
                    <a:bodyPr/>
                    <a:lstStyle/>
                    <a:p>
                      <a:pPr algn="l"/>
                      <a:endParaRPr lang="en-US" sz="100" b="1" dirty="0"/>
                    </a:p>
                  </a:txBody>
                  <a:tcPr marL="121952" marR="0" marT="73169" marB="0">
                    <a:lnL>
                      <a:noFill/>
                    </a:lnL>
                    <a:lnR>
                      <a:noFill/>
                    </a:lnR>
                    <a:lnT w="762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l"/>
                      <a:endParaRPr lang="en-US" sz="100" b="1" dirty="0"/>
                    </a:p>
                  </a:txBody>
                  <a:tcPr marL="121952" marR="0" marT="73169" marB="0">
                    <a:lnL>
                      <a:noFill/>
                    </a:lnL>
                    <a:lnR>
                      <a:noFill/>
                    </a:lnR>
                    <a:lnT w="762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accent1"/>
                    </a:solidFill>
                  </a:tcPr>
                </a:tc>
                <a:tc>
                  <a:txBody>
                    <a:bodyPr/>
                    <a:lstStyle/>
                    <a:p>
                      <a:pPr algn="l"/>
                      <a:endParaRPr lang="en-US" sz="100" b="1" dirty="0"/>
                    </a:p>
                  </a:txBody>
                  <a:tcPr marL="121952" marR="0" marT="73169" marB="0">
                    <a:lnL>
                      <a:noFill/>
                    </a:lnL>
                    <a:lnR>
                      <a:noFill/>
                    </a:lnR>
                    <a:lnT w="762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l"/>
                      <a:endParaRPr lang="en-US" sz="100" b="1" dirty="0"/>
                    </a:p>
                  </a:txBody>
                  <a:tcPr marL="121952" marR="0" marT="73169" marB="0">
                    <a:lnL>
                      <a:noFill/>
                    </a:lnL>
                    <a:lnR>
                      <a:noFill/>
                    </a:lnR>
                    <a:lnT w="762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bg2"/>
                    </a:solidFill>
                  </a:tcPr>
                </a:tc>
                <a:tc>
                  <a:txBody>
                    <a:bodyPr/>
                    <a:lstStyle/>
                    <a:p>
                      <a:pPr algn="l"/>
                      <a:endParaRPr lang="en-US" sz="100" b="1" dirty="0"/>
                    </a:p>
                  </a:txBody>
                  <a:tcPr marL="121952" marR="0" marT="73169" marB="0">
                    <a:lnL>
                      <a:noFill/>
                    </a:lnL>
                    <a:lnR>
                      <a:noFill/>
                    </a:lnR>
                    <a:lnT w="762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l"/>
                      <a:endParaRPr lang="en-US" sz="100" b="1" dirty="0"/>
                    </a:p>
                  </a:txBody>
                  <a:tcPr marL="121952" marR="0" marT="73169" marB="0">
                    <a:lnL>
                      <a:noFill/>
                    </a:lnL>
                    <a:lnR>
                      <a:noFill/>
                    </a:lnR>
                    <a:lnT w="762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bg2"/>
                    </a:solidFill>
                  </a:tcPr>
                </a:tc>
              </a:tr>
              <a:tr h="35506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smtClean="0">
                          <a:ln>
                            <a:noFill/>
                          </a:ln>
                          <a:solidFill>
                            <a:schemeClr val="bg1">
                              <a:lumMod val="65000"/>
                            </a:schemeClr>
                          </a:solidFill>
                          <a:effectLst/>
                          <a:uLnTx/>
                          <a:uFillTx/>
                          <a:latin typeface="+mn-lt"/>
                          <a:ea typeface="+mn-ea"/>
                          <a:cs typeface="+mn-cs"/>
                        </a:rPr>
                        <a:t>The Digital Economy</a:t>
                      </a:r>
                    </a:p>
                  </a:txBody>
                  <a:tcPr marL="121952" marR="121952" marT="45731" marB="45731">
                    <a:lnT>
                      <a:noFill/>
                    </a:lnT>
                    <a:noFill/>
                  </a:tcPr>
                </a:tc>
                <a:tc>
                  <a:txBody>
                    <a:bodyPr/>
                    <a:lstStyle/>
                    <a:p>
                      <a:pPr algn="l"/>
                      <a:endParaRPr lang="en-US" sz="1600" b="0" dirty="0">
                        <a:solidFill>
                          <a:schemeClr val="bg1">
                            <a:lumMod val="65000"/>
                          </a:schemeClr>
                        </a:solidFill>
                      </a:endParaRPr>
                    </a:p>
                  </a:txBody>
                  <a:tcPr marL="121952" marR="121952" marT="45731" marB="45731">
                    <a:lnT>
                      <a:noFill/>
                    </a:lnT>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smtClean="0">
                          <a:ln>
                            <a:noFill/>
                          </a:ln>
                          <a:solidFill>
                            <a:schemeClr val="tx1"/>
                          </a:solidFill>
                          <a:effectLst/>
                          <a:uLnTx/>
                          <a:uFillTx/>
                          <a:latin typeface="+mn-lt"/>
                          <a:ea typeface="+mn-ea"/>
                          <a:cs typeface="+mn-cs"/>
                        </a:rPr>
                        <a:t>Ariba Network</a:t>
                      </a:r>
                    </a:p>
                  </a:txBody>
                  <a:tcPr marL="121952" marR="121952" marT="45731" marB="45731">
                    <a:lnT>
                      <a:noFill/>
                    </a:lnT>
                    <a:noFill/>
                  </a:tcPr>
                </a:tc>
                <a:tc>
                  <a:txBody>
                    <a:bodyPr/>
                    <a:lstStyle/>
                    <a:p>
                      <a:pPr algn="l"/>
                      <a:endParaRPr lang="en-US" sz="100" b="0" dirty="0">
                        <a:solidFill>
                          <a:schemeClr val="bg1">
                            <a:lumMod val="65000"/>
                          </a:schemeClr>
                        </a:solidFill>
                      </a:endParaRPr>
                    </a:p>
                  </a:txBody>
                  <a:tcPr marL="121952" marR="121952" marT="45731" marB="45731">
                    <a:lnT>
                      <a:noFill/>
                    </a:lnT>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smtClean="0">
                          <a:ln>
                            <a:noFill/>
                          </a:ln>
                          <a:solidFill>
                            <a:schemeClr val="bg1">
                              <a:lumMod val="65000"/>
                            </a:schemeClr>
                          </a:solidFill>
                          <a:effectLst/>
                          <a:uLnTx/>
                          <a:uFillTx/>
                          <a:latin typeface="+mn-lt"/>
                          <a:ea typeface="+mn-ea"/>
                          <a:cs typeface="+mn-cs"/>
                        </a:rPr>
                        <a:t>Why SAP?</a:t>
                      </a:r>
                    </a:p>
                  </a:txBody>
                  <a:tcPr marL="121952" marR="121952" marT="45731" marB="45731">
                    <a:lnT>
                      <a:noFill/>
                    </a:lnT>
                    <a:noFill/>
                  </a:tcPr>
                </a:tc>
                <a:tc>
                  <a:txBody>
                    <a:bodyPr/>
                    <a:lstStyle/>
                    <a:p>
                      <a:pPr algn="l"/>
                      <a:endParaRPr lang="en-US" sz="1600" b="0" dirty="0">
                        <a:solidFill>
                          <a:schemeClr val="bg1">
                            <a:lumMod val="65000"/>
                          </a:schemeClr>
                        </a:solidFill>
                      </a:endParaRPr>
                    </a:p>
                  </a:txBody>
                  <a:tcPr marL="121952" marR="121952" marT="45731" marB="45731">
                    <a:lnT>
                      <a:noFill/>
                    </a:lnT>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smtClean="0">
                          <a:ln>
                            <a:noFill/>
                          </a:ln>
                          <a:solidFill>
                            <a:schemeClr val="bg1">
                              <a:lumMod val="65000"/>
                            </a:schemeClr>
                          </a:solidFill>
                          <a:effectLst/>
                          <a:uLnTx/>
                          <a:uFillTx/>
                          <a:latin typeface="+mn-lt"/>
                          <a:ea typeface="+mn-ea"/>
                          <a:cs typeface="+mn-cs"/>
                        </a:rPr>
                        <a:t>Next Steps</a:t>
                      </a:r>
                      <a:endParaRPr lang="en-US" sz="1800" b="0" dirty="0">
                        <a:solidFill>
                          <a:schemeClr val="bg1">
                            <a:lumMod val="65000"/>
                          </a:schemeClr>
                        </a:solidFill>
                      </a:endParaRPr>
                    </a:p>
                  </a:txBody>
                  <a:tcPr marL="121952" marR="121952" marT="45731" marB="45731">
                    <a:lnT>
                      <a:noFill/>
                    </a:lnT>
                    <a:noFill/>
                  </a:tcPr>
                </a:tc>
              </a:tr>
            </a:tbl>
          </a:graphicData>
        </a:graphic>
      </p:graphicFrame>
    </p:spTree>
    <p:extLst>
      <p:ext uri="{BB962C8B-B14F-4D97-AF65-F5344CB8AC3E}">
        <p14:creationId xmlns:p14="http://schemas.microsoft.com/office/powerpoint/2010/main" val="224867642"/>
      </p:ext>
    </p:extLst>
  </p:cSld>
  <p:clrMapOvr>
    <a:masterClrMapping/>
  </p:clrMapOvr>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userDrawn="1">
  <p:cSld name="2_Title with picture - short">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0"/>
            <a:ext cx="11545200" cy="2143622"/>
          </a:xfrm>
          <a:prstGeom prst="rect">
            <a:avLst/>
          </a:prstGeom>
          <a:solidFill>
            <a:schemeClr val="bg1">
              <a:alpha val="75000"/>
            </a:schemeClr>
          </a:solidFill>
          <a:ln w="6350" algn="ctr">
            <a:noFill/>
            <a:miter lim="800000"/>
            <a:headEnd/>
            <a:tailEnd/>
          </a:ln>
        </p:spPr>
        <p:txBody>
          <a:bodyPr lIns="107163" tIns="85730" rIns="107163" bIns="85730" rtlCol="0" anchor="ctr"/>
          <a:lstStyle/>
          <a:p>
            <a:pPr algn="ctr" fontAlgn="base">
              <a:spcBef>
                <a:spcPct val="50000"/>
              </a:spcBef>
              <a:spcAft>
                <a:spcPct val="0"/>
              </a:spcAft>
              <a:buClr>
                <a:srgbClr val="F0AB00"/>
              </a:buClr>
              <a:buSzPct val="80000"/>
            </a:pPr>
            <a:endParaRPr lang="en-US" kern="0" dirty="0" smtClean="0">
              <a:solidFill>
                <a:srgbClr val="000000"/>
              </a:solidFill>
              <a:ea typeface="Arial Unicode MS" pitchFamily="34" charset="-128"/>
              <a:cs typeface="Arial Unicode MS" pitchFamily="34" charset="-128"/>
            </a:endParaRPr>
          </a:p>
        </p:txBody>
      </p:sp>
      <p:sp>
        <p:nvSpPr>
          <p:cNvPr id="2" name="Title 1"/>
          <p:cNvSpPr>
            <a:spLocks noGrp="1"/>
          </p:cNvSpPr>
          <p:nvPr>
            <p:ph type="title" hasCustomPrompt="1"/>
          </p:nvPr>
        </p:nvSpPr>
        <p:spPr>
          <a:xfrm>
            <a:off x="468010" y="324075"/>
            <a:ext cx="11257200" cy="923330"/>
          </a:xfrm>
        </p:spPr>
        <p:txBody>
          <a:bodyPr anchor="t" anchorCtr="0">
            <a:noAutofit/>
          </a:bodyPr>
          <a:lstStyle>
            <a:lvl1pPr>
              <a:defRPr sz="6000">
                <a:solidFill>
                  <a:schemeClr val="tx1"/>
                </a:solidFill>
              </a:defRPr>
            </a:lvl1pPr>
          </a:lstStyle>
          <a:p>
            <a:r>
              <a:rPr lang="en-US" dirty="0" smtClean="0"/>
              <a:t>Short Presentation Title</a:t>
            </a:r>
            <a:endParaRPr lang="en-US" dirty="0"/>
          </a:p>
        </p:txBody>
      </p:sp>
      <p:pic>
        <p:nvPicPr>
          <p:cNvPr id="4" name="Picture 3" descr="SAP_grad_R_pref.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25449" y="6083736"/>
            <a:ext cx="913247" cy="453600"/>
          </a:xfrm>
          <a:prstGeom prst="rect">
            <a:avLst/>
          </a:prstGeom>
          <a:noFill/>
          <a:ln>
            <a:noFill/>
          </a:ln>
        </p:spPr>
      </p:pic>
      <p:sp>
        <p:nvSpPr>
          <p:cNvPr id="8" name="Rectangle 7"/>
          <p:cNvSpPr/>
          <p:nvPr userDrawn="1"/>
        </p:nvSpPr>
        <p:spPr bwMode="gray">
          <a:xfrm>
            <a:off x="324001" y="0"/>
            <a:ext cx="11545200" cy="162038"/>
          </a:xfrm>
          <a:prstGeom prst="rect">
            <a:avLst/>
          </a:prstGeom>
          <a:solidFill>
            <a:schemeClr val="tx2"/>
          </a:solidFill>
          <a:ln w="9525" algn="ctr">
            <a:noFill/>
            <a:miter lim="800000"/>
            <a:headEnd/>
            <a:tailEnd/>
          </a:ln>
        </p:spPr>
        <p:txBody>
          <a:bodyPr lIns="107145" tIns="85715" rIns="107145" bIns="85715" rtlCol="0" anchor="ctr"/>
          <a:lstStyle/>
          <a:p>
            <a:pPr algn="ctr" defTabSz="1088592" fontAlgn="base">
              <a:spcBef>
                <a:spcPct val="50000"/>
              </a:spcBef>
              <a:spcAft>
                <a:spcPct val="0"/>
              </a:spcAft>
              <a:buClr>
                <a:srgbClr val="F0AB00"/>
              </a:buClr>
              <a:buSzPct val="80000"/>
            </a:pPr>
            <a:endParaRPr lang="en-US" sz="1900" kern="0" dirty="0" smtClean="0">
              <a:solidFill>
                <a:srgbClr val="000000"/>
              </a:solidFill>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68010" y="1500218"/>
            <a:ext cx="11257200" cy="584775"/>
          </a:xfrm>
        </p:spPr>
        <p:txBody>
          <a:bodyPr anchor="t" anchorCtr="0">
            <a:noAutofit/>
          </a:bodyPr>
          <a:lstStyle>
            <a:lvl1pPr marL="0" marR="0" indent="0" algn="l" defTabSz="1088776" rtl="0" eaLnBrk="1" fontAlgn="auto" latinLnBrk="0" hangingPunct="1">
              <a:lnSpc>
                <a:spcPct val="100000"/>
              </a:lnSpc>
              <a:spcBef>
                <a:spcPts val="0"/>
              </a:spcBef>
              <a:spcAft>
                <a:spcPts val="0"/>
              </a:spcAft>
              <a:buClr>
                <a:schemeClr val="accent1"/>
              </a:buClr>
              <a:buSzPct val="80000"/>
              <a:buFontTx/>
              <a:buNone/>
              <a:tabLst/>
              <a:defRPr sz="2000" b="0">
                <a:solidFill>
                  <a:sysClr val="windowText" lastClr="000000"/>
                </a:solidFill>
              </a:defRPr>
            </a:lvl1pPr>
            <a:lvl2pPr marL="544388" indent="0" algn="ctr">
              <a:buNone/>
              <a:defRPr>
                <a:solidFill>
                  <a:schemeClr val="tx1">
                    <a:tint val="75000"/>
                  </a:schemeClr>
                </a:solidFill>
              </a:defRPr>
            </a:lvl2pPr>
            <a:lvl3pPr marL="1088776" indent="0" algn="ctr">
              <a:buNone/>
              <a:defRPr>
                <a:solidFill>
                  <a:schemeClr val="tx1">
                    <a:tint val="75000"/>
                  </a:schemeClr>
                </a:solidFill>
              </a:defRPr>
            </a:lvl3pPr>
            <a:lvl4pPr marL="1633164" indent="0" algn="ctr">
              <a:buNone/>
              <a:defRPr>
                <a:solidFill>
                  <a:schemeClr val="tx1">
                    <a:tint val="75000"/>
                  </a:schemeClr>
                </a:solidFill>
              </a:defRPr>
            </a:lvl4pPr>
            <a:lvl5pPr marL="2177552" indent="0" algn="ctr">
              <a:buNone/>
              <a:defRPr>
                <a:solidFill>
                  <a:schemeClr val="tx1">
                    <a:tint val="75000"/>
                  </a:schemeClr>
                </a:solidFill>
              </a:defRPr>
            </a:lvl5pPr>
            <a:lvl6pPr marL="2721940" indent="0" algn="ctr">
              <a:buNone/>
              <a:defRPr>
                <a:solidFill>
                  <a:schemeClr val="tx1">
                    <a:tint val="75000"/>
                  </a:schemeClr>
                </a:solidFill>
              </a:defRPr>
            </a:lvl6pPr>
            <a:lvl7pPr marL="3266328" indent="0" algn="ctr">
              <a:buNone/>
              <a:defRPr>
                <a:solidFill>
                  <a:schemeClr val="tx1">
                    <a:tint val="75000"/>
                  </a:schemeClr>
                </a:solidFill>
              </a:defRPr>
            </a:lvl7pPr>
            <a:lvl8pPr marL="3810716" indent="0" algn="ctr">
              <a:buNone/>
              <a:defRPr>
                <a:solidFill>
                  <a:schemeClr val="tx1">
                    <a:tint val="75000"/>
                  </a:schemeClr>
                </a:solidFill>
              </a:defRPr>
            </a:lvl8pPr>
            <a:lvl9pPr marL="4355104"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2014</a:t>
            </a:r>
          </a:p>
        </p:txBody>
      </p:sp>
      <p:sp>
        <p:nvSpPr>
          <p:cNvPr id="7" name="TextBox 6"/>
          <p:cNvSpPr txBox="1"/>
          <p:nvPr userDrawn="1"/>
        </p:nvSpPr>
        <p:spPr>
          <a:xfrm rot="21360000">
            <a:off x="4212467" y="3628670"/>
            <a:ext cx="3770263" cy="276999"/>
          </a:xfrm>
          <a:prstGeom prst="rect">
            <a:avLst/>
          </a:prstGeom>
          <a:noFill/>
        </p:spPr>
        <p:txBody>
          <a:bodyPr wrap="none" lIns="0" tIns="0" rIns="0" bIns="0" rtlCol="0">
            <a:spAutoFit/>
          </a:bodyPr>
          <a:lstStyle>
            <a:defPPr>
              <a:defRPr lang="de-DE"/>
            </a:defPPr>
            <a:lvl1pPr marL="0" algn="l" defTabSz="914400" rtl="0" eaLnBrk="1" latinLnBrk="0" hangingPunct="1">
              <a:defRPr lang="de-DE" sz="1800" kern="1200">
                <a:solidFill>
                  <a:schemeClr val="tx1"/>
                </a:solidFill>
                <a:latin typeface="Arial"/>
                <a:ea typeface="+mn-ea"/>
                <a:cs typeface="+mn-cs"/>
              </a:defRPr>
            </a:lvl1pPr>
            <a:lvl2pPr marL="457200" algn="l" defTabSz="914400" rtl="0" eaLnBrk="1" latinLnBrk="0" hangingPunct="1">
              <a:buClr>
                <a:srgbClr val="FDB913"/>
              </a:buClr>
              <a:buSzPct val="100000"/>
              <a:buFont typeface="wingdings"/>
              <a:buChar char=""/>
              <a:defRPr lang="de-DE" sz="1800" kern="1200">
                <a:solidFill>
                  <a:schemeClr val="tx1"/>
                </a:solidFill>
                <a:latin typeface="Arial"/>
                <a:ea typeface="+mn-ea"/>
                <a:cs typeface="+mn-cs"/>
              </a:defRPr>
            </a:lvl2pPr>
            <a:lvl3pPr marL="914400" algn="l" defTabSz="914400" rtl="0" eaLnBrk="1" latinLnBrk="0" hangingPunct="1">
              <a:buClr>
                <a:srgbClr val="666666"/>
              </a:buClr>
              <a:buSzPct val="80000"/>
              <a:buFont typeface="Wingdings"/>
              <a:buChar char="n"/>
              <a:defRPr lang="de-DE" sz="1400" kern="1200">
                <a:solidFill>
                  <a:schemeClr val="tx1"/>
                </a:solidFill>
                <a:latin typeface="Arial"/>
                <a:ea typeface="+mn-ea"/>
                <a:cs typeface="+mn-cs"/>
              </a:defRPr>
            </a:lvl3pPr>
            <a:lvl4pPr marL="1371600" algn="l" defTabSz="914400" rtl="0" eaLnBrk="1" latinLnBrk="0" hangingPunct="1">
              <a:buClr>
                <a:srgbClr val="666666"/>
              </a:buClr>
              <a:buSzPct val="80000"/>
              <a:buFont typeface="Arial"/>
              <a:buChar char=""/>
              <a:defRPr lang="de-DE" sz="1200" kern="1200">
                <a:solidFill>
                  <a:schemeClr val="tx1"/>
                </a:solidFill>
                <a:latin typeface="Arial"/>
                <a:ea typeface="+mn-ea"/>
                <a:cs typeface="+mn-cs"/>
              </a:defRPr>
            </a:lvl4pPr>
            <a:lvl5pPr marL="1828800" algn="l" defTabSz="914400" rtl="0" eaLnBrk="1" latinLnBrk="0" hangingPunct="1">
              <a:buClr>
                <a:srgbClr val="666666"/>
              </a:buClr>
              <a:buSzPct val="80000"/>
              <a:buFont typeface="Arial"/>
              <a:buChar char=""/>
              <a:defRPr lang="de-DE" sz="1000" kern="1200">
                <a:solidFill>
                  <a:schemeClr val="tx1"/>
                </a:solidFill>
                <a:latin typeface="Arial"/>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50000"/>
              </a:spcBef>
              <a:spcAft>
                <a:spcPct val="0"/>
              </a:spcAft>
              <a:buClr>
                <a:srgbClr val="F0AB00"/>
              </a:buClr>
              <a:buSzPct val="80000"/>
            </a:pPr>
            <a:r>
              <a:rPr lang="en-US" kern="0" dirty="0" smtClean="0">
                <a:solidFill>
                  <a:srgbClr val="000000"/>
                </a:solidFill>
                <a:ea typeface="Arial Unicode MS" pitchFamily="34" charset="-128"/>
                <a:cs typeface="Arial Unicode MS" pitchFamily="34" charset="-128"/>
              </a:rPr>
              <a:t>Use this title slide only with an image</a:t>
            </a:r>
          </a:p>
        </p:txBody>
      </p:sp>
    </p:spTree>
    <p:extLst>
      <p:ext uri="{BB962C8B-B14F-4D97-AF65-F5344CB8AC3E}">
        <p14:creationId xmlns:p14="http://schemas.microsoft.com/office/powerpoint/2010/main" val="971497104"/>
      </p:ext>
    </p:extLst>
  </p:cSld>
  <p:clrMapOvr>
    <a:masterClrMapping/>
  </p:clrMapOvr>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preserve="1" userDrawn="1">
  <p:cSld name="2_Title with picture - two lines">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7" name="Rectangle 6"/>
          <p:cNvSpPr/>
          <p:nvPr userDrawn="1"/>
        </p:nvSpPr>
        <p:spPr bwMode="gray">
          <a:xfrm>
            <a:off x="324000" y="0"/>
            <a:ext cx="11545200" cy="2143622"/>
          </a:xfrm>
          <a:prstGeom prst="rect">
            <a:avLst/>
          </a:prstGeom>
          <a:solidFill>
            <a:schemeClr val="bg1">
              <a:alpha val="75000"/>
            </a:schemeClr>
          </a:solidFill>
          <a:ln w="6350" algn="ctr">
            <a:noFill/>
            <a:miter lim="800000"/>
            <a:headEnd/>
            <a:tailEnd/>
          </a:ln>
        </p:spPr>
        <p:txBody>
          <a:bodyPr lIns="107163" tIns="85730" rIns="107163" bIns="85730" rtlCol="0" anchor="ctr"/>
          <a:lstStyle/>
          <a:p>
            <a:pPr algn="ctr" fontAlgn="base">
              <a:spcBef>
                <a:spcPct val="50000"/>
              </a:spcBef>
              <a:spcAft>
                <a:spcPct val="0"/>
              </a:spcAft>
              <a:buClr>
                <a:srgbClr val="F0AB00"/>
              </a:buClr>
              <a:buSzPct val="80000"/>
            </a:pPr>
            <a:endParaRPr lang="en-US" kern="0" dirty="0" smtClean="0">
              <a:solidFill>
                <a:srgbClr val="000000"/>
              </a:solidFill>
              <a:ea typeface="Arial Unicode MS" pitchFamily="34" charset="-128"/>
              <a:cs typeface="Arial Unicode MS" pitchFamily="34" charset="-128"/>
            </a:endParaRPr>
          </a:p>
        </p:txBody>
      </p:sp>
      <p:sp>
        <p:nvSpPr>
          <p:cNvPr id="8" name="Rectangle 7"/>
          <p:cNvSpPr/>
          <p:nvPr userDrawn="1"/>
        </p:nvSpPr>
        <p:spPr bwMode="gray">
          <a:xfrm>
            <a:off x="324001" y="0"/>
            <a:ext cx="11545200" cy="162038"/>
          </a:xfrm>
          <a:prstGeom prst="rect">
            <a:avLst/>
          </a:prstGeom>
          <a:solidFill>
            <a:schemeClr val="tx2"/>
          </a:solidFill>
          <a:ln w="9525" algn="ctr">
            <a:noFill/>
            <a:miter lim="800000"/>
            <a:headEnd/>
            <a:tailEnd/>
          </a:ln>
        </p:spPr>
        <p:txBody>
          <a:bodyPr lIns="107145" tIns="85715" rIns="107145" bIns="85715" rtlCol="0" anchor="ctr"/>
          <a:lstStyle/>
          <a:p>
            <a:pPr algn="ctr" defTabSz="1088592" fontAlgn="base">
              <a:spcBef>
                <a:spcPct val="50000"/>
              </a:spcBef>
              <a:spcAft>
                <a:spcPct val="0"/>
              </a:spcAft>
              <a:buClr>
                <a:srgbClr val="F0AB00"/>
              </a:buClr>
              <a:buSzPct val="80000"/>
            </a:pPr>
            <a:endParaRPr lang="en-US" sz="1900" kern="0" dirty="0" smtClean="0">
              <a:solidFill>
                <a:srgbClr val="000000"/>
              </a:solidFill>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68010" y="1500218"/>
            <a:ext cx="11257200" cy="584775"/>
          </a:xfrm>
        </p:spPr>
        <p:txBody>
          <a:bodyPr anchor="t" anchorCtr="0">
            <a:noAutofit/>
          </a:bodyPr>
          <a:lstStyle>
            <a:lvl1pPr marL="0" marR="0" indent="0" algn="l" defTabSz="1088776" rtl="0" eaLnBrk="1" fontAlgn="auto" latinLnBrk="0" hangingPunct="1">
              <a:lnSpc>
                <a:spcPct val="100000"/>
              </a:lnSpc>
              <a:spcBef>
                <a:spcPts val="0"/>
              </a:spcBef>
              <a:spcAft>
                <a:spcPts val="0"/>
              </a:spcAft>
              <a:buClr>
                <a:schemeClr val="accent1"/>
              </a:buClr>
              <a:buSzPct val="80000"/>
              <a:buFontTx/>
              <a:buNone/>
              <a:tabLst/>
              <a:defRPr sz="2000" b="0">
                <a:solidFill>
                  <a:sysClr val="windowText" lastClr="000000"/>
                </a:solidFill>
              </a:defRPr>
            </a:lvl1pPr>
            <a:lvl2pPr marL="544388" indent="0" algn="ctr">
              <a:buNone/>
              <a:defRPr>
                <a:solidFill>
                  <a:schemeClr val="tx1">
                    <a:tint val="75000"/>
                  </a:schemeClr>
                </a:solidFill>
              </a:defRPr>
            </a:lvl2pPr>
            <a:lvl3pPr marL="1088776" indent="0" algn="ctr">
              <a:buNone/>
              <a:defRPr>
                <a:solidFill>
                  <a:schemeClr val="tx1">
                    <a:tint val="75000"/>
                  </a:schemeClr>
                </a:solidFill>
              </a:defRPr>
            </a:lvl3pPr>
            <a:lvl4pPr marL="1633164" indent="0" algn="ctr">
              <a:buNone/>
              <a:defRPr>
                <a:solidFill>
                  <a:schemeClr val="tx1">
                    <a:tint val="75000"/>
                  </a:schemeClr>
                </a:solidFill>
              </a:defRPr>
            </a:lvl4pPr>
            <a:lvl5pPr marL="2177552" indent="0" algn="ctr">
              <a:buNone/>
              <a:defRPr>
                <a:solidFill>
                  <a:schemeClr val="tx1">
                    <a:tint val="75000"/>
                  </a:schemeClr>
                </a:solidFill>
              </a:defRPr>
            </a:lvl5pPr>
            <a:lvl6pPr marL="2721940" indent="0" algn="ctr">
              <a:buNone/>
              <a:defRPr>
                <a:solidFill>
                  <a:schemeClr val="tx1">
                    <a:tint val="75000"/>
                  </a:schemeClr>
                </a:solidFill>
              </a:defRPr>
            </a:lvl6pPr>
            <a:lvl7pPr marL="3266328" indent="0" algn="ctr">
              <a:buNone/>
              <a:defRPr>
                <a:solidFill>
                  <a:schemeClr val="tx1">
                    <a:tint val="75000"/>
                  </a:schemeClr>
                </a:solidFill>
              </a:defRPr>
            </a:lvl7pPr>
            <a:lvl8pPr marL="3810716" indent="0" algn="ctr">
              <a:buNone/>
              <a:defRPr>
                <a:solidFill>
                  <a:schemeClr val="tx1">
                    <a:tint val="75000"/>
                  </a:schemeClr>
                </a:solidFill>
              </a:defRPr>
            </a:lvl8pPr>
            <a:lvl9pPr marL="4355104"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2014</a:t>
            </a:r>
          </a:p>
        </p:txBody>
      </p:sp>
      <p:sp>
        <p:nvSpPr>
          <p:cNvPr id="9" name="Title 1"/>
          <p:cNvSpPr>
            <a:spLocks noGrp="1"/>
          </p:cNvSpPr>
          <p:nvPr>
            <p:ph type="ctrTitle" hasCustomPrompt="1"/>
          </p:nvPr>
        </p:nvSpPr>
        <p:spPr bwMode="gray">
          <a:xfrm>
            <a:off x="468010" y="324075"/>
            <a:ext cx="11257200" cy="1107996"/>
          </a:xfrm>
        </p:spPr>
        <p:txBody>
          <a:bodyPr anchor="t" anchorCtr="0">
            <a:noAutofit/>
          </a:bodyPr>
          <a:lstStyle>
            <a:lvl1pPr>
              <a:defRPr sz="3600">
                <a:solidFill>
                  <a:sysClr val="windowText" lastClr="000000"/>
                </a:solidFill>
                <a:latin typeface="+mj-lt"/>
              </a:defRPr>
            </a:lvl1pPr>
          </a:lstStyle>
          <a:p>
            <a:r>
              <a:rPr lang="en-US" sz="3600" dirty="0" smtClean="0"/>
              <a:t>Alternate Presentation Title</a:t>
            </a:r>
            <a:br>
              <a:rPr lang="en-US" sz="3600" dirty="0" smtClean="0"/>
            </a:br>
            <a:r>
              <a:rPr lang="en-US" sz="3600" dirty="0" smtClean="0"/>
              <a:t>Breaks to Two Lines</a:t>
            </a:r>
            <a:endParaRPr lang="en-US" dirty="0"/>
          </a:p>
        </p:txBody>
      </p:sp>
      <p:pic>
        <p:nvPicPr>
          <p:cNvPr id="11" name="Picture 10" descr="SAP_grad_R_pref.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25449" y="6083736"/>
            <a:ext cx="913247" cy="453600"/>
          </a:xfrm>
          <a:prstGeom prst="rect">
            <a:avLst/>
          </a:prstGeom>
          <a:noFill/>
          <a:ln>
            <a:noFill/>
          </a:ln>
        </p:spPr>
      </p:pic>
      <p:sp>
        <p:nvSpPr>
          <p:cNvPr id="12" name="TextBox 11"/>
          <p:cNvSpPr txBox="1"/>
          <p:nvPr userDrawn="1"/>
        </p:nvSpPr>
        <p:spPr>
          <a:xfrm rot="21360000">
            <a:off x="4212467" y="3628670"/>
            <a:ext cx="3770263" cy="276999"/>
          </a:xfrm>
          <a:prstGeom prst="rect">
            <a:avLst/>
          </a:prstGeom>
          <a:noFill/>
        </p:spPr>
        <p:txBody>
          <a:bodyPr wrap="none" lIns="0" tIns="0" rIns="0" bIns="0" rtlCol="0">
            <a:spAutoFit/>
          </a:bodyPr>
          <a:lstStyle>
            <a:defPPr>
              <a:defRPr lang="de-DE"/>
            </a:defPPr>
            <a:lvl1pPr marL="0" algn="l" defTabSz="914400" rtl="0" eaLnBrk="1" latinLnBrk="0" hangingPunct="1">
              <a:defRPr lang="de-DE" sz="1800" kern="1200">
                <a:solidFill>
                  <a:schemeClr val="tx1"/>
                </a:solidFill>
                <a:latin typeface="Arial"/>
                <a:ea typeface="+mn-ea"/>
                <a:cs typeface="+mn-cs"/>
              </a:defRPr>
            </a:lvl1pPr>
            <a:lvl2pPr marL="457200" algn="l" defTabSz="914400" rtl="0" eaLnBrk="1" latinLnBrk="0" hangingPunct="1">
              <a:buClr>
                <a:srgbClr val="FDB913"/>
              </a:buClr>
              <a:buSzPct val="100000"/>
              <a:buFont typeface="wingdings"/>
              <a:buChar char=""/>
              <a:defRPr lang="de-DE" sz="1800" kern="1200">
                <a:solidFill>
                  <a:schemeClr val="tx1"/>
                </a:solidFill>
                <a:latin typeface="Arial"/>
                <a:ea typeface="+mn-ea"/>
                <a:cs typeface="+mn-cs"/>
              </a:defRPr>
            </a:lvl2pPr>
            <a:lvl3pPr marL="914400" algn="l" defTabSz="914400" rtl="0" eaLnBrk="1" latinLnBrk="0" hangingPunct="1">
              <a:buClr>
                <a:srgbClr val="666666"/>
              </a:buClr>
              <a:buSzPct val="80000"/>
              <a:buFont typeface="Wingdings"/>
              <a:buChar char="n"/>
              <a:defRPr lang="de-DE" sz="1400" kern="1200">
                <a:solidFill>
                  <a:schemeClr val="tx1"/>
                </a:solidFill>
                <a:latin typeface="Arial"/>
                <a:ea typeface="+mn-ea"/>
                <a:cs typeface="+mn-cs"/>
              </a:defRPr>
            </a:lvl3pPr>
            <a:lvl4pPr marL="1371600" algn="l" defTabSz="914400" rtl="0" eaLnBrk="1" latinLnBrk="0" hangingPunct="1">
              <a:buClr>
                <a:srgbClr val="666666"/>
              </a:buClr>
              <a:buSzPct val="80000"/>
              <a:buFont typeface="Arial"/>
              <a:buChar char=""/>
              <a:defRPr lang="de-DE" sz="1200" kern="1200">
                <a:solidFill>
                  <a:schemeClr val="tx1"/>
                </a:solidFill>
                <a:latin typeface="Arial"/>
                <a:ea typeface="+mn-ea"/>
                <a:cs typeface="+mn-cs"/>
              </a:defRPr>
            </a:lvl4pPr>
            <a:lvl5pPr marL="1828800" algn="l" defTabSz="914400" rtl="0" eaLnBrk="1" latinLnBrk="0" hangingPunct="1">
              <a:buClr>
                <a:srgbClr val="666666"/>
              </a:buClr>
              <a:buSzPct val="80000"/>
              <a:buFont typeface="Arial"/>
              <a:buChar char=""/>
              <a:defRPr lang="de-DE" sz="1000" kern="1200">
                <a:solidFill>
                  <a:schemeClr val="tx1"/>
                </a:solidFill>
                <a:latin typeface="Arial"/>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50000"/>
              </a:spcBef>
              <a:spcAft>
                <a:spcPct val="0"/>
              </a:spcAft>
              <a:buClr>
                <a:srgbClr val="F0AB00"/>
              </a:buClr>
              <a:buSzPct val="80000"/>
            </a:pPr>
            <a:r>
              <a:rPr lang="en-US" kern="0" dirty="0" smtClean="0">
                <a:solidFill>
                  <a:srgbClr val="000000"/>
                </a:solidFill>
                <a:ea typeface="Arial Unicode MS" pitchFamily="34" charset="-128"/>
                <a:cs typeface="Arial Unicode MS" pitchFamily="34" charset="-128"/>
              </a:rPr>
              <a:t>Use this title slide only with an image</a:t>
            </a:r>
          </a:p>
        </p:txBody>
      </p:sp>
    </p:spTree>
    <p:extLst>
      <p:ext uri="{BB962C8B-B14F-4D97-AF65-F5344CB8AC3E}">
        <p14:creationId xmlns:p14="http://schemas.microsoft.com/office/powerpoint/2010/main" val="3689357182"/>
      </p:ext>
    </p:extLst>
  </p:cSld>
  <p:clrMapOvr>
    <a:masterClrMapping/>
  </p:clrMapOvr>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userDrawn="1">
  <p:cSld name="2_Title - short">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10" y="324075"/>
            <a:ext cx="11547325" cy="923330"/>
          </a:xfrm>
        </p:spPr>
        <p:txBody>
          <a:bodyPr anchor="t" anchorCtr="0">
            <a:noAutofit/>
          </a:bodyPr>
          <a:lstStyle>
            <a:lvl1pPr>
              <a:defRPr sz="6000">
                <a:solidFill>
                  <a:schemeClr val="tx1"/>
                </a:solidFill>
              </a:defRPr>
            </a:lvl1pPr>
          </a:lstStyle>
          <a:p>
            <a:r>
              <a:rPr lang="en-US" dirty="0" smtClean="0"/>
              <a:t>Short Presentation Title</a:t>
            </a:r>
            <a:endParaRPr lang="en-US" dirty="0"/>
          </a:p>
        </p:txBody>
      </p:sp>
      <p:sp>
        <p:nvSpPr>
          <p:cNvPr id="6" name="Subtitle 2"/>
          <p:cNvSpPr>
            <a:spLocks noGrp="1"/>
          </p:cNvSpPr>
          <p:nvPr>
            <p:ph type="subTitle" idx="1" hasCustomPrompt="1"/>
          </p:nvPr>
        </p:nvSpPr>
        <p:spPr bwMode="gray">
          <a:xfrm>
            <a:off x="324000" y="1500218"/>
            <a:ext cx="11257200" cy="584775"/>
          </a:xfrm>
        </p:spPr>
        <p:txBody>
          <a:bodyPr anchor="t" anchorCtr="0">
            <a:noAutofit/>
          </a:bodyPr>
          <a:lstStyle>
            <a:lvl1pPr marL="0" marR="0" indent="0" algn="l" defTabSz="1088776" rtl="0" eaLnBrk="1" fontAlgn="auto" latinLnBrk="0" hangingPunct="1">
              <a:lnSpc>
                <a:spcPct val="100000"/>
              </a:lnSpc>
              <a:spcBef>
                <a:spcPts val="0"/>
              </a:spcBef>
              <a:spcAft>
                <a:spcPts val="0"/>
              </a:spcAft>
              <a:buClr>
                <a:schemeClr val="accent1"/>
              </a:buClr>
              <a:buSzPct val="80000"/>
              <a:buFontTx/>
              <a:buNone/>
              <a:tabLst/>
              <a:defRPr sz="2000" b="0">
                <a:solidFill>
                  <a:sysClr val="windowText" lastClr="000000"/>
                </a:solidFill>
              </a:defRPr>
            </a:lvl1pPr>
            <a:lvl2pPr marL="544388" indent="0" algn="ctr">
              <a:buNone/>
              <a:defRPr>
                <a:solidFill>
                  <a:schemeClr val="tx1">
                    <a:tint val="75000"/>
                  </a:schemeClr>
                </a:solidFill>
              </a:defRPr>
            </a:lvl2pPr>
            <a:lvl3pPr marL="1088776" indent="0" algn="ctr">
              <a:buNone/>
              <a:defRPr>
                <a:solidFill>
                  <a:schemeClr val="tx1">
                    <a:tint val="75000"/>
                  </a:schemeClr>
                </a:solidFill>
              </a:defRPr>
            </a:lvl3pPr>
            <a:lvl4pPr marL="1633164" indent="0" algn="ctr">
              <a:buNone/>
              <a:defRPr>
                <a:solidFill>
                  <a:schemeClr val="tx1">
                    <a:tint val="75000"/>
                  </a:schemeClr>
                </a:solidFill>
              </a:defRPr>
            </a:lvl4pPr>
            <a:lvl5pPr marL="2177552" indent="0" algn="ctr">
              <a:buNone/>
              <a:defRPr>
                <a:solidFill>
                  <a:schemeClr val="tx1">
                    <a:tint val="75000"/>
                  </a:schemeClr>
                </a:solidFill>
              </a:defRPr>
            </a:lvl5pPr>
            <a:lvl6pPr marL="2721940" indent="0" algn="ctr">
              <a:buNone/>
              <a:defRPr>
                <a:solidFill>
                  <a:schemeClr val="tx1">
                    <a:tint val="75000"/>
                  </a:schemeClr>
                </a:solidFill>
              </a:defRPr>
            </a:lvl6pPr>
            <a:lvl7pPr marL="3266328" indent="0" algn="ctr">
              <a:buNone/>
              <a:defRPr>
                <a:solidFill>
                  <a:schemeClr val="tx1">
                    <a:tint val="75000"/>
                  </a:schemeClr>
                </a:solidFill>
              </a:defRPr>
            </a:lvl7pPr>
            <a:lvl8pPr marL="3810716" indent="0" algn="ctr">
              <a:buNone/>
              <a:defRPr>
                <a:solidFill>
                  <a:schemeClr val="tx1">
                    <a:tint val="75000"/>
                  </a:schemeClr>
                </a:solidFill>
              </a:defRPr>
            </a:lvl8pPr>
            <a:lvl9pPr marL="4355104"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2014</a:t>
            </a:r>
          </a:p>
        </p:txBody>
      </p:sp>
      <p:pic>
        <p:nvPicPr>
          <p:cNvPr id="7" name="Picture 6" descr="SAP_grad_R_pref.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25449" y="6083736"/>
            <a:ext cx="913247" cy="453600"/>
          </a:xfrm>
          <a:prstGeom prst="rect">
            <a:avLst/>
          </a:prstGeom>
          <a:noFill/>
          <a:ln>
            <a:noFill/>
          </a:ln>
        </p:spPr>
      </p:pic>
      <p:sp>
        <p:nvSpPr>
          <p:cNvPr id="8" name="Rectangle 7"/>
          <p:cNvSpPr/>
          <p:nvPr userDrawn="1"/>
        </p:nvSpPr>
        <p:spPr bwMode="gray">
          <a:xfrm>
            <a:off x="324001" y="0"/>
            <a:ext cx="11545200" cy="162038"/>
          </a:xfrm>
          <a:prstGeom prst="rect">
            <a:avLst/>
          </a:prstGeom>
          <a:solidFill>
            <a:schemeClr val="tx2"/>
          </a:solidFill>
          <a:ln w="9525" algn="ctr">
            <a:noFill/>
            <a:miter lim="800000"/>
            <a:headEnd/>
            <a:tailEnd/>
          </a:ln>
        </p:spPr>
        <p:txBody>
          <a:bodyPr lIns="107145" tIns="85715" rIns="107145" bIns="85715" rtlCol="0" anchor="ctr"/>
          <a:lstStyle/>
          <a:p>
            <a:pPr algn="ctr" defTabSz="1088592" fontAlgn="base">
              <a:spcBef>
                <a:spcPct val="50000"/>
              </a:spcBef>
              <a:spcAft>
                <a:spcPct val="0"/>
              </a:spcAft>
              <a:buClr>
                <a:srgbClr val="F0AB00"/>
              </a:buClr>
              <a:buSzPct val="80000"/>
            </a:pPr>
            <a:endParaRPr lang="en-US" sz="1900" kern="0" dirty="0" smtClean="0">
              <a:solidFill>
                <a:srgbClr val="000000"/>
              </a:solidFill>
              <a:ea typeface="Arial Unicode MS" pitchFamily="34" charset="-128"/>
              <a:cs typeface="Arial Unicode MS" pitchFamily="34" charset="-128"/>
            </a:endParaRPr>
          </a:p>
        </p:txBody>
      </p:sp>
    </p:spTree>
    <p:extLst>
      <p:ext uri="{BB962C8B-B14F-4D97-AF65-F5344CB8AC3E}">
        <p14:creationId xmlns:p14="http://schemas.microsoft.com/office/powerpoint/2010/main" val="403598197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reserve="1" userDrawn="1">
  <p:cSld name="2_Title - two lines">
    <p:bg>
      <p:bgRef idx="1001">
        <a:schemeClr val="bg1"/>
      </p:bgRef>
    </p:bg>
    <p:spTree>
      <p:nvGrpSpPr>
        <p:cNvPr id="1" name=""/>
        <p:cNvGrpSpPr/>
        <p:nvPr/>
      </p:nvGrpSpPr>
      <p:grpSpPr>
        <a:xfrm>
          <a:off x="0" y="0"/>
          <a:ext cx="0" cy="0"/>
          <a:chOff x="0" y="0"/>
          <a:chExt cx="0" cy="0"/>
        </a:xfrm>
      </p:grpSpPr>
      <p:sp>
        <p:nvSpPr>
          <p:cNvPr id="6" name="Subtitle 2"/>
          <p:cNvSpPr>
            <a:spLocks noGrp="1"/>
          </p:cNvSpPr>
          <p:nvPr>
            <p:ph type="subTitle" idx="1" hasCustomPrompt="1"/>
          </p:nvPr>
        </p:nvSpPr>
        <p:spPr bwMode="gray">
          <a:xfrm>
            <a:off x="324000" y="1500218"/>
            <a:ext cx="11257200" cy="584775"/>
          </a:xfrm>
        </p:spPr>
        <p:txBody>
          <a:bodyPr anchor="t" anchorCtr="0">
            <a:noAutofit/>
          </a:bodyPr>
          <a:lstStyle>
            <a:lvl1pPr marL="0" marR="0" indent="0" algn="l" defTabSz="1088776" rtl="0" eaLnBrk="1" fontAlgn="auto" latinLnBrk="0" hangingPunct="1">
              <a:lnSpc>
                <a:spcPct val="100000"/>
              </a:lnSpc>
              <a:spcBef>
                <a:spcPts val="0"/>
              </a:spcBef>
              <a:spcAft>
                <a:spcPts val="0"/>
              </a:spcAft>
              <a:buClr>
                <a:schemeClr val="accent1"/>
              </a:buClr>
              <a:buSzPct val="80000"/>
              <a:buFontTx/>
              <a:buNone/>
              <a:tabLst/>
              <a:defRPr sz="2000" b="0">
                <a:solidFill>
                  <a:sysClr val="windowText" lastClr="000000"/>
                </a:solidFill>
              </a:defRPr>
            </a:lvl1pPr>
            <a:lvl2pPr marL="544388" indent="0" algn="ctr">
              <a:buNone/>
              <a:defRPr>
                <a:solidFill>
                  <a:schemeClr val="tx1">
                    <a:tint val="75000"/>
                  </a:schemeClr>
                </a:solidFill>
              </a:defRPr>
            </a:lvl2pPr>
            <a:lvl3pPr marL="1088776" indent="0" algn="ctr">
              <a:buNone/>
              <a:defRPr>
                <a:solidFill>
                  <a:schemeClr val="tx1">
                    <a:tint val="75000"/>
                  </a:schemeClr>
                </a:solidFill>
              </a:defRPr>
            </a:lvl3pPr>
            <a:lvl4pPr marL="1633164" indent="0" algn="ctr">
              <a:buNone/>
              <a:defRPr>
                <a:solidFill>
                  <a:schemeClr val="tx1">
                    <a:tint val="75000"/>
                  </a:schemeClr>
                </a:solidFill>
              </a:defRPr>
            </a:lvl4pPr>
            <a:lvl5pPr marL="2177552" indent="0" algn="ctr">
              <a:buNone/>
              <a:defRPr>
                <a:solidFill>
                  <a:schemeClr val="tx1">
                    <a:tint val="75000"/>
                  </a:schemeClr>
                </a:solidFill>
              </a:defRPr>
            </a:lvl5pPr>
            <a:lvl6pPr marL="2721940" indent="0" algn="ctr">
              <a:buNone/>
              <a:defRPr>
                <a:solidFill>
                  <a:schemeClr val="tx1">
                    <a:tint val="75000"/>
                  </a:schemeClr>
                </a:solidFill>
              </a:defRPr>
            </a:lvl6pPr>
            <a:lvl7pPr marL="3266328" indent="0" algn="ctr">
              <a:buNone/>
              <a:defRPr>
                <a:solidFill>
                  <a:schemeClr val="tx1">
                    <a:tint val="75000"/>
                  </a:schemeClr>
                </a:solidFill>
              </a:defRPr>
            </a:lvl7pPr>
            <a:lvl8pPr marL="3810716" indent="0" algn="ctr">
              <a:buNone/>
              <a:defRPr>
                <a:solidFill>
                  <a:schemeClr val="tx1">
                    <a:tint val="75000"/>
                  </a:schemeClr>
                </a:solidFill>
              </a:defRPr>
            </a:lvl8pPr>
            <a:lvl9pPr marL="4355104"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2014</a:t>
            </a:r>
          </a:p>
        </p:txBody>
      </p:sp>
      <p:sp>
        <p:nvSpPr>
          <p:cNvPr id="9" name="Title 1"/>
          <p:cNvSpPr>
            <a:spLocks noGrp="1"/>
          </p:cNvSpPr>
          <p:nvPr>
            <p:ph type="ctrTitle" hasCustomPrompt="1"/>
          </p:nvPr>
        </p:nvSpPr>
        <p:spPr bwMode="gray">
          <a:xfrm>
            <a:off x="324010" y="324075"/>
            <a:ext cx="11547325" cy="1107996"/>
          </a:xfrm>
        </p:spPr>
        <p:txBody>
          <a:bodyPr anchor="t" anchorCtr="0">
            <a:noAutofit/>
          </a:bodyPr>
          <a:lstStyle>
            <a:lvl1pPr>
              <a:defRPr sz="3600">
                <a:solidFill>
                  <a:sysClr val="windowText" lastClr="000000"/>
                </a:solidFill>
                <a:latin typeface="+mj-lt"/>
              </a:defRPr>
            </a:lvl1pPr>
          </a:lstStyle>
          <a:p>
            <a:r>
              <a:rPr lang="en-US" sz="3600" dirty="0" smtClean="0"/>
              <a:t>Alternate Presentation Title</a:t>
            </a:r>
            <a:br>
              <a:rPr lang="en-US" sz="3600" dirty="0" smtClean="0"/>
            </a:br>
            <a:r>
              <a:rPr lang="en-US" sz="3600" dirty="0" smtClean="0"/>
              <a:t>Breaks to Two Lines</a:t>
            </a:r>
            <a:endParaRPr lang="en-US" dirty="0"/>
          </a:p>
        </p:txBody>
      </p:sp>
      <p:pic>
        <p:nvPicPr>
          <p:cNvPr id="7" name="Picture 6" descr="SAP_grad_R_pref.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25449" y="6083736"/>
            <a:ext cx="913247" cy="453600"/>
          </a:xfrm>
          <a:prstGeom prst="rect">
            <a:avLst/>
          </a:prstGeom>
          <a:noFill/>
          <a:ln>
            <a:noFill/>
          </a:ln>
        </p:spPr>
      </p:pic>
      <p:sp>
        <p:nvSpPr>
          <p:cNvPr id="8" name="Rectangle 7"/>
          <p:cNvSpPr/>
          <p:nvPr userDrawn="1"/>
        </p:nvSpPr>
        <p:spPr bwMode="gray">
          <a:xfrm>
            <a:off x="324001" y="0"/>
            <a:ext cx="11545200" cy="162038"/>
          </a:xfrm>
          <a:prstGeom prst="rect">
            <a:avLst/>
          </a:prstGeom>
          <a:solidFill>
            <a:schemeClr val="tx2"/>
          </a:solidFill>
          <a:ln w="9525" algn="ctr">
            <a:noFill/>
            <a:miter lim="800000"/>
            <a:headEnd/>
            <a:tailEnd/>
          </a:ln>
        </p:spPr>
        <p:txBody>
          <a:bodyPr lIns="107145" tIns="85715" rIns="107145" bIns="85715" rtlCol="0" anchor="ctr"/>
          <a:lstStyle/>
          <a:p>
            <a:pPr algn="ctr" defTabSz="1088592" fontAlgn="base">
              <a:spcBef>
                <a:spcPct val="50000"/>
              </a:spcBef>
              <a:spcAft>
                <a:spcPct val="0"/>
              </a:spcAft>
              <a:buClr>
                <a:srgbClr val="F0AB00"/>
              </a:buClr>
              <a:buSzPct val="80000"/>
            </a:pPr>
            <a:endParaRPr lang="en-US" sz="1900" kern="0" dirty="0" smtClean="0">
              <a:solidFill>
                <a:srgbClr val="000000"/>
              </a:solidFill>
              <a:ea typeface="Arial Unicode MS" pitchFamily="34" charset="-128"/>
              <a:cs typeface="Arial Unicode MS" pitchFamily="34" charset="-128"/>
            </a:endParaRPr>
          </a:p>
        </p:txBody>
      </p:sp>
    </p:spTree>
    <p:extLst>
      <p:ext uri="{BB962C8B-B14F-4D97-AF65-F5344CB8AC3E}">
        <p14:creationId xmlns:p14="http://schemas.microsoft.com/office/powerpoint/2010/main" val="52221475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Contact / Thank You">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966"/>
            <a:ext cx="7200000" cy="923330"/>
          </a:xfrm>
        </p:spPr>
        <p:txBody>
          <a:bodyPr anchor="t" anchorCtr="0">
            <a:noAutofit/>
          </a:bodyPr>
          <a:lstStyle>
            <a:lvl1pPr>
              <a:defRPr sz="6000">
                <a:solidFill>
                  <a:schemeClr val="tx1"/>
                </a:solidFill>
                <a:latin typeface="+mj-lt"/>
              </a:defRPr>
            </a:lvl1pPr>
          </a:lstStyle>
          <a:p>
            <a:r>
              <a:rPr lang="en-US" dirty="0" smtClean="0"/>
              <a:t>Thank you</a:t>
            </a:r>
            <a:endParaRPr lang="de-DE" dirty="0"/>
          </a:p>
        </p:txBody>
      </p:sp>
      <p:sp>
        <p:nvSpPr>
          <p:cNvPr id="12" name="Rectangle 11"/>
          <p:cNvSpPr/>
          <p:nvPr userDrawn="1"/>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8989200" y="2592000"/>
            <a:ext cx="2880000" cy="3294000"/>
          </a:xfrm>
        </p:spPr>
        <p:txBody>
          <a:bodyPr anchor="t" anchorCtr="0">
            <a:noAutofit/>
          </a:bodyPr>
          <a:lstStyle>
            <a:lvl1pPr>
              <a:spcBef>
                <a:spcPts val="0"/>
              </a:spcBef>
              <a:defRPr sz="1600" b="0"/>
            </a:lvl1pPr>
          </a:lstStyle>
          <a:p>
            <a:r>
              <a:rPr lang="en-US" dirty="0" smtClean="0"/>
              <a:t>Contact information:</a:t>
            </a:r>
          </a:p>
          <a:p>
            <a:endParaRPr lang="en-US" dirty="0" smtClean="0"/>
          </a:p>
          <a:p>
            <a:r>
              <a:rPr lang="en-US" dirty="0" smtClean="0"/>
              <a:t>F name L name</a:t>
            </a:r>
          </a:p>
          <a:p>
            <a:r>
              <a:rPr lang="en-US" dirty="0" smtClean="0"/>
              <a:t>Title</a:t>
            </a:r>
          </a:p>
          <a:p>
            <a:r>
              <a:rPr lang="en-US" dirty="0" smtClean="0"/>
              <a:t>Address</a:t>
            </a:r>
          </a:p>
          <a:p>
            <a:r>
              <a:rPr lang="en-US" dirty="0" smtClean="0"/>
              <a:t>Phone number</a:t>
            </a:r>
          </a:p>
        </p:txBody>
      </p:sp>
      <p:sp>
        <p:nvSpPr>
          <p:cNvPr id="7" name="TextBox 6"/>
          <p:cNvSpPr txBox="1"/>
          <p:nvPr userDrawn="1"/>
        </p:nvSpPr>
        <p:spPr bwMode="black">
          <a:xfrm>
            <a:off x="324000" y="6622347"/>
            <a:ext cx="3340658" cy="138499"/>
          </a:xfrm>
          <a:prstGeom prst="rect">
            <a:avLst/>
          </a:prstGeom>
          <a:noFill/>
        </p:spPr>
        <p:txBody>
          <a:bodyPr wrap="none" lIns="0" tIns="0" rIns="0" bIns="0" rtlCol="0">
            <a:spAutoFit/>
          </a:bodyPr>
          <a:lstStyle/>
          <a:p>
            <a:pPr marL="158780" indent="-158780" algn="l">
              <a:buClr>
                <a:schemeClr val="tx1"/>
              </a:buClr>
              <a:buFont typeface="Arial" pitchFamily="34" charset="0"/>
              <a:buChar char="©"/>
              <a:tabLst/>
            </a:pPr>
            <a:r>
              <a:rPr lang="en-US" sz="900" noProof="0" dirty="0" smtClean="0">
                <a:solidFill>
                  <a:schemeClr val="tx1"/>
                </a:solidFill>
              </a:rPr>
              <a:t>2016 SAP SE or an SAP affiliate company. All rights reserved.</a:t>
            </a:r>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5440" y="478741"/>
            <a:ext cx="1833518" cy="907200"/>
          </a:xfrm>
          <a:prstGeom prst="rect">
            <a:avLst/>
          </a:prstGeom>
        </p:spPr>
      </p:pic>
    </p:spTree>
    <p:extLst>
      <p:ext uri="{BB962C8B-B14F-4D97-AF65-F5344CB8AC3E}">
        <p14:creationId xmlns:p14="http://schemas.microsoft.com/office/powerpoint/2010/main" val="781090314"/>
      </p:ext>
    </p:extLst>
  </p:cSld>
  <p:clrMapOvr>
    <a:masterClrMapping/>
  </p:clrMapOvr>
  <p:hf sldNum="0" hdr="0" ftr="0" dt="0"/>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userDrawn="1">
  <p:cSld name="2_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000" y="11"/>
            <a:ext cx="11545200" cy="2296057"/>
          </a:xfrm>
          <a:prstGeom prst="rect">
            <a:avLst/>
          </a:prstGeom>
          <a:solidFill>
            <a:schemeClr val="tx2"/>
          </a:solidFill>
          <a:ln w="9525" algn="ctr">
            <a:noFill/>
            <a:miter lim="800000"/>
            <a:headEnd/>
            <a:tailEnd/>
          </a:ln>
        </p:spPr>
        <p:txBody>
          <a:bodyPr lIns="107145" tIns="85715" rIns="107145" bIns="85715" rtlCol="0" anchor="ctr"/>
          <a:lstStyle/>
          <a:p>
            <a:pPr algn="ctr" defTabSz="1088592" fontAlgn="base">
              <a:spcBef>
                <a:spcPct val="50000"/>
              </a:spcBef>
              <a:spcAft>
                <a:spcPct val="0"/>
              </a:spcAft>
              <a:buClr>
                <a:srgbClr val="F0AB00"/>
              </a:buClr>
              <a:buSzPct val="80000"/>
            </a:pPr>
            <a:endParaRPr lang="en-US" sz="1900" kern="0" dirty="0" smtClean="0">
              <a:solidFill>
                <a:srgbClr val="000000"/>
              </a:solidFill>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966"/>
            <a:ext cx="11545200" cy="923330"/>
          </a:xfrm>
        </p:spPr>
        <p:txBody>
          <a:bodyPr anchor="t" anchorCtr="0">
            <a:noAutofit/>
          </a:bodyPr>
          <a:lstStyle>
            <a:lvl1pPr>
              <a:defRPr sz="6000">
                <a:solidFill>
                  <a:schemeClr val="tx1"/>
                </a:solidFill>
                <a:latin typeface="+mj-lt"/>
              </a:defRPr>
            </a:lvl1pPr>
          </a:lstStyle>
          <a:p>
            <a:r>
              <a:rPr lang="en-US" dirty="0" smtClean="0"/>
              <a:t>Divider page</a:t>
            </a:r>
            <a:endParaRPr lang="en-US" dirty="0"/>
          </a:p>
        </p:txBody>
      </p:sp>
      <p:sp>
        <p:nvSpPr>
          <p:cNvPr id="93" name="Text Placeholder 92"/>
          <p:cNvSpPr>
            <a:spLocks noGrp="1"/>
          </p:cNvSpPr>
          <p:nvPr>
            <p:ph type="body" sz="quarter" idx="10" hasCustomPrompt="1"/>
          </p:nvPr>
        </p:nvSpPr>
        <p:spPr>
          <a:xfrm>
            <a:off x="324000" y="3507223"/>
            <a:ext cx="11545200" cy="620857"/>
          </a:xfrm>
        </p:spPr>
        <p:txBody>
          <a:bodyPr/>
          <a:lstStyle>
            <a:lvl1pPr>
              <a:spcBef>
                <a:spcPts val="1429"/>
              </a:spcBef>
              <a:defRPr sz="1900" b="0"/>
            </a:lvl1pPr>
          </a:lstStyle>
          <a:p>
            <a:r>
              <a:rPr lang="en-US" dirty="0" smtClean="0"/>
              <a:t>Subtitle if needed</a:t>
            </a:r>
          </a:p>
        </p:txBody>
      </p:sp>
      <p:pic>
        <p:nvPicPr>
          <p:cNvPr id="6" name="Picture 5" descr="SAP_grad_R_pref.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25449" y="6083736"/>
            <a:ext cx="913247" cy="453600"/>
          </a:xfrm>
          <a:prstGeom prst="rect">
            <a:avLst/>
          </a:prstGeom>
          <a:noFill/>
          <a:ln>
            <a:noFill/>
          </a:ln>
        </p:spPr>
      </p:pic>
    </p:spTree>
    <p:extLst>
      <p:ext uri="{BB962C8B-B14F-4D97-AF65-F5344CB8AC3E}">
        <p14:creationId xmlns:p14="http://schemas.microsoft.com/office/powerpoint/2010/main" val="13751531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hf sldNum="0" hdr="0" ftr="0" dt="0"/>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userDrawn="1">
  <p:cSld name="2_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38"/>
            <a:ext cx="11545200" cy="2135294"/>
          </a:xfrm>
          <a:solidFill>
            <a:schemeClr val="bg1">
              <a:lumMod val="95000"/>
            </a:schemeClr>
          </a:solidFill>
        </p:spPr>
        <p:txBody>
          <a:bodyPr tIns="600113" anchor="t" anchorCtr="0"/>
          <a:lstStyle>
            <a:lvl1pPr algn="ctr">
              <a:defRPr b="0"/>
            </a:lvl1pPr>
          </a:lstStyle>
          <a:p>
            <a:r>
              <a:rPr lang="en-US" dirty="0" smtClean="0"/>
              <a:t>Click icon to add picture</a:t>
            </a:r>
            <a:endParaRPr lang="en-US" dirty="0"/>
          </a:p>
        </p:txBody>
      </p:sp>
      <p:sp>
        <p:nvSpPr>
          <p:cNvPr id="2" name="Title 1"/>
          <p:cNvSpPr>
            <a:spLocks noGrp="1"/>
          </p:cNvSpPr>
          <p:nvPr>
            <p:ph type="ctrTitle" hasCustomPrompt="1"/>
          </p:nvPr>
        </p:nvSpPr>
        <p:spPr bwMode="gray">
          <a:xfrm>
            <a:off x="324000" y="2444966"/>
            <a:ext cx="11545200" cy="923330"/>
          </a:xfrm>
        </p:spPr>
        <p:txBody>
          <a:bodyPr anchor="t" anchorCtr="0">
            <a:noAutofit/>
          </a:bodyPr>
          <a:lstStyle>
            <a:lvl1pPr>
              <a:defRPr sz="6000">
                <a:solidFill>
                  <a:schemeClr val="tx1"/>
                </a:solidFill>
                <a:latin typeface="+mj-lt"/>
              </a:defRPr>
            </a:lvl1pPr>
          </a:lstStyle>
          <a:p>
            <a:r>
              <a:rPr lang="en-US" dirty="0" smtClean="0"/>
              <a:t>Divider page</a:t>
            </a:r>
            <a:endParaRPr lang="en-US" dirty="0"/>
          </a:p>
        </p:txBody>
      </p:sp>
      <p:sp>
        <p:nvSpPr>
          <p:cNvPr id="9" name="Rectangle 8"/>
          <p:cNvSpPr/>
          <p:nvPr userDrawn="1"/>
        </p:nvSpPr>
        <p:spPr bwMode="gray">
          <a:xfrm>
            <a:off x="324001" y="0"/>
            <a:ext cx="11545200" cy="162038"/>
          </a:xfrm>
          <a:prstGeom prst="rect">
            <a:avLst/>
          </a:prstGeom>
          <a:solidFill>
            <a:schemeClr val="tx2"/>
          </a:solidFill>
          <a:ln w="9525" algn="ctr">
            <a:noFill/>
            <a:miter lim="800000"/>
            <a:headEnd/>
            <a:tailEnd/>
          </a:ln>
        </p:spPr>
        <p:txBody>
          <a:bodyPr lIns="107145" tIns="85715" rIns="107145" bIns="85715" rtlCol="0" anchor="ctr"/>
          <a:lstStyle/>
          <a:p>
            <a:pPr algn="ctr" defTabSz="1088592" fontAlgn="base">
              <a:spcBef>
                <a:spcPct val="50000"/>
              </a:spcBef>
              <a:spcAft>
                <a:spcPct val="0"/>
              </a:spcAft>
              <a:buClr>
                <a:srgbClr val="F0AB00"/>
              </a:buClr>
              <a:buSzPct val="80000"/>
            </a:pPr>
            <a:endParaRPr lang="en-US" sz="1900" kern="0" dirty="0" smtClean="0">
              <a:solidFill>
                <a:srgbClr val="000000"/>
              </a:solidFill>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7223"/>
            <a:ext cx="11545200" cy="620857"/>
          </a:xfrm>
        </p:spPr>
        <p:txBody>
          <a:bodyPr/>
          <a:lstStyle>
            <a:lvl1pPr>
              <a:spcBef>
                <a:spcPts val="1429"/>
              </a:spcBef>
              <a:defRPr sz="1900" b="0"/>
            </a:lvl1pPr>
          </a:lstStyle>
          <a:p>
            <a:r>
              <a:rPr lang="en-US" dirty="0" smtClean="0"/>
              <a:t>Subtitle if needed</a:t>
            </a:r>
          </a:p>
        </p:txBody>
      </p:sp>
      <p:pic>
        <p:nvPicPr>
          <p:cNvPr id="7" name="Picture 6" descr="SAP_grad_R_pref.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25449" y="6083736"/>
            <a:ext cx="913247" cy="453600"/>
          </a:xfrm>
          <a:prstGeom prst="rect">
            <a:avLst/>
          </a:prstGeom>
          <a:noFill/>
          <a:ln>
            <a:noFill/>
          </a:ln>
        </p:spPr>
      </p:pic>
    </p:spTree>
    <p:extLst>
      <p:ext uri="{BB962C8B-B14F-4D97-AF65-F5344CB8AC3E}">
        <p14:creationId xmlns:p14="http://schemas.microsoft.com/office/powerpoint/2010/main" val="377649560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hf sldNum="0" hdr="0" ftr="0" dt="0"/>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userDrawn="1">
  <p:cSld name="2_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966"/>
            <a:ext cx="11545200" cy="923330"/>
          </a:xfrm>
        </p:spPr>
        <p:txBody>
          <a:bodyPr anchor="t" anchorCtr="0">
            <a:noAutofit/>
          </a:bodyPr>
          <a:lstStyle>
            <a:lvl1pPr>
              <a:defRPr sz="6000">
                <a:solidFill>
                  <a:schemeClr val="tx1"/>
                </a:solidFill>
                <a:latin typeface="+mj-lt"/>
              </a:defRPr>
            </a:lvl1pPr>
          </a:lstStyle>
          <a:p>
            <a:r>
              <a:rPr lang="en-US" dirty="0" smtClean="0"/>
              <a:t>Thank you</a:t>
            </a:r>
            <a:endParaRPr lang="en-US" dirty="0"/>
          </a:p>
        </p:txBody>
      </p:sp>
      <p:sp>
        <p:nvSpPr>
          <p:cNvPr id="7" name="Rectangle 6"/>
          <p:cNvSpPr/>
          <p:nvPr userDrawn="1"/>
        </p:nvSpPr>
        <p:spPr bwMode="gray">
          <a:xfrm>
            <a:off x="324001" y="0"/>
            <a:ext cx="11545200" cy="162038"/>
          </a:xfrm>
          <a:prstGeom prst="rect">
            <a:avLst/>
          </a:prstGeom>
          <a:solidFill>
            <a:schemeClr val="tx2"/>
          </a:solidFill>
          <a:ln w="9525" algn="ctr">
            <a:noFill/>
            <a:miter lim="800000"/>
            <a:headEnd/>
            <a:tailEnd/>
          </a:ln>
        </p:spPr>
        <p:txBody>
          <a:bodyPr lIns="107145" tIns="85715" rIns="107145" bIns="85715" rtlCol="0" anchor="ctr"/>
          <a:lstStyle/>
          <a:p>
            <a:pPr algn="ctr" defTabSz="1088592" fontAlgn="base">
              <a:spcBef>
                <a:spcPct val="50000"/>
              </a:spcBef>
              <a:spcAft>
                <a:spcPct val="0"/>
              </a:spcAft>
              <a:buClr>
                <a:srgbClr val="F0AB00"/>
              </a:buClr>
              <a:buSzPct val="80000"/>
            </a:pPr>
            <a:endParaRPr lang="en-US" sz="1900" kern="0" dirty="0" smtClean="0">
              <a:solidFill>
                <a:srgbClr val="000000"/>
              </a:solidFill>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236473"/>
            <a:ext cx="11545200" cy="1846659"/>
          </a:xfrm>
        </p:spPr>
        <p:txBody>
          <a:bodyPr anchor="b" anchorCtr="0">
            <a:noAutofit/>
          </a:bodyPr>
          <a:lstStyle>
            <a:lvl1pPr>
              <a:spcBef>
                <a:spcPts val="0"/>
              </a:spcBef>
              <a:defRPr sz="2000" b="0"/>
            </a:lvl1pPr>
          </a:lstStyle>
          <a:p>
            <a:r>
              <a:rPr lang="en-US" dirty="0" smtClean="0"/>
              <a:t>Contact information:</a:t>
            </a:r>
          </a:p>
          <a:p>
            <a:endParaRPr lang="en-US" dirty="0" smtClean="0"/>
          </a:p>
          <a:p>
            <a:r>
              <a:rPr lang="en-US" dirty="0" smtClean="0"/>
              <a:t>F name MI. L name</a:t>
            </a:r>
          </a:p>
          <a:p>
            <a:r>
              <a:rPr lang="en-US" dirty="0" smtClean="0"/>
              <a:t>Title</a:t>
            </a:r>
          </a:p>
          <a:p>
            <a:r>
              <a:rPr lang="en-US" dirty="0" smtClean="0"/>
              <a:t>Address</a:t>
            </a:r>
          </a:p>
          <a:p>
            <a:r>
              <a:rPr lang="en-US" dirty="0" smtClean="0"/>
              <a:t>Phone number</a:t>
            </a:r>
          </a:p>
        </p:txBody>
      </p:sp>
      <p:pic>
        <p:nvPicPr>
          <p:cNvPr id="175" name="Picture 174" descr="SAP_grad_R_pref.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24000" y="478741"/>
            <a:ext cx="1826494" cy="907200"/>
          </a:xfrm>
          <a:prstGeom prst="rect">
            <a:avLst/>
          </a:prstGeom>
          <a:noFill/>
          <a:ln>
            <a:noFill/>
          </a:ln>
        </p:spPr>
      </p:pic>
      <p:sp>
        <p:nvSpPr>
          <p:cNvPr id="6" name="TextBox 5"/>
          <p:cNvSpPr txBox="1"/>
          <p:nvPr userDrawn="1"/>
        </p:nvSpPr>
        <p:spPr bwMode="black">
          <a:xfrm>
            <a:off x="324011" y="6622344"/>
            <a:ext cx="3667671" cy="153888"/>
          </a:xfrm>
          <a:prstGeom prst="rect">
            <a:avLst/>
          </a:prstGeom>
          <a:noFill/>
        </p:spPr>
        <p:txBody>
          <a:bodyPr wrap="none" lIns="0" tIns="0" rIns="0" bIns="0" rtlCol="0">
            <a:spAutoFit/>
          </a:bodyPr>
          <a:lstStyle/>
          <a:p>
            <a:pPr marL="158780" indent="-158780">
              <a:buClr>
                <a:srgbClr val="000000"/>
              </a:buClr>
              <a:buFont typeface="Arial" pitchFamily="34" charset="0"/>
              <a:buChar char="©"/>
            </a:pPr>
            <a:r>
              <a:rPr lang="en-US" sz="1000" dirty="0" smtClean="0">
                <a:solidFill>
                  <a:srgbClr val="000000"/>
                </a:solidFill>
              </a:rPr>
              <a:t>2016 SAP AG or an SAP affiliate company. All rights reserved.</a:t>
            </a:r>
          </a:p>
        </p:txBody>
      </p:sp>
    </p:spTree>
    <p:extLst>
      <p:ext uri="{BB962C8B-B14F-4D97-AF65-F5344CB8AC3E}">
        <p14:creationId xmlns:p14="http://schemas.microsoft.com/office/powerpoint/2010/main" val="351502287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hf sldNum="0" hdr="0" ftr="0" dt="0"/>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2_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defTabSz="1088776" rtl="0" eaLnBrk="1" latinLnBrk="0" hangingPunct="1">
              <a:spcBef>
                <a:spcPct val="0"/>
              </a:spcBef>
              <a:buNone/>
              <a:defRPr lang="en-US" sz="2400" b="1" kern="1200" dirty="0">
                <a:solidFill>
                  <a:schemeClr val="accent2"/>
                </a:solidFill>
                <a:latin typeface="+mj-lt"/>
                <a:ea typeface="+mj-ea"/>
                <a:cs typeface="+mj-cs"/>
              </a:defRPr>
            </a:lvl1pPr>
          </a:lstStyle>
          <a:p>
            <a:r>
              <a:rPr lang="en-US" dirty="0" smtClean="0"/>
              <a:t>&lt;Agenda&gt;</a:t>
            </a:r>
            <a:endParaRPr lang="en-US" dirty="0"/>
          </a:p>
        </p:txBody>
      </p:sp>
      <p:sp>
        <p:nvSpPr>
          <p:cNvPr id="4" name="Text Placeholder 3"/>
          <p:cNvSpPr>
            <a:spLocks noGrp="1"/>
          </p:cNvSpPr>
          <p:nvPr>
            <p:ph type="body" sz="quarter" idx="10" hasCustomPrompt="1"/>
          </p:nvPr>
        </p:nvSpPr>
        <p:spPr>
          <a:xfrm>
            <a:off x="324000" y="1692403"/>
            <a:ext cx="11545200" cy="3832705"/>
          </a:xfrm>
        </p:spPr>
        <p:txBody>
          <a:bodyPr>
            <a:noAutofit/>
          </a:bodyPr>
          <a:lstStyle>
            <a:lvl1pPr marL="0" marR="0" indent="0" algn="l" defTabSz="1088776" rtl="0" eaLnBrk="1" fontAlgn="auto" latinLnBrk="0" hangingPunct="1">
              <a:lnSpc>
                <a:spcPct val="100000"/>
              </a:lnSpc>
              <a:spcBef>
                <a:spcPts val="1200"/>
              </a:spcBef>
              <a:spcAft>
                <a:spcPts val="0"/>
              </a:spcAft>
              <a:buClr>
                <a:schemeClr val="accent1"/>
              </a:buClr>
              <a:buSzPct val="80000"/>
              <a:buFontTx/>
              <a:buNone/>
              <a:tabLst/>
              <a:defRPr sz="2000" b="0"/>
            </a:lvl1pPr>
            <a:lvl2pPr marL="180000" marR="0" indent="-180000" algn="l" defTabSz="1088776" rtl="0" eaLnBrk="1" fontAlgn="auto" latinLnBrk="0" hangingPunct="1">
              <a:lnSpc>
                <a:spcPct val="100000"/>
              </a:lnSpc>
              <a:spcBef>
                <a:spcPts val="600"/>
              </a:spcBef>
              <a:spcAft>
                <a:spcPts val="0"/>
              </a:spcAft>
              <a:buClr>
                <a:schemeClr val="accent1"/>
              </a:buClr>
              <a:buSzPct val="100000"/>
              <a:buFont typeface="Wingdings" pitchFamily="2" charset="2"/>
              <a:buChar char=""/>
              <a:tabLst/>
              <a:defRPr sz="1800"/>
            </a:lvl2pPr>
            <a:lvl3pPr marL="360000" marR="0" indent="-179388" algn="l" defTabSz="1088776" rtl="0" eaLnBrk="1" fontAlgn="auto" latinLnBrk="0" hangingPunct="1">
              <a:lnSpc>
                <a:spcPct val="100000"/>
              </a:lnSpc>
              <a:spcBef>
                <a:spcPts val="400"/>
              </a:spcBef>
              <a:spcAft>
                <a:spcPts val="0"/>
              </a:spcAft>
              <a:buClr>
                <a:schemeClr val="accent2"/>
              </a:buClr>
              <a:buSzPct val="100000"/>
              <a:buFont typeface="Arial" pitchFamily="34" charset="0"/>
              <a:buChar char="–"/>
              <a:tabLst/>
              <a:defRPr sz="1800" baseline="0"/>
            </a:lvl3pPr>
            <a:lvl4pPr marL="540000" marR="0" indent="-180000" algn="l" defTabSz="1088776" rtl="0" eaLnBrk="1" fontAlgn="auto" latinLnBrk="0" hangingPunct="1">
              <a:lnSpc>
                <a:spcPct val="100000"/>
              </a:lnSpc>
              <a:spcBef>
                <a:spcPts val="250"/>
              </a:spcBef>
              <a:spcAft>
                <a:spcPts val="0"/>
              </a:spcAft>
              <a:buClr>
                <a:schemeClr val="accent2"/>
              </a:buClr>
              <a:buSzPct val="100000"/>
              <a:buFont typeface="Courier New" pitchFamily="49" charset="0"/>
              <a:buChar char="o"/>
              <a:tabLst/>
              <a:defRPr sz="1600"/>
            </a:lvl4pPr>
            <a:lvl5pPr>
              <a:buClr>
                <a:schemeClr val="accent2"/>
              </a:buClr>
              <a:buFont typeface="Arial" pitchFamily="34" charset="0"/>
              <a:buChar char="–"/>
              <a:defRPr/>
            </a:lvl5pPr>
          </a:lstStyle>
          <a:p>
            <a:pPr lvl="0"/>
            <a:r>
              <a:rPr lang="en-US" dirty="0" smtClean="0"/>
              <a:t>Agenda Item/Divider Headline</a:t>
            </a:r>
          </a:p>
          <a:p>
            <a:pPr lvl="1"/>
            <a:r>
              <a:rPr lang="en-US" dirty="0" smtClean="0"/>
              <a:t>Details</a:t>
            </a:r>
          </a:p>
          <a:p>
            <a:pPr lvl="2"/>
            <a:r>
              <a:rPr lang="en-US" dirty="0" smtClean="0"/>
              <a:t>Third Level</a:t>
            </a:r>
          </a:p>
          <a:p>
            <a:pPr lvl="3"/>
            <a:r>
              <a:rPr lang="en-US" dirty="0" smtClean="0"/>
              <a:t>Fourth Level</a:t>
            </a:r>
          </a:p>
          <a:p>
            <a:endParaRPr lang="en-US" dirty="0" smtClean="0"/>
          </a:p>
        </p:txBody>
      </p:sp>
    </p:spTree>
    <p:extLst>
      <p:ext uri="{BB962C8B-B14F-4D97-AF65-F5344CB8AC3E}">
        <p14:creationId xmlns:p14="http://schemas.microsoft.com/office/powerpoint/2010/main" val="803807530"/>
      </p:ext>
    </p:extLst>
  </p:cSld>
  <p:clrMapOvr>
    <a:masterClrMapping/>
  </p:clrMapOvr>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lgn="l" defTabSz="1088776" rtl="0" eaLnBrk="1" latinLnBrk="0" hangingPunct="1">
              <a:spcBef>
                <a:spcPct val="0"/>
              </a:spcBef>
              <a:buNone/>
              <a:defRPr lang="en-US" sz="2400" b="1" kern="1200" dirty="0">
                <a:solidFill>
                  <a:schemeClr val="accent2"/>
                </a:solidFill>
                <a:latin typeface="+mj-lt"/>
                <a:ea typeface="+mj-ea"/>
                <a:cs typeface="+mj-cs"/>
              </a:defRPr>
            </a:lvl1pPr>
          </a:lstStyle>
          <a:p>
            <a:r>
              <a:rPr lang="en-US" noProof="0" dirty="0" smtClean="0"/>
              <a:t>Insert page title</a:t>
            </a:r>
            <a:endParaRPr lang="en-US" dirty="0"/>
          </a:p>
        </p:txBody>
      </p:sp>
    </p:spTree>
    <p:extLst>
      <p:ext uri="{BB962C8B-B14F-4D97-AF65-F5344CB8AC3E}">
        <p14:creationId xmlns:p14="http://schemas.microsoft.com/office/powerpoint/2010/main" val="2971027889"/>
      </p:ext>
    </p:extLst>
  </p:cSld>
  <p:clrMapOvr>
    <a:masterClrMapping/>
  </p:clrMapOvr>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2_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defTabSz="1088776" rtl="0" eaLnBrk="1" latinLnBrk="0" hangingPunct="1">
              <a:spcBef>
                <a:spcPct val="0"/>
              </a:spcBef>
              <a:buNone/>
              <a:defRPr lang="en-US" sz="2400" b="1" kern="1200" dirty="0">
                <a:solidFill>
                  <a:schemeClr val="accent2"/>
                </a:solidFill>
                <a:latin typeface="+mj-lt"/>
                <a:ea typeface="+mj-ea"/>
                <a:cs typeface="+mj-cs"/>
              </a:defRPr>
            </a:lvl1p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1078"/>
            <a:ext cx="11545200" cy="4392043"/>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204938014"/>
      </p:ext>
    </p:extLst>
  </p:cSld>
  <p:clrMapOvr>
    <a:masterClrMapping/>
  </p:clrMapOvr>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2_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defTabSz="1088776" rtl="0" eaLnBrk="1" latinLnBrk="0" hangingPunct="1">
              <a:spcBef>
                <a:spcPct val="0"/>
              </a:spcBef>
              <a:buNone/>
              <a:defRPr lang="en-US" sz="2400" b="1" kern="1200" dirty="0">
                <a:solidFill>
                  <a:schemeClr val="accent2"/>
                </a:solidFill>
                <a:latin typeface="+mj-lt"/>
                <a:ea typeface="+mj-ea"/>
                <a:cs typeface="+mj-cs"/>
              </a:defRPr>
            </a:lvl1p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2402"/>
            <a:ext cx="5662800" cy="4393017"/>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hasCustomPrompt="1"/>
          </p:nvPr>
        </p:nvSpPr>
        <p:spPr>
          <a:xfrm>
            <a:off x="6208016" y="1692402"/>
            <a:ext cx="5662800" cy="4393017"/>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875161104"/>
      </p:ext>
    </p:extLst>
  </p:cSld>
  <p:clrMapOvr>
    <a:masterClrMapping/>
  </p:clrMapOvr>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2_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75"/>
            <a:ext cx="11545200" cy="756175"/>
          </a:xfrm>
        </p:spPr>
        <p:txBody>
          <a:bodyPr/>
          <a:lstStyle>
            <a:lvl1pPr algn="l" defTabSz="1088776" rtl="0" eaLnBrk="1" latinLnBrk="0" hangingPunct="1">
              <a:spcBef>
                <a:spcPct val="0"/>
              </a:spcBef>
              <a:buNone/>
              <a:defRPr lang="en-US" sz="2400" b="1" kern="1200" dirty="0">
                <a:solidFill>
                  <a:schemeClr val="accent2"/>
                </a:solidFill>
                <a:latin typeface="+mj-lt"/>
                <a:ea typeface="+mj-ea"/>
                <a:cs typeface="+mj-cs"/>
              </a:defRPr>
            </a:lvl1p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2402"/>
            <a:ext cx="3740400" cy="4393017"/>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hasCustomPrompt="1"/>
          </p:nvPr>
        </p:nvSpPr>
        <p:spPr>
          <a:xfrm>
            <a:off x="8133317" y="1692402"/>
            <a:ext cx="3740400" cy="4393017"/>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3"/>
          <p:cNvSpPr>
            <a:spLocks noGrp="1"/>
          </p:cNvSpPr>
          <p:nvPr>
            <p:ph type="body" sz="quarter" idx="12" hasCustomPrompt="1"/>
          </p:nvPr>
        </p:nvSpPr>
        <p:spPr>
          <a:xfrm>
            <a:off x="4228658" y="1692402"/>
            <a:ext cx="3740400" cy="4393017"/>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664075809"/>
      </p:ext>
    </p:extLst>
  </p:cSld>
  <p:clrMapOvr>
    <a:masterClrMapping/>
  </p:clrMapOvr>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2_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defTabSz="1088776" rtl="0" eaLnBrk="1" latinLnBrk="0" hangingPunct="1">
              <a:spcBef>
                <a:spcPct val="0"/>
              </a:spcBef>
              <a:buNone/>
              <a:defRPr lang="en-US" sz="2400" b="1" kern="1200" dirty="0">
                <a:solidFill>
                  <a:schemeClr val="accent2"/>
                </a:solidFill>
                <a:latin typeface="+mj-lt"/>
                <a:ea typeface="+mj-ea"/>
                <a:cs typeface="+mj-cs"/>
              </a:defRPr>
            </a:lvl1p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1080"/>
            <a:ext cx="5662800" cy="1721198"/>
          </a:xfrm>
        </p:spPr>
        <p:txBody>
          <a:bodyPr/>
          <a:lstStyle>
            <a:lvl1pPr>
              <a:defRPr/>
            </a:lvl1pPr>
          </a:lstStyle>
          <a:p>
            <a:pPr lvl="0"/>
            <a:r>
              <a:rPr lang="en-US" noProof="0" dirty="0" smtClean="0"/>
              <a:t>First level</a:t>
            </a:r>
          </a:p>
          <a:p>
            <a:pPr lvl="1"/>
            <a:r>
              <a:rPr lang="en-US" dirty="0" smtClean="0"/>
              <a:t>Second level</a:t>
            </a:r>
          </a:p>
        </p:txBody>
      </p:sp>
      <p:sp>
        <p:nvSpPr>
          <p:cNvPr id="13" name="Text Placeholder 3"/>
          <p:cNvSpPr>
            <a:spLocks noGrp="1"/>
          </p:cNvSpPr>
          <p:nvPr>
            <p:ph type="body" sz="quarter" idx="14" hasCustomPrompt="1"/>
          </p:nvPr>
        </p:nvSpPr>
        <p:spPr>
          <a:xfrm>
            <a:off x="6208016" y="1691080"/>
            <a:ext cx="5662800" cy="1721198"/>
          </a:xfrm>
        </p:spPr>
        <p:txBody>
          <a:bodyPr/>
          <a:lstStyle>
            <a:lvl1pPr>
              <a:defRPr/>
            </a:lvl1pPr>
          </a:lstStyle>
          <a:p>
            <a:pPr lvl="0"/>
            <a:r>
              <a:rPr lang="en-US" noProof="0" dirty="0" smtClean="0"/>
              <a:t>First level</a:t>
            </a:r>
          </a:p>
          <a:p>
            <a:pPr lvl="1"/>
            <a:r>
              <a:rPr lang="en-US" dirty="0" smtClean="0"/>
              <a:t>Second level</a:t>
            </a:r>
          </a:p>
        </p:txBody>
      </p:sp>
      <p:sp>
        <p:nvSpPr>
          <p:cNvPr id="9" name="Picture Placeholder 4"/>
          <p:cNvSpPr>
            <a:spLocks noGrp="1"/>
          </p:cNvSpPr>
          <p:nvPr>
            <p:ph type="pic" sz="quarter" idx="15"/>
          </p:nvPr>
        </p:nvSpPr>
        <p:spPr bwMode="gray">
          <a:xfrm>
            <a:off x="324000" y="3574329"/>
            <a:ext cx="5662800" cy="2508804"/>
          </a:xfrm>
          <a:solidFill>
            <a:schemeClr val="bg1">
              <a:lumMod val="95000"/>
            </a:schemeClr>
          </a:solidFill>
        </p:spPr>
        <p:txBody>
          <a:bodyPr tIns="600113" anchor="t" anchorCtr="0"/>
          <a:lstStyle>
            <a:lvl1pPr algn="ctr">
              <a:defRPr b="0"/>
            </a:lvl1pPr>
          </a:lstStyle>
          <a:p>
            <a:r>
              <a:rPr lang="en-US" dirty="0" smtClean="0"/>
              <a:t>Click icon to add picture</a:t>
            </a:r>
            <a:endParaRPr lang="en-US" dirty="0"/>
          </a:p>
        </p:txBody>
      </p:sp>
      <p:sp>
        <p:nvSpPr>
          <p:cNvPr id="11" name="Picture Placeholder 4"/>
          <p:cNvSpPr>
            <a:spLocks noGrp="1"/>
          </p:cNvSpPr>
          <p:nvPr>
            <p:ph type="pic" sz="quarter" idx="16"/>
          </p:nvPr>
        </p:nvSpPr>
        <p:spPr bwMode="gray">
          <a:xfrm>
            <a:off x="6208016" y="3574329"/>
            <a:ext cx="5662800" cy="2508804"/>
          </a:xfrm>
          <a:solidFill>
            <a:schemeClr val="bg1">
              <a:lumMod val="95000"/>
            </a:schemeClr>
          </a:solidFill>
        </p:spPr>
        <p:txBody>
          <a:bodyPr tIns="600113" anchor="t" anchorCtr="0"/>
          <a:lstStyle>
            <a:lvl1pPr algn="ctr">
              <a:defRPr b="0"/>
            </a:lvl1pPr>
          </a:lstStyle>
          <a:p>
            <a:r>
              <a:rPr lang="en-US" dirty="0" smtClean="0"/>
              <a:t>Click icon to add picture</a:t>
            </a:r>
            <a:endParaRPr lang="en-US" dirty="0"/>
          </a:p>
        </p:txBody>
      </p:sp>
    </p:spTree>
    <p:extLst>
      <p:ext uri="{BB962C8B-B14F-4D97-AF65-F5344CB8AC3E}">
        <p14:creationId xmlns:p14="http://schemas.microsoft.com/office/powerpoint/2010/main" val="2042256967"/>
      </p:ext>
    </p:extLst>
  </p:cSld>
  <p:clrMapOvr>
    <a:masterClrMapping/>
  </p:clrMapOvr>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defTabSz="1088776" rtl="0" eaLnBrk="1" latinLnBrk="0" hangingPunct="1">
              <a:spcBef>
                <a:spcPct val="0"/>
              </a:spcBef>
              <a:buNone/>
              <a:defRPr lang="en-US" sz="2400" b="1" kern="1200" dirty="0">
                <a:solidFill>
                  <a:schemeClr val="accent2"/>
                </a:solidFill>
                <a:latin typeface="+mj-lt"/>
                <a:ea typeface="+mj-ea"/>
                <a:cs typeface="+mj-cs"/>
              </a:defRPr>
            </a:lvl1pPr>
          </a:lstStyle>
          <a:p>
            <a:r>
              <a:rPr lang="en-US" noProof="0" dirty="0" smtClean="0"/>
              <a:t>Insert page title</a:t>
            </a:r>
            <a:endParaRPr lang="en-US" dirty="0"/>
          </a:p>
        </p:txBody>
      </p:sp>
      <p:sp>
        <p:nvSpPr>
          <p:cNvPr id="7" name="Content Placeholder 2"/>
          <p:cNvSpPr>
            <a:spLocks noGrp="1"/>
          </p:cNvSpPr>
          <p:nvPr>
            <p:ph idx="1" hasCustomPrompt="1"/>
          </p:nvPr>
        </p:nvSpPr>
        <p:spPr>
          <a:xfrm>
            <a:off x="324000" y="1692401"/>
            <a:ext cx="11545200" cy="4393017"/>
          </a:xfrm>
        </p:spPr>
        <p:txBody>
          <a:bodyPr tIns="0"/>
          <a:lstStyle>
            <a:lvl1pPr algn="l">
              <a:defRPr b="0"/>
            </a:lvl1pPr>
          </a:lstStyle>
          <a:p>
            <a:pPr lvl="0"/>
            <a:r>
              <a:rPr lang="en-US" dirty="0" smtClean="0"/>
              <a:t>Click to add content</a:t>
            </a:r>
          </a:p>
        </p:txBody>
      </p:sp>
    </p:spTree>
    <p:extLst>
      <p:ext uri="{BB962C8B-B14F-4D97-AF65-F5344CB8AC3E}">
        <p14:creationId xmlns:p14="http://schemas.microsoft.com/office/powerpoint/2010/main" val="306110151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&lt;Agenda&gt;</a:t>
            </a:r>
            <a:endParaRPr lang="en-US" dirty="0"/>
          </a:p>
        </p:txBody>
      </p:sp>
      <p:sp>
        <p:nvSpPr>
          <p:cNvPr id="4" name="Text Placeholder 3"/>
          <p:cNvSpPr>
            <a:spLocks noGrp="1"/>
          </p:cNvSpPr>
          <p:nvPr>
            <p:ph type="body" sz="quarter" idx="10" hasCustomPrompt="1"/>
          </p:nvPr>
        </p:nvSpPr>
        <p:spPr>
          <a:xfrm>
            <a:off x="324000" y="1692395"/>
            <a:ext cx="11545200" cy="3832705"/>
          </a:xfrm>
        </p:spPr>
        <p:txBody>
          <a:bodyPr>
            <a:noAutofit/>
          </a:bodyPr>
          <a:lstStyle>
            <a:lvl1pPr marL="0" marR="0" indent="0" algn="l" defTabSz="1088776" rtl="0" eaLnBrk="1" fontAlgn="auto" latinLnBrk="0" hangingPunct="1">
              <a:lnSpc>
                <a:spcPct val="100000"/>
              </a:lnSpc>
              <a:spcBef>
                <a:spcPts val="1200"/>
              </a:spcBef>
              <a:spcAft>
                <a:spcPts val="0"/>
              </a:spcAft>
              <a:buClr>
                <a:schemeClr val="accent1"/>
              </a:buClr>
              <a:buSzPct val="80000"/>
              <a:buFontTx/>
              <a:buNone/>
              <a:tabLst/>
              <a:defRPr sz="2000" b="0"/>
            </a:lvl1pPr>
            <a:lvl2pPr marL="180000" marR="0" indent="-180000" algn="l" defTabSz="1088776" rtl="0" eaLnBrk="1" fontAlgn="auto" latinLnBrk="0" hangingPunct="1">
              <a:lnSpc>
                <a:spcPct val="100000"/>
              </a:lnSpc>
              <a:spcBef>
                <a:spcPts val="600"/>
              </a:spcBef>
              <a:spcAft>
                <a:spcPts val="0"/>
              </a:spcAft>
              <a:buClr>
                <a:schemeClr val="accent1"/>
              </a:buClr>
              <a:buSzPct val="100000"/>
              <a:buFont typeface="Wingdings" pitchFamily="2" charset="2"/>
              <a:buChar char=""/>
              <a:tabLst/>
              <a:defRPr sz="1800"/>
            </a:lvl2pPr>
            <a:lvl3pPr marL="360000" marR="0" indent="-179388" algn="l" defTabSz="1088776" rtl="0" eaLnBrk="1" fontAlgn="auto" latinLnBrk="0" hangingPunct="1">
              <a:lnSpc>
                <a:spcPct val="100000"/>
              </a:lnSpc>
              <a:spcBef>
                <a:spcPts val="400"/>
              </a:spcBef>
              <a:spcAft>
                <a:spcPts val="0"/>
              </a:spcAft>
              <a:buClr>
                <a:schemeClr val="tx1"/>
              </a:buClr>
              <a:buSzPct val="100000"/>
              <a:buFont typeface="Arial" pitchFamily="34" charset="0"/>
              <a:buChar char="–"/>
              <a:tabLst/>
              <a:defRPr sz="1800" baseline="0"/>
            </a:lvl3pPr>
            <a:lvl4pPr marL="540000" marR="0" indent="-180000" algn="l" defTabSz="1088776" rtl="0" eaLnBrk="1" fontAlgn="auto" latinLnBrk="0" hangingPunct="1">
              <a:lnSpc>
                <a:spcPct val="100000"/>
              </a:lnSpc>
              <a:spcBef>
                <a:spcPts val="250"/>
              </a:spcBef>
              <a:spcAft>
                <a:spcPts val="0"/>
              </a:spcAft>
              <a:buClr>
                <a:schemeClr val="tx1"/>
              </a:buClr>
              <a:buSzPct val="100000"/>
              <a:buFont typeface="Courier New" pitchFamily="49" charset="0"/>
              <a:buChar char="o"/>
              <a:tabLst/>
              <a:defRPr sz="1600"/>
            </a:lvl4pPr>
            <a:lvl5pPr>
              <a:buClr>
                <a:schemeClr val="accent2"/>
              </a:buClr>
              <a:buFont typeface="Arial" pitchFamily="34" charset="0"/>
              <a:buChar char="–"/>
              <a:defRPr/>
            </a:lvl5pPr>
          </a:lstStyle>
          <a:p>
            <a:pPr lvl="0"/>
            <a:r>
              <a:rPr lang="en-US" dirty="0" smtClean="0"/>
              <a:t>Agenda Item/Divider Headline</a:t>
            </a:r>
          </a:p>
          <a:p>
            <a:pPr lvl="1"/>
            <a:r>
              <a:rPr lang="en-US" dirty="0" smtClean="0"/>
              <a:t>Details</a:t>
            </a:r>
          </a:p>
          <a:p>
            <a:pPr lvl="2"/>
            <a:r>
              <a:rPr lang="en-US" dirty="0" smtClean="0"/>
              <a:t>Third Level</a:t>
            </a:r>
          </a:p>
          <a:p>
            <a:pPr lvl="3"/>
            <a:r>
              <a:rPr lang="en-US" dirty="0" smtClean="0"/>
              <a:t>Fourth Level</a:t>
            </a:r>
          </a:p>
          <a:p>
            <a:endParaRPr lang="en-US" dirty="0" smtClean="0"/>
          </a:p>
        </p:txBody>
      </p:sp>
    </p:spTree>
    <p:extLst>
      <p:ext uri="{BB962C8B-B14F-4D97-AF65-F5344CB8AC3E}">
        <p14:creationId xmlns:p14="http://schemas.microsoft.com/office/powerpoint/2010/main" val="185936061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2_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defTabSz="1088776" rtl="0" eaLnBrk="1" latinLnBrk="0" hangingPunct="1">
              <a:spcBef>
                <a:spcPct val="0"/>
              </a:spcBef>
              <a:buNone/>
              <a:defRPr lang="en-US" sz="2400" b="1" kern="1200" dirty="0">
                <a:solidFill>
                  <a:schemeClr val="accent2"/>
                </a:solidFill>
                <a:latin typeface="+mj-lt"/>
                <a:ea typeface="+mj-ea"/>
                <a:cs typeface="+mj-cs"/>
              </a:defRPr>
            </a:lvl1pPr>
          </a:lstStyle>
          <a:p>
            <a:r>
              <a:rPr lang="en-US" dirty="0" smtClean="0"/>
              <a:t>Discussion panel</a:t>
            </a:r>
            <a:endParaRPr lang="en-US" dirty="0"/>
          </a:p>
        </p:txBody>
      </p:sp>
      <p:sp>
        <p:nvSpPr>
          <p:cNvPr id="5" name="Text Placeholder 4"/>
          <p:cNvSpPr>
            <a:spLocks noGrp="1"/>
          </p:cNvSpPr>
          <p:nvPr>
            <p:ph type="body" sz="quarter" idx="10" hasCustomPrompt="1"/>
          </p:nvPr>
        </p:nvSpPr>
        <p:spPr>
          <a:xfrm>
            <a:off x="324000" y="1692392"/>
            <a:ext cx="11545200" cy="3385542"/>
          </a:xfrm>
        </p:spPr>
        <p:txBody>
          <a:bodyPr>
            <a:spAutoFit/>
          </a:bodyPr>
          <a:lstStyle>
            <a:lvl1pPr>
              <a:spcBef>
                <a:spcPts val="2400"/>
              </a:spcBef>
              <a:defRPr/>
            </a:lvl1pPr>
          </a:lstStyle>
          <a:p>
            <a:r>
              <a:rPr lang="en-US" dirty="0" smtClean="0"/>
              <a:t>Title of discussion panel</a:t>
            </a:r>
          </a:p>
          <a:p>
            <a:r>
              <a:rPr lang="en-US" b="0" dirty="0" smtClean="0"/>
              <a:t>Speaker Name, Company 1</a:t>
            </a:r>
          </a:p>
          <a:p>
            <a:r>
              <a:rPr lang="en-US" b="0" dirty="0" smtClean="0"/>
              <a:t>Speaker Name, Company 2</a:t>
            </a:r>
          </a:p>
          <a:p>
            <a:r>
              <a:rPr lang="en-US" b="0" dirty="0" smtClean="0"/>
              <a:t>Speaker Name, Company 3</a:t>
            </a:r>
          </a:p>
          <a:p>
            <a:r>
              <a:rPr lang="en-US" b="0" dirty="0" smtClean="0"/>
              <a:t>Speaker Name, Company 4</a:t>
            </a:r>
          </a:p>
          <a:p>
            <a:r>
              <a:rPr lang="en-US" b="0" dirty="0" smtClean="0"/>
              <a:t>Speaker Name, Company 5</a:t>
            </a:r>
          </a:p>
        </p:txBody>
      </p:sp>
    </p:spTree>
    <p:extLst>
      <p:ext uri="{BB962C8B-B14F-4D97-AF65-F5344CB8AC3E}">
        <p14:creationId xmlns:p14="http://schemas.microsoft.com/office/powerpoint/2010/main" val="2891905388"/>
      </p:ext>
    </p:extLst>
  </p:cSld>
  <p:clrMapOvr>
    <a:masterClrMapping/>
  </p:clrMapOvr>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2_Blank">
    <p:spTree>
      <p:nvGrpSpPr>
        <p:cNvPr id="1" name=""/>
        <p:cNvGrpSpPr/>
        <p:nvPr/>
      </p:nvGrpSpPr>
      <p:grpSpPr>
        <a:xfrm>
          <a:off x="0" y="0"/>
          <a:ext cx="0" cy="0"/>
          <a:chOff x="0" y="0"/>
          <a:chExt cx="0" cy="0"/>
        </a:xfrm>
      </p:grpSpPr>
      <p:sp>
        <p:nvSpPr>
          <p:cNvPr id="3" name="TextBox 2"/>
          <p:cNvSpPr txBox="1"/>
          <p:nvPr userDrawn="1"/>
        </p:nvSpPr>
        <p:spPr bwMode="black">
          <a:xfrm>
            <a:off x="11711067" y="6637720"/>
            <a:ext cx="157094" cy="153888"/>
          </a:xfrm>
          <a:prstGeom prst="rect">
            <a:avLst/>
          </a:prstGeom>
          <a:noFill/>
        </p:spPr>
        <p:txBody>
          <a:bodyPr wrap="none" lIns="0" tIns="0" rIns="0" bIns="0" rtlCol="0">
            <a:spAutoFit/>
          </a:bodyPr>
          <a:lstStyle/>
          <a:p>
            <a:pPr marL="111525" indent="-111525" algn="r">
              <a:buClr>
                <a:srgbClr val="666666"/>
              </a:buClr>
              <a:buFont typeface="Arial" pitchFamily="34" charset="0"/>
              <a:buNone/>
            </a:pPr>
            <a:fld id="{0BDC132A-5C91-4078-9777-31DA19A62E0A}" type="slidenum">
              <a:rPr lang="en-US" sz="1000" smtClean="0">
                <a:solidFill>
                  <a:srgbClr val="000000"/>
                </a:solidFill>
              </a:rPr>
              <a:pPr marL="111525" indent="-111525" algn="r">
                <a:buClr>
                  <a:srgbClr val="666666"/>
                </a:buClr>
                <a:buFont typeface="Arial" pitchFamily="34" charset="0"/>
                <a:buNone/>
              </a:pPr>
              <a:t>‹#›</a:t>
            </a:fld>
            <a:endParaRPr lang="en-US" sz="1000" dirty="0" smtClean="0">
              <a:solidFill>
                <a:srgbClr val="000000"/>
              </a:solidFill>
            </a:endParaRPr>
          </a:p>
        </p:txBody>
      </p:sp>
      <p:sp>
        <p:nvSpPr>
          <p:cNvPr id="4" name="TextBox 3"/>
          <p:cNvSpPr txBox="1"/>
          <p:nvPr userDrawn="1"/>
        </p:nvSpPr>
        <p:spPr bwMode="black">
          <a:xfrm>
            <a:off x="324011" y="6622344"/>
            <a:ext cx="3667671" cy="153888"/>
          </a:xfrm>
          <a:prstGeom prst="rect">
            <a:avLst/>
          </a:prstGeom>
          <a:noFill/>
        </p:spPr>
        <p:txBody>
          <a:bodyPr wrap="none" lIns="0" tIns="0" rIns="0" bIns="0" rtlCol="0">
            <a:spAutoFit/>
          </a:bodyPr>
          <a:lstStyle/>
          <a:p>
            <a:pPr marL="158780" indent="-158780">
              <a:buClr>
                <a:srgbClr val="000000"/>
              </a:buClr>
              <a:buFont typeface="Arial" pitchFamily="34" charset="0"/>
              <a:buChar char="©"/>
            </a:pPr>
            <a:r>
              <a:rPr lang="en-US" sz="1000" dirty="0" smtClean="0">
                <a:solidFill>
                  <a:srgbClr val="000000"/>
                </a:solidFill>
              </a:rPr>
              <a:t>2016 SAP AG or an SAP affiliate company. All rights reserved.</a:t>
            </a:r>
          </a:p>
        </p:txBody>
      </p:sp>
    </p:spTree>
    <p:extLst>
      <p:ext uri="{BB962C8B-B14F-4D97-AF65-F5344CB8AC3E}">
        <p14:creationId xmlns:p14="http://schemas.microsoft.com/office/powerpoint/2010/main" val="3574900154"/>
      </p:ext>
    </p:extLst>
  </p:cSld>
  <p:clrMapOvr>
    <a:masterClrMapping/>
  </p:clrMapOvr>
  <p:timing>
    <p:tnLst>
      <p:par>
        <p:cTn id="1" dur="indefinite" restart="never" nodeType="tmRoot"/>
      </p:par>
    </p:tn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2_Copyright">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75"/>
            <a:ext cx="11547324" cy="756175"/>
          </a:xfrm>
          <a:prstGeom prst="rect">
            <a:avLst/>
          </a:prstGeom>
        </p:spPr>
        <p:txBody>
          <a:bodyPr vert="horz" lIns="0" tIns="0" rIns="0" bIns="0" rtlCol="0" anchor="ctr" anchorCtr="0">
            <a:noAutofit/>
          </a:bodyPr>
          <a:lstStyle/>
          <a:p>
            <a:pPr>
              <a:spcBef>
                <a:spcPct val="0"/>
              </a:spcBef>
            </a:pPr>
            <a:r>
              <a:rPr lang="en-US" sz="2400" b="1" dirty="0" smtClean="0">
                <a:solidFill>
                  <a:srgbClr val="666666"/>
                </a:solidFill>
              </a:rPr>
              <a:t>© 2016 SAP AG or an SAP affiliate company. All rights reserved.</a:t>
            </a:r>
          </a:p>
        </p:txBody>
      </p:sp>
      <p:sp>
        <p:nvSpPr>
          <p:cNvPr id="5" name="TextBox 4"/>
          <p:cNvSpPr txBox="1"/>
          <p:nvPr userDrawn="1"/>
        </p:nvSpPr>
        <p:spPr bwMode="gray">
          <a:xfrm>
            <a:off x="324010" y="1692000"/>
            <a:ext cx="11547325" cy="3539430"/>
          </a:xfrm>
          <a:prstGeom prst="rect">
            <a:avLst/>
          </a:prstGeom>
          <a:noFill/>
        </p:spPr>
        <p:txBody>
          <a:bodyPr wrap="square" lIns="0" tIns="0" rIns="0" bIns="0" rtlCol="0">
            <a:spAutoFit/>
          </a:bodyPr>
          <a:lstStyle/>
          <a:p>
            <a:r>
              <a:rPr lang="en-US" sz="1200" dirty="0" smtClean="0">
                <a:solidFill>
                  <a:srgbClr val="000000"/>
                </a:solidFill>
                <a:ea typeface="MS PGothic" pitchFamily="34" charset="-128"/>
              </a:rPr>
              <a:t>No part of this publication may be reproduced or transmitted in any form or for any purpose without the express permission of SAP AG or an SAP affiliate company.</a:t>
            </a:r>
          </a:p>
          <a:p>
            <a:pPr>
              <a:spcBef>
                <a:spcPts val="1200"/>
              </a:spcBef>
            </a:pPr>
            <a:r>
              <a:rPr lang="en-US" sz="1200" dirty="0" smtClean="0">
                <a:solidFill>
                  <a:srgbClr val="000000"/>
                </a:solidFill>
                <a:ea typeface="MS PGothic" pitchFamily="34" charset="-128"/>
              </a:rPr>
              <a:t>SAP and other SAP products and services mentioned herein as well as their respective logos are trademarks or registered trademarks of SAP AG (or an SAP affiliate company) in Germany and other countries. Please see </a:t>
            </a:r>
            <a:r>
              <a:rPr lang="en-US" sz="1200" dirty="0" smtClean="0">
                <a:solidFill>
                  <a:srgbClr val="000000"/>
                </a:solidFill>
                <a:ea typeface="MS PGothic" pitchFamily="34" charset="-128"/>
                <a:hlinkClick r:id="rId2"/>
              </a:rPr>
              <a:t>http://global12.sap.com/corporate-en/legal/copyright/index.epx</a:t>
            </a:r>
            <a:r>
              <a:rPr lang="en-US" sz="1200" dirty="0" smtClean="0">
                <a:solidFill>
                  <a:srgbClr val="000000"/>
                </a:solidFill>
                <a:ea typeface="MS PGothic" pitchFamily="34" charset="-128"/>
              </a:rPr>
              <a:t> for additional trademark information and notices.</a:t>
            </a:r>
          </a:p>
          <a:p>
            <a:pPr>
              <a:spcBef>
                <a:spcPts val="1200"/>
              </a:spcBef>
            </a:pPr>
            <a:r>
              <a:rPr lang="en-US" sz="1200" dirty="0" smtClean="0">
                <a:solidFill>
                  <a:srgbClr val="000000"/>
                </a:solidFill>
                <a:ea typeface="MS PGothic" pitchFamily="34" charset="-128"/>
              </a:rPr>
              <a:t>Some software products marketed by SAP AG and its distributors contain proprietary software components of other software vendors.</a:t>
            </a:r>
          </a:p>
          <a:p>
            <a:pPr>
              <a:spcBef>
                <a:spcPts val="1200"/>
              </a:spcBef>
            </a:pPr>
            <a:r>
              <a:rPr lang="en-US" sz="1200" dirty="0" smtClean="0">
                <a:solidFill>
                  <a:srgbClr val="000000"/>
                </a:solidFill>
                <a:ea typeface="MS PGothic" pitchFamily="34" charset="-128"/>
              </a:rPr>
              <a:t>National product specifications may vary.</a:t>
            </a:r>
          </a:p>
          <a:p>
            <a:pPr>
              <a:spcBef>
                <a:spcPts val="1200"/>
              </a:spcBef>
            </a:pPr>
            <a:r>
              <a:rPr lang="en-US" sz="1200" dirty="0" smtClean="0">
                <a:solidFill>
                  <a:srgbClr val="000000"/>
                </a:solidFill>
                <a:ea typeface="MS PGothic" pitchFamily="34" charset="-128"/>
              </a:rPr>
              <a:t>These materials are provided by SAP AG or an SAP affiliate company for informational purposes only, without representation or warranty of any kind, and SAP AG or its affiliated companies shall not be liable for errors or omissions with respect to the materials. The only warranties for SAP AG or SAP affiliate company products and services are those that are set forth in the express warranty statements accompanying such products and services, if any. Nothing herein should be construed as constituting an additional warranty. </a:t>
            </a:r>
          </a:p>
          <a:p>
            <a:pPr>
              <a:spcBef>
                <a:spcPts val="1200"/>
              </a:spcBef>
            </a:pPr>
            <a:r>
              <a:rPr lang="en-US" sz="1200" dirty="0" smtClean="0">
                <a:solidFill>
                  <a:srgbClr val="000000"/>
                </a:solidFill>
                <a:ea typeface="MS PGothic" pitchFamily="34" charset="-128"/>
              </a:rPr>
              <a:t>In particular, SAP AG or its affiliated companies have no obligation to pursue any course of business outlined in this document or any related presentation, or to develop or release any functionality mentioned therein. This document, or any related presentation, and SAP AG’s or its affiliated companies’ strategy and possible future developments, products, and/or platform directions and functionality are all subject to change and may be changed by SAP AG or its affiliated companies at any time for any reason without notice. The information in this document is not a commitment, promise, or legal obligation to deliver any material, code, or functionality. All forward-looking statements are subject to various risks and uncertainties that could cause actual results to differ materially from expectations. Readers are cautioned not to place undue reliance on these forward-looking statements, which speak only as of their dates, and they should not be relied upon in making purchasing decisions.</a:t>
            </a:r>
          </a:p>
        </p:txBody>
      </p:sp>
    </p:spTree>
    <p:extLst>
      <p:ext uri="{BB962C8B-B14F-4D97-AF65-F5344CB8AC3E}">
        <p14:creationId xmlns:p14="http://schemas.microsoft.com/office/powerpoint/2010/main" val="140983069"/>
      </p:ext>
    </p:extLst>
  </p:cSld>
  <p:clrMapOvr>
    <a:masterClrMapping/>
  </p:clrMapOvr>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2_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75"/>
            <a:ext cx="11547324" cy="756175"/>
          </a:xfrm>
          <a:prstGeom prst="rect">
            <a:avLst/>
          </a:prstGeom>
        </p:spPr>
        <p:txBody>
          <a:bodyPr vert="horz" lIns="0" tIns="0" rIns="0" bIns="0" rtlCol="0" anchor="ctr" anchorCtr="0">
            <a:noAutofit/>
          </a:bodyPr>
          <a:lstStyle/>
          <a:p>
            <a:pPr>
              <a:spcBef>
                <a:spcPct val="0"/>
              </a:spcBef>
              <a:defRPr/>
            </a:pPr>
            <a:r>
              <a:rPr lang="en-US" sz="2400" b="1" dirty="0" smtClean="0">
                <a:solidFill>
                  <a:srgbClr val="666666"/>
                </a:solidFill>
              </a:rPr>
              <a:t>© 2016 SAP AG </a:t>
            </a:r>
            <a:r>
              <a:rPr lang="en-US" sz="2400" b="1" dirty="0" err="1" smtClean="0">
                <a:solidFill>
                  <a:srgbClr val="666666"/>
                </a:solidFill>
              </a:rPr>
              <a:t>oder</a:t>
            </a:r>
            <a:r>
              <a:rPr lang="en-US" sz="2400" b="1" dirty="0" smtClean="0">
                <a:solidFill>
                  <a:srgbClr val="666666"/>
                </a:solidFill>
              </a:rPr>
              <a:t> </a:t>
            </a:r>
            <a:r>
              <a:rPr lang="en-US" sz="2400" b="1" dirty="0" err="1" smtClean="0">
                <a:solidFill>
                  <a:srgbClr val="666666"/>
                </a:solidFill>
              </a:rPr>
              <a:t>ein</a:t>
            </a:r>
            <a:r>
              <a:rPr lang="en-US" sz="2400" b="1" dirty="0" smtClean="0">
                <a:solidFill>
                  <a:srgbClr val="666666"/>
                </a:solidFill>
              </a:rPr>
              <a:t> SAP-</a:t>
            </a:r>
            <a:r>
              <a:rPr lang="en-US" sz="2400" b="1" dirty="0" err="1" smtClean="0">
                <a:solidFill>
                  <a:srgbClr val="666666"/>
                </a:solidFill>
              </a:rPr>
              <a:t>Konzernunternehmen</a:t>
            </a:r>
            <a:r>
              <a:rPr lang="en-US" sz="2400" b="1" dirty="0" smtClean="0">
                <a:solidFill>
                  <a:srgbClr val="666666"/>
                </a:solidFill>
              </a:rPr>
              <a:t>. </a:t>
            </a:r>
            <a:br>
              <a:rPr lang="en-US" sz="2400" b="1" dirty="0" smtClean="0">
                <a:solidFill>
                  <a:srgbClr val="666666"/>
                </a:solidFill>
              </a:rPr>
            </a:br>
            <a:r>
              <a:rPr lang="en-US" sz="2400" b="1" dirty="0" err="1" smtClean="0">
                <a:solidFill>
                  <a:srgbClr val="666666"/>
                </a:solidFill>
              </a:rPr>
              <a:t>Alle</a:t>
            </a:r>
            <a:r>
              <a:rPr lang="en-US" sz="2400" b="1" dirty="0" smtClean="0">
                <a:solidFill>
                  <a:srgbClr val="666666"/>
                </a:solidFill>
              </a:rPr>
              <a:t> </a:t>
            </a:r>
            <a:r>
              <a:rPr lang="en-US" sz="2400" b="1" dirty="0" err="1" smtClean="0">
                <a:solidFill>
                  <a:srgbClr val="666666"/>
                </a:solidFill>
              </a:rPr>
              <a:t>Rechte</a:t>
            </a:r>
            <a:r>
              <a:rPr lang="en-US" sz="2400" b="1" dirty="0" smtClean="0">
                <a:solidFill>
                  <a:srgbClr val="666666"/>
                </a:solidFill>
              </a:rPr>
              <a:t> </a:t>
            </a:r>
            <a:r>
              <a:rPr lang="en-US" sz="2400" b="1" dirty="0" err="1" smtClean="0">
                <a:solidFill>
                  <a:srgbClr val="666666"/>
                </a:solidFill>
              </a:rPr>
              <a:t>vorbehalten</a:t>
            </a:r>
            <a:r>
              <a:rPr lang="en-US" sz="2400" b="1" dirty="0" smtClean="0">
                <a:solidFill>
                  <a:srgbClr val="666666"/>
                </a:solidFill>
              </a:rPr>
              <a:t>.</a:t>
            </a:r>
          </a:p>
        </p:txBody>
      </p:sp>
      <p:sp>
        <p:nvSpPr>
          <p:cNvPr id="8" name="TextBox 7"/>
          <p:cNvSpPr txBox="1"/>
          <p:nvPr userDrawn="1"/>
        </p:nvSpPr>
        <p:spPr bwMode="gray">
          <a:xfrm>
            <a:off x="324010" y="1692000"/>
            <a:ext cx="11547325" cy="4278094"/>
          </a:xfrm>
          <a:prstGeom prst="rect">
            <a:avLst/>
          </a:prstGeom>
          <a:noFill/>
        </p:spPr>
        <p:txBody>
          <a:bodyPr wrap="square" lIns="0" tIns="0" rIns="0" bIns="0" rtlCol="0">
            <a:spAutoFit/>
          </a:bodyPr>
          <a:lstStyle/>
          <a:p>
            <a:r>
              <a:rPr lang="en-US" sz="1200" dirty="0" err="1" smtClean="0">
                <a:solidFill>
                  <a:srgbClr val="000000"/>
                </a:solidFill>
              </a:rPr>
              <a:t>Weitergabe</a:t>
            </a:r>
            <a:r>
              <a:rPr lang="en-US" sz="1200" dirty="0" smtClean="0">
                <a:solidFill>
                  <a:srgbClr val="000000"/>
                </a:solidFill>
              </a:rPr>
              <a:t> und </a:t>
            </a:r>
            <a:r>
              <a:rPr lang="en-US" sz="1200" dirty="0" err="1" smtClean="0">
                <a:solidFill>
                  <a:srgbClr val="000000"/>
                </a:solidFill>
              </a:rPr>
              <a:t>Vervielfältigung</a:t>
            </a:r>
            <a:r>
              <a:rPr lang="en-US" sz="1200" dirty="0" smtClean="0">
                <a:solidFill>
                  <a:srgbClr val="000000"/>
                </a:solidFill>
              </a:rPr>
              <a:t> </a:t>
            </a:r>
            <a:r>
              <a:rPr lang="en-US" sz="1200" dirty="0" err="1" smtClean="0">
                <a:solidFill>
                  <a:srgbClr val="000000"/>
                </a:solidFill>
              </a:rPr>
              <a:t>dieser</a:t>
            </a:r>
            <a:r>
              <a:rPr lang="en-US" sz="1200" dirty="0" smtClean="0">
                <a:solidFill>
                  <a:srgbClr val="000000"/>
                </a:solidFill>
              </a:rPr>
              <a:t> </a:t>
            </a:r>
            <a:r>
              <a:rPr lang="en-US" sz="1200" dirty="0" err="1" smtClean="0">
                <a:solidFill>
                  <a:srgbClr val="000000"/>
                </a:solidFill>
              </a:rPr>
              <a:t>Publikation</a:t>
            </a:r>
            <a:r>
              <a:rPr lang="en-US" sz="1200" dirty="0" smtClean="0">
                <a:solidFill>
                  <a:srgbClr val="000000"/>
                </a:solidFill>
              </a:rPr>
              <a:t> </a:t>
            </a:r>
            <a:r>
              <a:rPr lang="en-US" sz="1200" dirty="0" err="1" smtClean="0">
                <a:solidFill>
                  <a:srgbClr val="000000"/>
                </a:solidFill>
              </a:rPr>
              <a:t>oder</a:t>
            </a:r>
            <a:r>
              <a:rPr lang="en-US" sz="1200" dirty="0" smtClean="0">
                <a:solidFill>
                  <a:srgbClr val="000000"/>
                </a:solidFill>
              </a:rPr>
              <a:t> von </a:t>
            </a:r>
            <a:r>
              <a:rPr lang="en-US" sz="1200" dirty="0" err="1" smtClean="0">
                <a:solidFill>
                  <a:srgbClr val="000000"/>
                </a:solidFill>
              </a:rPr>
              <a:t>Teilen</a:t>
            </a:r>
            <a:r>
              <a:rPr lang="en-US" sz="1200" dirty="0" smtClean="0">
                <a:solidFill>
                  <a:srgbClr val="000000"/>
                </a:solidFill>
              </a:rPr>
              <a:t> </a:t>
            </a:r>
            <a:r>
              <a:rPr lang="en-US" sz="1200" dirty="0" err="1" smtClean="0">
                <a:solidFill>
                  <a:srgbClr val="000000"/>
                </a:solidFill>
              </a:rPr>
              <a:t>daraus</a:t>
            </a:r>
            <a:r>
              <a:rPr lang="en-US" sz="1200" dirty="0" smtClean="0">
                <a:solidFill>
                  <a:srgbClr val="000000"/>
                </a:solidFill>
              </a:rPr>
              <a:t> </a:t>
            </a:r>
            <a:r>
              <a:rPr lang="en-US" sz="1200" dirty="0" err="1" smtClean="0">
                <a:solidFill>
                  <a:srgbClr val="000000"/>
                </a:solidFill>
              </a:rPr>
              <a:t>sind</a:t>
            </a:r>
            <a:r>
              <a:rPr lang="en-US" sz="1200" dirty="0" smtClean="0">
                <a:solidFill>
                  <a:srgbClr val="000000"/>
                </a:solidFill>
              </a:rPr>
              <a:t>, </a:t>
            </a:r>
            <a:r>
              <a:rPr lang="en-US" sz="1200" dirty="0" err="1" smtClean="0">
                <a:solidFill>
                  <a:srgbClr val="000000"/>
                </a:solidFill>
              </a:rPr>
              <a:t>zu</a:t>
            </a:r>
            <a:r>
              <a:rPr lang="en-US" sz="1200" dirty="0" smtClean="0">
                <a:solidFill>
                  <a:srgbClr val="000000"/>
                </a:solidFill>
              </a:rPr>
              <a:t> </a:t>
            </a:r>
            <a:r>
              <a:rPr lang="en-US" sz="1200" dirty="0" err="1" smtClean="0">
                <a:solidFill>
                  <a:srgbClr val="000000"/>
                </a:solidFill>
              </a:rPr>
              <a:t>welchem</a:t>
            </a:r>
            <a:r>
              <a:rPr lang="en-US" sz="1200" dirty="0" smtClean="0">
                <a:solidFill>
                  <a:srgbClr val="000000"/>
                </a:solidFill>
              </a:rPr>
              <a:t> </a:t>
            </a:r>
            <a:r>
              <a:rPr lang="en-US" sz="1200" dirty="0" err="1" smtClean="0">
                <a:solidFill>
                  <a:srgbClr val="000000"/>
                </a:solidFill>
              </a:rPr>
              <a:t>Zweck</a:t>
            </a:r>
            <a:r>
              <a:rPr lang="en-US" sz="1200" dirty="0" smtClean="0">
                <a:solidFill>
                  <a:srgbClr val="000000"/>
                </a:solidFill>
              </a:rPr>
              <a:t> und in </a:t>
            </a:r>
            <a:r>
              <a:rPr lang="en-US" sz="1200" dirty="0" err="1" smtClean="0">
                <a:solidFill>
                  <a:srgbClr val="000000"/>
                </a:solidFill>
              </a:rPr>
              <a:t>welcher</a:t>
            </a:r>
            <a:r>
              <a:rPr lang="en-US" sz="1200" dirty="0" smtClean="0">
                <a:solidFill>
                  <a:srgbClr val="000000"/>
                </a:solidFill>
              </a:rPr>
              <a:t> Form </a:t>
            </a:r>
            <a:r>
              <a:rPr lang="en-US" sz="1200" dirty="0" err="1" smtClean="0">
                <a:solidFill>
                  <a:srgbClr val="000000"/>
                </a:solidFill>
              </a:rPr>
              <a:t>auch</a:t>
            </a:r>
            <a:r>
              <a:rPr lang="en-US" sz="1200" dirty="0" smtClean="0">
                <a:solidFill>
                  <a:srgbClr val="000000"/>
                </a:solidFill>
              </a:rPr>
              <a:t> </a:t>
            </a:r>
            <a:r>
              <a:rPr lang="en-US" sz="1200" dirty="0" err="1" smtClean="0">
                <a:solidFill>
                  <a:srgbClr val="000000"/>
                </a:solidFill>
              </a:rPr>
              <a:t>immer</a:t>
            </a:r>
            <a:r>
              <a:rPr lang="en-US" sz="1200" dirty="0" smtClean="0">
                <a:solidFill>
                  <a:srgbClr val="000000"/>
                </a:solidFill>
              </a:rPr>
              <a:t>, </a:t>
            </a:r>
            <a:r>
              <a:rPr lang="en-US" sz="1200" dirty="0" err="1" smtClean="0">
                <a:solidFill>
                  <a:srgbClr val="000000"/>
                </a:solidFill>
              </a:rPr>
              <a:t>ohne</a:t>
            </a:r>
            <a:r>
              <a:rPr lang="en-US" sz="1200" dirty="0" smtClean="0">
                <a:solidFill>
                  <a:srgbClr val="000000"/>
                </a:solidFill>
              </a:rPr>
              <a:t> die </a:t>
            </a:r>
            <a:r>
              <a:rPr lang="en-US" sz="1200" dirty="0" err="1" smtClean="0">
                <a:solidFill>
                  <a:srgbClr val="000000"/>
                </a:solidFill>
              </a:rPr>
              <a:t>ausdrückliche</a:t>
            </a:r>
            <a:r>
              <a:rPr lang="en-US" sz="1200" dirty="0" smtClean="0">
                <a:solidFill>
                  <a:srgbClr val="000000"/>
                </a:solidFill>
              </a:rPr>
              <a:t> </a:t>
            </a:r>
            <a:r>
              <a:rPr lang="en-US" sz="1200" dirty="0" err="1" smtClean="0">
                <a:solidFill>
                  <a:srgbClr val="000000"/>
                </a:solidFill>
              </a:rPr>
              <a:t>schriftliche</a:t>
            </a:r>
            <a:r>
              <a:rPr lang="en-US" sz="1200" dirty="0" smtClean="0">
                <a:solidFill>
                  <a:srgbClr val="000000"/>
                </a:solidFill>
              </a:rPr>
              <a:t> </a:t>
            </a:r>
            <a:r>
              <a:rPr lang="en-US" sz="1200" dirty="0" err="1" smtClean="0">
                <a:solidFill>
                  <a:srgbClr val="000000"/>
                </a:solidFill>
              </a:rPr>
              <a:t>Genehmigung</a:t>
            </a:r>
            <a:r>
              <a:rPr lang="en-US" sz="1200" dirty="0" smtClean="0">
                <a:solidFill>
                  <a:srgbClr val="000000"/>
                </a:solidFill>
              </a:rPr>
              <a:t> </a:t>
            </a:r>
            <a:r>
              <a:rPr lang="en-US" sz="1200" dirty="0" err="1" smtClean="0">
                <a:solidFill>
                  <a:srgbClr val="000000"/>
                </a:solidFill>
              </a:rPr>
              <a:t>durch</a:t>
            </a:r>
            <a:r>
              <a:rPr lang="en-US" sz="1200" dirty="0" smtClean="0">
                <a:solidFill>
                  <a:srgbClr val="000000"/>
                </a:solidFill>
              </a:rPr>
              <a:t> SAP AG </a:t>
            </a:r>
            <a:r>
              <a:rPr lang="en-US" sz="1200" dirty="0" err="1" smtClean="0">
                <a:solidFill>
                  <a:srgbClr val="000000"/>
                </a:solidFill>
              </a:rPr>
              <a:t>oder</a:t>
            </a:r>
            <a:r>
              <a:rPr lang="en-US" sz="1200" dirty="0" smtClean="0">
                <a:solidFill>
                  <a:srgbClr val="000000"/>
                </a:solidFill>
              </a:rPr>
              <a:t> </a:t>
            </a:r>
            <a:r>
              <a:rPr lang="en-US" sz="1200" dirty="0" err="1" smtClean="0">
                <a:solidFill>
                  <a:srgbClr val="000000"/>
                </a:solidFill>
              </a:rPr>
              <a:t>ein</a:t>
            </a:r>
            <a:r>
              <a:rPr lang="en-US" sz="1200" dirty="0" smtClean="0">
                <a:solidFill>
                  <a:srgbClr val="000000"/>
                </a:solidFill>
              </a:rPr>
              <a:t> SAP-</a:t>
            </a:r>
            <a:r>
              <a:rPr lang="en-US" sz="1200" dirty="0" err="1" smtClean="0">
                <a:solidFill>
                  <a:srgbClr val="000000"/>
                </a:solidFill>
              </a:rPr>
              <a:t>Konzernunternehmen</a:t>
            </a:r>
            <a:r>
              <a:rPr lang="en-US" sz="1200" dirty="0" smtClean="0">
                <a:solidFill>
                  <a:srgbClr val="000000"/>
                </a:solidFill>
              </a:rPr>
              <a:t> </a:t>
            </a:r>
            <a:r>
              <a:rPr lang="en-US" sz="1200" dirty="0" err="1" smtClean="0">
                <a:solidFill>
                  <a:srgbClr val="000000"/>
                </a:solidFill>
              </a:rPr>
              <a:t>nicht</a:t>
            </a:r>
            <a:r>
              <a:rPr lang="en-US" sz="1200" dirty="0" smtClean="0">
                <a:solidFill>
                  <a:srgbClr val="000000"/>
                </a:solidFill>
              </a:rPr>
              <a:t> </a:t>
            </a:r>
            <a:r>
              <a:rPr lang="en-US" sz="1200" dirty="0" err="1" smtClean="0">
                <a:solidFill>
                  <a:srgbClr val="000000"/>
                </a:solidFill>
              </a:rPr>
              <a:t>gestattet</a:t>
            </a:r>
            <a:r>
              <a:rPr lang="en-US" sz="1200" dirty="0" smtClean="0">
                <a:solidFill>
                  <a:srgbClr val="000000"/>
                </a:solidFill>
              </a:rPr>
              <a:t>.</a:t>
            </a:r>
          </a:p>
          <a:p>
            <a:pPr>
              <a:spcBef>
                <a:spcPts val="1200"/>
              </a:spcBef>
            </a:pPr>
            <a:r>
              <a:rPr lang="en-US" sz="1200" dirty="0" smtClean="0">
                <a:solidFill>
                  <a:srgbClr val="000000"/>
                </a:solidFill>
              </a:rPr>
              <a:t>SAP und </a:t>
            </a:r>
            <a:r>
              <a:rPr lang="en-US" sz="1200" dirty="0" err="1" smtClean="0">
                <a:solidFill>
                  <a:srgbClr val="000000"/>
                </a:solidFill>
              </a:rPr>
              <a:t>andere</a:t>
            </a:r>
            <a:r>
              <a:rPr lang="en-US" sz="1200" dirty="0" smtClean="0">
                <a:solidFill>
                  <a:srgbClr val="000000"/>
                </a:solidFill>
              </a:rPr>
              <a:t> in </a:t>
            </a:r>
            <a:r>
              <a:rPr lang="en-US" sz="1200" dirty="0" err="1" smtClean="0">
                <a:solidFill>
                  <a:srgbClr val="000000"/>
                </a:solidFill>
              </a:rPr>
              <a:t>diesem</a:t>
            </a:r>
            <a:r>
              <a:rPr lang="en-US" sz="1200" dirty="0" smtClean="0">
                <a:solidFill>
                  <a:srgbClr val="000000"/>
                </a:solidFill>
              </a:rPr>
              <a:t> </a:t>
            </a:r>
            <a:r>
              <a:rPr lang="en-US" sz="1200" dirty="0" err="1" smtClean="0">
                <a:solidFill>
                  <a:srgbClr val="000000"/>
                </a:solidFill>
              </a:rPr>
              <a:t>Dokument</a:t>
            </a:r>
            <a:r>
              <a:rPr lang="en-US" sz="1200" dirty="0" smtClean="0">
                <a:solidFill>
                  <a:srgbClr val="000000"/>
                </a:solidFill>
              </a:rPr>
              <a:t> </a:t>
            </a:r>
            <a:r>
              <a:rPr lang="en-US" sz="1200" dirty="0" err="1" smtClean="0">
                <a:solidFill>
                  <a:srgbClr val="000000"/>
                </a:solidFill>
              </a:rPr>
              <a:t>erwähnte</a:t>
            </a:r>
            <a:r>
              <a:rPr lang="en-US" sz="1200" dirty="0" smtClean="0">
                <a:solidFill>
                  <a:srgbClr val="000000"/>
                </a:solidFill>
              </a:rPr>
              <a:t> </a:t>
            </a:r>
            <a:r>
              <a:rPr lang="en-US" sz="1200" dirty="0" err="1" smtClean="0">
                <a:solidFill>
                  <a:srgbClr val="000000"/>
                </a:solidFill>
              </a:rPr>
              <a:t>Produkte</a:t>
            </a:r>
            <a:r>
              <a:rPr lang="en-US" sz="1200" dirty="0" smtClean="0">
                <a:solidFill>
                  <a:srgbClr val="000000"/>
                </a:solidFill>
              </a:rPr>
              <a:t> und </a:t>
            </a:r>
            <a:r>
              <a:rPr lang="en-US" sz="1200" dirty="0" err="1" smtClean="0">
                <a:solidFill>
                  <a:srgbClr val="000000"/>
                </a:solidFill>
              </a:rPr>
              <a:t>Dienstleistungen</a:t>
            </a:r>
            <a:r>
              <a:rPr lang="en-US" sz="1200" dirty="0" smtClean="0">
                <a:solidFill>
                  <a:srgbClr val="000000"/>
                </a:solidFill>
              </a:rPr>
              <a:t> von SAP </a:t>
            </a:r>
            <a:r>
              <a:rPr lang="en-US" sz="1200" dirty="0" err="1" smtClean="0">
                <a:solidFill>
                  <a:srgbClr val="000000"/>
                </a:solidFill>
              </a:rPr>
              <a:t>sowie</a:t>
            </a:r>
            <a:r>
              <a:rPr lang="en-US" sz="1200" dirty="0" smtClean="0">
                <a:solidFill>
                  <a:srgbClr val="000000"/>
                </a:solidFill>
              </a:rPr>
              <a:t> die </a:t>
            </a:r>
            <a:r>
              <a:rPr lang="en-US" sz="1200" dirty="0" err="1" smtClean="0">
                <a:solidFill>
                  <a:srgbClr val="000000"/>
                </a:solidFill>
              </a:rPr>
              <a:t>dazugehörigen</a:t>
            </a:r>
            <a:r>
              <a:rPr lang="en-US" sz="1200" dirty="0" smtClean="0">
                <a:solidFill>
                  <a:srgbClr val="000000"/>
                </a:solidFill>
              </a:rPr>
              <a:t> Logos </a:t>
            </a:r>
            <a:r>
              <a:rPr lang="en-US" sz="1200" dirty="0" err="1" smtClean="0">
                <a:solidFill>
                  <a:srgbClr val="000000"/>
                </a:solidFill>
              </a:rPr>
              <a:t>sind</a:t>
            </a:r>
            <a:r>
              <a:rPr lang="en-US" sz="1200" dirty="0" smtClean="0">
                <a:solidFill>
                  <a:srgbClr val="000000"/>
                </a:solidFill>
              </a:rPr>
              <a:t> </a:t>
            </a:r>
            <a:r>
              <a:rPr lang="en-US" sz="1200" dirty="0" err="1" smtClean="0">
                <a:solidFill>
                  <a:srgbClr val="000000"/>
                </a:solidFill>
              </a:rPr>
              <a:t>Marken</a:t>
            </a:r>
            <a:r>
              <a:rPr lang="en-US" sz="1200" dirty="0" smtClean="0">
                <a:solidFill>
                  <a:srgbClr val="000000"/>
                </a:solidFill>
              </a:rPr>
              <a:t> </a:t>
            </a:r>
            <a:r>
              <a:rPr lang="en-US" sz="1200" dirty="0" err="1" smtClean="0">
                <a:solidFill>
                  <a:srgbClr val="000000"/>
                </a:solidFill>
              </a:rPr>
              <a:t>oder</a:t>
            </a:r>
            <a:r>
              <a:rPr lang="en-US" sz="1200" dirty="0" smtClean="0">
                <a:solidFill>
                  <a:srgbClr val="000000"/>
                </a:solidFill>
              </a:rPr>
              <a:t> </a:t>
            </a:r>
            <a:r>
              <a:rPr lang="en-US" sz="1200" dirty="0" err="1" smtClean="0">
                <a:solidFill>
                  <a:srgbClr val="000000"/>
                </a:solidFill>
              </a:rPr>
              <a:t>eingetragene</a:t>
            </a:r>
            <a:r>
              <a:rPr lang="en-US" sz="1200" dirty="0" smtClean="0">
                <a:solidFill>
                  <a:srgbClr val="000000"/>
                </a:solidFill>
              </a:rPr>
              <a:t> </a:t>
            </a:r>
            <a:r>
              <a:rPr lang="en-US" sz="1200" dirty="0" err="1" smtClean="0">
                <a:solidFill>
                  <a:srgbClr val="000000"/>
                </a:solidFill>
              </a:rPr>
              <a:t>Marken</a:t>
            </a:r>
            <a:r>
              <a:rPr lang="en-US" sz="1200" dirty="0" smtClean="0">
                <a:solidFill>
                  <a:srgbClr val="000000"/>
                </a:solidFill>
              </a:rPr>
              <a:t> der </a:t>
            </a:r>
            <a:br>
              <a:rPr lang="en-US" sz="1200" dirty="0" smtClean="0">
                <a:solidFill>
                  <a:srgbClr val="000000"/>
                </a:solidFill>
              </a:rPr>
            </a:br>
            <a:r>
              <a:rPr lang="en-US" sz="1200" dirty="0" smtClean="0">
                <a:solidFill>
                  <a:srgbClr val="000000"/>
                </a:solidFill>
              </a:rPr>
              <a:t>SAP AG (</a:t>
            </a:r>
            <a:r>
              <a:rPr lang="en-US" sz="1200" dirty="0" err="1" smtClean="0">
                <a:solidFill>
                  <a:srgbClr val="000000"/>
                </a:solidFill>
              </a:rPr>
              <a:t>oder</a:t>
            </a:r>
            <a:r>
              <a:rPr lang="en-US" sz="1200" dirty="0" smtClean="0">
                <a:solidFill>
                  <a:srgbClr val="000000"/>
                </a:solidFill>
              </a:rPr>
              <a:t> von </a:t>
            </a:r>
            <a:r>
              <a:rPr lang="en-US" sz="1200" dirty="0" err="1" smtClean="0">
                <a:solidFill>
                  <a:srgbClr val="000000"/>
                </a:solidFill>
              </a:rPr>
              <a:t>einem</a:t>
            </a:r>
            <a:r>
              <a:rPr lang="en-US" sz="1200" dirty="0" smtClean="0">
                <a:solidFill>
                  <a:srgbClr val="000000"/>
                </a:solidFill>
              </a:rPr>
              <a:t> SAP-</a:t>
            </a:r>
            <a:r>
              <a:rPr lang="en-US" sz="1200" dirty="0" err="1" smtClean="0">
                <a:solidFill>
                  <a:srgbClr val="000000"/>
                </a:solidFill>
              </a:rPr>
              <a:t>Konzernunternehmen</a:t>
            </a:r>
            <a:r>
              <a:rPr lang="en-US" sz="1200" dirty="0" smtClean="0">
                <a:solidFill>
                  <a:srgbClr val="000000"/>
                </a:solidFill>
              </a:rPr>
              <a:t>) in Deutschland und </a:t>
            </a:r>
            <a:r>
              <a:rPr lang="en-US" sz="1200" dirty="0" err="1" smtClean="0">
                <a:solidFill>
                  <a:srgbClr val="000000"/>
                </a:solidFill>
              </a:rPr>
              <a:t>verschiedenen</a:t>
            </a:r>
            <a:r>
              <a:rPr lang="en-US" sz="1200" dirty="0" smtClean="0">
                <a:solidFill>
                  <a:srgbClr val="000000"/>
                </a:solidFill>
              </a:rPr>
              <a:t> </a:t>
            </a:r>
            <a:r>
              <a:rPr lang="en-US" sz="1200" dirty="0" err="1" smtClean="0">
                <a:solidFill>
                  <a:srgbClr val="000000"/>
                </a:solidFill>
              </a:rPr>
              <a:t>anderen</a:t>
            </a:r>
            <a:r>
              <a:rPr lang="en-US" sz="1200" dirty="0" smtClean="0">
                <a:solidFill>
                  <a:srgbClr val="000000"/>
                </a:solidFill>
              </a:rPr>
              <a:t> </a:t>
            </a:r>
            <a:r>
              <a:rPr lang="en-US" sz="1200" dirty="0" err="1" smtClean="0">
                <a:solidFill>
                  <a:srgbClr val="000000"/>
                </a:solidFill>
              </a:rPr>
              <a:t>Ländern</a:t>
            </a:r>
            <a:r>
              <a:rPr lang="en-US" sz="1200" dirty="0" smtClean="0">
                <a:solidFill>
                  <a:srgbClr val="000000"/>
                </a:solidFill>
              </a:rPr>
              <a:t> </a:t>
            </a:r>
            <a:r>
              <a:rPr lang="en-US" sz="1200" dirty="0" err="1" smtClean="0">
                <a:solidFill>
                  <a:srgbClr val="000000"/>
                </a:solidFill>
              </a:rPr>
              <a:t>weltweit</a:t>
            </a:r>
            <a:r>
              <a:rPr lang="en-US" sz="1200" dirty="0" smtClean="0">
                <a:solidFill>
                  <a:srgbClr val="000000"/>
                </a:solidFill>
              </a:rPr>
              <a:t>. </a:t>
            </a:r>
            <a:r>
              <a:rPr lang="en-US" sz="1200" dirty="0" err="1" smtClean="0">
                <a:solidFill>
                  <a:srgbClr val="000000"/>
                </a:solidFill>
              </a:rPr>
              <a:t>Weitere</a:t>
            </a:r>
            <a:r>
              <a:rPr lang="en-US" sz="1200" dirty="0" smtClean="0">
                <a:solidFill>
                  <a:srgbClr val="000000"/>
                </a:solidFill>
              </a:rPr>
              <a:t> </a:t>
            </a:r>
            <a:r>
              <a:rPr lang="en-US" sz="1200" dirty="0" err="1" smtClean="0">
                <a:solidFill>
                  <a:srgbClr val="000000"/>
                </a:solidFill>
              </a:rPr>
              <a:t>Hinweise</a:t>
            </a:r>
            <a:r>
              <a:rPr lang="en-US" sz="1200" dirty="0" smtClean="0">
                <a:solidFill>
                  <a:srgbClr val="000000"/>
                </a:solidFill>
              </a:rPr>
              <a:t> und </a:t>
            </a:r>
            <a:r>
              <a:rPr lang="en-US" sz="1200" dirty="0" err="1" smtClean="0">
                <a:solidFill>
                  <a:srgbClr val="000000"/>
                </a:solidFill>
              </a:rPr>
              <a:t>Informationen</a:t>
            </a:r>
            <a:r>
              <a:rPr lang="en-US" sz="1200" dirty="0" smtClean="0">
                <a:solidFill>
                  <a:srgbClr val="000000"/>
                </a:solidFill>
              </a:rPr>
              <a:t> </a:t>
            </a:r>
            <a:r>
              <a:rPr lang="en-US" sz="1200" dirty="0" err="1" smtClean="0">
                <a:solidFill>
                  <a:srgbClr val="000000"/>
                </a:solidFill>
              </a:rPr>
              <a:t>zum</a:t>
            </a:r>
            <a:r>
              <a:rPr lang="en-US" sz="1200" dirty="0" smtClean="0">
                <a:solidFill>
                  <a:srgbClr val="000000"/>
                </a:solidFill>
              </a:rPr>
              <a:t> </a:t>
            </a:r>
            <a:r>
              <a:rPr lang="en-US" sz="1200" dirty="0" err="1" smtClean="0">
                <a:solidFill>
                  <a:srgbClr val="000000"/>
                </a:solidFill>
              </a:rPr>
              <a:t>Markenrecht</a:t>
            </a:r>
            <a:r>
              <a:rPr lang="en-US" sz="1200" dirty="0" smtClean="0">
                <a:solidFill>
                  <a:srgbClr val="000000"/>
                </a:solidFill>
              </a:rPr>
              <a:t> </a:t>
            </a:r>
            <a:r>
              <a:rPr lang="en-US" sz="1200" dirty="0" err="1" smtClean="0">
                <a:solidFill>
                  <a:srgbClr val="000000"/>
                </a:solidFill>
              </a:rPr>
              <a:t>finden</a:t>
            </a:r>
            <a:r>
              <a:rPr lang="en-US" sz="1200" dirty="0" smtClean="0">
                <a:solidFill>
                  <a:srgbClr val="000000"/>
                </a:solidFill>
              </a:rPr>
              <a:t> </a:t>
            </a:r>
            <a:r>
              <a:rPr lang="en-US" sz="1200" dirty="0" err="1" smtClean="0">
                <a:solidFill>
                  <a:srgbClr val="000000"/>
                </a:solidFill>
              </a:rPr>
              <a:t>Sie</a:t>
            </a:r>
            <a:r>
              <a:rPr lang="en-US" sz="1200" dirty="0" smtClean="0">
                <a:solidFill>
                  <a:srgbClr val="000000"/>
                </a:solidFill>
              </a:rPr>
              <a:t> </a:t>
            </a:r>
            <a:r>
              <a:rPr lang="en-US" sz="1200" dirty="0" err="1" smtClean="0">
                <a:solidFill>
                  <a:srgbClr val="000000"/>
                </a:solidFill>
              </a:rPr>
              <a:t>unter</a:t>
            </a:r>
            <a:r>
              <a:rPr lang="en-US" sz="1200" dirty="0" smtClean="0">
                <a:solidFill>
                  <a:srgbClr val="000000"/>
                </a:solidFill>
              </a:rPr>
              <a:t> </a:t>
            </a:r>
            <a:r>
              <a:rPr lang="en-US" sz="1200" dirty="0" smtClean="0">
                <a:solidFill>
                  <a:srgbClr val="000000"/>
                </a:solidFill>
                <a:hlinkClick r:id="rId2"/>
              </a:rPr>
              <a:t>http://global.sap.com/corporate-de/legal/copyright/index.epx</a:t>
            </a:r>
            <a:r>
              <a:rPr lang="en-US" sz="1200" dirty="0" smtClean="0">
                <a:solidFill>
                  <a:srgbClr val="000000"/>
                </a:solidFill>
              </a:rPr>
              <a:t>.</a:t>
            </a:r>
          </a:p>
          <a:p>
            <a:pPr>
              <a:spcBef>
                <a:spcPts val="1200"/>
              </a:spcBef>
            </a:pPr>
            <a:r>
              <a:rPr lang="en-US" sz="1200" dirty="0" smtClean="0">
                <a:solidFill>
                  <a:srgbClr val="000000"/>
                </a:solidFill>
              </a:rPr>
              <a:t>Die von SAP AG </a:t>
            </a:r>
            <a:r>
              <a:rPr lang="en-US" sz="1200" dirty="0" err="1" smtClean="0">
                <a:solidFill>
                  <a:srgbClr val="000000"/>
                </a:solidFill>
              </a:rPr>
              <a:t>oder</a:t>
            </a:r>
            <a:r>
              <a:rPr lang="en-US" sz="1200" dirty="0" smtClean="0">
                <a:solidFill>
                  <a:srgbClr val="000000"/>
                </a:solidFill>
              </a:rPr>
              <a:t> </a:t>
            </a:r>
            <a:r>
              <a:rPr lang="en-US" sz="1200" dirty="0" err="1" smtClean="0">
                <a:solidFill>
                  <a:srgbClr val="000000"/>
                </a:solidFill>
              </a:rPr>
              <a:t>deren</a:t>
            </a:r>
            <a:r>
              <a:rPr lang="en-US" sz="1200" dirty="0" smtClean="0">
                <a:solidFill>
                  <a:srgbClr val="000000"/>
                </a:solidFill>
              </a:rPr>
              <a:t> </a:t>
            </a:r>
            <a:r>
              <a:rPr lang="en-US" sz="1200" dirty="0" err="1" smtClean="0">
                <a:solidFill>
                  <a:srgbClr val="000000"/>
                </a:solidFill>
              </a:rPr>
              <a:t>Vertriebsfirmen</a:t>
            </a:r>
            <a:r>
              <a:rPr lang="en-US" sz="1200" dirty="0" smtClean="0">
                <a:solidFill>
                  <a:srgbClr val="000000"/>
                </a:solidFill>
              </a:rPr>
              <a:t> </a:t>
            </a:r>
            <a:r>
              <a:rPr lang="en-US" sz="1200" dirty="0" err="1" smtClean="0">
                <a:solidFill>
                  <a:srgbClr val="000000"/>
                </a:solidFill>
              </a:rPr>
              <a:t>angebotenen</a:t>
            </a:r>
            <a:r>
              <a:rPr lang="en-US" sz="1200" dirty="0" smtClean="0">
                <a:solidFill>
                  <a:srgbClr val="000000"/>
                </a:solidFill>
              </a:rPr>
              <a:t> </a:t>
            </a:r>
            <a:r>
              <a:rPr lang="en-US" sz="1200" dirty="0" err="1" smtClean="0">
                <a:solidFill>
                  <a:srgbClr val="000000"/>
                </a:solidFill>
              </a:rPr>
              <a:t>Softwareprodukte</a:t>
            </a:r>
            <a:r>
              <a:rPr lang="en-US" sz="1200" dirty="0" smtClean="0">
                <a:solidFill>
                  <a:srgbClr val="000000"/>
                </a:solidFill>
              </a:rPr>
              <a:t> </a:t>
            </a:r>
            <a:r>
              <a:rPr lang="en-US" sz="1200" dirty="0" err="1" smtClean="0">
                <a:solidFill>
                  <a:srgbClr val="000000"/>
                </a:solidFill>
              </a:rPr>
              <a:t>können</a:t>
            </a:r>
            <a:r>
              <a:rPr lang="en-US" sz="1200" dirty="0" smtClean="0">
                <a:solidFill>
                  <a:srgbClr val="000000"/>
                </a:solidFill>
              </a:rPr>
              <a:t> </a:t>
            </a:r>
            <a:r>
              <a:rPr lang="en-US" sz="1200" dirty="0" err="1" smtClean="0">
                <a:solidFill>
                  <a:srgbClr val="000000"/>
                </a:solidFill>
              </a:rPr>
              <a:t>Softwarekomponenten</a:t>
            </a:r>
            <a:r>
              <a:rPr lang="en-US" sz="1200" dirty="0" smtClean="0">
                <a:solidFill>
                  <a:srgbClr val="000000"/>
                </a:solidFill>
              </a:rPr>
              <a:t> </a:t>
            </a:r>
            <a:r>
              <a:rPr lang="en-US" sz="1200" dirty="0" err="1" smtClean="0">
                <a:solidFill>
                  <a:srgbClr val="000000"/>
                </a:solidFill>
              </a:rPr>
              <a:t>auch</a:t>
            </a:r>
            <a:r>
              <a:rPr lang="en-US" sz="1200" dirty="0" smtClean="0">
                <a:solidFill>
                  <a:srgbClr val="000000"/>
                </a:solidFill>
              </a:rPr>
              <a:t> </a:t>
            </a:r>
            <a:r>
              <a:rPr lang="en-US" sz="1200" dirty="0" err="1" smtClean="0">
                <a:solidFill>
                  <a:srgbClr val="000000"/>
                </a:solidFill>
              </a:rPr>
              <a:t>anderer</a:t>
            </a:r>
            <a:r>
              <a:rPr lang="en-US" sz="1200" dirty="0" smtClean="0">
                <a:solidFill>
                  <a:srgbClr val="000000"/>
                </a:solidFill>
              </a:rPr>
              <a:t> </a:t>
            </a:r>
            <a:r>
              <a:rPr lang="en-US" sz="1200" dirty="0" err="1" smtClean="0">
                <a:solidFill>
                  <a:srgbClr val="000000"/>
                </a:solidFill>
              </a:rPr>
              <a:t>Softwarehersteller</a:t>
            </a:r>
            <a:r>
              <a:rPr lang="en-US" sz="1200" dirty="0" smtClean="0">
                <a:solidFill>
                  <a:srgbClr val="000000"/>
                </a:solidFill>
              </a:rPr>
              <a:t> </a:t>
            </a:r>
            <a:r>
              <a:rPr lang="en-US" sz="1200" dirty="0" err="1" smtClean="0">
                <a:solidFill>
                  <a:srgbClr val="000000"/>
                </a:solidFill>
              </a:rPr>
              <a:t>enthalten</a:t>
            </a:r>
            <a:r>
              <a:rPr lang="en-US" sz="1200" dirty="0" smtClean="0">
                <a:solidFill>
                  <a:srgbClr val="000000"/>
                </a:solidFill>
              </a:rPr>
              <a:t>.</a:t>
            </a:r>
          </a:p>
          <a:p>
            <a:pPr>
              <a:spcBef>
                <a:spcPts val="1200"/>
              </a:spcBef>
            </a:pPr>
            <a:r>
              <a:rPr lang="en-US" sz="1200" dirty="0" err="1" smtClean="0">
                <a:solidFill>
                  <a:srgbClr val="000000"/>
                </a:solidFill>
              </a:rPr>
              <a:t>Produkte</a:t>
            </a:r>
            <a:r>
              <a:rPr lang="en-US" sz="1200" dirty="0" smtClean="0">
                <a:solidFill>
                  <a:srgbClr val="000000"/>
                </a:solidFill>
              </a:rPr>
              <a:t> </a:t>
            </a:r>
            <a:r>
              <a:rPr lang="en-US" sz="1200" dirty="0" err="1" smtClean="0">
                <a:solidFill>
                  <a:srgbClr val="000000"/>
                </a:solidFill>
              </a:rPr>
              <a:t>können</a:t>
            </a:r>
            <a:r>
              <a:rPr lang="en-US" sz="1200" dirty="0" smtClean="0">
                <a:solidFill>
                  <a:srgbClr val="000000"/>
                </a:solidFill>
              </a:rPr>
              <a:t> </a:t>
            </a:r>
            <a:r>
              <a:rPr lang="en-US" sz="1200" dirty="0" err="1" smtClean="0">
                <a:solidFill>
                  <a:srgbClr val="000000"/>
                </a:solidFill>
              </a:rPr>
              <a:t>länderspezifische</a:t>
            </a:r>
            <a:r>
              <a:rPr lang="en-US" sz="1200" dirty="0" smtClean="0">
                <a:solidFill>
                  <a:srgbClr val="000000"/>
                </a:solidFill>
              </a:rPr>
              <a:t> </a:t>
            </a:r>
            <a:r>
              <a:rPr lang="en-US" sz="1200" dirty="0" err="1" smtClean="0">
                <a:solidFill>
                  <a:srgbClr val="000000"/>
                </a:solidFill>
              </a:rPr>
              <a:t>Unterschiede</a:t>
            </a:r>
            <a:r>
              <a:rPr lang="en-US" sz="1200" dirty="0" smtClean="0">
                <a:solidFill>
                  <a:srgbClr val="000000"/>
                </a:solidFill>
              </a:rPr>
              <a:t> </a:t>
            </a:r>
            <a:r>
              <a:rPr lang="en-US" sz="1200" dirty="0" err="1" smtClean="0">
                <a:solidFill>
                  <a:srgbClr val="000000"/>
                </a:solidFill>
              </a:rPr>
              <a:t>aufweisen</a:t>
            </a:r>
            <a:r>
              <a:rPr lang="en-US" sz="1200" dirty="0" smtClean="0">
                <a:solidFill>
                  <a:srgbClr val="000000"/>
                </a:solidFill>
              </a:rPr>
              <a:t>.</a:t>
            </a:r>
          </a:p>
          <a:p>
            <a:pPr>
              <a:spcBef>
                <a:spcPts val="1200"/>
              </a:spcBef>
            </a:pPr>
            <a:r>
              <a:rPr lang="en-US" sz="1200" dirty="0" smtClean="0">
                <a:solidFill>
                  <a:srgbClr val="000000"/>
                </a:solidFill>
              </a:rPr>
              <a:t>Die </a:t>
            </a:r>
            <a:r>
              <a:rPr lang="en-US" sz="1200" dirty="0" err="1" smtClean="0">
                <a:solidFill>
                  <a:srgbClr val="000000"/>
                </a:solidFill>
              </a:rPr>
              <a:t>vorliegenden</a:t>
            </a:r>
            <a:r>
              <a:rPr lang="en-US" sz="1200" dirty="0" smtClean="0">
                <a:solidFill>
                  <a:srgbClr val="000000"/>
                </a:solidFill>
              </a:rPr>
              <a:t> </a:t>
            </a:r>
            <a:r>
              <a:rPr lang="en-US" sz="1200" dirty="0" err="1" smtClean="0">
                <a:solidFill>
                  <a:srgbClr val="000000"/>
                </a:solidFill>
              </a:rPr>
              <a:t>Unterlagen</a:t>
            </a:r>
            <a:r>
              <a:rPr lang="en-US" sz="1200" dirty="0" smtClean="0">
                <a:solidFill>
                  <a:srgbClr val="000000"/>
                </a:solidFill>
              </a:rPr>
              <a:t> </a:t>
            </a:r>
            <a:r>
              <a:rPr lang="en-US" sz="1200" dirty="0" err="1" smtClean="0">
                <a:solidFill>
                  <a:srgbClr val="000000"/>
                </a:solidFill>
              </a:rPr>
              <a:t>werden</a:t>
            </a:r>
            <a:r>
              <a:rPr lang="en-US" sz="1200" dirty="0" smtClean="0">
                <a:solidFill>
                  <a:srgbClr val="000000"/>
                </a:solidFill>
              </a:rPr>
              <a:t> von der SAP AG </a:t>
            </a:r>
            <a:r>
              <a:rPr lang="en-US" sz="1200" dirty="0" err="1" smtClean="0">
                <a:solidFill>
                  <a:srgbClr val="000000"/>
                </a:solidFill>
              </a:rPr>
              <a:t>oder</a:t>
            </a:r>
            <a:r>
              <a:rPr lang="en-US" sz="1200" dirty="0" smtClean="0">
                <a:solidFill>
                  <a:srgbClr val="000000"/>
                </a:solidFill>
              </a:rPr>
              <a:t> </a:t>
            </a:r>
            <a:r>
              <a:rPr lang="en-US" sz="1200" dirty="0" err="1" smtClean="0">
                <a:solidFill>
                  <a:srgbClr val="000000"/>
                </a:solidFill>
              </a:rPr>
              <a:t>einem</a:t>
            </a:r>
            <a:r>
              <a:rPr lang="en-US" sz="1200" dirty="0" smtClean="0">
                <a:solidFill>
                  <a:srgbClr val="000000"/>
                </a:solidFill>
              </a:rPr>
              <a:t> SAP-</a:t>
            </a:r>
            <a:r>
              <a:rPr lang="en-US" sz="1200" dirty="0" err="1" smtClean="0">
                <a:solidFill>
                  <a:srgbClr val="000000"/>
                </a:solidFill>
              </a:rPr>
              <a:t>Konzernunternehmen</a:t>
            </a:r>
            <a:r>
              <a:rPr lang="en-US" sz="1200" dirty="0" smtClean="0">
                <a:solidFill>
                  <a:srgbClr val="000000"/>
                </a:solidFill>
              </a:rPr>
              <a:t> </a:t>
            </a:r>
            <a:r>
              <a:rPr lang="en-US" sz="1200" dirty="0" err="1" smtClean="0">
                <a:solidFill>
                  <a:srgbClr val="000000"/>
                </a:solidFill>
              </a:rPr>
              <a:t>bereitgestellt</a:t>
            </a:r>
            <a:r>
              <a:rPr lang="en-US" sz="1200" dirty="0" smtClean="0">
                <a:solidFill>
                  <a:srgbClr val="000000"/>
                </a:solidFill>
              </a:rPr>
              <a:t> und </a:t>
            </a:r>
            <a:r>
              <a:rPr lang="en-US" sz="1200" dirty="0" err="1" smtClean="0">
                <a:solidFill>
                  <a:srgbClr val="000000"/>
                </a:solidFill>
              </a:rPr>
              <a:t>dienen</a:t>
            </a:r>
            <a:r>
              <a:rPr lang="en-US" sz="1200" dirty="0" smtClean="0">
                <a:solidFill>
                  <a:srgbClr val="000000"/>
                </a:solidFill>
              </a:rPr>
              <a:t> </a:t>
            </a:r>
            <a:r>
              <a:rPr lang="en-US" sz="1200" dirty="0" err="1" smtClean="0">
                <a:solidFill>
                  <a:srgbClr val="000000"/>
                </a:solidFill>
              </a:rPr>
              <a:t>ausschließlich</a:t>
            </a:r>
            <a:r>
              <a:rPr lang="en-US" sz="1200" dirty="0" smtClean="0">
                <a:solidFill>
                  <a:srgbClr val="000000"/>
                </a:solidFill>
              </a:rPr>
              <a:t> </a:t>
            </a:r>
            <a:r>
              <a:rPr lang="en-US" sz="1200" dirty="0" err="1" smtClean="0">
                <a:solidFill>
                  <a:srgbClr val="000000"/>
                </a:solidFill>
              </a:rPr>
              <a:t>zu</a:t>
            </a:r>
            <a:r>
              <a:rPr lang="en-US" sz="1200" dirty="0" smtClean="0">
                <a:solidFill>
                  <a:srgbClr val="000000"/>
                </a:solidFill>
              </a:rPr>
              <a:t> </a:t>
            </a:r>
            <a:r>
              <a:rPr lang="en-US" sz="1200" dirty="0" err="1" smtClean="0">
                <a:solidFill>
                  <a:srgbClr val="000000"/>
                </a:solidFill>
              </a:rPr>
              <a:t>Informationszwecken</a:t>
            </a:r>
            <a:r>
              <a:rPr lang="en-US" sz="1200" dirty="0" smtClean="0">
                <a:solidFill>
                  <a:srgbClr val="000000"/>
                </a:solidFill>
              </a:rPr>
              <a:t>. </a:t>
            </a:r>
            <a:br>
              <a:rPr lang="en-US" sz="1200" dirty="0" smtClean="0">
                <a:solidFill>
                  <a:srgbClr val="000000"/>
                </a:solidFill>
              </a:rPr>
            </a:br>
            <a:r>
              <a:rPr lang="en-US" sz="1200" dirty="0" smtClean="0">
                <a:solidFill>
                  <a:srgbClr val="000000"/>
                </a:solidFill>
              </a:rPr>
              <a:t>Die SAP AG </a:t>
            </a:r>
            <a:r>
              <a:rPr lang="en-US" sz="1200" dirty="0" err="1" smtClean="0">
                <a:solidFill>
                  <a:srgbClr val="000000"/>
                </a:solidFill>
              </a:rPr>
              <a:t>oder</a:t>
            </a:r>
            <a:r>
              <a:rPr lang="en-US" sz="1200" dirty="0" smtClean="0">
                <a:solidFill>
                  <a:srgbClr val="000000"/>
                </a:solidFill>
              </a:rPr>
              <a:t> </a:t>
            </a:r>
            <a:r>
              <a:rPr lang="en-US" sz="1200" dirty="0" err="1" smtClean="0">
                <a:solidFill>
                  <a:srgbClr val="000000"/>
                </a:solidFill>
              </a:rPr>
              <a:t>ihre</a:t>
            </a:r>
            <a:r>
              <a:rPr lang="en-US" sz="1200" dirty="0" smtClean="0">
                <a:solidFill>
                  <a:srgbClr val="000000"/>
                </a:solidFill>
              </a:rPr>
              <a:t> </a:t>
            </a:r>
            <a:r>
              <a:rPr lang="en-US" sz="1200" dirty="0" err="1" smtClean="0">
                <a:solidFill>
                  <a:srgbClr val="000000"/>
                </a:solidFill>
              </a:rPr>
              <a:t>Konzernunternehmen</a:t>
            </a:r>
            <a:r>
              <a:rPr lang="en-US" sz="1200" dirty="0" smtClean="0">
                <a:solidFill>
                  <a:srgbClr val="000000"/>
                </a:solidFill>
              </a:rPr>
              <a:t> </a:t>
            </a:r>
            <a:r>
              <a:rPr lang="en-US" sz="1200" dirty="0" err="1" smtClean="0">
                <a:solidFill>
                  <a:srgbClr val="000000"/>
                </a:solidFill>
              </a:rPr>
              <a:t>übernehmen</a:t>
            </a:r>
            <a:r>
              <a:rPr lang="en-US" sz="1200" dirty="0" smtClean="0">
                <a:solidFill>
                  <a:srgbClr val="000000"/>
                </a:solidFill>
              </a:rPr>
              <a:t> </a:t>
            </a:r>
            <a:r>
              <a:rPr lang="en-US" sz="1200" dirty="0" err="1" smtClean="0">
                <a:solidFill>
                  <a:srgbClr val="000000"/>
                </a:solidFill>
              </a:rPr>
              <a:t>keinerlei</a:t>
            </a:r>
            <a:r>
              <a:rPr lang="en-US" sz="1200" dirty="0" smtClean="0">
                <a:solidFill>
                  <a:srgbClr val="000000"/>
                </a:solidFill>
              </a:rPr>
              <a:t> </a:t>
            </a:r>
            <a:r>
              <a:rPr lang="en-US" sz="1200" dirty="0" err="1" smtClean="0">
                <a:solidFill>
                  <a:srgbClr val="000000"/>
                </a:solidFill>
              </a:rPr>
              <a:t>Haftung</a:t>
            </a:r>
            <a:r>
              <a:rPr lang="en-US" sz="1200" dirty="0" smtClean="0">
                <a:solidFill>
                  <a:srgbClr val="000000"/>
                </a:solidFill>
              </a:rPr>
              <a:t> </a:t>
            </a:r>
            <a:r>
              <a:rPr lang="en-US" sz="1200" dirty="0" err="1" smtClean="0">
                <a:solidFill>
                  <a:srgbClr val="000000"/>
                </a:solidFill>
              </a:rPr>
              <a:t>oder</a:t>
            </a:r>
            <a:r>
              <a:rPr lang="en-US" sz="1200" dirty="0" smtClean="0">
                <a:solidFill>
                  <a:srgbClr val="000000"/>
                </a:solidFill>
              </a:rPr>
              <a:t> </a:t>
            </a:r>
            <a:r>
              <a:rPr lang="en-US" sz="1200" dirty="0" err="1" smtClean="0">
                <a:solidFill>
                  <a:srgbClr val="000000"/>
                </a:solidFill>
              </a:rPr>
              <a:t>Gewährleistung</a:t>
            </a:r>
            <a:r>
              <a:rPr lang="en-US" sz="1200" dirty="0" smtClean="0">
                <a:solidFill>
                  <a:srgbClr val="000000"/>
                </a:solidFill>
              </a:rPr>
              <a:t> </a:t>
            </a:r>
            <a:r>
              <a:rPr lang="en-US" sz="1200" dirty="0" err="1" smtClean="0">
                <a:solidFill>
                  <a:srgbClr val="000000"/>
                </a:solidFill>
              </a:rPr>
              <a:t>für</a:t>
            </a:r>
            <a:r>
              <a:rPr lang="en-US" sz="1200" dirty="0" smtClean="0">
                <a:solidFill>
                  <a:srgbClr val="000000"/>
                </a:solidFill>
              </a:rPr>
              <a:t> </a:t>
            </a:r>
            <a:r>
              <a:rPr lang="en-US" sz="1200" dirty="0" err="1" smtClean="0">
                <a:solidFill>
                  <a:srgbClr val="000000"/>
                </a:solidFill>
              </a:rPr>
              <a:t>Fehler</a:t>
            </a:r>
            <a:r>
              <a:rPr lang="en-US" sz="1200" dirty="0" smtClean="0">
                <a:solidFill>
                  <a:srgbClr val="000000"/>
                </a:solidFill>
              </a:rPr>
              <a:t> </a:t>
            </a:r>
            <a:r>
              <a:rPr lang="en-US" sz="1200" dirty="0" err="1" smtClean="0">
                <a:solidFill>
                  <a:srgbClr val="000000"/>
                </a:solidFill>
              </a:rPr>
              <a:t>oder</a:t>
            </a:r>
            <a:r>
              <a:rPr lang="en-US" sz="1200" dirty="0" smtClean="0">
                <a:solidFill>
                  <a:srgbClr val="000000"/>
                </a:solidFill>
              </a:rPr>
              <a:t> </a:t>
            </a:r>
            <a:r>
              <a:rPr lang="en-US" sz="1200" dirty="0" err="1" smtClean="0">
                <a:solidFill>
                  <a:srgbClr val="000000"/>
                </a:solidFill>
              </a:rPr>
              <a:t>Unvollständigkeiten</a:t>
            </a:r>
            <a:r>
              <a:rPr lang="en-US" sz="1200" dirty="0" smtClean="0">
                <a:solidFill>
                  <a:srgbClr val="000000"/>
                </a:solidFill>
              </a:rPr>
              <a:t> in </a:t>
            </a:r>
            <a:r>
              <a:rPr lang="en-US" sz="1200" dirty="0" err="1" smtClean="0">
                <a:solidFill>
                  <a:srgbClr val="000000"/>
                </a:solidFill>
              </a:rPr>
              <a:t>dieser</a:t>
            </a:r>
            <a:r>
              <a:rPr lang="en-US" sz="1200" dirty="0" smtClean="0">
                <a:solidFill>
                  <a:srgbClr val="000000"/>
                </a:solidFill>
              </a:rPr>
              <a:t> </a:t>
            </a:r>
            <a:r>
              <a:rPr lang="en-US" sz="1200" dirty="0" err="1" smtClean="0">
                <a:solidFill>
                  <a:srgbClr val="000000"/>
                </a:solidFill>
              </a:rPr>
              <a:t>Publikation</a:t>
            </a:r>
            <a:r>
              <a:rPr lang="en-US" sz="1200" dirty="0" smtClean="0">
                <a:solidFill>
                  <a:srgbClr val="000000"/>
                </a:solidFill>
              </a:rPr>
              <a:t>. Die SAP AG </a:t>
            </a:r>
            <a:br>
              <a:rPr lang="en-US" sz="1200" dirty="0" smtClean="0">
                <a:solidFill>
                  <a:srgbClr val="000000"/>
                </a:solidFill>
              </a:rPr>
            </a:br>
            <a:r>
              <a:rPr lang="en-US" sz="1200" dirty="0" err="1" smtClean="0">
                <a:solidFill>
                  <a:srgbClr val="000000"/>
                </a:solidFill>
              </a:rPr>
              <a:t>oder</a:t>
            </a:r>
            <a:r>
              <a:rPr lang="en-US" sz="1200" dirty="0" smtClean="0">
                <a:solidFill>
                  <a:srgbClr val="000000"/>
                </a:solidFill>
              </a:rPr>
              <a:t> </a:t>
            </a:r>
            <a:r>
              <a:rPr lang="en-US" sz="1200" dirty="0" err="1" smtClean="0">
                <a:solidFill>
                  <a:srgbClr val="000000"/>
                </a:solidFill>
              </a:rPr>
              <a:t>ein</a:t>
            </a:r>
            <a:r>
              <a:rPr lang="en-US" sz="1200" dirty="0" smtClean="0">
                <a:solidFill>
                  <a:srgbClr val="000000"/>
                </a:solidFill>
              </a:rPr>
              <a:t> SAP-</a:t>
            </a:r>
            <a:r>
              <a:rPr lang="en-US" sz="1200" dirty="0" err="1" smtClean="0">
                <a:solidFill>
                  <a:srgbClr val="000000"/>
                </a:solidFill>
              </a:rPr>
              <a:t>Konzernunternehmen</a:t>
            </a:r>
            <a:r>
              <a:rPr lang="en-US" sz="1200" dirty="0" smtClean="0">
                <a:solidFill>
                  <a:srgbClr val="000000"/>
                </a:solidFill>
              </a:rPr>
              <a:t> </a:t>
            </a:r>
            <a:r>
              <a:rPr lang="en-US" sz="1200" dirty="0" err="1" smtClean="0">
                <a:solidFill>
                  <a:srgbClr val="000000"/>
                </a:solidFill>
              </a:rPr>
              <a:t>steht</a:t>
            </a:r>
            <a:r>
              <a:rPr lang="en-US" sz="1200" dirty="0" smtClean="0">
                <a:solidFill>
                  <a:srgbClr val="000000"/>
                </a:solidFill>
              </a:rPr>
              <a:t> </a:t>
            </a:r>
            <a:r>
              <a:rPr lang="en-US" sz="1200" dirty="0" err="1" smtClean="0">
                <a:solidFill>
                  <a:srgbClr val="000000"/>
                </a:solidFill>
              </a:rPr>
              <a:t>lediglich</a:t>
            </a:r>
            <a:r>
              <a:rPr lang="en-US" sz="1200" dirty="0" smtClean="0">
                <a:solidFill>
                  <a:srgbClr val="000000"/>
                </a:solidFill>
              </a:rPr>
              <a:t> </a:t>
            </a:r>
            <a:r>
              <a:rPr lang="en-US" sz="1200" dirty="0" err="1" smtClean="0">
                <a:solidFill>
                  <a:srgbClr val="000000"/>
                </a:solidFill>
              </a:rPr>
              <a:t>für</a:t>
            </a:r>
            <a:r>
              <a:rPr lang="en-US" sz="1200" dirty="0" smtClean="0">
                <a:solidFill>
                  <a:srgbClr val="000000"/>
                </a:solidFill>
              </a:rPr>
              <a:t> </a:t>
            </a:r>
            <a:r>
              <a:rPr lang="en-US" sz="1200" dirty="0" err="1" smtClean="0">
                <a:solidFill>
                  <a:srgbClr val="000000"/>
                </a:solidFill>
              </a:rPr>
              <a:t>Produkte</a:t>
            </a:r>
            <a:r>
              <a:rPr lang="en-US" sz="1200" dirty="0" smtClean="0">
                <a:solidFill>
                  <a:srgbClr val="000000"/>
                </a:solidFill>
              </a:rPr>
              <a:t> und </a:t>
            </a:r>
            <a:r>
              <a:rPr lang="en-US" sz="1200" dirty="0" err="1" smtClean="0">
                <a:solidFill>
                  <a:srgbClr val="000000"/>
                </a:solidFill>
              </a:rPr>
              <a:t>Dienstleistungen</a:t>
            </a:r>
            <a:r>
              <a:rPr lang="en-US" sz="1200" dirty="0" smtClean="0">
                <a:solidFill>
                  <a:srgbClr val="000000"/>
                </a:solidFill>
              </a:rPr>
              <a:t> </a:t>
            </a:r>
            <a:r>
              <a:rPr lang="en-US" sz="1200" dirty="0" err="1" smtClean="0">
                <a:solidFill>
                  <a:srgbClr val="000000"/>
                </a:solidFill>
              </a:rPr>
              <a:t>nach</a:t>
            </a:r>
            <a:r>
              <a:rPr lang="en-US" sz="1200" dirty="0" smtClean="0">
                <a:solidFill>
                  <a:srgbClr val="000000"/>
                </a:solidFill>
              </a:rPr>
              <a:t> der </a:t>
            </a:r>
            <a:r>
              <a:rPr lang="en-US" sz="1200" dirty="0" err="1" smtClean="0">
                <a:solidFill>
                  <a:srgbClr val="000000"/>
                </a:solidFill>
              </a:rPr>
              <a:t>Maßgabe</a:t>
            </a:r>
            <a:r>
              <a:rPr lang="en-US" sz="1200" dirty="0" smtClean="0">
                <a:solidFill>
                  <a:srgbClr val="000000"/>
                </a:solidFill>
              </a:rPr>
              <a:t> </a:t>
            </a:r>
            <a:r>
              <a:rPr lang="en-US" sz="1200" dirty="0" err="1" smtClean="0">
                <a:solidFill>
                  <a:srgbClr val="000000"/>
                </a:solidFill>
              </a:rPr>
              <a:t>ein</a:t>
            </a:r>
            <a:r>
              <a:rPr lang="en-US" sz="1200" dirty="0" smtClean="0">
                <a:solidFill>
                  <a:srgbClr val="000000"/>
                </a:solidFill>
              </a:rPr>
              <a:t>, die in der </a:t>
            </a:r>
            <a:r>
              <a:rPr lang="en-US" sz="1200" dirty="0" err="1" smtClean="0">
                <a:solidFill>
                  <a:srgbClr val="000000"/>
                </a:solidFill>
              </a:rPr>
              <a:t>Vereinbarung</a:t>
            </a:r>
            <a:r>
              <a:rPr lang="en-US" sz="1200" dirty="0" smtClean="0">
                <a:solidFill>
                  <a:srgbClr val="000000"/>
                </a:solidFill>
              </a:rPr>
              <a:t> </a:t>
            </a:r>
            <a:r>
              <a:rPr lang="en-US" sz="1200" dirty="0" err="1" smtClean="0">
                <a:solidFill>
                  <a:srgbClr val="000000"/>
                </a:solidFill>
              </a:rPr>
              <a:t>über</a:t>
            </a:r>
            <a:r>
              <a:rPr lang="en-US" sz="1200" dirty="0" smtClean="0">
                <a:solidFill>
                  <a:srgbClr val="000000"/>
                </a:solidFill>
              </a:rPr>
              <a:t> die </a:t>
            </a:r>
            <a:r>
              <a:rPr lang="en-US" sz="1200" dirty="0" err="1" smtClean="0">
                <a:solidFill>
                  <a:srgbClr val="000000"/>
                </a:solidFill>
              </a:rPr>
              <a:t>jeweiligen</a:t>
            </a:r>
            <a:r>
              <a:rPr lang="en-US" sz="1200" dirty="0" smtClean="0">
                <a:solidFill>
                  <a:srgbClr val="000000"/>
                </a:solidFill>
              </a:rPr>
              <a:t> </a:t>
            </a:r>
            <a:r>
              <a:rPr lang="en-US" sz="1200" dirty="0" err="1" smtClean="0">
                <a:solidFill>
                  <a:srgbClr val="000000"/>
                </a:solidFill>
              </a:rPr>
              <a:t>Produkte</a:t>
            </a:r>
            <a:r>
              <a:rPr lang="en-US" sz="1200" dirty="0" smtClean="0">
                <a:solidFill>
                  <a:srgbClr val="000000"/>
                </a:solidFill>
              </a:rPr>
              <a:t> und </a:t>
            </a:r>
            <a:r>
              <a:rPr lang="en-US" sz="1200" dirty="0" err="1" smtClean="0">
                <a:solidFill>
                  <a:srgbClr val="000000"/>
                </a:solidFill>
              </a:rPr>
              <a:t>Dienstleistungen</a:t>
            </a:r>
            <a:r>
              <a:rPr lang="en-US" sz="1200" dirty="0" smtClean="0">
                <a:solidFill>
                  <a:srgbClr val="000000"/>
                </a:solidFill>
              </a:rPr>
              <a:t> </a:t>
            </a:r>
            <a:r>
              <a:rPr lang="en-US" sz="1200" dirty="0" err="1" smtClean="0">
                <a:solidFill>
                  <a:srgbClr val="000000"/>
                </a:solidFill>
              </a:rPr>
              <a:t>ausdrücklich</a:t>
            </a:r>
            <a:r>
              <a:rPr lang="en-US" sz="1200" dirty="0" smtClean="0">
                <a:solidFill>
                  <a:srgbClr val="000000"/>
                </a:solidFill>
              </a:rPr>
              <a:t> </a:t>
            </a:r>
            <a:r>
              <a:rPr lang="en-US" sz="1200" dirty="0" err="1" smtClean="0">
                <a:solidFill>
                  <a:srgbClr val="000000"/>
                </a:solidFill>
              </a:rPr>
              <a:t>geregelt</a:t>
            </a:r>
            <a:r>
              <a:rPr lang="en-US" sz="1200" dirty="0" smtClean="0">
                <a:solidFill>
                  <a:srgbClr val="000000"/>
                </a:solidFill>
              </a:rPr>
              <a:t> </a:t>
            </a:r>
            <a:r>
              <a:rPr lang="en-US" sz="1200" dirty="0" err="1" smtClean="0">
                <a:solidFill>
                  <a:srgbClr val="000000"/>
                </a:solidFill>
              </a:rPr>
              <a:t>ist</a:t>
            </a:r>
            <a:r>
              <a:rPr lang="en-US" sz="1200" dirty="0" smtClean="0">
                <a:solidFill>
                  <a:srgbClr val="000000"/>
                </a:solidFill>
              </a:rPr>
              <a:t>. </a:t>
            </a:r>
            <a:r>
              <a:rPr lang="en-US" sz="1200" dirty="0" err="1" smtClean="0">
                <a:solidFill>
                  <a:srgbClr val="000000"/>
                </a:solidFill>
              </a:rPr>
              <a:t>Keine</a:t>
            </a:r>
            <a:r>
              <a:rPr lang="en-US" sz="1200" dirty="0" smtClean="0">
                <a:solidFill>
                  <a:srgbClr val="000000"/>
                </a:solidFill>
              </a:rPr>
              <a:t> der </a:t>
            </a:r>
            <a:r>
              <a:rPr lang="en-US" sz="1200" dirty="0" err="1" smtClean="0">
                <a:solidFill>
                  <a:srgbClr val="000000"/>
                </a:solidFill>
              </a:rPr>
              <a:t>hierin</a:t>
            </a:r>
            <a:r>
              <a:rPr lang="en-US" sz="1200" dirty="0" smtClean="0">
                <a:solidFill>
                  <a:srgbClr val="000000"/>
                </a:solidFill>
              </a:rPr>
              <a:t> </a:t>
            </a:r>
            <a:r>
              <a:rPr lang="en-US" sz="1200" dirty="0" err="1" smtClean="0">
                <a:solidFill>
                  <a:srgbClr val="000000"/>
                </a:solidFill>
              </a:rPr>
              <a:t>enthaltenen</a:t>
            </a:r>
            <a:r>
              <a:rPr lang="en-US" sz="1200" dirty="0" smtClean="0">
                <a:solidFill>
                  <a:srgbClr val="000000"/>
                </a:solidFill>
              </a:rPr>
              <a:t> </a:t>
            </a:r>
            <a:r>
              <a:rPr lang="en-US" sz="1200" dirty="0" err="1" smtClean="0">
                <a:solidFill>
                  <a:srgbClr val="000000"/>
                </a:solidFill>
              </a:rPr>
              <a:t>Informationen</a:t>
            </a:r>
            <a:r>
              <a:rPr lang="en-US" sz="1200" dirty="0" smtClean="0">
                <a:solidFill>
                  <a:srgbClr val="000000"/>
                </a:solidFill>
              </a:rPr>
              <a:t> </a:t>
            </a:r>
            <a:r>
              <a:rPr lang="en-US" sz="1200" dirty="0" err="1" smtClean="0">
                <a:solidFill>
                  <a:srgbClr val="000000"/>
                </a:solidFill>
              </a:rPr>
              <a:t>ist</a:t>
            </a:r>
            <a:r>
              <a:rPr lang="en-US" sz="1200" dirty="0" smtClean="0">
                <a:solidFill>
                  <a:srgbClr val="000000"/>
                </a:solidFill>
              </a:rPr>
              <a:t> </a:t>
            </a:r>
            <a:r>
              <a:rPr lang="en-US" sz="1200" dirty="0" err="1" smtClean="0">
                <a:solidFill>
                  <a:srgbClr val="000000"/>
                </a:solidFill>
              </a:rPr>
              <a:t>als</a:t>
            </a:r>
            <a:r>
              <a:rPr lang="en-US" sz="1200" dirty="0" smtClean="0">
                <a:solidFill>
                  <a:srgbClr val="000000"/>
                </a:solidFill>
              </a:rPr>
              <a:t> </a:t>
            </a:r>
            <a:r>
              <a:rPr lang="en-US" sz="1200" dirty="0" err="1" smtClean="0">
                <a:solidFill>
                  <a:srgbClr val="000000"/>
                </a:solidFill>
              </a:rPr>
              <a:t>zusätzliche</a:t>
            </a:r>
            <a:r>
              <a:rPr lang="en-US" sz="1200" dirty="0" smtClean="0">
                <a:solidFill>
                  <a:srgbClr val="000000"/>
                </a:solidFill>
              </a:rPr>
              <a:t> </a:t>
            </a:r>
            <a:r>
              <a:rPr lang="en-US" sz="1200" dirty="0" err="1" smtClean="0">
                <a:solidFill>
                  <a:srgbClr val="000000"/>
                </a:solidFill>
              </a:rPr>
              <a:t>Garantie</a:t>
            </a:r>
            <a:r>
              <a:rPr lang="en-US" sz="1200" dirty="0" smtClean="0">
                <a:solidFill>
                  <a:srgbClr val="000000"/>
                </a:solidFill>
              </a:rPr>
              <a:t> </a:t>
            </a:r>
            <a:r>
              <a:rPr lang="en-US" sz="1200" dirty="0" err="1" smtClean="0">
                <a:solidFill>
                  <a:srgbClr val="000000"/>
                </a:solidFill>
              </a:rPr>
              <a:t>zu</a:t>
            </a:r>
            <a:r>
              <a:rPr lang="en-US" sz="1200" dirty="0" smtClean="0">
                <a:solidFill>
                  <a:srgbClr val="000000"/>
                </a:solidFill>
              </a:rPr>
              <a:t> </a:t>
            </a:r>
            <a:r>
              <a:rPr lang="en-US" sz="1200" dirty="0" err="1" smtClean="0">
                <a:solidFill>
                  <a:srgbClr val="000000"/>
                </a:solidFill>
              </a:rPr>
              <a:t>interpretieren</a:t>
            </a:r>
            <a:r>
              <a:rPr lang="en-US" sz="1200" dirty="0" smtClean="0">
                <a:solidFill>
                  <a:srgbClr val="000000"/>
                </a:solidFill>
              </a:rPr>
              <a:t>. 	</a:t>
            </a:r>
          </a:p>
          <a:p>
            <a:pPr>
              <a:spcBef>
                <a:spcPts val="1200"/>
              </a:spcBef>
            </a:pPr>
            <a:r>
              <a:rPr lang="en-US" sz="1200" dirty="0" err="1" smtClean="0">
                <a:solidFill>
                  <a:srgbClr val="000000"/>
                </a:solidFill>
              </a:rPr>
              <a:t>Insbesondere</a:t>
            </a:r>
            <a:r>
              <a:rPr lang="en-US" sz="1200" dirty="0" smtClean="0">
                <a:solidFill>
                  <a:srgbClr val="000000"/>
                </a:solidFill>
              </a:rPr>
              <a:t> </a:t>
            </a:r>
            <a:r>
              <a:rPr lang="en-US" sz="1200" dirty="0" err="1" smtClean="0">
                <a:solidFill>
                  <a:srgbClr val="000000"/>
                </a:solidFill>
              </a:rPr>
              <a:t>sind</a:t>
            </a:r>
            <a:r>
              <a:rPr lang="en-US" sz="1200" dirty="0" smtClean="0">
                <a:solidFill>
                  <a:srgbClr val="000000"/>
                </a:solidFill>
              </a:rPr>
              <a:t> die SAP AG </a:t>
            </a:r>
            <a:r>
              <a:rPr lang="en-US" sz="1200" dirty="0" err="1" smtClean="0">
                <a:solidFill>
                  <a:srgbClr val="000000"/>
                </a:solidFill>
              </a:rPr>
              <a:t>oder</a:t>
            </a:r>
            <a:r>
              <a:rPr lang="en-US" sz="1200" dirty="0" smtClean="0">
                <a:solidFill>
                  <a:srgbClr val="000000"/>
                </a:solidFill>
              </a:rPr>
              <a:t> </a:t>
            </a:r>
            <a:r>
              <a:rPr lang="en-US" sz="1200" dirty="0" err="1" smtClean="0">
                <a:solidFill>
                  <a:srgbClr val="000000"/>
                </a:solidFill>
              </a:rPr>
              <a:t>ihre</a:t>
            </a:r>
            <a:r>
              <a:rPr lang="en-US" sz="1200" dirty="0" smtClean="0">
                <a:solidFill>
                  <a:srgbClr val="000000"/>
                </a:solidFill>
              </a:rPr>
              <a:t> </a:t>
            </a:r>
            <a:r>
              <a:rPr lang="en-US" sz="1200" dirty="0" err="1" smtClean="0">
                <a:solidFill>
                  <a:srgbClr val="000000"/>
                </a:solidFill>
              </a:rPr>
              <a:t>Konzernunternehmen</a:t>
            </a:r>
            <a:r>
              <a:rPr lang="en-US" sz="1200" dirty="0" smtClean="0">
                <a:solidFill>
                  <a:srgbClr val="000000"/>
                </a:solidFill>
              </a:rPr>
              <a:t> in </a:t>
            </a:r>
            <a:r>
              <a:rPr lang="en-US" sz="1200" dirty="0" err="1" smtClean="0">
                <a:solidFill>
                  <a:srgbClr val="000000"/>
                </a:solidFill>
              </a:rPr>
              <a:t>keiner</a:t>
            </a:r>
            <a:r>
              <a:rPr lang="en-US" sz="1200" dirty="0" smtClean="0">
                <a:solidFill>
                  <a:srgbClr val="000000"/>
                </a:solidFill>
              </a:rPr>
              <a:t> Weise </a:t>
            </a:r>
            <a:r>
              <a:rPr lang="en-US" sz="1200" dirty="0" err="1" smtClean="0">
                <a:solidFill>
                  <a:srgbClr val="000000"/>
                </a:solidFill>
              </a:rPr>
              <a:t>verpflichtet</a:t>
            </a:r>
            <a:r>
              <a:rPr lang="en-US" sz="1200" dirty="0" smtClean="0">
                <a:solidFill>
                  <a:srgbClr val="000000"/>
                </a:solidFill>
              </a:rPr>
              <a:t>, in </a:t>
            </a:r>
            <a:r>
              <a:rPr lang="en-US" sz="1200" dirty="0" err="1" smtClean="0">
                <a:solidFill>
                  <a:srgbClr val="000000"/>
                </a:solidFill>
              </a:rPr>
              <a:t>dieser</a:t>
            </a:r>
            <a:r>
              <a:rPr lang="en-US" sz="1200" dirty="0" smtClean="0">
                <a:solidFill>
                  <a:srgbClr val="000000"/>
                </a:solidFill>
              </a:rPr>
              <a:t> </a:t>
            </a:r>
            <a:r>
              <a:rPr lang="en-US" sz="1200" dirty="0" err="1" smtClean="0">
                <a:solidFill>
                  <a:srgbClr val="000000"/>
                </a:solidFill>
              </a:rPr>
              <a:t>Publikation</a:t>
            </a:r>
            <a:r>
              <a:rPr lang="en-US" sz="1200" dirty="0" smtClean="0">
                <a:solidFill>
                  <a:srgbClr val="000000"/>
                </a:solidFill>
              </a:rPr>
              <a:t> </a:t>
            </a:r>
            <a:r>
              <a:rPr lang="en-US" sz="1200" dirty="0" err="1" smtClean="0">
                <a:solidFill>
                  <a:srgbClr val="000000"/>
                </a:solidFill>
              </a:rPr>
              <a:t>oder</a:t>
            </a:r>
            <a:r>
              <a:rPr lang="en-US" sz="1200" dirty="0" smtClean="0">
                <a:solidFill>
                  <a:srgbClr val="000000"/>
                </a:solidFill>
              </a:rPr>
              <a:t> </a:t>
            </a:r>
            <a:r>
              <a:rPr lang="en-US" sz="1200" dirty="0" err="1" smtClean="0">
                <a:solidFill>
                  <a:srgbClr val="000000"/>
                </a:solidFill>
              </a:rPr>
              <a:t>einer</a:t>
            </a:r>
            <a:r>
              <a:rPr lang="en-US" sz="1200" dirty="0" smtClean="0">
                <a:solidFill>
                  <a:srgbClr val="000000"/>
                </a:solidFill>
              </a:rPr>
              <a:t> </a:t>
            </a:r>
            <a:r>
              <a:rPr lang="en-US" sz="1200" dirty="0" err="1" smtClean="0">
                <a:solidFill>
                  <a:srgbClr val="000000"/>
                </a:solidFill>
              </a:rPr>
              <a:t>zugehörigen</a:t>
            </a:r>
            <a:r>
              <a:rPr lang="en-US" sz="1200" dirty="0" smtClean="0">
                <a:solidFill>
                  <a:srgbClr val="000000"/>
                </a:solidFill>
              </a:rPr>
              <a:t> </a:t>
            </a:r>
            <a:r>
              <a:rPr lang="en-US" sz="1200" dirty="0" err="1" smtClean="0">
                <a:solidFill>
                  <a:srgbClr val="000000"/>
                </a:solidFill>
              </a:rPr>
              <a:t>Präsentation</a:t>
            </a:r>
            <a:r>
              <a:rPr lang="en-US" sz="1200" dirty="0" smtClean="0">
                <a:solidFill>
                  <a:srgbClr val="000000"/>
                </a:solidFill>
              </a:rPr>
              <a:t> </a:t>
            </a:r>
            <a:r>
              <a:rPr lang="en-US" sz="1200" dirty="0" err="1" smtClean="0">
                <a:solidFill>
                  <a:srgbClr val="000000"/>
                </a:solidFill>
              </a:rPr>
              <a:t>dargestellte</a:t>
            </a:r>
            <a:r>
              <a:rPr lang="en-US" sz="1200" dirty="0" smtClean="0">
                <a:solidFill>
                  <a:srgbClr val="000000"/>
                </a:solidFill>
              </a:rPr>
              <a:t> </a:t>
            </a:r>
            <a:r>
              <a:rPr lang="en-US" sz="1200" dirty="0" err="1" smtClean="0">
                <a:solidFill>
                  <a:srgbClr val="000000"/>
                </a:solidFill>
              </a:rPr>
              <a:t>Geschäftsabläufe</a:t>
            </a:r>
            <a:r>
              <a:rPr lang="en-US" sz="1200" dirty="0" smtClean="0">
                <a:solidFill>
                  <a:srgbClr val="000000"/>
                </a:solidFill>
              </a:rPr>
              <a:t> </a:t>
            </a:r>
            <a:r>
              <a:rPr lang="en-US" sz="1200" dirty="0" err="1" smtClean="0">
                <a:solidFill>
                  <a:srgbClr val="000000"/>
                </a:solidFill>
              </a:rPr>
              <a:t>zu</a:t>
            </a:r>
            <a:r>
              <a:rPr lang="en-US" sz="1200" dirty="0" smtClean="0">
                <a:solidFill>
                  <a:srgbClr val="000000"/>
                </a:solidFill>
              </a:rPr>
              <a:t> </a:t>
            </a:r>
            <a:r>
              <a:rPr lang="en-US" sz="1200" dirty="0" err="1" smtClean="0">
                <a:solidFill>
                  <a:srgbClr val="000000"/>
                </a:solidFill>
              </a:rPr>
              <a:t>verfolgen</a:t>
            </a:r>
            <a:r>
              <a:rPr lang="en-US" sz="1200" dirty="0" smtClean="0">
                <a:solidFill>
                  <a:srgbClr val="000000"/>
                </a:solidFill>
              </a:rPr>
              <a:t> </a:t>
            </a:r>
            <a:r>
              <a:rPr lang="en-US" sz="1200" dirty="0" err="1" smtClean="0">
                <a:solidFill>
                  <a:srgbClr val="000000"/>
                </a:solidFill>
              </a:rPr>
              <a:t>oder</a:t>
            </a:r>
            <a:r>
              <a:rPr lang="en-US" sz="1200" dirty="0" smtClean="0">
                <a:solidFill>
                  <a:srgbClr val="000000"/>
                </a:solidFill>
              </a:rPr>
              <a:t> </a:t>
            </a:r>
            <a:r>
              <a:rPr lang="en-US" sz="1200" dirty="0" err="1" smtClean="0">
                <a:solidFill>
                  <a:srgbClr val="000000"/>
                </a:solidFill>
              </a:rPr>
              <a:t>hierin</a:t>
            </a:r>
            <a:r>
              <a:rPr lang="en-US" sz="1200" dirty="0" smtClean="0">
                <a:solidFill>
                  <a:srgbClr val="000000"/>
                </a:solidFill>
              </a:rPr>
              <a:t> </a:t>
            </a:r>
            <a:r>
              <a:rPr lang="en-US" sz="1200" dirty="0" err="1" smtClean="0">
                <a:solidFill>
                  <a:srgbClr val="000000"/>
                </a:solidFill>
              </a:rPr>
              <a:t>wiedergegebene</a:t>
            </a:r>
            <a:r>
              <a:rPr lang="en-US" sz="1200" dirty="0" smtClean="0">
                <a:solidFill>
                  <a:srgbClr val="000000"/>
                </a:solidFill>
              </a:rPr>
              <a:t> </a:t>
            </a:r>
            <a:r>
              <a:rPr lang="en-US" sz="1200" dirty="0" err="1" smtClean="0">
                <a:solidFill>
                  <a:srgbClr val="000000"/>
                </a:solidFill>
              </a:rPr>
              <a:t>Funktionen</a:t>
            </a:r>
            <a:r>
              <a:rPr lang="en-US" sz="1200" dirty="0" smtClean="0">
                <a:solidFill>
                  <a:srgbClr val="000000"/>
                </a:solidFill>
              </a:rPr>
              <a:t> </a:t>
            </a:r>
            <a:r>
              <a:rPr lang="en-US" sz="1200" dirty="0" err="1" smtClean="0">
                <a:solidFill>
                  <a:srgbClr val="000000"/>
                </a:solidFill>
              </a:rPr>
              <a:t>zu</a:t>
            </a:r>
            <a:r>
              <a:rPr lang="en-US" sz="1200" dirty="0" smtClean="0">
                <a:solidFill>
                  <a:srgbClr val="000000"/>
                </a:solidFill>
              </a:rPr>
              <a:t> </a:t>
            </a:r>
            <a:r>
              <a:rPr lang="en-US" sz="1200" dirty="0" err="1" smtClean="0">
                <a:solidFill>
                  <a:srgbClr val="000000"/>
                </a:solidFill>
              </a:rPr>
              <a:t>entwickeln</a:t>
            </a:r>
            <a:r>
              <a:rPr lang="en-US" sz="1200" dirty="0" smtClean="0">
                <a:solidFill>
                  <a:srgbClr val="000000"/>
                </a:solidFill>
              </a:rPr>
              <a:t> </a:t>
            </a:r>
            <a:r>
              <a:rPr lang="en-US" sz="1200" dirty="0" err="1" smtClean="0">
                <a:solidFill>
                  <a:srgbClr val="000000"/>
                </a:solidFill>
              </a:rPr>
              <a:t>oder</a:t>
            </a:r>
            <a:r>
              <a:rPr lang="en-US" sz="1200" dirty="0" smtClean="0">
                <a:solidFill>
                  <a:srgbClr val="000000"/>
                </a:solidFill>
              </a:rPr>
              <a:t> </a:t>
            </a:r>
            <a:r>
              <a:rPr lang="en-US" sz="1200" dirty="0" err="1" smtClean="0">
                <a:solidFill>
                  <a:srgbClr val="000000"/>
                </a:solidFill>
              </a:rPr>
              <a:t>zu</a:t>
            </a:r>
            <a:r>
              <a:rPr lang="en-US" sz="1200" dirty="0" smtClean="0">
                <a:solidFill>
                  <a:srgbClr val="000000"/>
                </a:solidFill>
              </a:rPr>
              <a:t> </a:t>
            </a:r>
            <a:r>
              <a:rPr lang="en-US" sz="1200" dirty="0" err="1" smtClean="0">
                <a:solidFill>
                  <a:srgbClr val="000000"/>
                </a:solidFill>
              </a:rPr>
              <a:t>veröffentlichen</a:t>
            </a:r>
            <a:r>
              <a:rPr lang="en-US" sz="1200" dirty="0" smtClean="0">
                <a:solidFill>
                  <a:srgbClr val="000000"/>
                </a:solidFill>
              </a:rPr>
              <a:t>. </a:t>
            </a:r>
            <a:r>
              <a:rPr lang="en-US" sz="1200" dirty="0" err="1" smtClean="0">
                <a:solidFill>
                  <a:srgbClr val="000000"/>
                </a:solidFill>
              </a:rPr>
              <a:t>Diese</a:t>
            </a:r>
            <a:r>
              <a:rPr lang="en-US" sz="1200" dirty="0" smtClean="0">
                <a:solidFill>
                  <a:srgbClr val="000000"/>
                </a:solidFill>
              </a:rPr>
              <a:t> </a:t>
            </a:r>
            <a:r>
              <a:rPr lang="en-US" sz="1200" dirty="0" err="1" smtClean="0">
                <a:solidFill>
                  <a:srgbClr val="000000"/>
                </a:solidFill>
              </a:rPr>
              <a:t>Publikation</a:t>
            </a:r>
            <a:r>
              <a:rPr lang="en-US" sz="1200" dirty="0" smtClean="0">
                <a:solidFill>
                  <a:srgbClr val="000000"/>
                </a:solidFill>
              </a:rPr>
              <a:t> </a:t>
            </a:r>
            <a:r>
              <a:rPr lang="en-US" sz="1200" dirty="0" err="1" smtClean="0">
                <a:solidFill>
                  <a:srgbClr val="000000"/>
                </a:solidFill>
              </a:rPr>
              <a:t>oder</a:t>
            </a:r>
            <a:r>
              <a:rPr lang="en-US" sz="1200" dirty="0" smtClean="0">
                <a:solidFill>
                  <a:srgbClr val="000000"/>
                </a:solidFill>
              </a:rPr>
              <a:t> </a:t>
            </a:r>
            <a:r>
              <a:rPr lang="en-US" sz="1200" dirty="0" err="1" smtClean="0">
                <a:solidFill>
                  <a:srgbClr val="000000"/>
                </a:solidFill>
              </a:rPr>
              <a:t>eine</a:t>
            </a:r>
            <a:r>
              <a:rPr lang="en-US" sz="1200" dirty="0" smtClean="0">
                <a:solidFill>
                  <a:srgbClr val="000000"/>
                </a:solidFill>
              </a:rPr>
              <a:t> </a:t>
            </a:r>
            <a:r>
              <a:rPr lang="en-US" sz="1200" dirty="0" err="1" smtClean="0">
                <a:solidFill>
                  <a:srgbClr val="000000"/>
                </a:solidFill>
              </a:rPr>
              <a:t>zugehörige</a:t>
            </a:r>
            <a:r>
              <a:rPr lang="en-US" sz="1200" dirty="0" smtClean="0">
                <a:solidFill>
                  <a:srgbClr val="000000"/>
                </a:solidFill>
              </a:rPr>
              <a:t> </a:t>
            </a:r>
            <a:r>
              <a:rPr lang="en-US" sz="1200" dirty="0" err="1" smtClean="0">
                <a:solidFill>
                  <a:srgbClr val="000000"/>
                </a:solidFill>
              </a:rPr>
              <a:t>Präsentation</a:t>
            </a:r>
            <a:r>
              <a:rPr lang="en-US" sz="1200" dirty="0" smtClean="0">
                <a:solidFill>
                  <a:srgbClr val="000000"/>
                </a:solidFill>
              </a:rPr>
              <a:t>, </a:t>
            </a:r>
            <a:br>
              <a:rPr lang="en-US" sz="1200" dirty="0" smtClean="0">
                <a:solidFill>
                  <a:srgbClr val="000000"/>
                </a:solidFill>
              </a:rPr>
            </a:br>
            <a:r>
              <a:rPr lang="en-US" sz="1200" dirty="0" smtClean="0">
                <a:solidFill>
                  <a:srgbClr val="000000"/>
                </a:solidFill>
              </a:rPr>
              <a:t>die </a:t>
            </a:r>
            <a:r>
              <a:rPr lang="en-US" sz="1200" dirty="0" err="1" smtClean="0">
                <a:solidFill>
                  <a:srgbClr val="000000"/>
                </a:solidFill>
              </a:rPr>
              <a:t>Strategie</a:t>
            </a:r>
            <a:r>
              <a:rPr lang="en-US" sz="1200" dirty="0" smtClean="0">
                <a:solidFill>
                  <a:srgbClr val="000000"/>
                </a:solidFill>
              </a:rPr>
              <a:t> und </a:t>
            </a:r>
            <a:r>
              <a:rPr lang="en-US" sz="1200" dirty="0" err="1" smtClean="0">
                <a:solidFill>
                  <a:srgbClr val="000000"/>
                </a:solidFill>
              </a:rPr>
              <a:t>etwaige</a:t>
            </a:r>
            <a:r>
              <a:rPr lang="en-US" sz="1200" dirty="0" smtClean="0">
                <a:solidFill>
                  <a:srgbClr val="000000"/>
                </a:solidFill>
              </a:rPr>
              <a:t> </a:t>
            </a:r>
            <a:r>
              <a:rPr lang="en-US" sz="1200" dirty="0" err="1" smtClean="0">
                <a:solidFill>
                  <a:srgbClr val="000000"/>
                </a:solidFill>
              </a:rPr>
              <a:t>künftige</a:t>
            </a:r>
            <a:r>
              <a:rPr lang="en-US" sz="1200" dirty="0" smtClean="0">
                <a:solidFill>
                  <a:srgbClr val="000000"/>
                </a:solidFill>
              </a:rPr>
              <a:t> </a:t>
            </a:r>
            <a:r>
              <a:rPr lang="en-US" sz="1200" dirty="0" err="1" smtClean="0">
                <a:solidFill>
                  <a:srgbClr val="000000"/>
                </a:solidFill>
              </a:rPr>
              <a:t>Entwicklungen</a:t>
            </a:r>
            <a:r>
              <a:rPr lang="en-US" sz="1200" dirty="0" smtClean="0">
                <a:solidFill>
                  <a:srgbClr val="000000"/>
                </a:solidFill>
              </a:rPr>
              <a:t>, </a:t>
            </a:r>
            <a:r>
              <a:rPr lang="en-US" sz="1200" dirty="0" err="1" smtClean="0">
                <a:solidFill>
                  <a:srgbClr val="000000"/>
                </a:solidFill>
              </a:rPr>
              <a:t>Produkte</a:t>
            </a:r>
            <a:r>
              <a:rPr lang="en-US" sz="1200" dirty="0" smtClean="0">
                <a:solidFill>
                  <a:srgbClr val="000000"/>
                </a:solidFill>
              </a:rPr>
              <a:t> und/</a:t>
            </a:r>
            <a:r>
              <a:rPr lang="en-US" sz="1200" dirty="0" err="1" smtClean="0">
                <a:solidFill>
                  <a:srgbClr val="000000"/>
                </a:solidFill>
              </a:rPr>
              <a:t>oder</a:t>
            </a:r>
            <a:r>
              <a:rPr lang="en-US" sz="1200" dirty="0" smtClean="0">
                <a:solidFill>
                  <a:srgbClr val="000000"/>
                </a:solidFill>
              </a:rPr>
              <a:t> </a:t>
            </a:r>
            <a:r>
              <a:rPr lang="en-US" sz="1200" dirty="0" err="1" smtClean="0">
                <a:solidFill>
                  <a:srgbClr val="000000"/>
                </a:solidFill>
              </a:rPr>
              <a:t>Plattformen</a:t>
            </a:r>
            <a:r>
              <a:rPr lang="en-US" sz="1200" dirty="0" smtClean="0">
                <a:solidFill>
                  <a:srgbClr val="000000"/>
                </a:solidFill>
              </a:rPr>
              <a:t> der SAP AG </a:t>
            </a:r>
            <a:r>
              <a:rPr lang="en-US" sz="1200" dirty="0" err="1" smtClean="0">
                <a:solidFill>
                  <a:srgbClr val="000000"/>
                </a:solidFill>
              </a:rPr>
              <a:t>oder</a:t>
            </a:r>
            <a:r>
              <a:rPr lang="en-US" sz="1200" dirty="0" smtClean="0">
                <a:solidFill>
                  <a:srgbClr val="000000"/>
                </a:solidFill>
              </a:rPr>
              <a:t> </a:t>
            </a:r>
            <a:r>
              <a:rPr lang="en-US" sz="1200" dirty="0" err="1" smtClean="0">
                <a:solidFill>
                  <a:srgbClr val="000000"/>
                </a:solidFill>
              </a:rPr>
              <a:t>ihrer</a:t>
            </a:r>
            <a:r>
              <a:rPr lang="en-US" sz="1200" dirty="0" smtClean="0">
                <a:solidFill>
                  <a:srgbClr val="000000"/>
                </a:solidFill>
              </a:rPr>
              <a:t> </a:t>
            </a:r>
            <a:r>
              <a:rPr lang="en-US" sz="1200" dirty="0" err="1" smtClean="0">
                <a:solidFill>
                  <a:srgbClr val="000000"/>
                </a:solidFill>
              </a:rPr>
              <a:t>Konzernunternehmen</a:t>
            </a:r>
            <a:r>
              <a:rPr lang="en-US" sz="1200" dirty="0" smtClean="0">
                <a:solidFill>
                  <a:srgbClr val="000000"/>
                </a:solidFill>
              </a:rPr>
              <a:t> </a:t>
            </a:r>
            <a:r>
              <a:rPr lang="en-US" sz="1200" dirty="0" err="1" smtClean="0">
                <a:solidFill>
                  <a:srgbClr val="000000"/>
                </a:solidFill>
              </a:rPr>
              <a:t>können</a:t>
            </a:r>
            <a:r>
              <a:rPr lang="en-US" sz="1200" dirty="0" smtClean="0">
                <a:solidFill>
                  <a:srgbClr val="000000"/>
                </a:solidFill>
              </a:rPr>
              <a:t> von der SAP AG </a:t>
            </a:r>
            <a:r>
              <a:rPr lang="en-US" sz="1200" dirty="0" err="1" smtClean="0">
                <a:solidFill>
                  <a:srgbClr val="000000"/>
                </a:solidFill>
              </a:rPr>
              <a:t>oder</a:t>
            </a:r>
            <a:r>
              <a:rPr lang="en-US" sz="1200" dirty="0" smtClean="0">
                <a:solidFill>
                  <a:srgbClr val="000000"/>
                </a:solidFill>
              </a:rPr>
              <a:t> </a:t>
            </a:r>
            <a:r>
              <a:rPr lang="en-US" sz="1200" dirty="0" err="1" smtClean="0">
                <a:solidFill>
                  <a:srgbClr val="000000"/>
                </a:solidFill>
              </a:rPr>
              <a:t>ihren</a:t>
            </a:r>
            <a:r>
              <a:rPr lang="en-US" sz="1200" dirty="0" smtClean="0">
                <a:solidFill>
                  <a:srgbClr val="000000"/>
                </a:solidFill>
              </a:rPr>
              <a:t> </a:t>
            </a:r>
            <a:r>
              <a:rPr lang="en-US" sz="1200" dirty="0" err="1" smtClean="0">
                <a:solidFill>
                  <a:srgbClr val="000000"/>
                </a:solidFill>
              </a:rPr>
              <a:t>Konzernunternehmen</a:t>
            </a:r>
            <a:r>
              <a:rPr lang="en-US" sz="1200" dirty="0" smtClean="0">
                <a:solidFill>
                  <a:srgbClr val="000000"/>
                </a:solidFill>
              </a:rPr>
              <a:t> </a:t>
            </a:r>
            <a:r>
              <a:rPr lang="en-US" sz="1200" dirty="0" err="1" smtClean="0">
                <a:solidFill>
                  <a:srgbClr val="000000"/>
                </a:solidFill>
              </a:rPr>
              <a:t>jederzeit</a:t>
            </a:r>
            <a:r>
              <a:rPr lang="en-US" sz="1200" dirty="0" smtClean="0">
                <a:solidFill>
                  <a:srgbClr val="000000"/>
                </a:solidFill>
              </a:rPr>
              <a:t> und </a:t>
            </a:r>
            <a:r>
              <a:rPr lang="en-US" sz="1200" dirty="0" err="1" smtClean="0">
                <a:solidFill>
                  <a:srgbClr val="000000"/>
                </a:solidFill>
              </a:rPr>
              <a:t>ohne</a:t>
            </a:r>
            <a:r>
              <a:rPr lang="en-US" sz="1200" dirty="0" smtClean="0">
                <a:solidFill>
                  <a:srgbClr val="000000"/>
                </a:solidFill>
              </a:rPr>
              <a:t> </a:t>
            </a:r>
            <a:r>
              <a:rPr lang="en-US" sz="1200" dirty="0" err="1" smtClean="0">
                <a:solidFill>
                  <a:srgbClr val="000000"/>
                </a:solidFill>
              </a:rPr>
              <a:t>Angabe</a:t>
            </a:r>
            <a:r>
              <a:rPr lang="en-US" sz="1200" dirty="0" smtClean="0">
                <a:solidFill>
                  <a:srgbClr val="000000"/>
                </a:solidFill>
              </a:rPr>
              <a:t> von </a:t>
            </a:r>
            <a:r>
              <a:rPr lang="en-US" sz="1200" dirty="0" err="1" smtClean="0">
                <a:solidFill>
                  <a:srgbClr val="000000"/>
                </a:solidFill>
              </a:rPr>
              <a:t>Gründen</a:t>
            </a:r>
            <a:r>
              <a:rPr lang="en-US" sz="1200" dirty="0" smtClean="0">
                <a:solidFill>
                  <a:srgbClr val="000000"/>
                </a:solidFill>
              </a:rPr>
              <a:t> </a:t>
            </a:r>
            <a:r>
              <a:rPr lang="en-US" sz="1200" dirty="0" err="1" smtClean="0">
                <a:solidFill>
                  <a:srgbClr val="000000"/>
                </a:solidFill>
              </a:rPr>
              <a:t>unangekündigt</a:t>
            </a:r>
            <a:r>
              <a:rPr lang="en-US" sz="1200" dirty="0" smtClean="0">
                <a:solidFill>
                  <a:srgbClr val="000000"/>
                </a:solidFill>
              </a:rPr>
              <a:t> </a:t>
            </a:r>
            <a:r>
              <a:rPr lang="en-US" sz="1200" dirty="0" err="1" smtClean="0">
                <a:solidFill>
                  <a:srgbClr val="000000"/>
                </a:solidFill>
              </a:rPr>
              <a:t>geändert</a:t>
            </a:r>
            <a:r>
              <a:rPr lang="en-US" sz="1200" dirty="0" smtClean="0">
                <a:solidFill>
                  <a:srgbClr val="000000"/>
                </a:solidFill>
              </a:rPr>
              <a:t> </a:t>
            </a:r>
            <a:r>
              <a:rPr lang="en-US" sz="1200" dirty="0" err="1" smtClean="0">
                <a:solidFill>
                  <a:srgbClr val="000000"/>
                </a:solidFill>
              </a:rPr>
              <a:t>werden</a:t>
            </a:r>
            <a:r>
              <a:rPr lang="en-US" sz="1200" dirty="0" smtClean="0">
                <a:solidFill>
                  <a:srgbClr val="000000"/>
                </a:solidFill>
              </a:rPr>
              <a:t>. </a:t>
            </a:r>
            <a:br>
              <a:rPr lang="en-US" sz="1200" dirty="0" smtClean="0">
                <a:solidFill>
                  <a:srgbClr val="000000"/>
                </a:solidFill>
              </a:rPr>
            </a:br>
            <a:r>
              <a:rPr lang="en-US" sz="1200" dirty="0" smtClean="0">
                <a:solidFill>
                  <a:srgbClr val="000000"/>
                </a:solidFill>
              </a:rPr>
              <a:t>Die in </a:t>
            </a:r>
            <a:r>
              <a:rPr lang="en-US" sz="1200" dirty="0" err="1" smtClean="0">
                <a:solidFill>
                  <a:srgbClr val="000000"/>
                </a:solidFill>
              </a:rPr>
              <a:t>dieser</a:t>
            </a:r>
            <a:r>
              <a:rPr lang="en-US" sz="1200" dirty="0" smtClean="0">
                <a:solidFill>
                  <a:srgbClr val="000000"/>
                </a:solidFill>
              </a:rPr>
              <a:t> </a:t>
            </a:r>
            <a:r>
              <a:rPr lang="en-US" sz="1200" dirty="0" err="1" smtClean="0">
                <a:solidFill>
                  <a:srgbClr val="000000"/>
                </a:solidFill>
              </a:rPr>
              <a:t>Publikation</a:t>
            </a:r>
            <a:r>
              <a:rPr lang="en-US" sz="1200" dirty="0" smtClean="0">
                <a:solidFill>
                  <a:srgbClr val="000000"/>
                </a:solidFill>
              </a:rPr>
              <a:t> </a:t>
            </a:r>
            <a:r>
              <a:rPr lang="en-US" sz="1200" dirty="0" err="1" smtClean="0">
                <a:solidFill>
                  <a:srgbClr val="000000"/>
                </a:solidFill>
              </a:rPr>
              <a:t>enthaltenen</a:t>
            </a:r>
            <a:r>
              <a:rPr lang="en-US" sz="1200" dirty="0" smtClean="0">
                <a:solidFill>
                  <a:srgbClr val="000000"/>
                </a:solidFill>
              </a:rPr>
              <a:t> </a:t>
            </a:r>
            <a:r>
              <a:rPr lang="en-US" sz="1200" dirty="0" err="1" smtClean="0">
                <a:solidFill>
                  <a:srgbClr val="000000"/>
                </a:solidFill>
              </a:rPr>
              <a:t>Informationen</a:t>
            </a:r>
            <a:r>
              <a:rPr lang="en-US" sz="1200" dirty="0" smtClean="0">
                <a:solidFill>
                  <a:srgbClr val="000000"/>
                </a:solidFill>
              </a:rPr>
              <a:t> </a:t>
            </a:r>
            <a:r>
              <a:rPr lang="en-US" sz="1200" dirty="0" err="1" smtClean="0">
                <a:solidFill>
                  <a:srgbClr val="000000"/>
                </a:solidFill>
              </a:rPr>
              <a:t>stellen</a:t>
            </a:r>
            <a:r>
              <a:rPr lang="en-US" sz="1200" dirty="0" smtClean="0">
                <a:solidFill>
                  <a:srgbClr val="000000"/>
                </a:solidFill>
              </a:rPr>
              <a:t> </a:t>
            </a:r>
            <a:r>
              <a:rPr lang="en-US" sz="1200" dirty="0" err="1" smtClean="0">
                <a:solidFill>
                  <a:srgbClr val="000000"/>
                </a:solidFill>
              </a:rPr>
              <a:t>keine</a:t>
            </a:r>
            <a:r>
              <a:rPr lang="en-US" sz="1200" dirty="0" smtClean="0">
                <a:solidFill>
                  <a:srgbClr val="000000"/>
                </a:solidFill>
              </a:rPr>
              <a:t> </a:t>
            </a:r>
            <a:r>
              <a:rPr lang="en-US" sz="1200" dirty="0" err="1" smtClean="0">
                <a:solidFill>
                  <a:srgbClr val="000000"/>
                </a:solidFill>
              </a:rPr>
              <a:t>Zusage</a:t>
            </a:r>
            <a:r>
              <a:rPr lang="en-US" sz="1200" dirty="0" smtClean="0">
                <a:solidFill>
                  <a:srgbClr val="000000"/>
                </a:solidFill>
              </a:rPr>
              <a:t>, </a:t>
            </a:r>
            <a:r>
              <a:rPr lang="en-US" sz="1200" dirty="0" err="1" smtClean="0">
                <a:solidFill>
                  <a:srgbClr val="000000"/>
                </a:solidFill>
              </a:rPr>
              <a:t>kein</a:t>
            </a:r>
            <a:r>
              <a:rPr lang="en-US" sz="1200" dirty="0" smtClean="0">
                <a:solidFill>
                  <a:srgbClr val="000000"/>
                </a:solidFill>
              </a:rPr>
              <a:t> </a:t>
            </a:r>
            <a:r>
              <a:rPr lang="en-US" sz="1200" dirty="0" err="1" smtClean="0">
                <a:solidFill>
                  <a:srgbClr val="000000"/>
                </a:solidFill>
              </a:rPr>
              <a:t>Versprechen</a:t>
            </a:r>
            <a:r>
              <a:rPr lang="en-US" sz="1200" dirty="0" smtClean="0">
                <a:solidFill>
                  <a:srgbClr val="000000"/>
                </a:solidFill>
              </a:rPr>
              <a:t> und </a:t>
            </a:r>
            <a:r>
              <a:rPr lang="en-US" sz="1200" dirty="0" err="1" smtClean="0">
                <a:solidFill>
                  <a:srgbClr val="000000"/>
                </a:solidFill>
              </a:rPr>
              <a:t>keine</a:t>
            </a:r>
            <a:r>
              <a:rPr lang="en-US" sz="1200" dirty="0" smtClean="0">
                <a:solidFill>
                  <a:srgbClr val="000000"/>
                </a:solidFill>
              </a:rPr>
              <a:t> </a:t>
            </a:r>
            <a:r>
              <a:rPr lang="en-US" sz="1200" dirty="0" err="1" smtClean="0">
                <a:solidFill>
                  <a:srgbClr val="000000"/>
                </a:solidFill>
              </a:rPr>
              <a:t>rechtliche</a:t>
            </a:r>
            <a:r>
              <a:rPr lang="en-US" sz="1200" dirty="0" smtClean="0">
                <a:solidFill>
                  <a:srgbClr val="000000"/>
                </a:solidFill>
              </a:rPr>
              <a:t> </a:t>
            </a:r>
            <a:r>
              <a:rPr lang="en-US" sz="1200" dirty="0" err="1" smtClean="0">
                <a:solidFill>
                  <a:srgbClr val="000000"/>
                </a:solidFill>
              </a:rPr>
              <a:t>Verpflichtung</a:t>
            </a:r>
            <a:r>
              <a:rPr lang="en-US" sz="1200" dirty="0" smtClean="0">
                <a:solidFill>
                  <a:srgbClr val="000000"/>
                </a:solidFill>
              </a:rPr>
              <a:t> </a:t>
            </a:r>
            <a:r>
              <a:rPr lang="en-US" sz="1200" dirty="0" err="1" smtClean="0">
                <a:solidFill>
                  <a:srgbClr val="000000"/>
                </a:solidFill>
              </a:rPr>
              <a:t>zur</a:t>
            </a:r>
            <a:r>
              <a:rPr lang="en-US" sz="1200" dirty="0" smtClean="0">
                <a:solidFill>
                  <a:srgbClr val="000000"/>
                </a:solidFill>
              </a:rPr>
              <a:t> </a:t>
            </a:r>
            <a:r>
              <a:rPr lang="en-US" sz="1200" dirty="0" err="1" smtClean="0">
                <a:solidFill>
                  <a:srgbClr val="000000"/>
                </a:solidFill>
              </a:rPr>
              <a:t>Lieferung</a:t>
            </a:r>
            <a:r>
              <a:rPr lang="en-US" sz="1200" dirty="0" smtClean="0">
                <a:solidFill>
                  <a:srgbClr val="000000"/>
                </a:solidFill>
              </a:rPr>
              <a:t> von Material, Code </a:t>
            </a:r>
            <a:r>
              <a:rPr lang="en-US" sz="1200" dirty="0" err="1" smtClean="0">
                <a:solidFill>
                  <a:srgbClr val="000000"/>
                </a:solidFill>
              </a:rPr>
              <a:t>oder</a:t>
            </a:r>
            <a:r>
              <a:rPr lang="en-US" sz="1200" dirty="0" smtClean="0">
                <a:solidFill>
                  <a:srgbClr val="000000"/>
                </a:solidFill>
              </a:rPr>
              <a:t> </a:t>
            </a:r>
            <a:r>
              <a:rPr lang="en-US" sz="1200" dirty="0" err="1" smtClean="0">
                <a:solidFill>
                  <a:srgbClr val="000000"/>
                </a:solidFill>
              </a:rPr>
              <a:t>Funktionen</a:t>
            </a:r>
            <a:r>
              <a:rPr lang="en-US" sz="1200" dirty="0" smtClean="0">
                <a:solidFill>
                  <a:srgbClr val="000000"/>
                </a:solidFill>
              </a:rPr>
              <a:t> </a:t>
            </a:r>
            <a:r>
              <a:rPr lang="en-US" sz="1200" dirty="0" err="1" smtClean="0">
                <a:solidFill>
                  <a:srgbClr val="000000"/>
                </a:solidFill>
              </a:rPr>
              <a:t>dar</a:t>
            </a:r>
            <a:r>
              <a:rPr lang="en-US" sz="1200" dirty="0" smtClean="0">
                <a:solidFill>
                  <a:srgbClr val="000000"/>
                </a:solidFill>
              </a:rPr>
              <a:t>. </a:t>
            </a:r>
            <a:r>
              <a:rPr lang="en-US" sz="1200" dirty="0" err="1" smtClean="0">
                <a:solidFill>
                  <a:srgbClr val="000000"/>
                </a:solidFill>
              </a:rPr>
              <a:t>Sämtliche</a:t>
            </a:r>
            <a:r>
              <a:rPr lang="en-US" sz="1200" dirty="0" smtClean="0">
                <a:solidFill>
                  <a:srgbClr val="000000"/>
                </a:solidFill>
              </a:rPr>
              <a:t> </a:t>
            </a:r>
            <a:r>
              <a:rPr lang="en-US" sz="1200" dirty="0" err="1" smtClean="0">
                <a:solidFill>
                  <a:srgbClr val="000000"/>
                </a:solidFill>
              </a:rPr>
              <a:t>vorausschauenden</a:t>
            </a:r>
            <a:r>
              <a:rPr lang="en-US" sz="1200" dirty="0" smtClean="0">
                <a:solidFill>
                  <a:srgbClr val="000000"/>
                </a:solidFill>
              </a:rPr>
              <a:t> </a:t>
            </a:r>
            <a:r>
              <a:rPr lang="en-US" sz="1200" dirty="0" err="1" smtClean="0">
                <a:solidFill>
                  <a:srgbClr val="000000"/>
                </a:solidFill>
              </a:rPr>
              <a:t>Aussagen</a:t>
            </a:r>
            <a:r>
              <a:rPr lang="en-US" sz="1200" dirty="0" smtClean="0">
                <a:solidFill>
                  <a:srgbClr val="000000"/>
                </a:solidFill>
              </a:rPr>
              <a:t> </a:t>
            </a:r>
            <a:r>
              <a:rPr lang="en-US" sz="1200" dirty="0" err="1" smtClean="0">
                <a:solidFill>
                  <a:srgbClr val="000000"/>
                </a:solidFill>
              </a:rPr>
              <a:t>unterliegen</a:t>
            </a:r>
            <a:r>
              <a:rPr lang="en-US" sz="1200" dirty="0" smtClean="0">
                <a:solidFill>
                  <a:srgbClr val="000000"/>
                </a:solidFill>
              </a:rPr>
              <a:t> </a:t>
            </a:r>
            <a:r>
              <a:rPr lang="en-US" sz="1200" dirty="0" err="1" smtClean="0">
                <a:solidFill>
                  <a:srgbClr val="000000"/>
                </a:solidFill>
              </a:rPr>
              <a:t>unterschiedlichen</a:t>
            </a:r>
            <a:r>
              <a:rPr lang="en-US" sz="1200" dirty="0" smtClean="0">
                <a:solidFill>
                  <a:srgbClr val="000000"/>
                </a:solidFill>
              </a:rPr>
              <a:t> </a:t>
            </a:r>
            <a:r>
              <a:rPr lang="en-US" sz="1200" dirty="0" err="1" smtClean="0">
                <a:solidFill>
                  <a:srgbClr val="000000"/>
                </a:solidFill>
              </a:rPr>
              <a:t>Risiken</a:t>
            </a:r>
            <a:r>
              <a:rPr lang="en-US" sz="1200" dirty="0" smtClean="0">
                <a:solidFill>
                  <a:srgbClr val="000000"/>
                </a:solidFill>
              </a:rPr>
              <a:t> und </a:t>
            </a:r>
            <a:r>
              <a:rPr lang="en-US" sz="1200" dirty="0" err="1" smtClean="0">
                <a:solidFill>
                  <a:srgbClr val="000000"/>
                </a:solidFill>
              </a:rPr>
              <a:t>Unsicherheiten</a:t>
            </a:r>
            <a:r>
              <a:rPr lang="en-US" sz="1200" dirty="0" smtClean="0">
                <a:solidFill>
                  <a:srgbClr val="000000"/>
                </a:solidFill>
              </a:rPr>
              <a:t>, </a:t>
            </a:r>
            <a:r>
              <a:rPr lang="en-US" sz="1200" dirty="0" err="1" smtClean="0">
                <a:solidFill>
                  <a:srgbClr val="000000"/>
                </a:solidFill>
              </a:rPr>
              <a:t>durch</a:t>
            </a:r>
            <a:r>
              <a:rPr lang="en-US" sz="1200" dirty="0" smtClean="0">
                <a:solidFill>
                  <a:srgbClr val="000000"/>
                </a:solidFill>
              </a:rPr>
              <a:t> die </a:t>
            </a:r>
            <a:r>
              <a:rPr lang="en-US" sz="1200" dirty="0" err="1" smtClean="0">
                <a:solidFill>
                  <a:srgbClr val="000000"/>
                </a:solidFill>
              </a:rPr>
              <a:t>die</a:t>
            </a:r>
            <a:r>
              <a:rPr lang="en-US" sz="1200" dirty="0" smtClean="0">
                <a:solidFill>
                  <a:srgbClr val="000000"/>
                </a:solidFill>
              </a:rPr>
              <a:t> </a:t>
            </a:r>
            <a:r>
              <a:rPr lang="en-US" sz="1200" dirty="0" err="1" smtClean="0">
                <a:solidFill>
                  <a:srgbClr val="000000"/>
                </a:solidFill>
              </a:rPr>
              <a:t>tatsächlichen</a:t>
            </a:r>
            <a:r>
              <a:rPr lang="en-US" sz="1200" dirty="0" smtClean="0">
                <a:solidFill>
                  <a:srgbClr val="000000"/>
                </a:solidFill>
              </a:rPr>
              <a:t> </a:t>
            </a:r>
            <a:r>
              <a:rPr lang="en-US" sz="1200" dirty="0" err="1" smtClean="0">
                <a:solidFill>
                  <a:srgbClr val="000000"/>
                </a:solidFill>
              </a:rPr>
              <a:t>Ergebnisse</a:t>
            </a:r>
            <a:r>
              <a:rPr lang="en-US" sz="1200" dirty="0" smtClean="0">
                <a:solidFill>
                  <a:srgbClr val="000000"/>
                </a:solidFill>
              </a:rPr>
              <a:t> von den </a:t>
            </a:r>
            <a:r>
              <a:rPr lang="en-US" sz="1200" dirty="0" err="1" smtClean="0">
                <a:solidFill>
                  <a:srgbClr val="000000"/>
                </a:solidFill>
              </a:rPr>
              <a:t>Erwartungen</a:t>
            </a:r>
            <a:r>
              <a:rPr lang="en-US" sz="1200" dirty="0" smtClean="0">
                <a:solidFill>
                  <a:srgbClr val="000000"/>
                </a:solidFill>
              </a:rPr>
              <a:t> </a:t>
            </a:r>
            <a:r>
              <a:rPr lang="en-US" sz="1200" dirty="0" err="1" smtClean="0">
                <a:solidFill>
                  <a:srgbClr val="000000"/>
                </a:solidFill>
              </a:rPr>
              <a:t>abweichen</a:t>
            </a:r>
            <a:r>
              <a:rPr lang="en-US" sz="1200" dirty="0" smtClean="0">
                <a:solidFill>
                  <a:srgbClr val="000000"/>
                </a:solidFill>
              </a:rPr>
              <a:t> </a:t>
            </a:r>
            <a:r>
              <a:rPr lang="en-US" sz="1200" dirty="0" err="1" smtClean="0">
                <a:solidFill>
                  <a:srgbClr val="000000"/>
                </a:solidFill>
              </a:rPr>
              <a:t>können</a:t>
            </a:r>
            <a:r>
              <a:rPr lang="en-US" sz="1200" dirty="0" smtClean="0">
                <a:solidFill>
                  <a:srgbClr val="000000"/>
                </a:solidFill>
              </a:rPr>
              <a:t>. Die </a:t>
            </a:r>
            <a:r>
              <a:rPr lang="en-US" sz="1200" dirty="0" err="1" smtClean="0">
                <a:solidFill>
                  <a:srgbClr val="000000"/>
                </a:solidFill>
              </a:rPr>
              <a:t>vorausschauenden</a:t>
            </a:r>
            <a:r>
              <a:rPr lang="en-US" sz="1200" dirty="0" smtClean="0">
                <a:solidFill>
                  <a:srgbClr val="000000"/>
                </a:solidFill>
              </a:rPr>
              <a:t> </a:t>
            </a:r>
            <a:r>
              <a:rPr lang="en-US" sz="1200" dirty="0" err="1" smtClean="0">
                <a:solidFill>
                  <a:srgbClr val="000000"/>
                </a:solidFill>
              </a:rPr>
              <a:t>Aussagen</a:t>
            </a:r>
            <a:r>
              <a:rPr lang="en-US" sz="1200" dirty="0" smtClean="0">
                <a:solidFill>
                  <a:srgbClr val="000000"/>
                </a:solidFill>
              </a:rPr>
              <a:t> </a:t>
            </a:r>
            <a:r>
              <a:rPr lang="en-US" sz="1200" dirty="0" err="1" smtClean="0">
                <a:solidFill>
                  <a:srgbClr val="000000"/>
                </a:solidFill>
              </a:rPr>
              <a:t>geben</a:t>
            </a:r>
            <a:r>
              <a:rPr lang="en-US" sz="1200" dirty="0" smtClean="0">
                <a:solidFill>
                  <a:srgbClr val="000000"/>
                </a:solidFill>
              </a:rPr>
              <a:t> die </a:t>
            </a:r>
            <a:r>
              <a:rPr lang="en-US" sz="1200" dirty="0" err="1" smtClean="0">
                <a:solidFill>
                  <a:srgbClr val="000000"/>
                </a:solidFill>
              </a:rPr>
              <a:t>Sicht</a:t>
            </a:r>
            <a:r>
              <a:rPr lang="en-US" sz="1200" dirty="0" smtClean="0">
                <a:solidFill>
                  <a:srgbClr val="000000"/>
                </a:solidFill>
              </a:rPr>
              <a:t> </a:t>
            </a:r>
            <a:r>
              <a:rPr lang="en-US" sz="1200" dirty="0" err="1" smtClean="0">
                <a:solidFill>
                  <a:srgbClr val="000000"/>
                </a:solidFill>
              </a:rPr>
              <a:t>zu</a:t>
            </a:r>
            <a:r>
              <a:rPr lang="en-US" sz="1200" dirty="0" smtClean="0">
                <a:solidFill>
                  <a:srgbClr val="000000"/>
                </a:solidFill>
              </a:rPr>
              <a:t> dem </a:t>
            </a:r>
            <a:r>
              <a:rPr lang="en-US" sz="1200" dirty="0" err="1" smtClean="0">
                <a:solidFill>
                  <a:srgbClr val="000000"/>
                </a:solidFill>
              </a:rPr>
              <a:t>Zeitpunkt</a:t>
            </a:r>
            <a:r>
              <a:rPr lang="en-US" sz="1200" dirty="0" smtClean="0">
                <a:solidFill>
                  <a:srgbClr val="000000"/>
                </a:solidFill>
              </a:rPr>
              <a:t> </a:t>
            </a:r>
            <a:r>
              <a:rPr lang="en-US" sz="1200" dirty="0" err="1" smtClean="0">
                <a:solidFill>
                  <a:srgbClr val="000000"/>
                </a:solidFill>
              </a:rPr>
              <a:t>wieder</a:t>
            </a:r>
            <a:r>
              <a:rPr lang="en-US" sz="1200" dirty="0" smtClean="0">
                <a:solidFill>
                  <a:srgbClr val="000000"/>
                </a:solidFill>
              </a:rPr>
              <a:t>, </a:t>
            </a:r>
            <a:r>
              <a:rPr lang="en-US" sz="1200" dirty="0" err="1" smtClean="0">
                <a:solidFill>
                  <a:srgbClr val="000000"/>
                </a:solidFill>
              </a:rPr>
              <a:t>zu</a:t>
            </a:r>
            <a:r>
              <a:rPr lang="en-US" sz="1200" dirty="0" smtClean="0">
                <a:solidFill>
                  <a:srgbClr val="000000"/>
                </a:solidFill>
              </a:rPr>
              <a:t> dem </a:t>
            </a:r>
            <a:r>
              <a:rPr lang="en-US" sz="1200" dirty="0" err="1" smtClean="0">
                <a:solidFill>
                  <a:srgbClr val="000000"/>
                </a:solidFill>
              </a:rPr>
              <a:t>sie</a:t>
            </a:r>
            <a:r>
              <a:rPr lang="en-US" sz="1200" dirty="0" smtClean="0">
                <a:solidFill>
                  <a:srgbClr val="000000"/>
                </a:solidFill>
              </a:rPr>
              <a:t> </a:t>
            </a:r>
            <a:r>
              <a:rPr lang="en-US" sz="1200" dirty="0" err="1" smtClean="0">
                <a:solidFill>
                  <a:srgbClr val="000000"/>
                </a:solidFill>
              </a:rPr>
              <a:t>getätigt</a:t>
            </a:r>
            <a:r>
              <a:rPr lang="en-US" sz="1200" dirty="0" smtClean="0">
                <a:solidFill>
                  <a:srgbClr val="000000"/>
                </a:solidFill>
              </a:rPr>
              <a:t> </a:t>
            </a:r>
            <a:r>
              <a:rPr lang="en-US" sz="1200" dirty="0" err="1" smtClean="0">
                <a:solidFill>
                  <a:srgbClr val="000000"/>
                </a:solidFill>
              </a:rPr>
              <a:t>wurden</a:t>
            </a:r>
            <a:r>
              <a:rPr lang="en-US" sz="1200" dirty="0" smtClean="0">
                <a:solidFill>
                  <a:srgbClr val="000000"/>
                </a:solidFill>
              </a:rPr>
              <a:t>. Dem </a:t>
            </a:r>
            <a:r>
              <a:rPr lang="en-US" sz="1200" dirty="0" err="1" smtClean="0">
                <a:solidFill>
                  <a:srgbClr val="000000"/>
                </a:solidFill>
              </a:rPr>
              <a:t>Leser</a:t>
            </a:r>
            <a:r>
              <a:rPr lang="en-US" sz="1200" dirty="0" smtClean="0">
                <a:solidFill>
                  <a:srgbClr val="000000"/>
                </a:solidFill>
              </a:rPr>
              <a:t> </a:t>
            </a:r>
            <a:r>
              <a:rPr lang="en-US" sz="1200" dirty="0" err="1" smtClean="0">
                <a:solidFill>
                  <a:srgbClr val="000000"/>
                </a:solidFill>
              </a:rPr>
              <a:t>wird</a:t>
            </a:r>
            <a:r>
              <a:rPr lang="en-US" sz="1200" dirty="0" smtClean="0">
                <a:solidFill>
                  <a:srgbClr val="000000"/>
                </a:solidFill>
              </a:rPr>
              <a:t> </a:t>
            </a:r>
            <a:r>
              <a:rPr lang="en-US" sz="1200" dirty="0" err="1" smtClean="0">
                <a:solidFill>
                  <a:srgbClr val="000000"/>
                </a:solidFill>
              </a:rPr>
              <a:t>empfohlen</a:t>
            </a:r>
            <a:r>
              <a:rPr lang="en-US" sz="1200" dirty="0" smtClean="0">
                <a:solidFill>
                  <a:srgbClr val="000000"/>
                </a:solidFill>
              </a:rPr>
              <a:t>, </a:t>
            </a:r>
            <a:r>
              <a:rPr lang="en-US" sz="1200" dirty="0" err="1" smtClean="0">
                <a:solidFill>
                  <a:srgbClr val="000000"/>
                </a:solidFill>
              </a:rPr>
              <a:t>diesen</a:t>
            </a:r>
            <a:r>
              <a:rPr lang="en-US" sz="1200" dirty="0" smtClean="0">
                <a:solidFill>
                  <a:srgbClr val="000000"/>
                </a:solidFill>
              </a:rPr>
              <a:t> </a:t>
            </a:r>
            <a:r>
              <a:rPr lang="en-US" sz="1200" dirty="0" err="1" smtClean="0">
                <a:solidFill>
                  <a:srgbClr val="000000"/>
                </a:solidFill>
              </a:rPr>
              <a:t>Aussagen</a:t>
            </a:r>
            <a:r>
              <a:rPr lang="en-US" sz="1200" dirty="0" smtClean="0">
                <a:solidFill>
                  <a:srgbClr val="000000"/>
                </a:solidFill>
              </a:rPr>
              <a:t> </a:t>
            </a:r>
            <a:r>
              <a:rPr lang="en-US" sz="1200" dirty="0" err="1" smtClean="0">
                <a:solidFill>
                  <a:srgbClr val="000000"/>
                </a:solidFill>
              </a:rPr>
              <a:t>kein</a:t>
            </a:r>
            <a:r>
              <a:rPr lang="en-US" sz="1200" dirty="0" smtClean="0">
                <a:solidFill>
                  <a:srgbClr val="000000"/>
                </a:solidFill>
              </a:rPr>
              <a:t> </a:t>
            </a:r>
            <a:r>
              <a:rPr lang="en-US" sz="1200" dirty="0" err="1" smtClean="0">
                <a:solidFill>
                  <a:srgbClr val="000000"/>
                </a:solidFill>
              </a:rPr>
              <a:t>übertriebenes</a:t>
            </a:r>
            <a:r>
              <a:rPr lang="en-US" sz="1200" dirty="0" smtClean="0">
                <a:solidFill>
                  <a:srgbClr val="000000"/>
                </a:solidFill>
              </a:rPr>
              <a:t> </a:t>
            </a:r>
            <a:r>
              <a:rPr lang="en-US" sz="1200" dirty="0" err="1" smtClean="0">
                <a:solidFill>
                  <a:srgbClr val="000000"/>
                </a:solidFill>
              </a:rPr>
              <a:t>Vertrauen</a:t>
            </a:r>
            <a:r>
              <a:rPr lang="en-US" sz="1200" dirty="0" smtClean="0">
                <a:solidFill>
                  <a:srgbClr val="000000"/>
                </a:solidFill>
              </a:rPr>
              <a:t> </a:t>
            </a:r>
            <a:r>
              <a:rPr lang="en-US" sz="1200" dirty="0" err="1" smtClean="0">
                <a:solidFill>
                  <a:srgbClr val="000000"/>
                </a:solidFill>
              </a:rPr>
              <a:t>zu</a:t>
            </a:r>
            <a:r>
              <a:rPr lang="en-US" sz="1200" dirty="0" smtClean="0">
                <a:solidFill>
                  <a:srgbClr val="000000"/>
                </a:solidFill>
              </a:rPr>
              <a:t> </a:t>
            </a:r>
            <a:r>
              <a:rPr lang="en-US" sz="1200" dirty="0" err="1" smtClean="0">
                <a:solidFill>
                  <a:srgbClr val="000000"/>
                </a:solidFill>
              </a:rPr>
              <a:t>schenken</a:t>
            </a:r>
            <a:r>
              <a:rPr lang="en-US" sz="1200" dirty="0" smtClean="0">
                <a:solidFill>
                  <a:srgbClr val="000000"/>
                </a:solidFill>
              </a:rPr>
              <a:t> und </a:t>
            </a:r>
            <a:r>
              <a:rPr lang="en-US" sz="1200" dirty="0" err="1" smtClean="0">
                <a:solidFill>
                  <a:srgbClr val="000000"/>
                </a:solidFill>
              </a:rPr>
              <a:t>sich</a:t>
            </a:r>
            <a:r>
              <a:rPr lang="en-US" sz="1200" dirty="0" smtClean="0">
                <a:solidFill>
                  <a:srgbClr val="000000"/>
                </a:solidFill>
              </a:rPr>
              <a:t> </a:t>
            </a:r>
            <a:r>
              <a:rPr lang="en-US" sz="1200" dirty="0" err="1" smtClean="0">
                <a:solidFill>
                  <a:srgbClr val="000000"/>
                </a:solidFill>
              </a:rPr>
              <a:t>bei</a:t>
            </a:r>
            <a:r>
              <a:rPr lang="en-US" sz="1200" dirty="0" smtClean="0">
                <a:solidFill>
                  <a:srgbClr val="000000"/>
                </a:solidFill>
              </a:rPr>
              <a:t> </a:t>
            </a:r>
            <a:r>
              <a:rPr lang="en-US" sz="1200" dirty="0" err="1" smtClean="0">
                <a:solidFill>
                  <a:srgbClr val="000000"/>
                </a:solidFill>
              </a:rPr>
              <a:t>Kaufentscheidungen</a:t>
            </a:r>
            <a:r>
              <a:rPr lang="en-US" sz="1200" dirty="0" smtClean="0">
                <a:solidFill>
                  <a:srgbClr val="000000"/>
                </a:solidFill>
              </a:rPr>
              <a:t> </a:t>
            </a:r>
            <a:r>
              <a:rPr lang="en-US" sz="1200" dirty="0" err="1" smtClean="0">
                <a:solidFill>
                  <a:srgbClr val="000000"/>
                </a:solidFill>
              </a:rPr>
              <a:t>nicht</a:t>
            </a:r>
            <a:r>
              <a:rPr lang="en-US" sz="1200" dirty="0" smtClean="0">
                <a:solidFill>
                  <a:srgbClr val="000000"/>
                </a:solidFill>
              </a:rPr>
              <a:t> auf </a:t>
            </a:r>
            <a:r>
              <a:rPr lang="en-US" sz="1200" dirty="0" err="1" smtClean="0">
                <a:solidFill>
                  <a:srgbClr val="000000"/>
                </a:solidFill>
              </a:rPr>
              <a:t>sie</a:t>
            </a:r>
            <a:r>
              <a:rPr lang="en-US" sz="1200" dirty="0" smtClean="0">
                <a:solidFill>
                  <a:srgbClr val="000000"/>
                </a:solidFill>
              </a:rPr>
              <a:t> </a:t>
            </a:r>
            <a:r>
              <a:rPr lang="en-US" sz="1200" dirty="0" err="1" smtClean="0">
                <a:solidFill>
                  <a:srgbClr val="000000"/>
                </a:solidFill>
              </a:rPr>
              <a:t>zu</a:t>
            </a:r>
            <a:r>
              <a:rPr lang="en-US" sz="1200" dirty="0" smtClean="0">
                <a:solidFill>
                  <a:srgbClr val="000000"/>
                </a:solidFill>
              </a:rPr>
              <a:t> </a:t>
            </a:r>
            <a:r>
              <a:rPr lang="en-US" sz="1200" dirty="0" err="1" smtClean="0">
                <a:solidFill>
                  <a:srgbClr val="000000"/>
                </a:solidFill>
              </a:rPr>
              <a:t>stützen</a:t>
            </a:r>
            <a:r>
              <a:rPr lang="en-US" sz="1200" dirty="0" smtClean="0">
                <a:solidFill>
                  <a:srgbClr val="000000"/>
                </a:solidFill>
              </a:rPr>
              <a:t>.</a:t>
            </a:r>
          </a:p>
        </p:txBody>
      </p:sp>
    </p:spTree>
    <p:extLst>
      <p:ext uri="{BB962C8B-B14F-4D97-AF65-F5344CB8AC3E}">
        <p14:creationId xmlns:p14="http://schemas.microsoft.com/office/powerpoint/2010/main" val="4197871058"/>
      </p:ext>
    </p:extLst>
  </p:cSld>
  <p:clrMapOvr>
    <a:masterClrMapping/>
  </p:clrMapOvr>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userDrawn="1">
  <p:cSld name="Why SAP">
    <p:spTree>
      <p:nvGrpSpPr>
        <p:cNvPr id="1" name=""/>
        <p:cNvGrpSpPr/>
        <p:nvPr/>
      </p:nvGrpSpPr>
      <p:grpSpPr>
        <a:xfrm>
          <a:off x="0" y="0"/>
          <a:ext cx="0" cy="0"/>
          <a:chOff x="0" y="0"/>
          <a:chExt cx="0" cy="0"/>
        </a:xfrm>
      </p:grpSpPr>
      <p:sp>
        <p:nvSpPr>
          <p:cNvPr id="2" name="Rectangle 1"/>
          <p:cNvSpPr/>
          <p:nvPr userDrawn="1"/>
        </p:nvSpPr>
        <p:spPr bwMode="white">
          <a:xfrm>
            <a:off x="432113" y="6537251"/>
            <a:ext cx="11330950" cy="324075"/>
          </a:xfrm>
          <a:prstGeom prst="rect">
            <a:avLst/>
          </a:prstGeom>
          <a:solidFill>
            <a:schemeClr val="tx1"/>
          </a:solidFill>
          <a:ln w="9525" algn="ctr">
            <a:noFill/>
            <a:miter lim="800000"/>
            <a:headEnd/>
            <a:tailEnd/>
          </a:ln>
        </p:spPr>
        <p:txBody>
          <a:bodyPr lIns="90000" tIns="72000" rIns="90000" bIns="72000" rtlCol="0" anchor="ctr"/>
          <a:lstStyle/>
          <a:p>
            <a:pPr algn="ctr" defTabSz="914400" fontAlgn="base">
              <a:spcBef>
                <a:spcPct val="50000"/>
              </a:spcBef>
              <a:spcAft>
                <a:spcPct val="0"/>
              </a:spcAft>
              <a:buClr>
                <a:srgbClr val="F0AB00"/>
              </a:buClr>
              <a:buSzPct val="80000"/>
            </a:pPr>
            <a:endParaRPr lang="en-US" sz="1600" kern="0" dirty="0" smtClean="0">
              <a:solidFill>
                <a:srgbClr val="000000"/>
              </a:solidFill>
              <a:ea typeface="Arial Unicode MS" pitchFamily="34" charset="-128"/>
              <a:cs typeface="Arial Unicode MS" pitchFamily="34" charset="-128"/>
            </a:endParaRPr>
          </a:p>
        </p:txBody>
      </p:sp>
      <p:sp>
        <p:nvSpPr>
          <p:cNvPr id="3" name="TextBox 2"/>
          <p:cNvSpPr txBox="1"/>
          <p:nvPr userDrawn="1"/>
        </p:nvSpPr>
        <p:spPr bwMode="black">
          <a:xfrm>
            <a:off x="432114" y="6637730"/>
            <a:ext cx="2983756" cy="123111"/>
          </a:xfrm>
          <a:prstGeom prst="rect">
            <a:avLst/>
          </a:prstGeom>
          <a:noFill/>
        </p:spPr>
        <p:txBody>
          <a:bodyPr wrap="none" lIns="72000" tIns="0" rIns="0" bIns="0" rtlCol="0">
            <a:spAutoFit/>
          </a:bodyPr>
          <a:lstStyle/>
          <a:p>
            <a:pPr marL="133200" indent="-133200" defTabSz="457200">
              <a:buClr>
                <a:srgbClr val="FFFFFF"/>
              </a:buClr>
              <a:buFont typeface="Arial" pitchFamily="34" charset="0"/>
              <a:buChar char="©"/>
            </a:pPr>
            <a:r>
              <a:rPr lang="en-US" sz="800" dirty="0" smtClean="0">
                <a:solidFill>
                  <a:srgbClr val="FFFFFF"/>
                </a:solidFill>
              </a:rPr>
              <a:t>2016 SAP SE or an SAP affiliate company. All rights reserved.</a:t>
            </a:r>
          </a:p>
        </p:txBody>
      </p:sp>
      <p:sp>
        <p:nvSpPr>
          <p:cNvPr id="4" name="TextBox 3"/>
          <p:cNvSpPr txBox="1"/>
          <p:nvPr userDrawn="1"/>
        </p:nvSpPr>
        <p:spPr bwMode="black">
          <a:xfrm>
            <a:off x="11566557" y="6637728"/>
            <a:ext cx="200943" cy="123111"/>
          </a:xfrm>
          <a:prstGeom prst="rect">
            <a:avLst/>
          </a:prstGeom>
          <a:noFill/>
        </p:spPr>
        <p:txBody>
          <a:bodyPr wrap="none" lIns="0" tIns="0" rIns="72000" bIns="0" rtlCol="0">
            <a:spAutoFit/>
          </a:bodyPr>
          <a:lstStyle/>
          <a:p>
            <a:pPr marL="93663" indent="-93663" algn="r" defTabSz="457200">
              <a:buClr>
                <a:srgbClr val="666666"/>
              </a:buClr>
              <a:buFont typeface="Arial" pitchFamily="34" charset="0"/>
              <a:buNone/>
            </a:pPr>
            <a:fld id="{0BDC132A-5C91-4078-9777-31DA19A62E0A}" type="slidenum">
              <a:rPr lang="en-US" sz="800" smtClean="0">
                <a:solidFill>
                  <a:srgbClr val="FFFFFF"/>
                </a:solidFill>
              </a:rPr>
              <a:pPr marL="93663" indent="-93663" algn="r" defTabSz="457200">
                <a:buClr>
                  <a:srgbClr val="666666"/>
                </a:buClr>
                <a:buFont typeface="Arial" pitchFamily="34" charset="0"/>
                <a:buNone/>
              </a:pPr>
              <a:t>‹#›</a:t>
            </a:fld>
            <a:endParaRPr lang="en-US" sz="800" dirty="0" smtClean="0">
              <a:solidFill>
                <a:srgbClr val="FFFFFF"/>
              </a:solidFill>
            </a:endParaRPr>
          </a:p>
        </p:txBody>
      </p:sp>
      <p:sp>
        <p:nvSpPr>
          <p:cNvPr id="5" name="Title Placeholder 1"/>
          <p:cNvSpPr>
            <a:spLocks noGrp="1"/>
          </p:cNvSpPr>
          <p:nvPr>
            <p:ph type="title"/>
          </p:nvPr>
        </p:nvSpPr>
        <p:spPr bwMode="gray">
          <a:xfrm>
            <a:off x="432113" y="388647"/>
            <a:ext cx="11330950" cy="756175"/>
          </a:xfrm>
          <a:prstGeom prst="rect">
            <a:avLst/>
          </a:prstGeom>
        </p:spPr>
        <p:txBody>
          <a:bodyPr vert="horz" lIns="0" tIns="0" rIns="0" bIns="0" rtlCol="0" anchor="ctr" anchorCtr="0">
            <a:noAutofit/>
          </a:bodyPr>
          <a:lstStyle/>
          <a:p>
            <a:r>
              <a:rPr lang="en-US" noProof="0" dirty="0" smtClean="0"/>
              <a:t>Insert page title</a:t>
            </a:r>
            <a:endParaRPr lang="en-US" noProof="0" dirty="0"/>
          </a:p>
        </p:txBody>
      </p:sp>
      <p:cxnSp>
        <p:nvCxnSpPr>
          <p:cNvPr id="6" name="Straight Connector 5"/>
          <p:cNvCxnSpPr/>
          <p:nvPr userDrawn="1"/>
        </p:nvCxnSpPr>
        <p:spPr>
          <a:xfrm>
            <a:off x="432112" y="1231485"/>
            <a:ext cx="1133135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graphicFrame>
        <p:nvGraphicFramePr>
          <p:cNvPr id="8" name="Table 7"/>
          <p:cNvGraphicFramePr>
            <a:graphicFrameLocks noGrp="1"/>
          </p:cNvGraphicFramePr>
          <p:nvPr userDrawn="1">
            <p:extLst>
              <p:ext uri="{D42A27DB-BD31-4B8C-83A1-F6EECF244321}">
                <p14:modId xmlns:p14="http://schemas.microsoft.com/office/powerpoint/2010/main" val="105201923"/>
              </p:ext>
            </p:extLst>
          </p:nvPr>
        </p:nvGraphicFramePr>
        <p:xfrm>
          <a:off x="398036" y="10"/>
          <a:ext cx="11333509" cy="453638"/>
        </p:xfrm>
        <a:graphic>
          <a:graphicData uri="http://schemas.openxmlformats.org/drawingml/2006/table">
            <a:tbl>
              <a:tblPr firstRow="1" bandRow="1">
                <a:tableStyleId>{2D5ABB26-0587-4C30-8999-92F81FD0307C}</a:tableStyleId>
              </a:tblPr>
              <a:tblGrid>
                <a:gridCol w="2281035"/>
                <a:gridCol w="557709"/>
                <a:gridCol w="2601123"/>
                <a:gridCol w="574189"/>
                <a:gridCol w="2327343"/>
                <a:gridCol w="537732"/>
                <a:gridCol w="2454378"/>
              </a:tblGrid>
              <a:tr h="98575">
                <a:tc>
                  <a:txBody>
                    <a:bodyPr/>
                    <a:lstStyle/>
                    <a:p>
                      <a:pPr algn="l" eaLnBrk="1"/>
                      <a:endParaRPr lang="en-US" sz="100" b="1" dirty="0"/>
                    </a:p>
                  </a:txBody>
                  <a:tcPr marL="121952" marR="0" marT="73169" marB="0">
                    <a:lnL>
                      <a:noFill/>
                    </a:lnL>
                    <a:lnR>
                      <a:noFill/>
                    </a:lnR>
                    <a:lnT w="762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bg2"/>
                    </a:solidFill>
                  </a:tcPr>
                </a:tc>
                <a:tc>
                  <a:txBody>
                    <a:bodyPr/>
                    <a:lstStyle/>
                    <a:p>
                      <a:pPr algn="l" eaLnBrk="1"/>
                      <a:endParaRPr lang="en-US" sz="100" b="1" dirty="0"/>
                    </a:p>
                  </a:txBody>
                  <a:tcPr marL="121952" marR="0" marT="73169" marB="0">
                    <a:lnL>
                      <a:noFill/>
                    </a:lnL>
                    <a:lnR>
                      <a:noFill/>
                    </a:lnR>
                    <a:lnT w="762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l" eaLnBrk="1"/>
                      <a:endParaRPr lang="en-US" sz="100" b="1" dirty="0"/>
                    </a:p>
                  </a:txBody>
                  <a:tcPr marL="121952" marR="0" marT="73169" marB="0">
                    <a:lnL>
                      <a:noFill/>
                    </a:lnL>
                    <a:lnR>
                      <a:noFill/>
                    </a:lnR>
                    <a:lnT w="762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bg2"/>
                    </a:solidFill>
                  </a:tcPr>
                </a:tc>
                <a:tc>
                  <a:txBody>
                    <a:bodyPr/>
                    <a:lstStyle/>
                    <a:p>
                      <a:pPr algn="l" eaLnBrk="1"/>
                      <a:endParaRPr lang="en-US" sz="100" b="1" dirty="0"/>
                    </a:p>
                  </a:txBody>
                  <a:tcPr marL="121952" marR="0" marT="73169" marB="0">
                    <a:lnL>
                      <a:noFill/>
                    </a:lnL>
                    <a:lnR>
                      <a:noFill/>
                    </a:lnR>
                    <a:lnT w="762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l" eaLnBrk="1"/>
                      <a:endParaRPr lang="en-US" sz="100" b="1" dirty="0"/>
                    </a:p>
                  </a:txBody>
                  <a:tcPr marL="121952" marR="0" marT="73169" marB="0">
                    <a:lnL>
                      <a:noFill/>
                    </a:lnL>
                    <a:lnR>
                      <a:noFill/>
                    </a:lnR>
                    <a:lnT w="762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accent1"/>
                    </a:solidFill>
                  </a:tcPr>
                </a:tc>
                <a:tc>
                  <a:txBody>
                    <a:bodyPr/>
                    <a:lstStyle/>
                    <a:p>
                      <a:pPr algn="l" eaLnBrk="1"/>
                      <a:endParaRPr lang="en-US" sz="100" b="1" dirty="0"/>
                    </a:p>
                  </a:txBody>
                  <a:tcPr marL="121952" marR="0" marT="73169" marB="0">
                    <a:lnL>
                      <a:noFill/>
                    </a:lnL>
                    <a:lnR>
                      <a:noFill/>
                    </a:lnR>
                    <a:lnT w="762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l" eaLnBrk="1"/>
                      <a:endParaRPr lang="en-US" sz="100" b="1" dirty="0"/>
                    </a:p>
                  </a:txBody>
                  <a:tcPr marL="121952" marR="0" marT="73169" marB="0">
                    <a:lnL>
                      <a:noFill/>
                    </a:lnL>
                    <a:lnR>
                      <a:noFill/>
                    </a:lnR>
                    <a:lnT w="762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bg2"/>
                    </a:solidFill>
                  </a:tcPr>
                </a:tc>
              </a:tr>
              <a:tr h="35506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smtClean="0">
                          <a:ln>
                            <a:noFill/>
                          </a:ln>
                          <a:solidFill>
                            <a:schemeClr val="bg1">
                              <a:lumMod val="65000"/>
                            </a:schemeClr>
                          </a:solidFill>
                          <a:effectLst/>
                          <a:uLnTx/>
                          <a:uFillTx/>
                          <a:latin typeface="+mn-lt"/>
                          <a:ea typeface="+mn-ea"/>
                          <a:cs typeface="+mn-cs"/>
                        </a:rPr>
                        <a:t>Our Understanding</a:t>
                      </a:r>
                    </a:p>
                  </a:txBody>
                  <a:tcPr marL="121952" marR="121952" marT="45731" marB="45731">
                    <a:lnT>
                      <a:noFill/>
                    </a:lnT>
                    <a:noFill/>
                  </a:tcPr>
                </a:tc>
                <a:tc>
                  <a:txBody>
                    <a:bodyPr/>
                    <a:lstStyle/>
                    <a:p>
                      <a:pPr algn="l" eaLnBrk="1"/>
                      <a:endParaRPr lang="en-US" sz="1600" b="0" dirty="0">
                        <a:solidFill>
                          <a:schemeClr val="bg1">
                            <a:lumMod val="65000"/>
                          </a:schemeClr>
                        </a:solidFill>
                      </a:endParaRPr>
                    </a:p>
                  </a:txBody>
                  <a:tcPr marL="121952" marR="121952" marT="45731" marB="45731">
                    <a:lnT>
                      <a:noFill/>
                    </a:lnT>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smtClean="0">
                          <a:ln>
                            <a:noFill/>
                          </a:ln>
                          <a:solidFill>
                            <a:schemeClr val="bg1">
                              <a:lumMod val="65000"/>
                            </a:schemeClr>
                          </a:solidFill>
                          <a:effectLst/>
                          <a:uLnTx/>
                          <a:uFillTx/>
                          <a:latin typeface="+mn-lt"/>
                          <a:ea typeface="+mn-ea"/>
                          <a:cs typeface="+mn-cs"/>
                        </a:rPr>
                        <a:t>SAP Solution</a:t>
                      </a:r>
                    </a:p>
                  </a:txBody>
                  <a:tcPr marL="121952" marR="121952" marT="45731" marB="45731">
                    <a:lnT>
                      <a:noFill/>
                    </a:lnT>
                    <a:noFill/>
                  </a:tcPr>
                </a:tc>
                <a:tc>
                  <a:txBody>
                    <a:bodyPr/>
                    <a:lstStyle/>
                    <a:p>
                      <a:pPr algn="l" eaLnBrk="1"/>
                      <a:endParaRPr lang="en-US" sz="100" b="0" dirty="0">
                        <a:solidFill>
                          <a:schemeClr val="bg1">
                            <a:lumMod val="65000"/>
                          </a:schemeClr>
                        </a:solidFill>
                      </a:endParaRPr>
                    </a:p>
                  </a:txBody>
                  <a:tcPr marL="121952" marR="121952" marT="45731" marB="45731">
                    <a:lnT>
                      <a:noFill/>
                    </a:lnT>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smtClean="0">
                          <a:ln>
                            <a:noFill/>
                          </a:ln>
                          <a:solidFill>
                            <a:schemeClr val="tx1"/>
                          </a:solidFill>
                          <a:effectLst/>
                          <a:uLnTx/>
                          <a:uFillTx/>
                          <a:latin typeface="+mn-lt"/>
                          <a:ea typeface="+mn-ea"/>
                          <a:cs typeface="+mn-cs"/>
                        </a:rPr>
                        <a:t>Demo &amp; References</a:t>
                      </a:r>
                    </a:p>
                  </a:txBody>
                  <a:tcPr marL="121952" marR="121952" marT="45731" marB="45731">
                    <a:lnT>
                      <a:noFill/>
                    </a:lnT>
                    <a:noFill/>
                  </a:tcPr>
                </a:tc>
                <a:tc>
                  <a:txBody>
                    <a:bodyPr/>
                    <a:lstStyle/>
                    <a:p>
                      <a:pPr algn="l" eaLnBrk="1"/>
                      <a:endParaRPr lang="en-US" sz="1600" b="0" dirty="0">
                        <a:solidFill>
                          <a:schemeClr val="bg1">
                            <a:lumMod val="65000"/>
                          </a:schemeClr>
                        </a:solidFill>
                      </a:endParaRPr>
                    </a:p>
                  </a:txBody>
                  <a:tcPr marL="121952" marR="121952" marT="45731" marB="45731">
                    <a:lnT>
                      <a:noFill/>
                    </a:lnT>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smtClean="0">
                          <a:ln>
                            <a:noFill/>
                          </a:ln>
                          <a:solidFill>
                            <a:schemeClr val="bg1">
                              <a:lumMod val="65000"/>
                            </a:schemeClr>
                          </a:solidFill>
                          <a:effectLst/>
                          <a:uLnTx/>
                          <a:uFillTx/>
                          <a:latin typeface="+mn-lt"/>
                          <a:ea typeface="+mn-ea"/>
                          <a:cs typeface="+mn-cs"/>
                        </a:rPr>
                        <a:t>Next Steps</a:t>
                      </a:r>
                      <a:endParaRPr lang="en-US" sz="1800" b="0" dirty="0">
                        <a:solidFill>
                          <a:schemeClr val="bg1">
                            <a:lumMod val="65000"/>
                          </a:schemeClr>
                        </a:solidFill>
                      </a:endParaRPr>
                    </a:p>
                  </a:txBody>
                  <a:tcPr marL="121952" marR="121952" marT="45731" marB="45731">
                    <a:lnT>
                      <a:noFill/>
                    </a:lnT>
                    <a:noFill/>
                  </a:tcPr>
                </a:tc>
              </a:tr>
            </a:tbl>
          </a:graphicData>
        </a:graphic>
      </p:graphicFrame>
    </p:spTree>
    <p:extLst>
      <p:ext uri="{BB962C8B-B14F-4D97-AF65-F5344CB8AC3E}">
        <p14:creationId xmlns:p14="http://schemas.microsoft.com/office/powerpoint/2010/main" val="367171788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ext">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1800000"/>
            <a:ext cx="11545200" cy="923330"/>
          </a:xfrm>
        </p:spPr>
        <p:txBody>
          <a:bodyPr anchor="t" anchorCtr="0">
            <a:noAutofit/>
          </a:bodyPr>
          <a:lstStyle>
            <a:lvl1pPr>
              <a:defRPr sz="6000">
                <a:solidFill>
                  <a:schemeClr val="tx1"/>
                </a:solidFill>
                <a:latin typeface="+mj-lt"/>
              </a:defRPr>
            </a:lvl1pPr>
          </a:lstStyle>
          <a:p>
            <a:r>
              <a:rPr lang="de-DE" dirty="0" smtClean="0"/>
              <a:t>Click </a:t>
            </a:r>
            <a:r>
              <a:rPr lang="de-DE" dirty="0" err="1" smtClean="0"/>
              <a:t>to</a:t>
            </a:r>
            <a:r>
              <a:rPr lang="de-DE" dirty="0" smtClean="0"/>
              <a:t> </a:t>
            </a:r>
            <a:r>
              <a:rPr lang="de-DE" dirty="0" err="1" smtClean="0"/>
              <a:t>insert</a:t>
            </a:r>
            <a:r>
              <a:rPr lang="de-DE" dirty="0" smtClean="0"/>
              <a:t> </a:t>
            </a:r>
            <a:r>
              <a:rPr lang="de-DE" dirty="0" err="1" smtClean="0"/>
              <a:t>text</a:t>
            </a:r>
            <a:endParaRPr lang="de-DE" dirty="0"/>
          </a:p>
        </p:txBody>
      </p:sp>
      <p:sp>
        <p:nvSpPr>
          <p:cNvPr id="6" name="Rectangle 5"/>
          <p:cNvSpPr/>
          <p:nvPr userDrawn="1"/>
        </p:nvSpPr>
        <p:spPr bwMode="gray">
          <a:xfrm>
            <a:off x="236223" y="1143000"/>
            <a:ext cx="11795760" cy="220980"/>
          </a:xfrm>
          <a:prstGeom prst="rect">
            <a:avLst/>
          </a:prstGeom>
          <a:solidFill>
            <a:schemeClr val="bg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2404583753"/>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38.xml"/><Relationship Id="rId18" Type="http://schemas.openxmlformats.org/officeDocument/2006/relationships/slideLayout" Target="../slideLayouts/slideLayout43.xml"/><Relationship Id="rId26" Type="http://schemas.openxmlformats.org/officeDocument/2006/relationships/slideLayout" Target="../slideLayouts/slideLayout51.xml"/><Relationship Id="rId39" Type="http://schemas.openxmlformats.org/officeDocument/2006/relationships/slideLayout" Target="../slideLayouts/slideLayout64.xml"/><Relationship Id="rId21" Type="http://schemas.openxmlformats.org/officeDocument/2006/relationships/slideLayout" Target="../slideLayouts/slideLayout46.xml"/><Relationship Id="rId34" Type="http://schemas.openxmlformats.org/officeDocument/2006/relationships/slideLayout" Target="../slideLayouts/slideLayout59.xml"/><Relationship Id="rId42" Type="http://schemas.openxmlformats.org/officeDocument/2006/relationships/slideLayout" Target="../slideLayouts/slideLayout67.xml"/><Relationship Id="rId47" Type="http://schemas.openxmlformats.org/officeDocument/2006/relationships/slideLayout" Target="../slideLayouts/slideLayout72.xml"/><Relationship Id="rId50" Type="http://schemas.openxmlformats.org/officeDocument/2006/relationships/slideLayout" Target="../slideLayouts/slideLayout75.xml"/><Relationship Id="rId55" Type="http://schemas.openxmlformats.org/officeDocument/2006/relationships/slideLayout" Target="../slideLayouts/slideLayout80.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17" Type="http://schemas.openxmlformats.org/officeDocument/2006/relationships/slideLayout" Target="../slideLayouts/slideLayout42.xml"/><Relationship Id="rId25" Type="http://schemas.openxmlformats.org/officeDocument/2006/relationships/slideLayout" Target="../slideLayouts/slideLayout50.xml"/><Relationship Id="rId33" Type="http://schemas.openxmlformats.org/officeDocument/2006/relationships/slideLayout" Target="../slideLayouts/slideLayout58.xml"/><Relationship Id="rId38" Type="http://schemas.openxmlformats.org/officeDocument/2006/relationships/slideLayout" Target="../slideLayouts/slideLayout63.xml"/><Relationship Id="rId46" Type="http://schemas.openxmlformats.org/officeDocument/2006/relationships/slideLayout" Target="../slideLayouts/slideLayout71.xml"/><Relationship Id="rId59" Type="http://schemas.openxmlformats.org/officeDocument/2006/relationships/slideLayout" Target="../slideLayouts/slideLayout84.xml"/><Relationship Id="rId2" Type="http://schemas.openxmlformats.org/officeDocument/2006/relationships/slideLayout" Target="../slideLayouts/slideLayout27.xml"/><Relationship Id="rId16" Type="http://schemas.openxmlformats.org/officeDocument/2006/relationships/slideLayout" Target="../slideLayouts/slideLayout41.xml"/><Relationship Id="rId20" Type="http://schemas.openxmlformats.org/officeDocument/2006/relationships/slideLayout" Target="../slideLayouts/slideLayout45.xml"/><Relationship Id="rId29" Type="http://schemas.openxmlformats.org/officeDocument/2006/relationships/slideLayout" Target="../slideLayouts/slideLayout54.xml"/><Relationship Id="rId41" Type="http://schemas.openxmlformats.org/officeDocument/2006/relationships/slideLayout" Target="../slideLayouts/slideLayout66.xml"/><Relationship Id="rId54" Type="http://schemas.openxmlformats.org/officeDocument/2006/relationships/slideLayout" Target="../slideLayouts/slideLayout79.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24" Type="http://schemas.openxmlformats.org/officeDocument/2006/relationships/slideLayout" Target="../slideLayouts/slideLayout49.xml"/><Relationship Id="rId32" Type="http://schemas.openxmlformats.org/officeDocument/2006/relationships/slideLayout" Target="../slideLayouts/slideLayout57.xml"/><Relationship Id="rId37" Type="http://schemas.openxmlformats.org/officeDocument/2006/relationships/slideLayout" Target="../slideLayouts/slideLayout62.xml"/><Relationship Id="rId40" Type="http://schemas.openxmlformats.org/officeDocument/2006/relationships/slideLayout" Target="../slideLayouts/slideLayout65.xml"/><Relationship Id="rId45" Type="http://schemas.openxmlformats.org/officeDocument/2006/relationships/slideLayout" Target="../slideLayouts/slideLayout70.xml"/><Relationship Id="rId53" Type="http://schemas.openxmlformats.org/officeDocument/2006/relationships/slideLayout" Target="../slideLayouts/slideLayout78.xml"/><Relationship Id="rId58" Type="http://schemas.openxmlformats.org/officeDocument/2006/relationships/slideLayout" Target="../slideLayouts/slideLayout83.xml"/><Relationship Id="rId5" Type="http://schemas.openxmlformats.org/officeDocument/2006/relationships/slideLayout" Target="../slideLayouts/slideLayout30.xml"/><Relationship Id="rId15" Type="http://schemas.openxmlformats.org/officeDocument/2006/relationships/slideLayout" Target="../slideLayouts/slideLayout40.xml"/><Relationship Id="rId23" Type="http://schemas.openxmlformats.org/officeDocument/2006/relationships/slideLayout" Target="../slideLayouts/slideLayout48.xml"/><Relationship Id="rId28" Type="http://schemas.openxmlformats.org/officeDocument/2006/relationships/slideLayout" Target="../slideLayouts/slideLayout53.xml"/><Relationship Id="rId36" Type="http://schemas.openxmlformats.org/officeDocument/2006/relationships/slideLayout" Target="../slideLayouts/slideLayout61.xml"/><Relationship Id="rId49" Type="http://schemas.openxmlformats.org/officeDocument/2006/relationships/slideLayout" Target="../slideLayouts/slideLayout74.xml"/><Relationship Id="rId57" Type="http://schemas.openxmlformats.org/officeDocument/2006/relationships/slideLayout" Target="../slideLayouts/slideLayout82.xml"/><Relationship Id="rId10" Type="http://schemas.openxmlformats.org/officeDocument/2006/relationships/slideLayout" Target="../slideLayouts/slideLayout35.xml"/><Relationship Id="rId19" Type="http://schemas.openxmlformats.org/officeDocument/2006/relationships/slideLayout" Target="../slideLayouts/slideLayout44.xml"/><Relationship Id="rId31" Type="http://schemas.openxmlformats.org/officeDocument/2006/relationships/slideLayout" Target="../slideLayouts/slideLayout56.xml"/><Relationship Id="rId44" Type="http://schemas.openxmlformats.org/officeDocument/2006/relationships/slideLayout" Target="../slideLayouts/slideLayout69.xml"/><Relationship Id="rId52" Type="http://schemas.openxmlformats.org/officeDocument/2006/relationships/slideLayout" Target="../slideLayouts/slideLayout77.xml"/><Relationship Id="rId60" Type="http://schemas.openxmlformats.org/officeDocument/2006/relationships/theme" Target="../theme/theme2.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slideLayout" Target="../slideLayouts/slideLayout39.xml"/><Relationship Id="rId22" Type="http://schemas.openxmlformats.org/officeDocument/2006/relationships/slideLayout" Target="../slideLayouts/slideLayout47.xml"/><Relationship Id="rId27" Type="http://schemas.openxmlformats.org/officeDocument/2006/relationships/slideLayout" Target="../slideLayouts/slideLayout52.xml"/><Relationship Id="rId30" Type="http://schemas.openxmlformats.org/officeDocument/2006/relationships/slideLayout" Target="../slideLayouts/slideLayout55.xml"/><Relationship Id="rId35" Type="http://schemas.openxmlformats.org/officeDocument/2006/relationships/slideLayout" Target="../slideLayouts/slideLayout60.xml"/><Relationship Id="rId43" Type="http://schemas.openxmlformats.org/officeDocument/2006/relationships/slideLayout" Target="../slideLayouts/slideLayout68.xml"/><Relationship Id="rId48" Type="http://schemas.openxmlformats.org/officeDocument/2006/relationships/slideLayout" Target="../slideLayouts/slideLayout73.xml"/><Relationship Id="rId56" Type="http://schemas.openxmlformats.org/officeDocument/2006/relationships/slideLayout" Target="../slideLayouts/slideLayout81.xml"/><Relationship Id="rId8" Type="http://schemas.openxmlformats.org/officeDocument/2006/relationships/slideLayout" Target="../slideLayouts/slideLayout33.xml"/><Relationship Id="rId51" Type="http://schemas.openxmlformats.org/officeDocument/2006/relationships/slideLayout" Target="../slideLayouts/slideLayout76.xml"/><Relationship Id="rId3"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0" y="324075"/>
            <a:ext cx="11545200" cy="756175"/>
          </a:xfrm>
          <a:prstGeom prst="rect">
            <a:avLst/>
          </a:prstGeom>
        </p:spPr>
        <p:txBody>
          <a:bodyPr vert="horz" lIns="0" tIns="0" rIns="0" bIns="0" rtlCol="0" anchor="ctr" anchorCtr="0">
            <a:noAutofit/>
          </a:bodyPr>
          <a:lstStyle/>
          <a:p>
            <a:r>
              <a:rPr lang="en-US" noProof="0" dirty="0" smtClean="0"/>
              <a:t>Insert page title</a:t>
            </a:r>
            <a:endParaRPr lang="en-US" noProof="0" dirty="0"/>
          </a:p>
        </p:txBody>
      </p:sp>
      <p:sp>
        <p:nvSpPr>
          <p:cNvPr id="3" name="Text Placeholder 2"/>
          <p:cNvSpPr>
            <a:spLocks noGrp="1"/>
          </p:cNvSpPr>
          <p:nvPr>
            <p:ph type="body" idx="1"/>
          </p:nvPr>
        </p:nvSpPr>
        <p:spPr bwMode="gray">
          <a:xfrm>
            <a:off x="324000" y="1691082"/>
            <a:ext cx="11545200" cy="4392042"/>
          </a:xfrm>
          <a:prstGeom prst="rect">
            <a:avLst/>
          </a:prstGeom>
        </p:spPr>
        <p:txBody>
          <a:bodyPr vert="horz" lIns="0" tIns="0" rIns="0" bIns="0" rtlCol="0">
            <a:noAutofit/>
          </a:bodyPr>
          <a:lstStyle/>
          <a:p>
            <a:pPr lvl="0"/>
            <a:r>
              <a:rPr lang="en-US" noProof="0" dirty="0" smtClean="0"/>
              <a:t>First level</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33" name="Rectangle 32"/>
          <p:cNvSpPr/>
          <p:nvPr/>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cxnSp>
        <p:nvCxnSpPr>
          <p:cNvPr id="8" name="Straight Connector 7"/>
          <p:cNvCxnSpPr/>
          <p:nvPr userDrawn="1"/>
        </p:nvCxnSpPr>
        <p:spPr>
          <a:xfrm>
            <a:off x="324000" y="1231485"/>
            <a:ext cx="115452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userDrawn="1"/>
        </p:nvSpPr>
        <p:spPr bwMode="black">
          <a:xfrm>
            <a:off x="324000" y="6622347"/>
            <a:ext cx="7386638" cy="138499"/>
          </a:xfrm>
          <a:prstGeom prst="rect">
            <a:avLst/>
          </a:prstGeom>
          <a:noFill/>
        </p:spPr>
        <p:txBody>
          <a:bodyPr wrap="none" lIns="0" tIns="0" rIns="0" bIns="0" rtlCol="0">
            <a:spAutoFit/>
          </a:bodyPr>
          <a:lstStyle/>
          <a:p>
            <a:pPr marL="158780" indent="-158780" algn="l">
              <a:buClr>
                <a:schemeClr val="tx1"/>
              </a:buClr>
              <a:buFont typeface="Arial" pitchFamily="34" charset="0"/>
              <a:buChar char="©"/>
              <a:tabLst/>
            </a:pPr>
            <a:r>
              <a:rPr lang="en-US" sz="900" noProof="0" dirty="0" smtClean="0">
                <a:solidFill>
                  <a:schemeClr val="tx1"/>
                </a:solidFill>
              </a:rPr>
              <a:t>2016 SAP SE or an SAP affiliate company. All rights reserved. </a:t>
            </a:r>
            <a:r>
              <a:rPr lang="de-DE" sz="900" u="sng" dirty="0" smtClean="0"/>
              <a:t>Olivia Vorstheim</a:t>
            </a:r>
            <a:r>
              <a:rPr lang="de-DE" sz="900" dirty="0" smtClean="0"/>
              <a:t>, Prasoon Anand, Sascha Wenger, Barcelona 10&amp;11.10.2016 </a:t>
            </a:r>
            <a:endParaRPr lang="en-US" sz="900" noProof="0" dirty="0" smtClean="0">
              <a:solidFill>
                <a:schemeClr val="tx1"/>
              </a:solidFill>
            </a:endParaRPr>
          </a:p>
        </p:txBody>
      </p:sp>
      <p:sp>
        <p:nvSpPr>
          <p:cNvPr id="34" name="TextBox 33"/>
          <p:cNvSpPr txBox="1"/>
          <p:nvPr/>
        </p:nvSpPr>
        <p:spPr bwMode="black">
          <a:xfrm>
            <a:off x="11727089" y="6622347"/>
            <a:ext cx="141064" cy="138499"/>
          </a:xfrm>
          <a:prstGeom prst="rect">
            <a:avLst/>
          </a:prstGeom>
          <a:noFill/>
        </p:spPr>
        <p:txBody>
          <a:bodyPr wrap="none" lIns="0" tIns="0" rIns="0" bIns="0" rtlCol="0">
            <a:spAutoFit/>
          </a:bodyPr>
          <a:lstStyle/>
          <a:p>
            <a:pPr marL="111525" indent="-111525" algn="r">
              <a:buClr>
                <a:schemeClr val="accent2"/>
              </a:buClr>
              <a:buFont typeface="Arial" pitchFamily="34" charset="0"/>
              <a:buNone/>
            </a:pPr>
            <a:fld id="{0BDC132A-5C91-4078-9777-31DA19A62E0A}" type="slidenum">
              <a:rPr lang="en-US" sz="900" baseline="0" noProof="0" smtClean="0">
                <a:solidFill>
                  <a:schemeClr val="tx1"/>
                </a:solidFill>
              </a:rPr>
              <a:pPr marL="111525" indent="-111525" algn="r">
                <a:buClr>
                  <a:schemeClr val="accent2"/>
                </a:buClr>
                <a:buFont typeface="Arial" pitchFamily="34" charset="0"/>
                <a:buNone/>
              </a:pPr>
              <a:t>‹#›</a:t>
            </a:fld>
            <a:endParaRPr lang="en-US" sz="900" noProof="0" dirty="0" smtClean="0">
              <a:solidFill>
                <a:schemeClr val="tx1"/>
              </a:solidFill>
            </a:endParaRPr>
          </a:p>
        </p:txBody>
      </p:sp>
      <p:sp>
        <p:nvSpPr>
          <p:cNvPr id="4" name="Information_Classification"/>
          <p:cNvSpPr txBox="1"/>
          <p:nvPr userDrawn="1"/>
        </p:nvSpPr>
        <p:spPr>
          <a:xfrm>
            <a:off x="10617203" y="6623896"/>
            <a:ext cx="314351" cy="138499"/>
          </a:xfrm>
          <a:prstGeom prst="rect">
            <a:avLst/>
          </a:prstGeom>
          <a:noFill/>
        </p:spPr>
        <p:txBody>
          <a:bodyPr vert="horz" wrap="none" lIns="0" tIns="0" rIns="0" bIns="0" rtlCol="0">
            <a:spAutoFit/>
          </a:bodyPr>
          <a:lstStyle/>
          <a:p>
            <a:pPr algn="l" fontAlgn="base">
              <a:spcBef>
                <a:spcPct val="50000"/>
              </a:spcBef>
              <a:spcAft>
                <a:spcPct val="0"/>
              </a:spcAft>
              <a:buClr>
                <a:srgbClr val="F0AB00"/>
              </a:buClr>
              <a:buSzPct val="80000"/>
            </a:pPr>
            <a:r>
              <a:rPr kumimoji="0" lang="en-US" sz="900" b="0" i="0" u="none" kern="0" baseline="0" dirty="0" smtClean="0">
                <a:solidFill>
                  <a:srgbClr val="FFFFFF"/>
                </a:solidFill>
                <a:latin typeface="Arial" panose="020B0604020202020204" pitchFamily="34" charset="0"/>
                <a:ea typeface="Arial Unicode MS" pitchFamily="34" charset="-128"/>
                <a:cs typeface="Arial Unicode MS" pitchFamily="34" charset="-128"/>
                <a:sym typeface="Arial" panose="020B0604020202020204" pitchFamily="34" charset="0"/>
              </a:rPr>
              <a:t>Public</a:t>
            </a:r>
          </a:p>
        </p:txBody>
      </p:sp>
    </p:spTree>
    <p:extLst>
      <p:ext uri="{BB962C8B-B14F-4D97-AF65-F5344CB8AC3E}">
        <p14:creationId xmlns:p14="http://schemas.microsoft.com/office/powerpoint/2010/main" val="3408294523"/>
      </p:ext>
    </p:extLst>
  </p:cSld>
  <p:clrMap bg1="dk1" tx1="lt1" bg2="dk2" tx2="lt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 id="2147483745" r:id="rId12"/>
    <p:sldLayoutId id="2147483746" r:id="rId13"/>
    <p:sldLayoutId id="2147483747" r:id="rId14"/>
    <p:sldLayoutId id="2147483748" r:id="rId15"/>
    <p:sldLayoutId id="2147483749" r:id="rId16"/>
    <p:sldLayoutId id="2147483750" r:id="rId17"/>
    <p:sldLayoutId id="2147483751" r:id="rId18"/>
    <p:sldLayoutId id="2147483752" r:id="rId19"/>
    <p:sldLayoutId id="2147483753" r:id="rId20"/>
    <p:sldLayoutId id="2147483756" r:id="rId21"/>
    <p:sldLayoutId id="2147483754" r:id="rId22"/>
    <p:sldLayoutId id="2147483755" r:id="rId23"/>
    <p:sldLayoutId id="2147483757" r:id="rId24"/>
    <p:sldLayoutId id="2147483758" r:id="rId25"/>
  </p:sldLayoutIdLst>
  <p:hf hdr="0" ftr="0" dt="0"/>
  <p:txStyles>
    <p:titleStyle>
      <a:lvl1pPr algn="l" defTabSz="1088776" rtl="0" eaLnBrk="1" latinLnBrk="0" hangingPunct="1">
        <a:spcBef>
          <a:spcPct val="0"/>
        </a:spcBef>
        <a:buNone/>
        <a:defRPr sz="2800" b="1" kern="1200">
          <a:solidFill>
            <a:schemeClr val="tx1"/>
          </a:solidFill>
          <a:latin typeface="+mj-lt"/>
          <a:ea typeface="+mj-ea"/>
          <a:cs typeface="+mj-cs"/>
        </a:defRPr>
      </a:lvl1pPr>
    </p:titleStyle>
    <p:bodyStyle>
      <a:lvl1pPr marL="0" indent="0" algn="l" defTabSz="1088776" rtl="0" eaLnBrk="1" latinLnBrk="0" hangingPunct="1">
        <a:spcBef>
          <a:spcPts val="2400"/>
        </a:spcBef>
        <a:buClr>
          <a:schemeClr val="accent1"/>
        </a:buClr>
        <a:buSzPct val="80000"/>
        <a:buFontTx/>
        <a:buNone/>
        <a:defRPr sz="2000" b="1" kern="1200">
          <a:solidFill>
            <a:schemeClr val="tx1"/>
          </a:solidFill>
          <a:latin typeface="+mn-lt"/>
          <a:ea typeface="+mn-ea"/>
          <a:cs typeface="+mn-cs"/>
        </a:defRPr>
      </a:lvl1pPr>
      <a:lvl2pPr marL="0" indent="0" algn="l" defTabSz="1088776" rtl="0" eaLnBrk="1" latinLnBrk="0" hangingPunct="1">
        <a:spcBef>
          <a:spcPts val="600"/>
        </a:spcBef>
        <a:buClr>
          <a:schemeClr val="accent1"/>
        </a:buClr>
        <a:buSzPct val="80000"/>
        <a:buFont typeface="Wingdings" pitchFamily="2" charset="2"/>
        <a:buNone/>
        <a:defRPr sz="2000" kern="1200">
          <a:solidFill>
            <a:schemeClr val="tx1"/>
          </a:solidFill>
          <a:latin typeface="+mn-lt"/>
          <a:ea typeface="+mn-ea"/>
          <a:cs typeface="+mn-cs"/>
        </a:defRPr>
      </a:lvl2pPr>
      <a:lvl3pPr marL="180000" indent="-180000" algn="l" defTabSz="1088776" rtl="0" eaLnBrk="1" latinLnBrk="0" hangingPunct="1">
        <a:spcBef>
          <a:spcPts val="400"/>
        </a:spcBef>
        <a:buClr>
          <a:schemeClr val="accent1"/>
        </a:buClr>
        <a:buSzPct val="100000"/>
        <a:buFont typeface="Wingdings" pitchFamily="2" charset="2"/>
        <a:buChar char=""/>
        <a:defRPr sz="1800" kern="1200">
          <a:solidFill>
            <a:schemeClr val="tx1"/>
          </a:solidFill>
          <a:latin typeface="+mn-lt"/>
          <a:ea typeface="+mn-ea"/>
          <a:cs typeface="+mn-cs"/>
        </a:defRPr>
      </a:lvl3pPr>
      <a:lvl4pPr marL="360000" indent="-180000" algn="l" defTabSz="1088776" rtl="0" eaLnBrk="1" latinLnBrk="0" hangingPunct="1">
        <a:spcBef>
          <a:spcPts val="400"/>
        </a:spcBef>
        <a:buClr>
          <a:schemeClr val="tx1"/>
        </a:buClr>
        <a:buSzPct val="100000"/>
        <a:buFont typeface="Arial" pitchFamily="34" charset="0"/>
        <a:buChar char="–"/>
        <a:defRPr sz="1800" kern="1200">
          <a:solidFill>
            <a:schemeClr val="tx1"/>
          </a:solidFill>
          <a:latin typeface="+mn-lt"/>
          <a:ea typeface="+mn-ea"/>
          <a:cs typeface="+mn-cs"/>
        </a:defRPr>
      </a:lvl4pPr>
      <a:lvl5pPr marL="540000" indent="-180000" algn="l" defTabSz="1088776" rtl="0" eaLnBrk="1" latinLnBrk="0" hangingPunct="1">
        <a:spcBef>
          <a:spcPts val="250"/>
        </a:spcBef>
        <a:buClr>
          <a:schemeClr val="tx1"/>
        </a:buClr>
        <a:buSzPct val="100000"/>
        <a:buFont typeface="Courier New" pitchFamily="49" charset="0"/>
        <a:buChar char="o"/>
        <a:defRPr sz="1600" kern="1200">
          <a:solidFill>
            <a:schemeClr val="tx1"/>
          </a:solidFill>
          <a:latin typeface="+mn-lt"/>
          <a:ea typeface="+mn-ea"/>
          <a:cs typeface="+mn-cs"/>
        </a:defRPr>
      </a:lvl5pPr>
      <a:lvl6pPr marL="2994134" indent="-272194" algn="l" defTabSz="1088776"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8522" indent="-272194" algn="l" defTabSz="1088776"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910" indent="-272194" algn="l" defTabSz="1088776"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7298" indent="-272194" algn="l" defTabSz="1088776"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de-DE"/>
      </a:defPPr>
      <a:lvl1pPr marL="0" algn="l" defTabSz="1088776" rtl="0" eaLnBrk="1" latinLnBrk="0" hangingPunct="1">
        <a:defRPr sz="2100" kern="1200">
          <a:solidFill>
            <a:schemeClr val="tx1"/>
          </a:solidFill>
          <a:latin typeface="+mn-lt"/>
          <a:ea typeface="+mn-ea"/>
          <a:cs typeface="+mn-cs"/>
        </a:defRPr>
      </a:lvl1pPr>
      <a:lvl2pPr marL="544388" algn="l" defTabSz="1088776" rtl="0" eaLnBrk="1" latinLnBrk="0" hangingPunct="1">
        <a:defRPr sz="2100" kern="1200">
          <a:solidFill>
            <a:schemeClr val="tx1"/>
          </a:solidFill>
          <a:latin typeface="+mn-lt"/>
          <a:ea typeface="+mn-ea"/>
          <a:cs typeface="+mn-cs"/>
        </a:defRPr>
      </a:lvl2pPr>
      <a:lvl3pPr marL="1088776" algn="l" defTabSz="1088776" rtl="0" eaLnBrk="1" latinLnBrk="0" hangingPunct="1">
        <a:defRPr sz="2100" kern="1200">
          <a:solidFill>
            <a:schemeClr val="tx1"/>
          </a:solidFill>
          <a:latin typeface="+mn-lt"/>
          <a:ea typeface="+mn-ea"/>
          <a:cs typeface="+mn-cs"/>
        </a:defRPr>
      </a:lvl3pPr>
      <a:lvl4pPr marL="1633164" algn="l" defTabSz="1088776" rtl="0" eaLnBrk="1" latinLnBrk="0" hangingPunct="1">
        <a:defRPr sz="2100" kern="1200">
          <a:solidFill>
            <a:schemeClr val="tx1"/>
          </a:solidFill>
          <a:latin typeface="+mn-lt"/>
          <a:ea typeface="+mn-ea"/>
          <a:cs typeface="+mn-cs"/>
        </a:defRPr>
      </a:lvl4pPr>
      <a:lvl5pPr marL="2177552" algn="l" defTabSz="1088776" rtl="0" eaLnBrk="1" latinLnBrk="0" hangingPunct="1">
        <a:defRPr sz="2100" kern="1200">
          <a:solidFill>
            <a:schemeClr val="tx1"/>
          </a:solidFill>
          <a:latin typeface="+mn-lt"/>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1" y="324075"/>
            <a:ext cx="11545200" cy="756175"/>
          </a:xfrm>
          <a:prstGeom prst="rect">
            <a:avLst/>
          </a:prstGeom>
        </p:spPr>
        <p:txBody>
          <a:bodyPr vert="horz" lIns="0" tIns="0" rIns="0" bIns="0" rtlCol="0" anchor="ctr" anchorCtr="0">
            <a:noAutofit/>
          </a:bodyPr>
          <a:lstStyle/>
          <a:p>
            <a:r>
              <a:rPr lang="en-US" noProof="0" dirty="0" smtClean="0"/>
              <a:t>Insert page title</a:t>
            </a:r>
            <a:endParaRPr lang="en-US" noProof="0" dirty="0"/>
          </a:p>
        </p:txBody>
      </p:sp>
      <p:sp>
        <p:nvSpPr>
          <p:cNvPr id="3" name="Text Placeholder 2"/>
          <p:cNvSpPr>
            <a:spLocks noGrp="1"/>
          </p:cNvSpPr>
          <p:nvPr>
            <p:ph type="body" idx="1"/>
          </p:nvPr>
        </p:nvSpPr>
        <p:spPr bwMode="gray">
          <a:xfrm>
            <a:off x="324001" y="1691095"/>
            <a:ext cx="11545200" cy="4392042"/>
          </a:xfrm>
          <a:prstGeom prst="rect">
            <a:avLst/>
          </a:prstGeom>
        </p:spPr>
        <p:txBody>
          <a:bodyPr vert="horz" lIns="0" tIns="0" rIns="0" bIns="0" rtlCol="0">
            <a:noAutofit/>
          </a:bodyPr>
          <a:lstStyle/>
          <a:p>
            <a:pPr lvl="0"/>
            <a:r>
              <a:rPr lang="en-US" noProof="0" dirty="0" smtClean="0"/>
              <a:t>First level</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33" name="Rectangle 32"/>
          <p:cNvSpPr/>
          <p:nvPr/>
        </p:nvSpPr>
        <p:spPr bwMode="gray">
          <a:xfrm>
            <a:off x="324001" y="0"/>
            <a:ext cx="11545200" cy="162038"/>
          </a:xfrm>
          <a:prstGeom prst="rect">
            <a:avLst/>
          </a:prstGeom>
          <a:solidFill>
            <a:schemeClr val="accent1"/>
          </a:solidFill>
          <a:ln w="9525" algn="ctr">
            <a:noFill/>
            <a:miter lim="800000"/>
            <a:headEnd/>
            <a:tailEnd/>
          </a:ln>
        </p:spPr>
        <p:txBody>
          <a:bodyPr lIns="106978" tIns="85584" rIns="106978" bIns="85584" rtlCol="0" anchor="ctr"/>
          <a:lstStyle/>
          <a:p>
            <a:pPr algn="ctr" defTabSz="1086936" fontAlgn="base">
              <a:spcBef>
                <a:spcPct val="50000"/>
              </a:spcBef>
              <a:spcAft>
                <a:spcPct val="0"/>
              </a:spcAft>
              <a:buClr>
                <a:srgbClr val="F0AB00"/>
              </a:buClr>
              <a:buSzPct val="80000"/>
            </a:pPr>
            <a:endParaRPr lang="en-US" sz="1900" kern="0" dirty="0" err="1" smtClean="0">
              <a:solidFill>
                <a:srgbClr val="000000"/>
              </a:solidFill>
              <a:ea typeface="Arial Unicode MS" pitchFamily="34" charset="-128"/>
              <a:cs typeface="Arial Unicode MS" pitchFamily="34" charset="-128"/>
            </a:endParaRPr>
          </a:p>
        </p:txBody>
      </p:sp>
      <p:sp>
        <p:nvSpPr>
          <p:cNvPr id="95" name="Rectangle 94"/>
          <p:cNvSpPr/>
          <p:nvPr/>
        </p:nvSpPr>
        <p:spPr bwMode="white">
          <a:xfrm>
            <a:off x="324001" y="6537251"/>
            <a:ext cx="11545200" cy="324075"/>
          </a:xfrm>
          <a:prstGeom prst="rect">
            <a:avLst/>
          </a:prstGeom>
          <a:solidFill>
            <a:schemeClr val="tx1"/>
          </a:solidFill>
          <a:ln w="9525" algn="ctr">
            <a:noFill/>
            <a:miter lim="800000"/>
            <a:headEnd/>
            <a:tailEnd/>
          </a:ln>
        </p:spPr>
        <p:txBody>
          <a:bodyPr lIns="106978" tIns="85584" rIns="106978" bIns="85584" rtlCol="0" anchor="ctr"/>
          <a:lstStyle/>
          <a:p>
            <a:pPr algn="ctr" defTabSz="1086936" fontAlgn="base">
              <a:spcBef>
                <a:spcPct val="50000"/>
              </a:spcBef>
              <a:spcAft>
                <a:spcPct val="0"/>
              </a:spcAft>
              <a:buClr>
                <a:srgbClr val="F0AB00"/>
              </a:buClr>
              <a:buSzPct val="80000"/>
            </a:pPr>
            <a:endParaRPr lang="en-US" sz="1900" kern="0" dirty="0" err="1" smtClean="0">
              <a:solidFill>
                <a:srgbClr val="000000"/>
              </a:solidFill>
              <a:ea typeface="Arial Unicode MS" pitchFamily="34" charset="-128"/>
              <a:cs typeface="Arial Unicode MS" pitchFamily="34" charset="-128"/>
            </a:endParaRPr>
          </a:p>
        </p:txBody>
      </p:sp>
      <p:sp>
        <p:nvSpPr>
          <p:cNvPr id="10" name="TextBox 9"/>
          <p:cNvSpPr txBox="1"/>
          <p:nvPr/>
        </p:nvSpPr>
        <p:spPr bwMode="black">
          <a:xfrm>
            <a:off x="324006" y="6622344"/>
            <a:ext cx="3774930" cy="153888"/>
          </a:xfrm>
          <a:prstGeom prst="rect">
            <a:avLst/>
          </a:prstGeom>
          <a:noFill/>
        </p:spPr>
        <p:txBody>
          <a:bodyPr wrap="none" lIns="85584" tIns="0" rIns="0" bIns="0" rtlCol="0">
            <a:spAutoFit/>
          </a:bodyPr>
          <a:lstStyle/>
          <a:p>
            <a:pPr marL="158512" indent="-158512" defTabSz="1086936">
              <a:buClr>
                <a:srgbClr val="FFFFFF"/>
              </a:buClr>
              <a:buFont typeface="Arial" pitchFamily="34" charset="0"/>
              <a:buChar char="©"/>
            </a:pPr>
            <a:r>
              <a:rPr lang="en-US" sz="1000" dirty="0" smtClean="0">
                <a:solidFill>
                  <a:srgbClr val="FFFFFF"/>
                </a:solidFill>
              </a:rPr>
              <a:t>2016 SAP SE or an SAP affiliate company. All rights reserved.</a:t>
            </a:r>
          </a:p>
        </p:txBody>
      </p:sp>
      <p:sp>
        <p:nvSpPr>
          <p:cNvPr id="34" name="TextBox 33"/>
          <p:cNvSpPr txBox="1"/>
          <p:nvPr/>
        </p:nvSpPr>
        <p:spPr bwMode="black">
          <a:xfrm>
            <a:off x="11624647" y="6622344"/>
            <a:ext cx="243514" cy="153888"/>
          </a:xfrm>
          <a:prstGeom prst="rect">
            <a:avLst/>
          </a:prstGeom>
          <a:noFill/>
        </p:spPr>
        <p:txBody>
          <a:bodyPr wrap="none" lIns="0" tIns="0" rIns="85584" bIns="0" rtlCol="0">
            <a:spAutoFit/>
          </a:bodyPr>
          <a:lstStyle/>
          <a:p>
            <a:pPr marL="111338" indent="-111338" algn="r" defTabSz="1086936">
              <a:buClr>
                <a:srgbClr val="666666"/>
              </a:buClr>
              <a:buFont typeface="Arial" pitchFamily="34" charset="0"/>
              <a:buNone/>
            </a:pPr>
            <a:fld id="{0BDC132A-5C91-4078-9777-31DA19A62E0A}" type="slidenum">
              <a:rPr lang="en-US" sz="1000" smtClean="0">
                <a:solidFill>
                  <a:srgbClr val="FFFFFF"/>
                </a:solidFill>
              </a:rPr>
              <a:pPr marL="111338" indent="-111338" algn="r" defTabSz="1086936">
                <a:buClr>
                  <a:srgbClr val="666666"/>
                </a:buClr>
                <a:buFont typeface="Arial" pitchFamily="34" charset="0"/>
                <a:buNone/>
              </a:pPr>
              <a:t>‹#›</a:t>
            </a:fld>
            <a:endParaRPr lang="en-US" sz="1000" dirty="0" smtClean="0">
              <a:solidFill>
                <a:srgbClr val="FFFFFF"/>
              </a:solidFill>
            </a:endParaRPr>
          </a:p>
        </p:txBody>
      </p:sp>
    </p:spTree>
    <p:extLst>
      <p:ext uri="{BB962C8B-B14F-4D97-AF65-F5344CB8AC3E}">
        <p14:creationId xmlns:p14="http://schemas.microsoft.com/office/powerpoint/2010/main" val="1869026440"/>
      </p:ext>
    </p:extLst>
  </p:cSld>
  <p:clrMap bg1="lt1" tx1="dk1" bg2="lt2" tx2="dk2" accent1="accent1" accent2="accent2" accent3="accent3" accent4="accent4" accent5="accent5" accent6="accent6" hlink="hlink" folHlink="folHlink"/>
  <p:sldLayoutIdLst>
    <p:sldLayoutId id="2147483820" r:id="rId1"/>
    <p:sldLayoutId id="2147483821" r:id="rId2"/>
    <p:sldLayoutId id="2147483822" r:id="rId3"/>
    <p:sldLayoutId id="2147483823" r:id="rId4"/>
    <p:sldLayoutId id="2147483824" r:id="rId5"/>
    <p:sldLayoutId id="2147483825" r:id="rId6"/>
    <p:sldLayoutId id="2147483826" r:id="rId7"/>
    <p:sldLayoutId id="2147483827" r:id="rId8"/>
    <p:sldLayoutId id="2147483828" r:id="rId9"/>
    <p:sldLayoutId id="2147483829" r:id="rId10"/>
    <p:sldLayoutId id="2147483830" r:id="rId11"/>
    <p:sldLayoutId id="2147483831" r:id="rId12"/>
    <p:sldLayoutId id="2147483832" r:id="rId13"/>
    <p:sldLayoutId id="2147483833" r:id="rId14"/>
    <p:sldLayoutId id="2147483834" r:id="rId15"/>
    <p:sldLayoutId id="2147483835" r:id="rId16"/>
    <p:sldLayoutId id="2147483836" r:id="rId17"/>
    <p:sldLayoutId id="2147483837" r:id="rId18"/>
    <p:sldLayoutId id="2147483838" r:id="rId19"/>
    <p:sldLayoutId id="2147483839" r:id="rId20"/>
    <p:sldLayoutId id="2147483840" r:id="rId21"/>
    <p:sldLayoutId id="2147483841" r:id="rId22"/>
    <p:sldLayoutId id="2147483842" r:id="rId23"/>
    <p:sldLayoutId id="2147483843" r:id="rId24"/>
    <p:sldLayoutId id="2147483844" r:id="rId25"/>
    <p:sldLayoutId id="2147483845" r:id="rId26"/>
    <p:sldLayoutId id="2147483846" r:id="rId27"/>
    <p:sldLayoutId id="2147483847" r:id="rId28"/>
    <p:sldLayoutId id="2147483848" r:id="rId29"/>
    <p:sldLayoutId id="2147483849" r:id="rId30"/>
    <p:sldLayoutId id="2147483850" r:id="rId31"/>
    <p:sldLayoutId id="2147483851" r:id="rId32"/>
    <p:sldLayoutId id="2147483852" r:id="rId33"/>
    <p:sldLayoutId id="2147483853" r:id="rId34"/>
    <p:sldLayoutId id="2147483854" r:id="rId35"/>
    <p:sldLayoutId id="2147483855" r:id="rId36"/>
    <p:sldLayoutId id="2147483856" r:id="rId37"/>
    <p:sldLayoutId id="2147483857" r:id="rId38"/>
    <p:sldLayoutId id="2147483858" r:id="rId39"/>
    <p:sldLayoutId id="2147483859" r:id="rId40"/>
    <p:sldLayoutId id="2147483860" r:id="rId41"/>
    <p:sldLayoutId id="2147483861" r:id="rId42"/>
    <p:sldLayoutId id="2147483862" r:id="rId43"/>
    <p:sldLayoutId id="2147483863" r:id="rId44"/>
    <p:sldLayoutId id="2147483864" r:id="rId45"/>
    <p:sldLayoutId id="2147483865" r:id="rId46"/>
    <p:sldLayoutId id="2147483866" r:id="rId47"/>
    <p:sldLayoutId id="2147483867" r:id="rId48"/>
    <p:sldLayoutId id="2147483868" r:id="rId49"/>
    <p:sldLayoutId id="2147483869" r:id="rId50"/>
    <p:sldLayoutId id="2147483870" r:id="rId51"/>
    <p:sldLayoutId id="2147483871" r:id="rId52"/>
    <p:sldLayoutId id="2147483872" r:id="rId53"/>
    <p:sldLayoutId id="2147483873" r:id="rId54"/>
    <p:sldLayoutId id="2147483874" r:id="rId55"/>
    <p:sldLayoutId id="2147483875" r:id="rId56"/>
    <p:sldLayoutId id="2147483876" r:id="rId57"/>
    <p:sldLayoutId id="2147483877" r:id="rId58"/>
    <p:sldLayoutId id="2147483878" r:id="rId59"/>
  </p:sldLayoutIdLst>
  <p:timing>
    <p:tnLst>
      <p:par>
        <p:cTn id="1" dur="indefinite" restart="never" nodeType="tmRoot"/>
      </p:par>
    </p:tnLst>
  </p:timing>
  <p:hf hdr="0" ftr="0" dt="0"/>
  <p:txStyles>
    <p:titleStyle>
      <a:lvl1pPr algn="l" defTabSz="1086936" rtl="0" eaLnBrk="1" latinLnBrk="0" hangingPunct="1">
        <a:spcBef>
          <a:spcPct val="0"/>
        </a:spcBef>
        <a:buNone/>
        <a:defRPr sz="2900" b="1" kern="1200">
          <a:solidFill>
            <a:schemeClr val="accent2"/>
          </a:solidFill>
          <a:latin typeface="+mj-lt"/>
          <a:ea typeface="+mj-ea"/>
          <a:cs typeface="+mj-cs"/>
        </a:defRPr>
      </a:lvl1pPr>
    </p:titleStyle>
    <p:bodyStyle>
      <a:lvl1pPr marL="0" indent="0" algn="l" defTabSz="1086936" rtl="0" eaLnBrk="1" latinLnBrk="0" hangingPunct="1">
        <a:spcBef>
          <a:spcPts val="2398"/>
        </a:spcBef>
        <a:buClr>
          <a:schemeClr val="accent1"/>
        </a:buClr>
        <a:buSzPct val="80000"/>
        <a:buFontTx/>
        <a:buNone/>
        <a:defRPr sz="2000" b="1" kern="1200">
          <a:solidFill>
            <a:schemeClr val="tx1"/>
          </a:solidFill>
          <a:latin typeface="+mn-lt"/>
          <a:ea typeface="+mn-ea"/>
          <a:cs typeface="+mn-cs"/>
        </a:defRPr>
      </a:lvl1pPr>
      <a:lvl2pPr marL="0" indent="0" algn="l" defTabSz="1086936" rtl="0" eaLnBrk="1" latinLnBrk="0" hangingPunct="1">
        <a:spcBef>
          <a:spcPts val="600"/>
        </a:spcBef>
        <a:buClr>
          <a:schemeClr val="accent1"/>
        </a:buClr>
        <a:buSzPct val="80000"/>
        <a:buFont typeface="Wingdings" pitchFamily="2" charset="2"/>
        <a:buNone/>
        <a:defRPr sz="2000" kern="1200">
          <a:solidFill>
            <a:schemeClr val="tx1"/>
          </a:solidFill>
          <a:latin typeface="+mn-lt"/>
          <a:ea typeface="+mn-ea"/>
          <a:cs typeface="+mn-cs"/>
        </a:defRPr>
      </a:lvl2pPr>
      <a:lvl3pPr marL="179693" indent="-179693" algn="l" defTabSz="1086936" rtl="0" eaLnBrk="1" latinLnBrk="0" hangingPunct="1">
        <a:spcBef>
          <a:spcPts val="400"/>
        </a:spcBef>
        <a:buClr>
          <a:schemeClr val="accent1"/>
        </a:buClr>
        <a:buSzPct val="100000"/>
        <a:buFont typeface="Wingdings" pitchFamily="2" charset="2"/>
        <a:buChar char=""/>
        <a:defRPr sz="1800" kern="1200">
          <a:solidFill>
            <a:schemeClr val="tx1"/>
          </a:solidFill>
          <a:latin typeface="+mn-lt"/>
          <a:ea typeface="+mn-ea"/>
          <a:cs typeface="+mn-cs"/>
        </a:defRPr>
      </a:lvl3pPr>
      <a:lvl4pPr marL="359393" indent="-179693" algn="l" defTabSz="1086936" rtl="0" eaLnBrk="1" latinLnBrk="0" hangingPunct="1">
        <a:spcBef>
          <a:spcPts val="400"/>
        </a:spcBef>
        <a:buClr>
          <a:schemeClr val="accent2"/>
        </a:buClr>
        <a:buSzPct val="100000"/>
        <a:buFont typeface="Arial" pitchFamily="34" charset="0"/>
        <a:buChar char="–"/>
        <a:defRPr sz="1800" kern="1200">
          <a:solidFill>
            <a:schemeClr val="tx1"/>
          </a:solidFill>
          <a:latin typeface="+mn-lt"/>
          <a:ea typeface="+mn-ea"/>
          <a:cs typeface="+mn-cs"/>
        </a:defRPr>
      </a:lvl4pPr>
      <a:lvl5pPr marL="539088" indent="-179693" algn="l" defTabSz="1086936" rtl="0" eaLnBrk="1" latinLnBrk="0" hangingPunct="1">
        <a:spcBef>
          <a:spcPts val="250"/>
        </a:spcBef>
        <a:buClr>
          <a:schemeClr val="accent2"/>
        </a:buClr>
        <a:buSzPct val="100000"/>
        <a:buFont typeface="Courier New" pitchFamily="49" charset="0"/>
        <a:buChar char="o"/>
        <a:defRPr sz="1500" kern="1200">
          <a:solidFill>
            <a:schemeClr val="tx1"/>
          </a:solidFill>
          <a:latin typeface="+mn-lt"/>
          <a:ea typeface="+mn-ea"/>
          <a:cs typeface="+mn-cs"/>
        </a:defRPr>
      </a:lvl5pPr>
      <a:lvl6pPr marL="2989073" indent="-271732" algn="l" defTabSz="1086936"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2538" indent="-271732" algn="l" defTabSz="1086936"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76007" indent="-271732" algn="l" defTabSz="1086936"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19475" indent="-271732" algn="l" defTabSz="1086936"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de-DE"/>
      </a:defPPr>
      <a:lvl1pPr marL="0" algn="l" defTabSz="1086936" rtl="0" eaLnBrk="1" latinLnBrk="0" hangingPunct="1">
        <a:defRPr sz="2100" kern="1200">
          <a:solidFill>
            <a:schemeClr val="tx1"/>
          </a:solidFill>
          <a:latin typeface="+mn-lt"/>
          <a:ea typeface="+mn-ea"/>
          <a:cs typeface="+mn-cs"/>
        </a:defRPr>
      </a:lvl1pPr>
      <a:lvl2pPr marL="543469" algn="l" defTabSz="1086936" rtl="0" eaLnBrk="1" latinLnBrk="0" hangingPunct="1">
        <a:defRPr sz="2100" kern="1200">
          <a:solidFill>
            <a:schemeClr val="tx1"/>
          </a:solidFill>
          <a:latin typeface="+mn-lt"/>
          <a:ea typeface="+mn-ea"/>
          <a:cs typeface="+mn-cs"/>
        </a:defRPr>
      </a:lvl2pPr>
      <a:lvl3pPr marL="1086936" algn="l" defTabSz="1086936" rtl="0" eaLnBrk="1" latinLnBrk="0" hangingPunct="1">
        <a:defRPr sz="2100" kern="1200">
          <a:solidFill>
            <a:schemeClr val="tx1"/>
          </a:solidFill>
          <a:latin typeface="+mn-lt"/>
          <a:ea typeface="+mn-ea"/>
          <a:cs typeface="+mn-cs"/>
        </a:defRPr>
      </a:lvl3pPr>
      <a:lvl4pPr marL="1630402" algn="l" defTabSz="1086936" rtl="0" eaLnBrk="1" latinLnBrk="0" hangingPunct="1">
        <a:defRPr sz="2100" kern="1200">
          <a:solidFill>
            <a:schemeClr val="tx1"/>
          </a:solidFill>
          <a:latin typeface="+mn-lt"/>
          <a:ea typeface="+mn-ea"/>
          <a:cs typeface="+mn-cs"/>
        </a:defRPr>
      </a:lvl4pPr>
      <a:lvl5pPr marL="2173872" algn="l" defTabSz="1086936" rtl="0" eaLnBrk="1" latinLnBrk="0" hangingPunct="1">
        <a:defRPr sz="2100" kern="1200">
          <a:solidFill>
            <a:schemeClr val="tx1"/>
          </a:solidFill>
          <a:latin typeface="+mn-lt"/>
          <a:ea typeface="+mn-ea"/>
          <a:cs typeface="+mn-cs"/>
        </a:defRPr>
      </a:lvl5pPr>
      <a:lvl6pPr marL="2717337" algn="l" defTabSz="1086936" rtl="0" eaLnBrk="1" latinLnBrk="0" hangingPunct="1">
        <a:defRPr sz="2100" kern="1200">
          <a:solidFill>
            <a:schemeClr val="tx1"/>
          </a:solidFill>
          <a:latin typeface="+mn-lt"/>
          <a:ea typeface="+mn-ea"/>
          <a:cs typeface="+mn-cs"/>
        </a:defRPr>
      </a:lvl6pPr>
      <a:lvl7pPr marL="3260806" algn="l" defTabSz="1086936" rtl="0" eaLnBrk="1" latinLnBrk="0" hangingPunct="1">
        <a:defRPr sz="2100" kern="1200">
          <a:solidFill>
            <a:schemeClr val="tx1"/>
          </a:solidFill>
          <a:latin typeface="+mn-lt"/>
          <a:ea typeface="+mn-ea"/>
          <a:cs typeface="+mn-cs"/>
        </a:defRPr>
      </a:lvl7pPr>
      <a:lvl8pPr marL="3804275" algn="l" defTabSz="1086936" rtl="0" eaLnBrk="1" latinLnBrk="0" hangingPunct="1">
        <a:defRPr sz="2100" kern="1200">
          <a:solidFill>
            <a:schemeClr val="tx1"/>
          </a:solidFill>
          <a:latin typeface="+mn-lt"/>
          <a:ea typeface="+mn-ea"/>
          <a:cs typeface="+mn-cs"/>
        </a:defRPr>
      </a:lvl8pPr>
      <a:lvl9pPr marL="4347739" algn="l" defTabSz="1086936"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5.xml"/><Relationship Id="rId1" Type="http://schemas.openxmlformats.org/officeDocument/2006/relationships/themeOverride" Target="../theme/themeOverr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93" y="3"/>
            <a:ext cx="12188181" cy="6869531"/>
          </a:xfrm>
          <a:prstGeom prst="rect">
            <a:avLst/>
          </a:prstGeom>
        </p:spPr>
      </p:pic>
      <p:sp>
        <p:nvSpPr>
          <p:cNvPr id="8" name="Rectangle 7"/>
          <p:cNvSpPr/>
          <p:nvPr/>
        </p:nvSpPr>
        <p:spPr bwMode="gray">
          <a:xfrm>
            <a:off x="324000" y="0"/>
            <a:ext cx="11545200" cy="2160000"/>
          </a:xfrm>
          <a:prstGeom prst="rect">
            <a:avLst/>
          </a:prstGeom>
          <a:solidFill>
            <a:schemeClr val="tx1">
              <a:alpha val="75000"/>
            </a:schemeClr>
          </a:solidFill>
          <a:ln w="6350"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9" name="Rectangle 8"/>
          <p:cNvSpPr/>
          <p:nvPr/>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2" name="Subtitle 1"/>
          <p:cNvSpPr>
            <a:spLocks noGrp="1"/>
          </p:cNvSpPr>
          <p:nvPr>
            <p:ph type="subTitle" idx="1"/>
          </p:nvPr>
        </p:nvSpPr>
        <p:spPr>
          <a:xfrm>
            <a:off x="468002" y="1540800"/>
            <a:ext cx="10620000" cy="553998"/>
          </a:xfrm>
        </p:spPr>
        <p:txBody>
          <a:bodyPr/>
          <a:lstStyle/>
          <a:p>
            <a:r>
              <a:rPr lang="de-DE" dirty="0" smtClean="0"/>
              <a:t>Olivia Vorstheim</a:t>
            </a:r>
          </a:p>
          <a:p>
            <a:r>
              <a:rPr lang="de-DE" dirty="0" smtClean="0"/>
              <a:t>CEF </a:t>
            </a:r>
            <a:r>
              <a:rPr lang="de-DE" dirty="0" err="1" smtClean="0"/>
              <a:t>e-Invoicing</a:t>
            </a:r>
            <a:r>
              <a:rPr lang="de-DE" dirty="0" smtClean="0"/>
              <a:t> </a:t>
            </a:r>
            <a:r>
              <a:rPr lang="de-DE" dirty="0" err="1" smtClean="0"/>
              <a:t>Stakeholder</a:t>
            </a:r>
            <a:r>
              <a:rPr lang="de-DE" dirty="0" smtClean="0"/>
              <a:t> Day – 01.12.2016</a:t>
            </a:r>
            <a:endParaRPr lang="en-US" dirty="0"/>
          </a:p>
        </p:txBody>
      </p:sp>
      <p:sp>
        <p:nvSpPr>
          <p:cNvPr id="3" name="Title 2"/>
          <p:cNvSpPr>
            <a:spLocks noGrp="1"/>
          </p:cNvSpPr>
          <p:nvPr>
            <p:ph type="ctrTitle"/>
          </p:nvPr>
        </p:nvSpPr>
        <p:spPr/>
        <p:txBody>
          <a:bodyPr/>
          <a:lstStyle/>
          <a:p>
            <a:r>
              <a:rPr lang="en-US" dirty="0" smtClean="0"/>
              <a:t>e-Invoicing </a:t>
            </a:r>
            <a:r>
              <a:rPr lang="en-US" dirty="0"/>
              <a:t>R</a:t>
            </a:r>
            <a:r>
              <a:rPr lang="en-US" dirty="0" smtClean="0"/>
              <a:t>egulations in the Digital Economy – </a:t>
            </a:r>
            <a:br>
              <a:rPr lang="en-US" dirty="0" smtClean="0"/>
            </a:br>
            <a:r>
              <a:rPr lang="en-US" dirty="0" smtClean="0"/>
              <a:t>from the eyes of a Global Enterprise</a:t>
            </a:r>
            <a:endParaRPr lang="en-US" dirty="0"/>
          </a:p>
        </p:txBody>
      </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5438" y="6083728"/>
            <a:ext cx="916759" cy="453600"/>
          </a:xfrm>
          <a:prstGeom prst="rect">
            <a:avLst/>
          </a:prstGeom>
        </p:spPr>
      </p:pic>
    </p:spTree>
    <p:extLst>
      <p:ext uri="{BB962C8B-B14F-4D97-AF65-F5344CB8AC3E}">
        <p14:creationId xmlns:p14="http://schemas.microsoft.com/office/powerpoint/2010/main" val="27679982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0" tIns="0" rIns="0" bIns="0" rtlCol="0" anchor="ctr" anchorCtr="0">
            <a:noAutofit/>
          </a:bodyPr>
          <a:lstStyle/>
          <a:p>
            <a:pPr defTabSz="914400"/>
            <a:r>
              <a:rPr lang="en-US" sz="2400" b="0" dirty="0" smtClean="0">
                <a:latin typeface="BentonSans Light" panose="02000503000000020004" pitchFamily="2" charset="0"/>
              </a:rPr>
              <a:t>Impact of Electronic </a:t>
            </a:r>
            <a:r>
              <a:rPr lang="en-US" sz="2400" b="0" dirty="0">
                <a:latin typeface="BentonSans Light" panose="02000503000000020004" pitchFamily="2" charset="0"/>
              </a:rPr>
              <a:t>Document </a:t>
            </a:r>
            <a:r>
              <a:rPr lang="en-US" sz="2400" b="0" dirty="0" smtClean="0">
                <a:latin typeface="BentonSans Light" panose="02000503000000020004" pitchFamily="2" charset="0"/>
              </a:rPr>
              <a:t>Regulations on Global Enterprises</a:t>
            </a:r>
            <a:endParaRPr lang="en-US" sz="2400" b="0" dirty="0">
              <a:latin typeface="BentonSans Light" panose="02000503000000020004" pitchFamily="2" charset="0"/>
            </a:endParaRPr>
          </a:p>
        </p:txBody>
      </p:sp>
      <p:cxnSp>
        <p:nvCxnSpPr>
          <p:cNvPr id="6" name="Straight Arrow Connector 5"/>
          <p:cNvCxnSpPr/>
          <p:nvPr/>
        </p:nvCxnSpPr>
        <p:spPr>
          <a:xfrm flipV="1">
            <a:off x="1299411" y="2105526"/>
            <a:ext cx="0" cy="4006516"/>
          </a:xfrm>
          <a:prstGeom prst="straightConnector1">
            <a:avLst/>
          </a:prstGeom>
          <a:ln w="63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1299414" y="6112042"/>
            <a:ext cx="8807115" cy="0"/>
          </a:xfrm>
          <a:prstGeom prst="straightConnector1">
            <a:avLst/>
          </a:prstGeom>
          <a:ln w="63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10551697" y="5973542"/>
            <a:ext cx="718145" cy="369332"/>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de-DE" sz="2400" b="1" kern="0" dirty="0" smtClean="0">
                <a:ea typeface="Arial Unicode MS" pitchFamily="34" charset="-128"/>
                <a:cs typeface="Arial Unicode MS" pitchFamily="34" charset="-128"/>
              </a:rPr>
              <a:t>Time</a:t>
            </a:r>
            <a:endParaRPr lang="en-US" sz="2400" b="1" kern="0" dirty="0" err="1" smtClean="0">
              <a:ea typeface="Arial Unicode MS" pitchFamily="34" charset="-128"/>
              <a:cs typeface="Arial Unicode MS" pitchFamily="34" charset="-128"/>
            </a:endParaRPr>
          </a:p>
        </p:txBody>
      </p:sp>
      <p:sp>
        <p:nvSpPr>
          <p:cNvPr id="10" name="TextBox 9"/>
          <p:cNvSpPr txBox="1"/>
          <p:nvPr/>
        </p:nvSpPr>
        <p:spPr>
          <a:xfrm>
            <a:off x="324000" y="1540042"/>
            <a:ext cx="4955533" cy="307777"/>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de-DE" sz="2000" kern="0" dirty="0" err="1" smtClean="0">
                <a:latin typeface="BentonSans Light"/>
                <a:ea typeface="Arial Unicode MS" pitchFamily="34" charset="-128"/>
                <a:cs typeface="BentonSans Light"/>
              </a:rPr>
              <a:t>Number</a:t>
            </a:r>
            <a:r>
              <a:rPr lang="de-DE" sz="2000" kern="0" dirty="0" smtClean="0">
                <a:latin typeface="BentonSans Light"/>
                <a:ea typeface="Arial Unicode MS" pitchFamily="34" charset="-128"/>
                <a:cs typeface="BentonSans Light"/>
              </a:rPr>
              <a:t> </a:t>
            </a:r>
            <a:r>
              <a:rPr lang="de-DE" sz="2000" kern="0" dirty="0" err="1" smtClean="0">
                <a:latin typeface="BentonSans Light"/>
                <a:ea typeface="Arial Unicode MS" pitchFamily="34" charset="-128"/>
                <a:cs typeface="BentonSans Light"/>
              </a:rPr>
              <a:t>of</a:t>
            </a:r>
            <a:r>
              <a:rPr lang="de-DE" sz="2000" kern="0" dirty="0" smtClean="0">
                <a:latin typeface="BentonSans Light"/>
                <a:ea typeface="Arial Unicode MS" pitchFamily="34" charset="-128"/>
                <a:cs typeface="BentonSans Light"/>
              </a:rPr>
              <a:t> Countries </a:t>
            </a:r>
            <a:r>
              <a:rPr lang="de-DE" sz="2000" kern="0" dirty="0" err="1" smtClean="0">
                <a:latin typeface="BentonSans Light"/>
                <a:ea typeface="Arial Unicode MS" pitchFamily="34" charset="-128"/>
                <a:cs typeface="BentonSans Light"/>
              </a:rPr>
              <a:t>with</a:t>
            </a:r>
            <a:r>
              <a:rPr lang="de-DE" sz="2000" kern="0" dirty="0" smtClean="0">
                <a:latin typeface="BentonSans Light"/>
                <a:ea typeface="Arial Unicode MS" pitchFamily="34" charset="-128"/>
                <a:cs typeface="BentonSans Light"/>
              </a:rPr>
              <a:t> Digital Mandates </a:t>
            </a:r>
            <a:endParaRPr lang="en-US" sz="2000" kern="0" dirty="0" err="1" smtClean="0">
              <a:latin typeface="BentonSans Light"/>
              <a:ea typeface="Arial Unicode MS" pitchFamily="34" charset="-128"/>
              <a:cs typeface="BentonSans Light"/>
            </a:endParaRPr>
          </a:p>
        </p:txBody>
      </p:sp>
      <p:cxnSp>
        <p:nvCxnSpPr>
          <p:cNvPr id="13" name="Curved Connector 12"/>
          <p:cNvCxnSpPr/>
          <p:nvPr/>
        </p:nvCxnSpPr>
        <p:spPr>
          <a:xfrm rot="16200000" flipH="1">
            <a:off x="1464915" y="5964721"/>
            <a:ext cx="330731" cy="228600"/>
          </a:xfrm>
          <a:prstGeom prst="curvedConnector3">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Curved Connector 62"/>
          <p:cNvCxnSpPr/>
          <p:nvPr/>
        </p:nvCxnSpPr>
        <p:spPr>
          <a:xfrm rot="16200000" flipH="1">
            <a:off x="1591247" y="5976479"/>
            <a:ext cx="330731" cy="228600"/>
          </a:xfrm>
          <a:prstGeom prst="curvedConnector3">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427139" y="6088673"/>
            <a:ext cx="686085" cy="369332"/>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de-DE" sz="2400" b="1" kern="0" dirty="0" smtClean="0">
                <a:ea typeface="Arial Unicode MS" pitchFamily="34" charset="-128"/>
                <a:cs typeface="Arial Unicode MS" pitchFamily="34" charset="-128"/>
              </a:rPr>
              <a:t>2003</a:t>
            </a:r>
            <a:endParaRPr lang="en-US" sz="2400" b="1" kern="0" dirty="0" err="1" smtClean="0">
              <a:ea typeface="Arial Unicode MS" pitchFamily="34" charset="-128"/>
              <a:cs typeface="Arial Unicode MS" pitchFamily="34" charset="-128"/>
            </a:endParaRPr>
          </a:p>
        </p:txBody>
      </p:sp>
      <p:sp>
        <p:nvSpPr>
          <p:cNvPr id="15" name="Arc 14"/>
          <p:cNvSpPr/>
          <p:nvPr/>
        </p:nvSpPr>
        <p:spPr>
          <a:xfrm rot="5400000">
            <a:off x="498414" y="-2955982"/>
            <a:ext cx="5232404" cy="11144372"/>
          </a:xfrm>
          <a:prstGeom prst="arc">
            <a:avLst>
              <a:gd name="adj1" fmla="val 16200890"/>
              <a:gd name="adj2" fmla="val 0"/>
            </a:avLst>
          </a:prstGeom>
          <a:ln w="63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6" name="TextBox 65"/>
          <p:cNvSpPr txBox="1"/>
          <p:nvPr/>
        </p:nvSpPr>
        <p:spPr>
          <a:xfrm>
            <a:off x="8559236" y="6088673"/>
            <a:ext cx="686085" cy="369332"/>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de-DE" sz="2400" b="1" kern="0" dirty="0" smtClean="0">
                <a:ea typeface="Arial Unicode MS" pitchFamily="34" charset="-128"/>
                <a:cs typeface="Arial Unicode MS" pitchFamily="34" charset="-128"/>
              </a:rPr>
              <a:t>2018</a:t>
            </a:r>
            <a:endParaRPr lang="en-US" sz="2400" b="1" kern="0" dirty="0" err="1" smtClean="0">
              <a:ea typeface="Arial Unicode MS" pitchFamily="34" charset="-128"/>
              <a:cs typeface="Arial Unicode MS" pitchFamily="34" charset="-128"/>
            </a:endParaRPr>
          </a:p>
        </p:txBody>
      </p:sp>
      <p:sp>
        <p:nvSpPr>
          <p:cNvPr id="67" name="TextBox 66"/>
          <p:cNvSpPr txBox="1"/>
          <p:nvPr/>
        </p:nvSpPr>
        <p:spPr>
          <a:xfrm>
            <a:off x="2906070" y="5353369"/>
            <a:ext cx="1502064" cy="307777"/>
          </a:xfrm>
          <a:prstGeom prst="rect">
            <a:avLst/>
          </a:prstGeom>
          <a:noFill/>
        </p:spPr>
        <p:txBody>
          <a:bodyPr wrap="none" lIns="0" tIns="0" rIns="0" bIns="0" rtlCol="0">
            <a:spAutoFit/>
          </a:bodyPr>
          <a:lstStyle>
            <a:defPPr>
              <a:defRPr lang="de-DE"/>
            </a:defPPr>
            <a:lvl1pPr fontAlgn="base">
              <a:spcBef>
                <a:spcPct val="50000"/>
              </a:spcBef>
              <a:spcAft>
                <a:spcPct val="0"/>
              </a:spcAft>
              <a:buClr>
                <a:srgbClr val="F0AB00"/>
              </a:buClr>
              <a:buSzPct val="80000"/>
              <a:defRPr sz="2400" kern="0">
                <a:latin typeface="BentonSans Light"/>
                <a:ea typeface="Arial Unicode MS" pitchFamily="34" charset="-128"/>
                <a:cs typeface="BentonSans Light"/>
              </a:defRPr>
            </a:lvl1pPr>
          </a:lstStyle>
          <a:p>
            <a:r>
              <a:rPr lang="de-DE" sz="2000" dirty="0"/>
              <a:t>BR, MX, CL...</a:t>
            </a:r>
            <a:endParaRPr lang="en-US" sz="2000" dirty="0" err="1"/>
          </a:p>
        </p:txBody>
      </p:sp>
      <p:sp>
        <p:nvSpPr>
          <p:cNvPr id="68" name="TextBox 67"/>
          <p:cNvSpPr txBox="1"/>
          <p:nvPr/>
        </p:nvSpPr>
        <p:spPr>
          <a:xfrm>
            <a:off x="8888519" y="1901236"/>
            <a:ext cx="2059483" cy="1231106"/>
          </a:xfrm>
          <a:prstGeom prst="rect">
            <a:avLst/>
          </a:prstGeom>
          <a:noFill/>
        </p:spPr>
        <p:txBody>
          <a:bodyPr wrap="none" lIns="0" tIns="0" rIns="0" bIns="0" rtlCol="0">
            <a:spAutoFit/>
          </a:bodyPr>
          <a:lstStyle>
            <a:defPPr>
              <a:defRPr lang="de-DE"/>
            </a:defPPr>
            <a:lvl1pPr fontAlgn="base">
              <a:spcBef>
                <a:spcPct val="50000"/>
              </a:spcBef>
              <a:spcAft>
                <a:spcPct val="0"/>
              </a:spcAft>
              <a:buClr>
                <a:srgbClr val="F0AB00"/>
              </a:buClr>
              <a:buSzPct val="80000"/>
              <a:defRPr sz="2400" kern="0">
                <a:latin typeface="BentonSans Light"/>
                <a:ea typeface="Arial Unicode MS" pitchFamily="34" charset="-128"/>
                <a:cs typeface="BentonSans Light"/>
              </a:defRPr>
            </a:lvl1pPr>
          </a:lstStyle>
          <a:p>
            <a:r>
              <a:rPr lang="de-DE" sz="2000" dirty="0"/>
              <a:t>Rest </a:t>
            </a:r>
            <a:r>
              <a:rPr lang="de-DE" sz="2000" dirty="0" err="1"/>
              <a:t>of</a:t>
            </a:r>
            <a:r>
              <a:rPr lang="de-DE" sz="2000" dirty="0"/>
              <a:t> LATAM</a:t>
            </a:r>
          </a:p>
          <a:p>
            <a:r>
              <a:rPr lang="de-DE" sz="2000" dirty="0"/>
              <a:t>EU Digital Agenda</a:t>
            </a:r>
          </a:p>
          <a:p>
            <a:r>
              <a:rPr lang="de-DE" sz="2000" dirty="0"/>
              <a:t>IN, RU...</a:t>
            </a:r>
            <a:endParaRPr lang="en-US" sz="2000" dirty="0" err="1"/>
          </a:p>
        </p:txBody>
      </p:sp>
      <p:sp>
        <p:nvSpPr>
          <p:cNvPr id="3" name="TextBox 2"/>
          <p:cNvSpPr txBox="1"/>
          <p:nvPr/>
        </p:nvSpPr>
        <p:spPr>
          <a:xfrm>
            <a:off x="2418169" y="4748887"/>
            <a:ext cx="342341" cy="738664"/>
          </a:xfrm>
          <a:prstGeom prst="rect">
            <a:avLst/>
          </a:prstGeom>
          <a:noFill/>
          <a:ln>
            <a:noFill/>
          </a:ln>
        </p:spPr>
        <p:txBody>
          <a:bodyPr wrap="none" lIns="0" tIns="0" rIns="0" bIns="0" rtlCol="0">
            <a:spAutoFit/>
          </a:bodyPr>
          <a:lstStyle/>
          <a:p>
            <a:pPr fontAlgn="base">
              <a:spcBef>
                <a:spcPts val="600"/>
              </a:spcBef>
              <a:spcAft>
                <a:spcPct val="0"/>
              </a:spcAft>
              <a:buClr>
                <a:srgbClr val="F0AB00"/>
              </a:buClr>
              <a:buSzPct val="80000"/>
            </a:pPr>
            <a:r>
              <a:rPr lang="en-US" sz="4800" kern="0" dirty="0" smtClean="0">
                <a:solidFill>
                  <a:schemeClr val="accent1"/>
                </a:solidFill>
                <a:ea typeface="Arial Unicode MS" pitchFamily="34" charset="-128"/>
                <a:cs typeface="Arial Unicode MS" pitchFamily="34" charset="-128"/>
              </a:rPr>
              <a:t>7</a:t>
            </a:r>
          </a:p>
        </p:txBody>
      </p:sp>
      <p:sp>
        <p:nvSpPr>
          <p:cNvPr id="69" name="TextBox 68"/>
          <p:cNvSpPr txBox="1"/>
          <p:nvPr/>
        </p:nvSpPr>
        <p:spPr>
          <a:xfrm>
            <a:off x="7790583" y="2128135"/>
            <a:ext cx="684683" cy="738664"/>
          </a:xfrm>
          <a:prstGeom prst="rect">
            <a:avLst/>
          </a:prstGeom>
          <a:noFill/>
          <a:ln>
            <a:noFill/>
          </a:ln>
        </p:spPr>
        <p:txBody>
          <a:bodyPr wrap="none" lIns="0" tIns="0" rIns="0" bIns="0" rtlCol="0">
            <a:spAutoFit/>
          </a:bodyPr>
          <a:lstStyle/>
          <a:p>
            <a:pPr fontAlgn="base">
              <a:spcBef>
                <a:spcPts val="600"/>
              </a:spcBef>
              <a:spcAft>
                <a:spcPct val="0"/>
              </a:spcAft>
              <a:buClr>
                <a:srgbClr val="F0AB00"/>
              </a:buClr>
              <a:buSzPct val="80000"/>
            </a:pPr>
            <a:r>
              <a:rPr lang="en-US" sz="4800" kern="0" dirty="0" smtClean="0">
                <a:solidFill>
                  <a:schemeClr val="accent1"/>
                </a:solidFill>
                <a:ea typeface="Arial Unicode MS" pitchFamily="34" charset="-128"/>
                <a:cs typeface="Arial Unicode MS" pitchFamily="34" charset="-128"/>
              </a:rPr>
              <a:t>42</a:t>
            </a:r>
          </a:p>
        </p:txBody>
      </p:sp>
      <p:sp>
        <p:nvSpPr>
          <p:cNvPr id="4" name="Diamond 3"/>
          <p:cNvSpPr/>
          <p:nvPr/>
        </p:nvSpPr>
        <p:spPr bwMode="gray">
          <a:xfrm>
            <a:off x="2946400" y="5067300"/>
            <a:ext cx="292100" cy="279400"/>
          </a:xfrm>
          <a:prstGeom prst="diamond">
            <a:avLst/>
          </a:prstGeom>
          <a:solidFill>
            <a:schemeClr val="accent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70" name="Diamond 69"/>
          <p:cNvSpPr/>
          <p:nvPr/>
        </p:nvSpPr>
        <p:spPr bwMode="gray">
          <a:xfrm>
            <a:off x="8534400" y="2413003"/>
            <a:ext cx="292100" cy="279400"/>
          </a:xfrm>
          <a:prstGeom prst="diamond">
            <a:avLst/>
          </a:prstGeom>
          <a:solidFill>
            <a:schemeClr val="accent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41688713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Freeform 2"/>
          <p:cNvSpPr>
            <a:spLocks noChangeArrowheads="1"/>
          </p:cNvSpPr>
          <p:nvPr/>
        </p:nvSpPr>
        <p:spPr bwMode="auto">
          <a:xfrm>
            <a:off x="5495940" y="5610225"/>
            <a:ext cx="193675" cy="192088"/>
          </a:xfrm>
          <a:custGeom>
            <a:avLst/>
            <a:gdLst>
              <a:gd name="T0" fmla="*/ 2147483647 w 445"/>
              <a:gd name="T1" fmla="*/ 0 h 439"/>
              <a:gd name="T2" fmla="*/ 2147483647 w 445"/>
              <a:gd name="T3" fmla="*/ 0 h 439"/>
              <a:gd name="T4" fmla="*/ 2147483647 w 445"/>
              <a:gd name="T5" fmla="*/ 2147483647 h 439"/>
              <a:gd name="T6" fmla="*/ 2147483647 w 445"/>
              <a:gd name="T7" fmla="*/ 2147483647 h 439"/>
              <a:gd name="T8" fmla="*/ 2147483647 w 445"/>
              <a:gd name="T9" fmla="*/ 2147483647 h 439"/>
              <a:gd name="T10" fmla="*/ 2147483647 w 445"/>
              <a:gd name="T11" fmla="*/ 2147483647 h 439"/>
              <a:gd name="T12" fmla="*/ 2147483647 w 445"/>
              <a:gd name="T13" fmla="*/ 2147483647 h 439"/>
              <a:gd name="T14" fmla="*/ 2147483647 w 445"/>
              <a:gd name="T15" fmla="*/ 2147483647 h 439"/>
              <a:gd name="T16" fmla="*/ 2147483647 w 445"/>
              <a:gd name="T17" fmla="*/ 2147483647 h 439"/>
              <a:gd name="T18" fmla="*/ 2147483647 w 445"/>
              <a:gd name="T19" fmla="*/ 0 h 4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45" h="439">
                <a:moveTo>
                  <a:pt x="222" y="0"/>
                </a:moveTo>
                <a:lnTo>
                  <a:pt x="222" y="0"/>
                </a:lnTo>
                <a:cubicBezTo>
                  <a:pt x="284" y="0"/>
                  <a:pt x="345" y="25"/>
                  <a:pt x="388" y="68"/>
                </a:cubicBezTo>
                <a:cubicBezTo>
                  <a:pt x="425" y="111"/>
                  <a:pt x="444" y="167"/>
                  <a:pt x="444" y="229"/>
                </a:cubicBezTo>
                <a:cubicBezTo>
                  <a:pt x="444" y="284"/>
                  <a:pt x="419" y="340"/>
                  <a:pt x="370" y="383"/>
                </a:cubicBezTo>
                <a:cubicBezTo>
                  <a:pt x="333" y="420"/>
                  <a:pt x="277" y="438"/>
                  <a:pt x="222" y="438"/>
                </a:cubicBezTo>
                <a:cubicBezTo>
                  <a:pt x="160" y="438"/>
                  <a:pt x="104" y="414"/>
                  <a:pt x="61" y="371"/>
                </a:cubicBezTo>
                <a:cubicBezTo>
                  <a:pt x="18" y="327"/>
                  <a:pt x="0" y="266"/>
                  <a:pt x="6" y="210"/>
                </a:cubicBezTo>
                <a:cubicBezTo>
                  <a:pt x="6" y="148"/>
                  <a:pt x="30" y="93"/>
                  <a:pt x="74" y="56"/>
                </a:cubicBezTo>
                <a:cubicBezTo>
                  <a:pt x="117" y="19"/>
                  <a:pt x="166" y="0"/>
                  <a:pt x="222" y="0"/>
                </a:cubicBezTo>
              </a:path>
            </a:pathLst>
          </a:custGeom>
          <a:gradFill>
            <a:gsLst>
              <a:gs pos="37000">
                <a:schemeClr val="tx2"/>
              </a:gs>
              <a:gs pos="0">
                <a:schemeClr val="tx2">
                  <a:lumMod val="40000"/>
                  <a:lumOff val="60000"/>
                </a:schemeClr>
              </a:gs>
              <a:gs pos="74000">
                <a:schemeClr val="tx2"/>
              </a:gs>
              <a:gs pos="100000">
                <a:schemeClr val="tx2">
                  <a:lumMod val="75000"/>
                </a:schemeClr>
              </a:gs>
            </a:gsLst>
            <a:lin ang="5400000" scaled="0"/>
          </a:gradFill>
          <a:ln>
            <a:noFill/>
          </a:ln>
          <a:extLst/>
        </p:spPr>
        <p:txBody>
          <a:bodyPr wrap="none" anchor="ctr"/>
          <a:lstStyle/>
          <a:p>
            <a:pPr defTabSz="1087438" fontAlgn="base">
              <a:spcBef>
                <a:spcPct val="0"/>
              </a:spcBef>
              <a:spcAft>
                <a:spcPct val="0"/>
              </a:spcAft>
            </a:pPr>
            <a:endParaRPr lang="en-US" dirty="0" smtClean="0">
              <a:solidFill>
                <a:srgbClr val="000000"/>
              </a:solidFill>
              <a:ea typeface="ヒラギノ角ゴ Pro W3" charset="-128"/>
            </a:endParaRPr>
          </a:p>
        </p:txBody>
      </p:sp>
      <p:sp>
        <p:nvSpPr>
          <p:cNvPr id="29699" name="Freeform 3"/>
          <p:cNvSpPr>
            <a:spLocks noChangeArrowheads="1"/>
          </p:cNvSpPr>
          <p:nvPr/>
        </p:nvSpPr>
        <p:spPr bwMode="auto">
          <a:xfrm>
            <a:off x="3911601" y="5079591"/>
            <a:ext cx="195262" cy="192087"/>
          </a:xfrm>
          <a:custGeom>
            <a:avLst/>
            <a:gdLst>
              <a:gd name="T0" fmla="*/ 2147483647 w 445"/>
              <a:gd name="T1" fmla="*/ 0 h 439"/>
              <a:gd name="T2" fmla="*/ 2147483647 w 445"/>
              <a:gd name="T3" fmla="*/ 0 h 439"/>
              <a:gd name="T4" fmla="*/ 2147483647 w 445"/>
              <a:gd name="T5" fmla="*/ 2147483647 h 439"/>
              <a:gd name="T6" fmla="*/ 2147483647 w 445"/>
              <a:gd name="T7" fmla="*/ 2147483647 h 439"/>
              <a:gd name="T8" fmla="*/ 2147483647 w 445"/>
              <a:gd name="T9" fmla="*/ 2147483647 h 439"/>
              <a:gd name="T10" fmla="*/ 2147483647 w 445"/>
              <a:gd name="T11" fmla="*/ 2147483647 h 439"/>
              <a:gd name="T12" fmla="*/ 2147483647 w 445"/>
              <a:gd name="T13" fmla="*/ 2147483647 h 439"/>
              <a:gd name="T14" fmla="*/ 0 w 445"/>
              <a:gd name="T15" fmla="*/ 2147483647 h 439"/>
              <a:gd name="T16" fmla="*/ 2147483647 w 445"/>
              <a:gd name="T17" fmla="*/ 2147483647 h 439"/>
              <a:gd name="T18" fmla="*/ 2147483647 w 445"/>
              <a:gd name="T19" fmla="*/ 0 h 4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45" h="439">
                <a:moveTo>
                  <a:pt x="222" y="0"/>
                </a:moveTo>
                <a:lnTo>
                  <a:pt x="222" y="0"/>
                </a:lnTo>
                <a:cubicBezTo>
                  <a:pt x="284" y="0"/>
                  <a:pt x="340" y="25"/>
                  <a:pt x="383" y="68"/>
                </a:cubicBezTo>
                <a:cubicBezTo>
                  <a:pt x="426" y="117"/>
                  <a:pt x="444" y="173"/>
                  <a:pt x="444" y="228"/>
                </a:cubicBezTo>
                <a:cubicBezTo>
                  <a:pt x="438" y="290"/>
                  <a:pt x="414" y="346"/>
                  <a:pt x="370" y="383"/>
                </a:cubicBezTo>
                <a:cubicBezTo>
                  <a:pt x="333" y="420"/>
                  <a:pt x="278" y="438"/>
                  <a:pt x="222" y="438"/>
                </a:cubicBezTo>
                <a:cubicBezTo>
                  <a:pt x="161" y="438"/>
                  <a:pt x="99" y="413"/>
                  <a:pt x="62" y="370"/>
                </a:cubicBezTo>
                <a:cubicBezTo>
                  <a:pt x="19" y="327"/>
                  <a:pt x="0" y="272"/>
                  <a:pt x="0" y="210"/>
                </a:cubicBezTo>
                <a:cubicBezTo>
                  <a:pt x="6" y="154"/>
                  <a:pt x="31" y="99"/>
                  <a:pt x="74" y="56"/>
                </a:cubicBezTo>
                <a:cubicBezTo>
                  <a:pt x="111" y="19"/>
                  <a:pt x="167" y="0"/>
                  <a:pt x="222" y="0"/>
                </a:cubicBezTo>
              </a:path>
            </a:pathLst>
          </a:custGeom>
          <a:gradFill>
            <a:gsLst>
              <a:gs pos="37000">
                <a:schemeClr val="tx2"/>
              </a:gs>
              <a:gs pos="0">
                <a:schemeClr val="tx2">
                  <a:lumMod val="40000"/>
                  <a:lumOff val="60000"/>
                </a:schemeClr>
              </a:gs>
              <a:gs pos="74000">
                <a:schemeClr val="tx2"/>
              </a:gs>
              <a:gs pos="100000">
                <a:schemeClr val="tx2">
                  <a:lumMod val="75000"/>
                </a:schemeClr>
              </a:gs>
            </a:gsLst>
            <a:lin ang="5400000" scaled="0"/>
          </a:gradFill>
          <a:ln>
            <a:noFill/>
          </a:ln>
          <a:extLst/>
        </p:spPr>
        <p:txBody>
          <a:bodyPr wrap="none" anchor="ctr"/>
          <a:lstStyle/>
          <a:p>
            <a:pPr defTabSz="1087438" fontAlgn="base">
              <a:spcBef>
                <a:spcPct val="0"/>
              </a:spcBef>
              <a:spcAft>
                <a:spcPct val="0"/>
              </a:spcAft>
            </a:pPr>
            <a:endParaRPr lang="en-US" dirty="0" smtClean="0">
              <a:solidFill>
                <a:srgbClr val="000000"/>
              </a:solidFill>
              <a:ea typeface="ヒラギノ角ゴ Pro W3" charset="-128"/>
            </a:endParaRPr>
          </a:p>
        </p:txBody>
      </p:sp>
      <p:sp>
        <p:nvSpPr>
          <p:cNvPr id="29700" name="Freeform 4"/>
          <p:cNvSpPr>
            <a:spLocks noChangeArrowheads="1"/>
          </p:cNvSpPr>
          <p:nvPr/>
        </p:nvSpPr>
        <p:spPr bwMode="auto">
          <a:xfrm>
            <a:off x="1331928" y="3009915"/>
            <a:ext cx="193675" cy="195263"/>
          </a:xfrm>
          <a:custGeom>
            <a:avLst/>
            <a:gdLst>
              <a:gd name="T0" fmla="*/ 2147483647 w 445"/>
              <a:gd name="T1" fmla="*/ 0 h 445"/>
              <a:gd name="T2" fmla="*/ 2147483647 w 445"/>
              <a:gd name="T3" fmla="*/ 0 h 445"/>
              <a:gd name="T4" fmla="*/ 2147483647 w 445"/>
              <a:gd name="T5" fmla="*/ 2147483647 h 445"/>
              <a:gd name="T6" fmla="*/ 2147483647 w 445"/>
              <a:gd name="T7" fmla="*/ 2147483647 h 445"/>
              <a:gd name="T8" fmla="*/ 2147483647 w 445"/>
              <a:gd name="T9" fmla="*/ 2147483647 h 445"/>
              <a:gd name="T10" fmla="*/ 2147483647 w 445"/>
              <a:gd name="T11" fmla="*/ 2147483647 h 445"/>
              <a:gd name="T12" fmla="*/ 2147483647 w 445"/>
              <a:gd name="T13" fmla="*/ 2147483647 h 445"/>
              <a:gd name="T14" fmla="*/ 0 w 445"/>
              <a:gd name="T15" fmla="*/ 2147483647 h 445"/>
              <a:gd name="T16" fmla="*/ 2147483647 w 445"/>
              <a:gd name="T17" fmla="*/ 2147483647 h 445"/>
              <a:gd name="T18" fmla="*/ 2147483647 w 445"/>
              <a:gd name="T19" fmla="*/ 0 h 44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45" h="445">
                <a:moveTo>
                  <a:pt x="222" y="0"/>
                </a:moveTo>
                <a:lnTo>
                  <a:pt x="222" y="0"/>
                </a:lnTo>
                <a:cubicBezTo>
                  <a:pt x="284" y="0"/>
                  <a:pt x="340" y="24"/>
                  <a:pt x="383" y="74"/>
                </a:cubicBezTo>
                <a:cubicBezTo>
                  <a:pt x="426" y="117"/>
                  <a:pt x="444" y="172"/>
                  <a:pt x="444" y="228"/>
                </a:cubicBezTo>
                <a:cubicBezTo>
                  <a:pt x="438" y="290"/>
                  <a:pt x="414" y="345"/>
                  <a:pt x="370" y="382"/>
                </a:cubicBezTo>
                <a:cubicBezTo>
                  <a:pt x="333" y="419"/>
                  <a:pt x="278" y="444"/>
                  <a:pt x="222" y="444"/>
                </a:cubicBezTo>
                <a:cubicBezTo>
                  <a:pt x="160" y="444"/>
                  <a:pt x="105" y="419"/>
                  <a:pt x="62" y="370"/>
                </a:cubicBezTo>
                <a:cubicBezTo>
                  <a:pt x="19" y="327"/>
                  <a:pt x="0" y="271"/>
                  <a:pt x="0" y="210"/>
                </a:cubicBezTo>
                <a:cubicBezTo>
                  <a:pt x="6" y="154"/>
                  <a:pt x="31" y="98"/>
                  <a:pt x="74" y="62"/>
                </a:cubicBezTo>
                <a:cubicBezTo>
                  <a:pt x="111" y="18"/>
                  <a:pt x="167" y="0"/>
                  <a:pt x="222" y="0"/>
                </a:cubicBezTo>
              </a:path>
            </a:pathLst>
          </a:custGeom>
          <a:solidFill>
            <a:schemeClr val="accent1"/>
          </a:solidFill>
          <a:ln>
            <a:noFill/>
          </a:ln>
          <a:extLst/>
        </p:spPr>
        <p:txBody>
          <a:bodyPr wrap="none" anchor="ctr"/>
          <a:lstStyle/>
          <a:p>
            <a:pPr defTabSz="1087438" fontAlgn="base">
              <a:spcBef>
                <a:spcPct val="0"/>
              </a:spcBef>
              <a:spcAft>
                <a:spcPct val="0"/>
              </a:spcAft>
            </a:pPr>
            <a:endParaRPr lang="en-US" dirty="0" smtClean="0">
              <a:solidFill>
                <a:srgbClr val="000000"/>
              </a:solidFill>
              <a:ea typeface="ヒラギノ角ゴ Pro W3" charset="-128"/>
            </a:endParaRPr>
          </a:p>
        </p:txBody>
      </p:sp>
      <p:sp>
        <p:nvSpPr>
          <p:cNvPr id="29701" name="Freeform 5"/>
          <p:cNvSpPr>
            <a:spLocks noChangeArrowheads="1"/>
          </p:cNvSpPr>
          <p:nvPr/>
        </p:nvSpPr>
        <p:spPr bwMode="auto">
          <a:xfrm>
            <a:off x="1371615" y="4835525"/>
            <a:ext cx="195263" cy="193675"/>
          </a:xfrm>
          <a:custGeom>
            <a:avLst/>
            <a:gdLst>
              <a:gd name="T0" fmla="*/ 2147483647 w 451"/>
              <a:gd name="T1" fmla="*/ 0 h 445"/>
              <a:gd name="T2" fmla="*/ 2147483647 w 451"/>
              <a:gd name="T3" fmla="*/ 0 h 445"/>
              <a:gd name="T4" fmla="*/ 2147483647 w 451"/>
              <a:gd name="T5" fmla="*/ 2147483647 h 445"/>
              <a:gd name="T6" fmla="*/ 2147483647 w 451"/>
              <a:gd name="T7" fmla="*/ 2147483647 h 445"/>
              <a:gd name="T8" fmla="*/ 2147483647 w 451"/>
              <a:gd name="T9" fmla="*/ 2147483647 h 445"/>
              <a:gd name="T10" fmla="*/ 2147483647 w 451"/>
              <a:gd name="T11" fmla="*/ 2147483647 h 445"/>
              <a:gd name="T12" fmla="*/ 2147483647 w 451"/>
              <a:gd name="T13" fmla="*/ 2147483647 h 445"/>
              <a:gd name="T14" fmla="*/ 2147483647 w 451"/>
              <a:gd name="T15" fmla="*/ 2147483647 h 445"/>
              <a:gd name="T16" fmla="*/ 2147483647 w 451"/>
              <a:gd name="T17" fmla="*/ 2147483647 h 445"/>
              <a:gd name="T18" fmla="*/ 2147483647 w 451"/>
              <a:gd name="T19" fmla="*/ 0 h 44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51" h="445">
                <a:moveTo>
                  <a:pt x="228" y="0"/>
                </a:moveTo>
                <a:lnTo>
                  <a:pt x="228" y="0"/>
                </a:lnTo>
                <a:cubicBezTo>
                  <a:pt x="290" y="0"/>
                  <a:pt x="345" y="25"/>
                  <a:pt x="388" y="74"/>
                </a:cubicBezTo>
                <a:cubicBezTo>
                  <a:pt x="425" y="117"/>
                  <a:pt x="450" y="173"/>
                  <a:pt x="444" y="234"/>
                </a:cubicBezTo>
                <a:cubicBezTo>
                  <a:pt x="444" y="290"/>
                  <a:pt x="419" y="346"/>
                  <a:pt x="376" y="382"/>
                </a:cubicBezTo>
                <a:cubicBezTo>
                  <a:pt x="333" y="420"/>
                  <a:pt x="283" y="444"/>
                  <a:pt x="228" y="444"/>
                </a:cubicBezTo>
                <a:cubicBezTo>
                  <a:pt x="160" y="444"/>
                  <a:pt x="105" y="420"/>
                  <a:pt x="61" y="370"/>
                </a:cubicBezTo>
                <a:cubicBezTo>
                  <a:pt x="24" y="327"/>
                  <a:pt x="0" y="271"/>
                  <a:pt x="6" y="216"/>
                </a:cubicBezTo>
                <a:cubicBezTo>
                  <a:pt x="6" y="154"/>
                  <a:pt x="30" y="99"/>
                  <a:pt x="74" y="62"/>
                </a:cubicBezTo>
                <a:cubicBezTo>
                  <a:pt x="117" y="25"/>
                  <a:pt x="172" y="0"/>
                  <a:pt x="228" y="0"/>
                </a:cubicBezTo>
              </a:path>
            </a:pathLst>
          </a:custGeom>
          <a:gradFill>
            <a:gsLst>
              <a:gs pos="37000">
                <a:schemeClr val="tx2"/>
              </a:gs>
              <a:gs pos="0">
                <a:schemeClr val="tx2">
                  <a:lumMod val="40000"/>
                  <a:lumOff val="60000"/>
                </a:schemeClr>
              </a:gs>
              <a:gs pos="74000">
                <a:schemeClr val="tx2"/>
              </a:gs>
              <a:gs pos="100000">
                <a:schemeClr val="tx2">
                  <a:lumMod val="75000"/>
                </a:schemeClr>
              </a:gs>
            </a:gsLst>
            <a:lin ang="5400000" scaled="0"/>
          </a:gradFill>
          <a:ln>
            <a:noFill/>
          </a:ln>
          <a:extLst/>
        </p:spPr>
        <p:txBody>
          <a:bodyPr wrap="none" anchor="ctr"/>
          <a:lstStyle/>
          <a:p>
            <a:pPr defTabSz="1087438" fontAlgn="base">
              <a:spcBef>
                <a:spcPct val="0"/>
              </a:spcBef>
              <a:spcAft>
                <a:spcPct val="0"/>
              </a:spcAft>
            </a:pPr>
            <a:endParaRPr lang="en-US" dirty="0" smtClean="0">
              <a:solidFill>
                <a:srgbClr val="000000"/>
              </a:solidFill>
              <a:ea typeface="ヒラギノ角ゴ Pro W3" charset="-128"/>
            </a:endParaRPr>
          </a:p>
        </p:txBody>
      </p:sp>
      <p:sp>
        <p:nvSpPr>
          <p:cNvPr id="29702" name="Freeform 6"/>
          <p:cNvSpPr>
            <a:spLocks noChangeArrowheads="1"/>
          </p:cNvSpPr>
          <p:nvPr/>
        </p:nvSpPr>
        <p:spPr bwMode="auto">
          <a:xfrm>
            <a:off x="4182107" y="1898328"/>
            <a:ext cx="204788" cy="193675"/>
          </a:xfrm>
          <a:custGeom>
            <a:avLst/>
            <a:gdLst>
              <a:gd name="T0" fmla="*/ 2147483647 w 470"/>
              <a:gd name="T1" fmla="*/ 0 h 445"/>
              <a:gd name="T2" fmla="*/ 2147483647 w 470"/>
              <a:gd name="T3" fmla="*/ 0 h 445"/>
              <a:gd name="T4" fmla="*/ 2147483647 w 470"/>
              <a:gd name="T5" fmla="*/ 2147483647 h 445"/>
              <a:gd name="T6" fmla="*/ 2147483647 w 470"/>
              <a:gd name="T7" fmla="*/ 2147483647 h 445"/>
              <a:gd name="T8" fmla="*/ 2147483647 w 470"/>
              <a:gd name="T9" fmla="*/ 2147483647 h 445"/>
              <a:gd name="T10" fmla="*/ 2147483647 w 470"/>
              <a:gd name="T11" fmla="*/ 2147483647 h 445"/>
              <a:gd name="T12" fmla="*/ 2147483647 w 470"/>
              <a:gd name="T13" fmla="*/ 2147483647 h 445"/>
              <a:gd name="T14" fmla="*/ 2147483647 w 470"/>
              <a:gd name="T15" fmla="*/ 2147483647 h 445"/>
              <a:gd name="T16" fmla="*/ 2147483647 w 470"/>
              <a:gd name="T17" fmla="*/ 0 h 44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70" h="445">
                <a:moveTo>
                  <a:pt x="247" y="0"/>
                </a:moveTo>
                <a:lnTo>
                  <a:pt x="247" y="0"/>
                </a:lnTo>
                <a:cubicBezTo>
                  <a:pt x="308" y="0"/>
                  <a:pt x="364" y="25"/>
                  <a:pt x="407" y="74"/>
                </a:cubicBezTo>
                <a:cubicBezTo>
                  <a:pt x="444" y="117"/>
                  <a:pt x="469" y="173"/>
                  <a:pt x="463" y="234"/>
                </a:cubicBezTo>
                <a:cubicBezTo>
                  <a:pt x="463" y="290"/>
                  <a:pt x="438" y="345"/>
                  <a:pt x="395" y="382"/>
                </a:cubicBezTo>
                <a:cubicBezTo>
                  <a:pt x="352" y="420"/>
                  <a:pt x="302" y="444"/>
                  <a:pt x="247" y="444"/>
                </a:cubicBezTo>
                <a:cubicBezTo>
                  <a:pt x="185" y="444"/>
                  <a:pt x="123" y="420"/>
                  <a:pt x="80" y="370"/>
                </a:cubicBezTo>
                <a:cubicBezTo>
                  <a:pt x="0" y="284"/>
                  <a:pt x="6" y="142"/>
                  <a:pt x="92" y="62"/>
                </a:cubicBezTo>
                <a:cubicBezTo>
                  <a:pt x="135" y="25"/>
                  <a:pt x="191" y="0"/>
                  <a:pt x="247" y="0"/>
                </a:cubicBezTo>
              </a:path>
            </a:pathLst>
          </a:custGeom>
          <a:gradFill>
            <a:gsLst>
              <a:gs pos="37000">
                <a:schemeClr val="tx2"/>
              </a:gs>
              <a:gs pos="0">
                <a:schemeClr val="tx2">
                  <a:lumMod val="40000"/>
                  <a:lumOff val="60000"/>
                </a:schemeClr>
              </a:gs>
              <a:gs pos="74000">
                <a:schemeClr val="tx2"/>
              </a:gs>
              <a:gs pos="100000">
                <a:schemeClr val="tx2">
                  <a:lumMod val="75000"/>
                </a:schemeClr>
              </a:gs>
            </a:gsLst>
            <a:lin ang="5400000" scaled="0"/>
          </a:gradFill>
          <a:ln>
            <a:noFill/>
          </a:ln>
          <a:extLst/>
        </p:spPr>
        <p:txBody>
          <a:bodyPr wrap="none" anchor="ctr"/>
          <a:lstStyle/>
          <a:p>
            <a:pPr defTabSz="1087438" fontAlgn="base">
              <a:spcBef>
                <a:spcPct val="0"/>
              </a:spcBef>
              <a:spcAft>
                <a:spcPct val="0"/>
              </a:spcAft>
            </a:pPr>
            <a:endParaRPr lang="en-US" dirty="0" smtClean="0">
              <a:solidFill>
                <a:srgbClr val="000000"/>
              </a:solidFill>
              <a:ea typeface="ヒラギノ角ゴ Pro W3" charset="-128"/>
            </a:endParaRPr>
          </a:p>
        </p:txBody>
      </p:sp>
      <p:sp>
        <p:nvSpPr>
          <p:cNvPr id="29703" name="Freeform 7"/>
          <p:cNvSpPr>
            <a:spLocks noChangeArrowheads="1"/>
          </p:cNvSpPr>
          <p:nvPr/>
        </p:nvSpPr>
        <p:spPr bwMode="auto">
          <a:xfrm>
            <a:off x="2570178" y="1185878"/>
            <a:ext cx="206375" cy="192087"/>
          </a:xfrm>
          <a:custGeom>
            <a:avLst/>
            <a:gdLst>
              <a:gd name="T0" fmla="*/ 2147483647 w 470"/>
              <a:gd name="T1" fmla="*/ 0 h 440"/>
              <a:gd name="T2" fmla="*/ 2147483647 w 470"/>
              <a:gd name="T3" fmla="*/ 0 h 440"/>
              <a:gd name="T4" fmla="*/ 2147483647 w 470"/>
              <a:gd name="T5" fmla="*/ 2147483647 h 440"/>
              <a:gd name="T6" fmla="*/ 2147483647 w 470"/>
              <a:gd name="T7" fmla="*/ 2147483647 h 440"/>
              <a:gd name="T8" fmla="*/ 2147483647 w 470"/>
              <a:gd name="T9" fmla="*/ 2147483647 h 440"/>
              <a:gd name="T10" fmla="*/ 2147483647 w 470"/>
              <a:gd name="T11" fmla="*/ 2147483647 h 440"/>
              <a:gd name="T12" fmla="*/ 2147483647 w 470"/>
              <a:gd name="T13" fmla="*/ 2147483647 h 440"/>
              <a:gd name="T14" fmla="*/ 2147483647 w 470"/>
              <a:gd name="T15" fmla="*/ 2147483647 h 440"/>
              <a:gd name="T16" fmla="*/ 2147483647 w 470"/>
              <a:gd name="T17" fmla="*/ 0 h 44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70" h="440">
                <a:moveTo>
                  <a:pt x="247" y="0"/>
                </a:moveTo>
                <a:lnTo>
                  <a:pt x="247" y="0"/>
                </a:lnTo>
                <a:cubicBezTo>
                  <a:pt x="309" y="0"/>
                  <a:pt x="364" y="25"/>
                  <a:pt x="407" y="68"/>
                </a:cubicBezTo>
                <a:cubicBezTo>
                  <a:pt x="450" y="112"/>
                  <a:pt x="469" y="173"/>
                  <a:pt x="469" y="229"/>
                </a:cubicBezTo>
                <a:cubicBezTo>
                  <a:pt x="463" y="291"/>
                  <a:pt x="438" y="340"/>
                  <a:pt x="395" y="383"/>
                </a:cubicBezTo>
                <a:cubicBezTo>
                  <a:pt x="352" y="420"/>
                  <a:pt x="302" y="439"/>
                  <a:pt x="247" y="439"/>
                </a:cubicBezTo>
                <a:cubicBezTo>
                  <a:pt x="185" y="439"/>
                  <a:pt x="123" y="414"/>
                  <a:pt x="87" y="371"/>
                </a:cubicBezTo>
                <a:cubicBezTo>
                  <a:pt x="0" y="278"/>
                  <a:pt x="6" y="142"/>
                  <a:pt x="99" y="56"/>
                </a:cubicBezTo>
                <a:cubicBezTo>
                  <a:pt x="136" y="19"/>
                  <a:pt x="191" y="0"/>
                  <a:pt x="247" y="0"/>
                </a:cubicBezTo>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1087438" fontAlgn="base">
              <a:spcBef>
                <a:spcPct val="0"/>
              </a:spcBef>
              <a:spcAft>
                <a:spcPct val="0"/>
              </a:spcAft>
            </a:pPr>
            <a:endParaRPr lang="en-US" dirty="0" smtClean="0">
              <a:solidFill>
                <a:srgbClr val="000000"/>
              </a:solidFill>
              <a:ea typeface="ヒラギノ角ゴ Pro W3" charset="-128"/>
            </a:endParaRPr>
          </a:p>
        </p:txBody>
      </p:sp>
      <p:sp>
        <p:nvSpPr>
          <p:cNvPr id="29704" name="Freeform 8"/>
          <p:cNvSpPr>
            <a:spLocks noChangeArrowheads="1"/>
          </p:cNvSpPr>
          <p:nvPr/>
        </p:nvSpPr>
        <p:spPr bwMode="auto">
          <a:xfrm>
            <a:off x="6975490" y="1548850"/>
            <a:ext cx="193675" cy="193675"/>
          </a:xfrm>
          <a:custGeom>
            <a:avLst/>
            <a:gdLst>
              <a:gd name="T0" fmla="*/ 2147483647 w 445"/>
              <a:gd name="T1" fmla="*/ 0 h 445"/>
              <a:gd name="T2" fmla="*/ 2147483647 w 445"/>
              <a:gd name="T3" fmla="*/ 0 h 445"/>
              <a:gd name="T4" fmla="*/ 2147483647 w 445"/>
              <a:gd name="T5" fmla="*/ 2147483647 h 445"/>
              <a:gd name="T6" fmla="*/ 2147483647 w 445"/>
              <a:gd name="T7" fmla="*/ 2147483647 h 445"/>
              <a:gd name="T8" fmla="*/ 2147483647 w 445"/>
              <a:gd name="T9" fmla="*/ 2147483647 h 445"/>
              <a:gd name="T10" fmla="*/ 2147483647 w 445"/>
              <a:gd name="T11" fmla="*/ 2147483647 h 445"/>
              <a:gd name="T12" fmla="*/ 2147483647 w 445"/>
              <a:gd name="T13" fmla="*/ 2147483647 h 445"/>
              <a:gd name="T14" fmla="*/ 0 w 445"/>
              <a:gd name="T15" fmla="*/ 2147483647 h 445"/>
              <a:gd name="T16" fmla="*/ 2147483647 w 445"/>
              <a:gd name="T17" fmla="*/ 2147483647 h 445"/>
              <a:gd name="T18" fmla="*/ 2147483647 w 445"/>
              <a:gd name="T19" fmla="*/ 0 h 44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45" h="445">
                <a:moveTo>
                  <a:pt x="222" y="0"/>
                </a:moveTo>
                <a:lnTo>
                  <a:pt x="222" y="0"/>
                </a:lnTo>
                <a:cubicBezTo>
                  <a:pt x="284" y="0"/>
                  <a:pt x="340" y="25"/>
                  <a:pt x="383" y="74"/>
                </a:cubicBezTo>
                <a:cubicBezTo>
                  <a:pt x="426" y="117"/>
                  <a:pt x="444" y="173"/>
                  <a:pt x="444" y="229"/>
                </a:cubicBezTo>
                <a:cubicBezTo>
                  <a:pt x="438" y="290"/>
                  <a:pt x="414" y="346"/>
                  <a:pt x="370" y="383"/>
                </a:cubicBezTo>
                <a:cubicBezTo>
                  <a:pt x="333" y="420"/>
                  <a:pt x="278" y="444"/>
                  <a:pt x="222" y="444"/>
                </a:cubicBezTo>
                <a:cubicBezTo>
                  <a:pt x="160" y="444"/>
                  <a:pt x="99" y="420"/>
                  <a:pt x="62" y="370"/>
                </a:cubicBezTo>
                <a:cubicBezTo>
                  <a:pt x="19" y="327"/>
                  <a:pt x="0" y="272"/>
                  <a:pt x="0" y="210"/>
                </a:cubicBezTo>
                <a:cubicBezTo>
                  <a:pt x="6" y="154"/>
                  <a:pt x="31" y="99"/>
                  <a:pt x="74" y="62"/>
                </a:cubicBezTo>
                <a:cubicBezTo>
                  <a:pt x="111" y="19"/>
                  <a:pt x="167" y="0"/>
                  <a:pt x="222" y="0"/>
                </a:cubicBezTo>
              </a:path>
            </a:pathLst>
          </a:custGeom>
          <a:gradFill>
            <a:gsLst>
              <a:gs pos="37000">
                <a:schemeClr val="tx2"/>
              </a:gs>
              <a:gs pos="0">
                <a:schemeClr val="tx2">
                  <a:lumMod val="40000"/>
                  <a:lumOff val="60000"/>
                </a:schemeClr>
              </a:gs>
              <a:gs pos="74000">
                <a:schemeClr val="tx2"/>
              </a:gs>
              <a:gs pos="100000">
                <a:schemeClr val="tx2">
                  <a:lumMod val="75000"/>
                </a:schemeClr>
              </a:gs>
            </a:gsLst>
            <a:lin ang="5400000" scaled="0"/>
          </a:gradFill>
          <a:ln>
            <a:noFill/>
          </a:ln>
          <a:extLst/>
        </p:spPr>
        <p:txBody>
          <a:bodyPr wrap="none" anchor="ctr"/>
          <a:lstStyle/>
          <a:p>
            <a:pPr defTabSz="1087438" fontAlgn="base">
              <a:spcBef>
                <a:spcPct val="0"/>
              </a:spcBef>
              <a:spcAft>
                <a:spcPct val="0"/>
              </a:spcAft>
            </a:pPr>
            <a:endParaRPr lang="en-US" dirty="0" smtClean="0">
              <a:solidFill>
                <a:srgbClr val="000000"/>
              </a:solidFill>
              <a:ea typeface="ヒラギノ角ゴ Pro W3" charset="-128"/>
            </a:endParaRPr>
          </a:p>
        </p:txBody>
      </p:sp>
      <p:sp>
        <p:nvSpPr>
          <p:cNvPr id="29705" name="Freeform 9"/>
          <p:cNvSpPr>
            <a:spLocks noChangeArrowheads="1"/>
          </p:cNvSpPr>
          <p:nvPr/>
        </p:nvSpPr>
        <p:spPr bwMode="auto">
          <a:xfrm>
            <a:off x="10017140" y="1233503"/>
            <a:ext cx="193675" cy="192087"/>
          </a:xfrm>
          <a:custGeom>
            <a:avLst/>
            <a:gdLst>
              <a:gd name="T0" fmla="*/ 2147483647 w 445"/>
              <a:gd name="T1" fmla="*/ 0 h 439"/>
              <a:gd name="T2" fmla="*/ 2147483647 w 445"/>
              <a:gd name="T3" fmla="*/ 0 h 439"/>
              <a:gd name="T4" fmla="*/ 2147483647 w 445"/>
              <a:gd name="T5" fmla="*/ 2147483647 h 439"/>
              <a:gd name="T6" fmla="*/ 2147483647 w 445"/>
              <a:gd name="T7" fmla="*/ 2147483647 h 439"/>
              <a:gd name="T8" fmla="*/ 2147483647 w 445"/>
              <a:gd name="T9" fmla="*/ 2147483647 h 439"/>
              <a:gd name="T10" fmla="*/ 2147483647 w 445"/>
              <a:gd name="T11" fmla="*/ 2147483647 h 439"/>
              <a:gd name="T12" fmla="*/ 2147483647 w 445"/>
              <a:gd name="T13" fmla="*/ 2147483647 h 439"/>
              <a:gd name="T14" fmla="*/ 0 w 445"/>
              <a:gd name="T15" fmla="*/ 2147483647 h 439"/>
              <a:gd name="T16" fmla="*/ 2147483647 w 445"/>
              <a:gd name="T17" fmla="*/ 2147483647 h 439"/>
              <a:gd name="T18" fmla="*/ 2147483647 w 445"/>
              <a:gd name="T19" fmla="*/ 0 h 4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45" h="439">
                <a:moveTo>
                  <a:pt x="222" y="0"/>
                </a:moveTo>
                <a:lnTo>
                  <a:pt x="222" y="0"/>
                </a:lnTo>
                <a:cubicBezTo>
                  <a:pt x="284" y="0"/>
                  <a:pt x="339" y="24"/>
                  <a:pt x="383" y="67"/>
                </a:cubicBezTo>
                <a:cubicBezTo>
                  <a:pt x="426" y="111"/>
                  <a:pt x="444" y="166"/>
                  <a:pt x="444" y="228"/>
                </a:cubicBezTo>
                <a:cubicBezTo>
                  <a:pt x="438" y="283"/>
                  <a:pt x="413" y="339"/>
                  <a:pt x="370" y="382"/>
                </a:cubicBezTo>
                <a:cubicBezTo>
                  <a:pt x="327" y="419"/>
                  <a:pt x="278" y="438"/>
                  <a:pt x="222" y="438"/>
                </a:cubicBezTo>
                <a:cubicBezTo>
                  <a:pt x="160" y="438"/>
                  <a:pt x="99" y="413"/>
                  <a:pt x="62" y="370"/>
                </a:cubicBezTo>
                <a:cubicBezTo>
                  <a:pt x="18" y="327"/>
                  <a:pt x="0" y="265"/>
                  <a:pt x="0" y="209"/>
                </a:cubicBezTo>
                <a:cubicBezTo>
                  <a:pt x="0" y="148"/>
                  <a:pt x="31" y="98"/>
                  <a:pt x="74" y="55"/>
                </a:cubicBezTo>
                <a:cubicBezTo>
                  <a:pt x="111" y="18"/>
                  <a:pt x="167" y="0"/>
                  <a:pt x="222" y="0"/>
                </a:cubicBezTo>
              </a:path>
            </a:pathLst>
          </a:custGeom>
          <a:gradFill>
            <a:gsLst>
              <a:gs pos="37000">
                <a:schemeClr val="tx2"/>
              </a:gs>
              <a:gs pos="0">
                <a:schemeClr val="tx2">
                  <a:lumMod val="40000"/>
                  <a:lumOff val="60000"/>
                </a:schemeClr>
              </a:gs>
              <a:gs pos="74000">
                <a:schemeClr val="tx2"/>
              </a:gs>
              <a:gs pos="100000">
                <a:schemeClr val="tx2">
                  <a:lumMod val="75000"/>
                </a:schemeClr>
              </a:gs>
            </a:gsLst>
            <a:lin ang="5400000" scaled="0"/>
          </a:gradFill>
          <a:ln>
            <a:noFill/>
          </a:ln>
          <a:extLst/>
        </p:spPr>
        <p:txBody>
          <a:bodyPr wrap="none" anchor="ctr"/>
          <a:lstStyle/>
          <a:p>
            <a:pPr defTabSz="1087438" fontAlgn="base">
              <a:spcBef>
                <a:spcPct val="0"/>
              </a:spcBef>
              <a:spcAft>
                <a:spcPct val="0"/>
              </a:spcAft>
            </a:pPr>
            <a:endParaRPr lang="en-US" dirty="0" smtClean="0">
              <a:solidFill>
                <a:srgbClr val="000000"/>
              </a:solidFill>
              <a:ea typeface="ヒラギノ角ゴ Pro W3" charset="-128"/>
            </a:endParaRPr>
          </a:p>
        </p:txBody>
      </p:sp>
      <p:sp>
        <p:nvSpPr>
          <p:cNvPr id="29706" name="Freeform 10"/>
          <p:cNvSpPr>
            <a:spLocks noChangeArrowheads="1"/>
          </p:cNvSpPr>
          <p:nvPr/>
        </p:nvSpPr>
        <p:spPr bwMode="auto">
          <a:xfrm>
            <a:off x="10971213" y="3128978"/>
            <a:ext cx="196850" cy="195262"/>
          </a:xfrm>
          <a:custGeom>
            <a:avLst/>
            <a:gdLst>
              <a:gd name="T0" fmla="*/ 2147483647 w 451"/>
              <a:gd name="T1" fmla="*/ 0 h 446"/>
              <a:gd name="T2" fmla="*/ 2147483647 w 451"/>
              <a:gd name="T3" fmla="*/ 0 h 446"/>
              <a:gd name="T4" fmla="*/ 2147483647 w 451"/>
              <a:gd name="T5" fmla="*/ 2147483647 h 446"/>
              <a:gd name="T6" fmla="*/ 2147483647 w 451"/>
              <a:gd name="T7" fmla="*/ 2147483647 h 446"/>
              <a:gd name="T8" fmla="*/ 2147483647 w 451"/>
              <a:gd name="T9" fmla="*/ 2147483647 h 446"/>
              <a:gd name="T10" fmla="*/ 2147483647 w 451"/>
              <a:gd name="T11" fmla="*/ 2147483647 h 446"/>
              <a:gd name="T12" fmla="*/ 2147483647 w 451"/>
              <a:gd name="T13" fmla="*/ 2147483647 h 446"/>
              <a:gd name="T14" fmla="*/ 2147483647 w 451"/>
              <a:gd name="T15" fmla="*/ 2147483647 h 446"/>
              <a:gd name="T16" fmla="*/ 2147483647 w 451"/>
              <a:gd name="T17" fmla="*/ 2147483647 h 446"/>
              <a:gd name="T18" fmla="*/ 2147483647 w 451"/>
              <a:gd name="T19" fmla="*/ 0 h 44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51" h="446">
                <a:moveTo>
                  <a:pt x="222" y="0"/>
                </a:moveTo>
                <a:lnTo>
                  <a:pt x="222" y="0"/>
                </a:lnTo>
                <a:cubicBezTo>
                  <a:pt x="290" y="0"/>
                  <a:pt x="345" y="25"/>
                  <a:pt x="389" y="74"/>
                </a:cubicBezTo>
                <a:cubicBezTo>
                  <a:pt x="426" y="118"/>
                  <a:pt x="450" y="173"/>
                  <a:pt x="444" y="229"/>
                </a:cubicBezTo>
                <a:cubicBezTo>
                  <a:pt x="444" y="290"/>
                  <a:pt x="419" y="346"/>
                  <a:pt x="376" y="383"/>
                </a:cubicBezTo>
                <a:cubicBezTo>
                  <a:pt x="333" y="420"/>
                  <a:pt x="278" y="445"/>
                  <a:pt x="228" y="445"/>
                </a:cubicBezTo>
                <a:cubicBezTo>
                  <a:pt x="160" y="445"/>
                  <a:pt x="105" y="420"/>
                  <a:pt x="62" y="371"/>
                </a:cubicBezTo>
                <a:cubicBezTo>
                  <a:pt x="24" y="327"/>
                  <a:pt x="0" y="272"/>
                  <a:pt x="6" y="210"/>
                </a:cubicBezTo>
                <a:cubicBezTo>
                  <a:pt x="6" y="154"/>
                  <a:pt x="31" y="99"/>
                  <a:pt x="74" y="62"/>
                </a:cubicBezTo>
                <a:cubicBezTo>
                  <a:pt x="117" y="19"/>
                  <a:pt x="166" y="0"/>
                  <a:pt x="222" y="0"/>
                </a:cubicBezTo>
              </a:path>
            </a:pathLst>
          </a:custGeom>
          <a:solidFill>
            <a:schemeClr val="accent1"/>
          </a:solidFill>
          <a:ln>
            <a:noFill/>
          </a:ln>
          <a:extLst/>
        </p:spPr>
        <p:txBody>
          <a:bodyPr wrap="none" anchor="ctr"/>
          <a:lstStyle/>
          <a:p>
            <a:pPr defTabSz="1087438" fontAlgn="base">
              <a:spcBef>
                <a:spcPct val="0"/>
              </a:spcBef>
              <a:spcAft>
                <a:spcPct val="0"/>
              </a:spcAft>
            </a:pPr>
            <a:endParaRPr lang="en-US" dirty="0" smtClean="0">
              <a:solidFill>
                <a:srgbClr val="000000"/>
              </a:solidFill>
              <a:ea typeface="ヒラギノ角ゴ Pro W3" charset="-128"/>
            </a:endParaRPr>
          </a:p>
        </p:txBody>
      </p:sp>
      <p:sp>
        <p:nvSpPr>
          <p:cNvPr id="29707" name="Freeform 11"/>
          <p:cNvSpPr>
            <a:spLocks noChangeArrowheads="1"/>
          </p:cNvSpPr>
          <p:nvPr/>
        </p:nvSpPr>
        <p:spPr bwMode="auto">
          <a:xfrm>
            <a:off x="8824913" y="5030803"/>
            <a:ext cx="195262" cy="192087"/>
          </a:xfrm>
          <a:custGeom>
            <a:avLst/>
            <a:gdLst>
              <a:gd name="T0" fmla="*/ 2147483647 w 445"/>
              <a:gd name="T1" fmla="*/ 0 h 440"/>
              <a:gd name="T2" fmla="*/ 2147483647 w 445"/>
              <a:gd name="T3" fmla="*/ 0 h 440"/>
              <a:gd name="T4" fmla="*/ 2147483647 w 445"/>
              <a:gd name="T5" fmla="*/ 2147483647 h 440"/>
              <a:gd name="T6" fmla="*/ 2147483647 w 445"/>
              <a:gd name="T7" fmla="*/ 2147483647 h 440"/>
              <a:gd name="T8" fmla="*/ 2147483647 w 445"/>
              <a:gd name="T9" fmla="*/ 2147483647 h 440"/>
              <a:gd name="T10" fmla="*/ 2147483647 w 445"/>
              <a:gd name="T11" fmla="*/ 2147483647 h 440"/>
              <a:gd name="T12" fmla="*/ 2147483647 w 445"/>
              <a:gd name="T13" fmla="*/ 2147483647 h 440"/>
              <a:gd name="T14" fmla="*/ 0 w 445"/>
              <a:gd name="T15" fmla="*/ 2147483647 h 440"/>
              <a:gd name="T16" fmla="*/ 2147483647 w 445"/>
              <a:gd name="T17" fmla="*/ 2147483647 h 440"/>
              <a:gd name="T18" fmla="*/ 2147483647 w 445"/>
              <a:gd name="T19" fmla="*/ 0 h 4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45" h="440">
                <a:moveTo>
                  <a:pt x="222" y="0"/>
                </a:moveTo>
                <a:lnTo>
                  <a:pt x="222" y="0"/>
                </a:lnTo>
                <a:cubicBezTo>
                  <a:pt x="284" y="0"/>
                  <a:pt x="340" y="25"/>
                  <a:pt x="383" y="68"/>
                </a:cubicBezTo>
                <a:cubicBezTo>
                  <a:pt x="426" y="112"/>
                  <a:pt x="444" y="173"/>
                  <a:pt x="444" y="229"/>
                </a:cubicBezTo>
                <a:cubicBezTo>
                  <a:pt x="438" y="291"/>
                  <a:pt x="414" y="340"/>
                  <a:pt x="370" y="383"/>
                </a:cubicBezTo>
                <a:cubicBezTo>
                  <a:pt x="333" y="420"/>
                  <a:pt x="278" y="439"/>
                  <a:pt x="222" y="439"/>
                </a:cubicBezTo>
                <a:cubicBezTo>
                  <a:pt x="160" y="439"/>
                  <a:pt x="105" y="414"/>
                  <a:pt x="62" y="371"/>
                </a:cubicBezTo>
                <a:cubicBezTo>
                  <a:pt x="19" y="327"/>
                  <a:pt x="0" y="272"/>
                  <a:pt x="0" y="210"/>
                </a:cubicBezTo>
                <a:cubicBezTo>
                  <a:pt x="6" y="155"/>
                  <a:pt x="31" y="99"/>
                  <a:pt x="74" y="56"/>
                </a:cubicBezTo>
                <a:cubicBezTo>
                  <a:pt x="111" y="19"/>
                  <a:pt x="167" y="0"/>
                  <a:pt x="222" y="0"/>
                </a:cubicBezTo>
              </a:path>
            </a:pathLst>
          </a:custGeom>
          <a:solidFill>
            <a:schemeClr val="bg2"/>
          </a:solidFill>
          <a:ln>
            <a:noFill/>
          </a:ln>
          <a:extLst/>
        </p:spPr>
        <p:txBody>
          <a:bodyPr wrap="none" anchor="ctr"/>
          <a:lstStyle/>
          <a:p>
            <a:pPr defTabSz="1087438" fontAlgn="base">
              <a:spcBef>
                <a:spcPct val="0"/>
              </a:spcBef>
              <a:spcAft>
                <a:spcPct val="0"/>
              </a:spcAft>
            </a:pPr>
            <a:endParaRPr lang="en-US" dirty="0" smtClean="0">
              <a:solidFill>
                <a:srgbClr val="000000"/>
              </a:solidFill>
              <a:ea typeface="ヒラギノ角ゴ Pro W3" charset="-128"/>
            </a:endParaRPr>
          </a:p>
        </p:txBody>
      </p:sp>
      <p:sp>
        <p:nvSpPr>
          <p:cNvPr id="19" name="Rectangle 18"/>
          <p:cNvSpPr/>
          <p:nvPr/>
        </p:nvSpPr>
        <p:spPr bwMode="white">
          <a:xfrm>
            <a:off x="324001" y="6545202"/>
            <a:ext cx="11545200" cy="324075"/>
          </a:xfrm>
          <a:prstGeom prst="rect">
            <a:avLst/>
          </a:prstGeom>
          <a:solidFill>
            <a:schemeClr val="tx1"/>
          </a:solidFill>
          <a:ln w="9525" algn="ctr">
            <a:noFill/>
            <a:miter lim="800000"/>
            <a:headEnd/>
            <a:tailEnd/>
          </a:ln>
        </p:spPr>
        <p:txBody>
          <a:bodyPr lIns="106978" tIns="85584" rIns="106978" bIns="85584" rtlCol="0" anchor="ctr"/>
          <a:lstStyle/>
          <a:p>
            <a:pPr algn="ctr" defTabSz="1086936" fontAlgn="base">
              <a:spcBef>
                <a:spcPct val="50000"/>
              </a:spcBef>
              <a:spcAft>
                <a:spcPct val="0"/>
              </a:spcAft>
              <a:buClr>
                <a:srgbClr val="F0AB00"/>
              </a:buClr>
              <a:buSzPct val="80000"/>
            </a:pPr>
            <a:endParaRPr lang="en-US" sz="1900" kern="0" dirty="0" err="1" smtClean="0">
              <a:solidFill>
                <a:srgbClr val="000000"/>
              </a:solidFill>
              <a:ea typeface="Arial Unicode MS" pitchFamily="34" charset="-128"/>
              <a:cs typeface="Arial Unicode MS" pitchFamily="34" charset="-128"/>
            </a:endParaRPr>
          </a:p>
        </p:txBody>
      </p:sp>
      <p:sp>
        <p:nvSpPr>
          <p:cNvPr id="20" name="TextBox 19"/>
          <p:cNvSpPr txBox="1"/>
          <p:nvPr/>
        </p:nvSpPr>
        <p:spPr bwMode="black">
          <a:xfrm>
            <a:off x="324006" y="6622344"/>
            <a:ext cx="3760502" cy="153888"/>
          </a:xfrm>
          <a:prstGeom prst="rect">
            <a:avLst/>
          </a:prstGeom>
          <a:noFill/>
        </p:spPr>
        <p:txBody>
          <a:bodyPr wrap="none" lIns="85584" tIns="0" rIns="0" bIns="0" rtlCol="0">
            <a:spAutoFit/>
          </a:bodyPr>
          <a:lstStyle/>
          <a:p>
            <a:pPr marL="158512" indent="-158512">
              <a:buClr>
                <a:srgbClr val="FFFFFF"/>
              </a:buClr>
              <a:buFont typeface="Arial" pitchFamily="34" charset="0"/>
              <a:buChar char="©"/>
            </a:pPr>
            <a:r>
              <a:rPr lang="en-US" sz="1000" dirty="0" smtClean="0">
                <a:solidFill>
                  <a:srgbClr val="FFFFFF"/>
                </a:solidFill>
              </a:rPr>
              <a:t>2016 SAP SE or an SAP affiliate company. All rights reserved.</a:t>
            </a:r>
          </a:p>
        </p:txBody>
      </p:sp>
      <p:sp>
        <p:nvSpPr>
          <p:cNvPr id="21" name="Rectangle 20"/>
          <p:cNvSpPr/>
          <p:nvPr/>
        </p:nvSpPr>
        <p:spPr bwMode="gray">
          <a:xfrm>
            <a:off x="343459" y="18"/>
            <a:ext cx="11407359" cy="129576"/>
          </a:xfrm>
          <a:prstGeom prst="rect">
            <a:avLst/>
          </a:prstGeom>
          <a:solidFill>
            <a:srgbClr val="F0AB00"/>
          </a:solidFill>
          <a:ln w="9525" algn="ctr">
            <a:noFill/>
            <a:miter lim="800000"/>
            <a:headEnd/>
            <a:tailEnd/>
          </a:ln>
        </p:spPr>
        <p:txBody>
          <a:bodyPr lIns="89845" tIns="71875" rIns="89845" bIns="71875" anchor="ctr"/>
          <a:lstStyle/>
          <a:p>
            <a:pPr algn="ctr">
              <a:spcBef>
                <a:spcPct val="50000"/>
              </a:spcBef>
              <a:buClr>
                <a:srgbClr val="F0AB00"/>
              </a:buClr>
              <a:buSzPct val="80000"/>
              <a:defRPr/>
            </a:pPr>
            <a:endParaRPr lang="en-US" sz="1500" kern="0" dirty="0" err="1">
              <a:solidFill>
                <a:srgbClr val="000000"/>
              </a:solidFill>
              <a:ea typeface="Arial Unicode MS" pitchFamily="34" charset="-128"/>
              <a:cs typeface="Arial Unicode MS" pitchFamily="34" charset="-128"/>
            </a:endParaRPr>
          </a:p>
        </p:txBody>
      </p:sp>
      <p:sp>
        <p:nvSpPr>
          <p:cNvPr id="16" name="Textfeld 1"/>
          <p:cNvSpPr txBox="1"/>
          <p:nvPr/>
        </p:nvSpPr>
        <p:spPr>
          <a:xfrm>
            <a:off x="2863865" y="2928939"/>
            <a:ext cx="7037033" cy="923330"/>
          </a:xfrm>
          <a:prstGeom prst="rect">
            <a:avLst/>
          </a:prstGeom>
          <a:noFill/>
        </p:spPr>
        <p:txBody>
          <a:bodyPr wrap="square" lIns="0" tIns="0" rIns="0" bIns="0">
            <a:spAutoFit/>
          </a:bodyPr>
          <a:lstStyle/>
          <a:p>
            <a:pPr algn="ctr" defTabSz="1087438" fontAlgn="base">
              <a:spcBef>
                <a:spcPts val="600"/>
              </a:spcBef>
              <a:spcAft>
                <a:spcPct val="0"/>
              </a:spcAft>
              <a:buClr>
                <a:srgbClr val="F0AB00"/>
              </a:buClr>
              <a:buSzPct val="80000"/>
              <a:defRPr/>
            </a:pPr>
            <a:r>
              <a:rPr lang="en-US" sz="3000" kern="0" dirty="0" smtClean="0">
                <a:solidFill>
                  <a:srgbClr val="000000"/>
                </a:solidFill>
                <a:latin typeface="BentonSans Light"/>
                <a:ea typeface="Arial Unicode MS" pitchFamily="34" charset="-128"/>
                <a:cs typeface="BentonSans Light"/>
              </a:rPr>
              <a:t>How to improve adoption of e-invoicing regulations by the private economy?</a:t>
            </a:r>
          </a:p>
        </p:txBody>
      </p:sp>
    </p:spTree>
    <p:extLst>
      <p:ext uri="{BB962C8B-B14F-4D97-AF65-F5344CB8AC3E}">
        <p14:creationId xmlns:p14="http://schemas.microsoft.com/office/powerpoint/2010/main" val="175084235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0" nodeType="afterEffect">
                                  <p:stCondLst>
                                    <p:cond delay="200"/>
                                  </p:stCondLst>
                                  <p:childTnLst>
                                    <p:set>
                                      <p:cBhvr>
                                        <p:cTn id="6" dur="1" fill="hold">
                                          <p:stCondLst>
                                            <p:cond delay="0"/>
                                          </p:stCondLst>
                                        </p:cTn>
                                        <p:tgtEl>
                                          <p:spTgt spid="29702"/>
                                        </p:tgtEl>
                                        <p:attrNameLst>
                                          <p:attrName>style.visibility</p:attrName>
                                        </p:attrNameLst>
                                      </p:cBhvr>
                                      <p:to>
                                        <p:strVal val="visible"/>
                                      </p:to>
                                    </p:set>
                                    <p:animEffect transition="in" filter="fade">
                                      <p:cBhvr>
                                        <p:cTn id="7" dur="200"/>
                                        <p:tgtEl>
                                          <p:spTgt spid="29702"/>
                                        </p:tgtEl>
                                      </p:cBhvr>
                                    </p:animEffect>
                                  </p:childTnLst>
                                </p:cTn>
                              </p:par>
                            </p:childTnLst>
                          </p:cTn>
                        </p:par>
                        <p:par>
                          <p:cTn id="8" fill="hold" nodeType="afterGroup">
                            <p:stCondLst>
                              <p:cond delay="400"/>
                            </p:stCondLst>
                            <p:childTnLst>
                              <p:par>
                                <p:cTn id="9" presetID="10" presetClass="entr" presetSubtype="0" fill="hold" grpId="0" nodeType="afterEffect">
                                  <p:stCondLst>
                                    <p:cond delay="0"/>
                                  </p:stCondLst>
                                  <p:childTnLst>
                                    <p:set>
                                      <p:cBhvr>
                                        <p:cTn id="10" dur="1" fill="hold">
                                          <p:stCondLst>
                                            <p:cond delay="0"/>
                                          </p:stCondLst>
                                        </p:cTn>
                                        <p:tgtEl>
                                          <p:spTgt spid="29706"/>
                                        </p:tgtEl>
                                        <p:attrNameLst>
                                          <p:attrName>style.visibility</p:attrName>
                                        </p:attrNameLst>
                                      </p:cBhvr>
                                      <p:to>
                                        <p:strVal val="visible"/>
                                      </p:to>
                                    </p:set>
                                    <p:animEffect transition="in" filter="fade">
                                      <p:cBhvr>
                                        <p:cTn id="11" dur="200"/>
                                        <p:tgtEl>
                                          <p:spTgt spid="29706"/>
                                        </p:tgtEl>
                                      </p:cBhvr>
                                    </p:animEffect>
                                  </p:childTnLst>
                                </p:cTn>
                              </p:par>
                            </p:childTnLst>
                          </p:cTn>
                        </p:par>
                        <p:par>
                          <p:cTn id="12" fill="hold" nodeType="afterGroup">
                            <p:stCondLst>
                              <p:cond delay="600"/>
                            </p:stCondLst>
                            <p:childTnLst>
                              <p:par>
                                <p:cTn id="13" presetID="10" presetClass="entr" presetSubtype="0" fill="hold" grpId="0" nodeType="afterEffect">
                                  <p:stCondLst>
                                    <p:cond delay="0"/>
                                  </p:stCondLst>
                                  <p:childTnLst>
                                    <p:set>
                                      <p:cBhvr>
                                        <p:cTn id="14" dur="1" fill="hold">
                                          <p:stCondLst>
                                            <p:cond delay="0"/>
                                          </p:stCondLst>
                                        </p:cTn>
                                        <p:tgtEl>
                                          <p:spTgt spid="29704"/>
                                        </p:tgtEl>
                                        <p:attrNameLst>
                                          <p:attrName>style.visibility</p:attrName>
                                        </p:attrNameLst>
                                      </p:cBhvr>
                                      <p:to>
                                        <p:strVal val="visible"/>
                                      </p:to>
                                    </p:set>
                                    <p:animEffect transition="in" filter="fade">
                                      <p:cBhvr>
                                        <p:cTn id="15" dur="200"/>
                                        <p:tgtEl>
                                          <p:spTgt spid="29704"/>
                                        </p:tgtEl>
                                      </p:cBhvr>
                                    </p:animEffect>
                                  </p:childTnLst>
                                </p:cTn>
                              </p:par>
                            </p:childTnLst>
                          </p:cTn>
                        </p:par>
                        <p:par>
                          <p:cTn id="16" fill="hold" nodeType="afterGroup">
                            <p:stCondLst>
                              <p:cond delay="800"/>
                            </p:stCondLst>
                            <p:childTnLst>
                              <p:par>
                                <p:cTn id="17" presetID="10" presetClass="entr" presetSubtype="0" fill="hold" grpId="0" nodeType="afterEffect">
                                  <p:stCondLst>
                                    <p:cond delay="0"/>
                                  </p:stCondLst>
                                  <p:childTnLst>
                                    <p:set>
                                      <p:cBhvr>
                                        <p:cTn id="18" dur="1" fill="hold">
                                          <p:stCondLst>
                                            <p:cond delay="0"/>
                                          </p:stCondLst>
                                        </p:cTn>
                                        <p:tgtEl>
                                          <p:spTgt spid="29701"/>
                                        </p:tgtEl>
                                        <p:attrNameLst>
                                          <p:attrName>style.visibility</p:attrName>
                                        </p:attrNameLst>
                                      </p:cBhvr>
                                      <p:to>
                                        <p:strVal val="visible"/>
                                      </p:to>
                                    </p:set>
                                    <p:animEffect transition="in" filter="fade">
                                      <p:cBhvr>
                                        <p:cTn id="19" dur="200"/>
                                        <p:tgtEl>
                                          <p:spTgt spid="29701"/>
                                        </p:tgtEl>
                                      </p:cBhvr>
                                    </p:animEffect>
                                  </p:childTnLst>
                                </p:cTn>
                              </p:par>
                            </p:childTnLst>
                          </p:cTn>
                        </p:par>
                        <p:par>
                          <p:cTn id="20" fill="hold" nodeType="afterGroup">
                            <p:stCondLst>
                              <p:cond delay="1000"/>
                            </p:stCondLst>
                            <p:childTnLst>
                              <p:par>
                                <p:cTn id="21" presetID="10" presetClass="entr" presetSubtype="0" fill="hold" grpId="0" nodeType="afterEffect">
                                  <p:stCondLst>
                                    <p:cond delay="0"/>
                                  </p:stCondLst>
                                  <p:childTnLst>
                                    <p:set>
                                      <p:cBhvr>
                                        <p:cTn id="22" dur="1" fill="hold">
                                          <p:stCondLst>
                                            <p:cond delay="0"/>
                                          </p:stCondLst>
                                        </p:cTn>
                                        <p:tgtEl>
                                          <p:spTgt spid="29698"/>
                                        </p:tgtEl>
                                        <p:attrNameLst>
                                          <p:attrName>style.visibility</p:attrName>
                                        </p:attrNameLst>
                                      </p:cBhvr>
                                      <p:to>
                                        <p:strVal val="visible"/>
                                      </p:to>
                                    </p:set>
                                    <p:animEffect transition="in" filter="fade">
                                      <p:cBhvr>
                                        <p:cTn id="23" dur="200"/>
                                        <p:tgtEl>
                                          <p:spTgt spid="29698"/>
                                        </p:tgtEl>
                                      </p:cBhvr>
                                    </p:animEffect>
                                  </p:childTnLst>
                                </p:cTn>
                              </p:par>
                            </p:childTnLst>
                          </p:cTn>
                        </p:par>
                        <p:par>
                          <p:cTn id="24" fill="hold" nodeType="afterGroup">
                            <p:stCondLst>
                              <p:cond delay="1200"/>
                            </p:stCondLst>
                            <p:childTnLst>
                              <p:par>
                                <p:cTn id="25" presetID="10" presetClass="entr" presetSubtype="0" fill="hold" grpId="0" nodeType="afterEffect">
                                  <p:stCondLst>
                                    <p:cond delay="0"/>
                                  </p:stCondLst>
                                  <p:childTnLst>
                                    <p:set>
                                      <p:cBhvr>
                                        <p:cTn id="26" dur="1" fill="hold">
                                          <p:stCondLst>
                                            <p:cond delay="0"/>
                                          </p:stCondLst>
                                        </p:cTn>
                                        <p:tgtEl>
                                          <p:spTgt spid="29700"/>
                                        </p:tgtEl>
                                        <p:attrNameLst>
                                          <p:attrName>style.visibility</p:attrName>
                                        </p:attrNameLst>
                                      </p:cBhvr>
                                      <p:to>
                                        <p:strVal val="visible"/>
                                      </p:to>
                                    </p:set>
                                    <p:animEffect transition="in" filter="fade">
                                      <p:cBhvr>
                                        <p:cTn id="27" dur="200"/>
                                        <p:tgtEl>
                                          <p:spTgt spid="29700"/>
                                        </p:tgtEl>
                                      </p:cBhvr>
                                    </p:animEffect>
                                  </p:childTnLst>
                                </p:cTn>
                              </p:par>
                            </p:childTnLst>
                          </p:cTn>
                        </p:par>
                        <p:par>
                          <p:cTn id="28" fill="hold" nodeType="afterGroup">
                            <p:stCondLst>
                              <p:cond delay="1400"/>
                            </p:stCondLst>
                            <p:childTnLst>
                              <p:par>
                                <p:cTn id="29" presetID="10" presetClass="entr" presetSubtype="0" fill="hold" grpId="0" nodeType="afterEffect">
                                  <p:stCondLst>
                                    <p:cond delay="0"/>
                                  </p:stCondLst>
                                  <p:childTnLst>
                                    <p:set>
                                      <p:cBhvr>
                                        <p:cTn id="30" dur="1" fill="hold">
                                          <p:stCondLst>
                                            <p:cond delay="0"/>
                                          </p:stCondLst>
                                        </p:cTn>
                                        <p:tgtEl>
                                          <p:spTgt spid="29699"/>
                                        </p:tgtEl>
                                        <p:attrNameLst>
                                          <p:attrName>style.visibility</p:attrName>
                                        </p:attrNameLst>
                                      </p:cBhvr>
                                      <p:to>
                                        <p:strVal val="visible"/>
                                      </p:to>
                                    </p:set>
                                    <p:animEffect transition="in" filter="fade">
                                      <p:cBhvr>
                                        <p:cTn id="31" dur="200"/>
                                        <p:tgtEl>
                                          <p:spTgt spid="29699"/>
                                        </p:tgtEl>
                                      </p:cBhvr>
                                    </p:animEffect>
                                  </p:childTnLst>
                                </p:cTn>
                              </p:par>
                            </p:childTnLst>
                          </p:cTn>
                        </p:par>
                        <p:par>
                          <p:cTn id="32" fill="hold" nodeType="afterGroup">
                            <p:stCondLst>
                              <p:cond delay="1600"/>
                            </p:stCondLst>
                            <p:childTnLst>
                              <p:par>
                                <p:cTn id="33" presetID="10" presetClass="entr" presetSubtype="0" fill="hold" grpId="0" nodeType="afterEffect">
                                  <p:stCondLst>
                                    <p:cond delay="0"/>
                                  </p:stCondLst>
                                  <p:childTnLst>
                                    <p:set>
                                      <p:cBhvr>
                                        <p:cTn id="34" dur="1" fill="hold">
                                          <p:stCondLst>
                                            <p:cond delay="0"/>
                                          </p:stCondLst>
                                        </p:cTn>
                                        <p:tgtEl>
                                          <p:spTgt spid="29703"/>
                                        </p:tgtEl>
                                        <p:attrNameLst>
                                          <p:attrName>style.visibility</p:attrName>
                                        </p:attrNameLst>
                                      </p:cBhvr>
                                      <p:to>
                                        <p:strVal val="visible"/>
                                      </p:to>
                                    </p:set>
                                    <p:animEffect transition="in" filter="fade">
                                      <p:cBhvr>
                                        <p:cTn id="35" dur="200"/>
                                        <p:tgtEl>
                                          <p:spTgt spid="29703"/>
                                        </p:tgtEl>
                                      </p:cBhvr>
                                    </p:animEffect>
                                  </p:childTnLst>
                                </p:cTn>
                              </p:par>
                            </p:childTnLst>
                          </p:cTn>
                        </p:par>
                        <p:par>
                          <p:cTn id="36" fill="hold" nodeType="afterGroup">
                            <p:stCondLst>
                              <p:cond delay="1800"/>
                            </p:stCondLst>
                            <p:childTnLst>
                              <p:par>
                                <p:cTn id="37" presetID="10" presetClass="entr" presetSubtype="0" fill="hold" grpId="0" nodeType="afterEffect">
                                  <p:stCondLst>
                                    <p:cond delay="0"/>
                                  </p:stCondLst>
                                  <p:childTnLst>
                                    <p:set>
                                      <p:cBhvr>
                                        <p:cTn id="38" dur="1" fill="hold">
                                          <p:stCondLst>
                                            <p:cond delay="0"/>
                                          </p:stCondLst>
                                        </p:cTn>
                                        <p:tgtEl>
                                          <p:spTgt spid="29707"/>
                                        </p:tgtEl>
                                        <p:attrNameLst>
                                          <p:attrName>style.visibility</p:attrName>
                                        </p:attrNameLst>
                                      </p:cBhvr>
                                      <p:to>
                                        <p:strVal val="visible"/>
                                      </p:to>
                                    </p:set>
                                    <p:animEffect transition="in" filter="fade">
                                      <p:cBhvr>
                                        <p:cTn id="39" dur="200"/>
                                        <p:tgtEl>
                                          <p:spTgt spid="29707"/>
                                        </p:tgtEl>
                                      </p:cBhvr>
                                    </p:animEffect>
                                  </p:childTnLst>
                                </p:cTn>
                              </p:par>
                            </p:childTnLst>
                          </p:cTn>
                        </p:par>
                        <p:par>
                          <p:cTn id="40" fill="hold" nodeType="afterGroup">
                            <p:stCondLst>
                              <p:cond delay="2000"/>
                            </p:stCondLst>
                            <p:childTnLst>
                              <p:par>
                                <p:cTn id="41" presetID="10" presetClass="entr" presetSubtype="0" fill="hold" grpId="0" nodeType="afterEffect">
                                  <p:stCondLst>
                                    <p:cond delay="0"/>
                                  </p:stCondLst>
                                  <p:childTnLst>
                                    <p:set>
                                      <p:cBhvr>
                                        <p:cTn id="42" dur="1" fill="hold">
                                          <p:stCondLst>
                                            <p:cond delay="0"/>
                                          </p:stCondLst>
                                        </p:cTn>
                                        <p:tgtEl>
                                          <p:spTgt spid="29705"/>
                                        </p:tgtEl>
                                        <p:attrNameLst>
                                          <p:attrName>style.visibility</p:attrName>
                                        </p:attrNameLst>
                                      </p:cBhvr>
                                      <p:to>
                                        <p:strVal val="visible"/>
                                      </p:to>
                                    </p:set>
                                    <p:animEffect transition="in" filter="fade">
                                      <p:cBhvr>
                                        <p:cTn id="43" dur="200"/>
                                        <p:tgtEl>
                                          <p:spTgt spid="29705"/>
                                        </p:tgtEl>
                                      </p:cBhvr>
                                    </p:animEffect>
                                  </p:childTnLst>
                                </p:cTn>
                              </p:par>
                            </p:childTnLst>
                          </p:cTn>
                        </p:par>
                        <p:par>
                          <p:cTn id="44" fill="hold">
                            <p:stCondLst>
                              <p:cond delay="2200"/>
                            </p:stCondLst>
                            <p:childTnLst>
                              <p:par>
                                <p:cTn id="45" presetID="10" presetClass="entr" presetSubtype="0" fill="hold" grpId="0" nodeType="afterEffect">
                                  <p:stCondLst>
                                    <p:cond delay="20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animBg="1"/>
      <p:bldP spid="29699" grpId="0" animBg="1"/>
      <p:bldP spid="29700" grpId="0" animBg="1"/>
      <p:bldP spid="29701" grpId="0" animBg="1"/>
      <p:bldP spid="29702" grpId="0" animBg="1"/>
      <p:bldP spid="29703" grpId="0" animBg="1"/>
      <p:bldP spid="29704" grpId="0" animBg="1"/>
      <p:bldP spid="29705" grpId="0" animBg="1"/>
      <p:bldP spid="29706" grpId="0" animBg="1"/>
      <p:bldP spid="29707" grpId="0" animBg="1"/>
      <p:bldP spid="1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Freeform 2"/>
          <p:cNvSpPr>
            <a:spLocks noChangeArrowheads="1"/>
          </p:cNvSpPr>
          <p:nvPr/>
        </p:nvSpPr>
        <p:spPr bwMode="auto">
          <a:xfrm>
            <a:off x="5495940" y="5610225"/>
            <a:ext cx="193675" cy="192088"/>
          </a:xfrm>
          <a:custGeom>
            <a:avLst/>
            <a:gdLst>
              <a:gd name="T0" fmla="*/ 2147483647 w 445"/>
              <a:gd name="T1" fmla="*/ 0 h 439"/>
              <a:gd name="T2" fmla="*/ 2147483647 w 445"/>
              <a:gd name="T3" fmla="*/ 0 h 439"/>
              <a:gd name="T4" fmla="*/ 2147483647 w 445"/>
              <a:gd name="T5" fmla="*/ 2147483647 h 439"/>
              <a:gd name="T6" fmla="*/ 2147483647 w 445"/>
              <a:gd name="T7" fmla="*/ 2147483647 h 439"/>
              <a:gd name="T8" fmla="*/ 2147483647 w 445"/>
              <a:gd name="T9" fmla="*/ 2147483647 h 439"/>
              <a:gd name="T10" fmla="*/ 2147483647 w 445"/>
              <a:gd name="T11" fmla="*/ 2147483647 h 439"/>
              <a:gd name="T12" fmla="*/ 2147483647 w 445"/>
              <a:gd name="T13" fmla="*/ 2147483647 h 439"/>
              <a:gd name="T14" fmla="*/ 2147483647 w 445"/>
              <a:gd name="T15" fmla="*/ 2147483647 h 439"/>
              <a:gd name="T16" fmla="*/ 2147483647 w 445"/>
              <a:gd name="T17" fmla="*/ 2147483647 h 439"/>
              <a:gd name="T18" fmla="*/ 2147483647 w 445"/>
              <a:gd name="T19" fmla="*/ 0 h 4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45" h="439">
                <a:moveTo>
                  <a:pt x="222" y="0"/>
                </a:moveTo>
                <a:lnTo>
                  <a:pt x="222" y="0"/>
                </a:lnTo>
                <a:cubicBezTo>
                  <a:pt x="284" y="0"/>
                  <a:pt x="345" y="25"/>
                  <a:pt x="388" y="68"/>
                </a:cubicBezTo>
                <a:cubicBezTo>
                  <a:pt x="425" y="111"/>
                  <a:pt x="444" y="167"/>
                  <a:pt x="444" y="229"/>
                </a:cubicBezTo>
                <a:cubicBezTo>
                  <a:pt x="444" y="284"/>
                  <a:pt x="419" y="340"/>
                  <a:pt x="370" y="383"/>
                </a:cubicBezTo>
                <a:cubicBezTo>
                  <a:pt x="333" y="420"/>
                  <a:pt x="277" y="438"/>
                  <a:pt x="222" y="438"/>
                </a:cubicBezTo>
                <a:cubicBezTo>
                  <a:pt x="160" y="438"/>
                  <a:pt x="104" y="414"/>
                  <a:pt x="61" y="371"/>
                </a:cubicBezTo>
                <a:cubicBezTo>
                  <a:pt x="18" y="327"/>
                  <a:pt x="0" y="266"/>
                  <a:pt x="6" y="210"/>
                </a:cubicBezTo>
                <a:cubicBezTo>
                  <a:pt x="6" y="148"/>
                  <a:pt x="30" y="93"/>
                  <a:pt x="74" y="56"/>
                </a:cubicBezTo>
                <a:cubicBezTo>
                  <a:pt x="117" y="19"/>
                  <a:pt x="166" y="0"/>
                  <a:pt x="222" y="0"/>
                </a:cubicBezTo>
              </a:path>
            </a:pathLst>
          </a:custGeom>
          <a:gradFill>
            <a:gsLst>
              <a:gs pos="37000">
                <a:schemeClr val="tx2"/>
              </a:gs>
              <a:gs pos="0">
                <a:schemeClr val="tx2">
                  <a:lumMod val="40000"/>
                  <a:lumOff val="60000"/>
                </a:schemeClr>
              </a:gs>
              <a:gs pos="74000">
                <a:schemeClr val="tx2"/>
              </a:gs>
              <a:gs pos="100000">
                <a:schemeClr val="tx2">
                  <a:lumMod val="75000"/>
                </a:schemeClr>
              </a:gs>
            </a:gsLst>
            <a:lin ang="5400000" scaled="0"/>
          </a:gradFill>
          <a:ln>
            <a:noFill/>
          </a:ln>
          <a:extLst/>
        </p:spPr>
        <p:txBody>
          <a:bodyPr wrap="none" anchor="ctr"/>
          <a:lstStyle/>
          <a:p>
            <a:pPr defTabSz="1087438" fontAlgn="base">
              <a:spcBef>
                <a:spcPct val="0"/>
              </a:spcBef>
              <a:spcAft>
                <a:spcPct val="0"/>
              </a:spcAft>
            </a:pPr>
            <a:endParaRPr lang="en-US" dirty="0" smtClean="0">
              <a:solidFill>
                <a:srgbClr val="000000"/>
              </a:solidFill>
              <a:ea typeface="ヒラギノ角ゴ Pro W3" charset="-128"/>
            </a:endParaRPr>
          </a:p>
        </p:txBody>
      </p:sp>
      <p:sp>
        <p:nvSpPr>
          <p:cNvPr id="29699" name="Freeform 3"/>
          <p:cNvSpPr>
            <a:spLocks noChangeArrowheads="1"/>
          </p:cNvSpPr>
          <p:nvPr/>
        </p:nvSpPr>
        <p:spPr bwMode="auto">
          <a:xfrm>
            <a:off x="3911601" y="5079591"/>
            <a:ext cx="195262" cy="192087"/>
          </a:xfrm>
          <a:custGeom>
            <a:avLst/>
            <a:gdLst>
              <a:gd name="T0" fmla="*/ 2147483647 w 445"/>
              <a:gd name="T1" fmla="*/ 0 h 439"/>
              <a:gd name="T2" fmla="*/ 2147483647 w 445"/>
              <a:gd name="T3" fmla="*/ 0 h 439"/>
              <a:gd name="T4" fmla="*/ 2147483647 w 445"/>
              <a:gd name="T5" fmla="*/ 2147483647 h 439"/>
              <a:gd name="T6" fmla="*/ 2147483647 w 445"/>
              <a:gd name="T7" fmla="*/ 2147483647 h 439"/>
              <a:gd name="T8" fmla="*/ 2147483647 w 445"/>
              <a:gd name="T9" fmla="*/ 2147483647 h 439"/>
              <a:gd name="T10" fmla="*/ 2147483647 w 445"/>
              <a:gd name="T11" fmla="*/ 2147483647 h 439"/>
              <a:gd name="T12" fmla="*/ 2147483647 w 445"/>
              <a:gd name="T13" fmla="*/ 2147483647 h 439"/>
              <a:gd name="T14" fmla="*/ 0 w 445"/>
              <a:gd name="T15" fmla="*/ 2147483647 h 439"/>
              <a:gd name="T16" fmla="*/ 2147483647 w 445"/>
              <a:gd name="T17" fmla="*/ 2147483647 h 439"/>
              <a:gd name="T18" fmla="*/ 2147483647 w 445"/>
              <a:gd name="T19" fmla="*/ 0 h 4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45" h="439">
                <a:moveTo>
                  <a:pt x="222" y="0"/>
                </a:moveTo>
                <a:lnTo>
                  <a:pt x="222" y="0"/>
                </a:lnTo>
                <a:cubicBezTo>
                  <a:pt x="284" y="0"/>
                  <a:pt x="340" y="25"/>
                  <a:pt x="383" y="68"/>
                </a:cubicBezTo>
                <a:cubicBezTo>
                  <a:pt x="426" y="117"/>
                  <a:pt x="444" y="173"/>
                  <a:pt x="444" y="228"/>
                </a:cubicBezTo>
                <a:cubicBezTo>
                  <a:pt x="438" y="290"/>
                  <a:pt x="414" y="346"/>
                  <a:pt x="370" y="383"/>
                </a:cubicBezTo>
                <a:cubicBezTo>
                  <a:pt x="333" y="420"/>
                  <a:pt x="278" y="438"/>
                  <a:pt x="222" y="438"/>
                </a:cubicBezTo>
                <a:cubicBezTo>
                  <a:pt x="161" y="438"/>
                  <a:pt x="99" y="413"/>
                  <a:pt x="62" y="370"/>
                </a:cubicBezTo>
                <a:cubicBezTo>
                  <a:pt x="19" y="327"/>
                  <a:pt x="0" y="272"/>
                  <a:pt x="0" y="210"/>
                </a:cubicBezTo>
                <a:cubicBezTo>
                  <a:pt x="6" y="154"/>
                  <a:pt x="31" y="99"/>
                  <a:pt x="74" y="56"/>
                </a:cubicBezTo>
                <a:cubicBezTo>
                  <a:pt x="111" y="19"/>
                  <a:pt x="167" y="0"/>
                  <a:pt x="222" y="0"/>
                </a:cubicBezTo>
              </a:path>
            </a:pathLst>
          </a:custGeom>
          <a:gradFill>
            <a:gsLst>
              <a:gs pos="37000">
                <a:schemeClr val="tx2"/>
              </a:gs>
              <a:gs pos="0">
                <a:schemeClr val="tx2">
                  <a:lumMod val="40000"/>
                  <a:lumOff val="60000"/>
                </a:schemeClr>
              </a:gs>
              <a:gs pos="74000">
                <a:schemeClr val="tx2"/>
              </a:gs>
              <a:gs pos="100000">
                <a:schemeClr val="tx2">
                  <a:lumMod val="75000"/>
                </a:schemeClr>
              </a:gs>
            </a:gsLst>
            <a:lin ang="5400000" scaled="0"/>
          </a:gradFill>
          <a:ln>
            <a:noFill/>
          </a:ln>
          <a:extLst/>
        </p:spPr>
        <p:txBody>
          <a:bodyPr wrap="none" anchor="ctr"/>
          <a:lstStyle/>
          <a:p>
            <a:pPr defTabSz="1087438" fontAlgn="base">
              <a:spcBef>
                <a:spcPct val="0"/>
              </a:spcBef>
              <a:spcAft>
                <a:spcPct val="0"/>
              </a:spcAft>
            </a:pPr>
            <a:endParaRPr lang="en-US" dirty="0" smtClean="0">
              <a:solidFill>
                <a:srgbClr val="000000"/>
              </a:solidFill>
              <a:ea typeface="ヒラギノ角ゴ Pro W3" charset="-128"/>
            </a:endParaRPr>
          </a:p>
        </p:txBody>
      </p:sp>
      <p:sp>
        <p:nvSpPr>
          <p:cNvPr id="29700" name="Freeform 4"/>
          <p:cNvSpPr>
            <a:spLocks noChangeArrowheads="1"/>
          </p:cNvSpPr>
          <p:nvPr/>
        </p:nvSpPr>
        <p:spPr bwMode="auto">
          <a:xfrm>
            <a:off x="1331928" y="3009915"/>
            <a:ext cx="193675" cy="195263"/>
          </a:xfrm>
          <a:custGeom>
            <a:avLst/>
            <a:gdLst>
              <a:gd name="T0" fmla="*/ 2147483647 w 445"/>
              <a:gd name="T1" fmla="*/ 0 h 445"/>
              <a:gd name="T2" fmla="*/ 2147483647 w 445"/>
              <a:gd name="T3" fmla="*/ 0 h 445"/>
              <a:gd name="T4" fmla="*/ 2147483647 w 445"/>
              <a:gd name="T5" fmla="*/ 2147483647 h 445"/>
              <a:gd name="T6" fmla="*/ 2147483647 w 445"/>
              <a:gd name="T7" fmla="*/ 2147483647 h 445"/>
              <a:gd name="T8" fmla="*/ 2147483647 w 445"/>
              <a:gd name="T9" fmla="*/ 2147483647 h 445"/>
              <a:gd name="T10" fmla="*/ 2147483647 w 445"/>
              <a:gd name="T11" fmla="*/ 2147483647 h 445"/>
              <a:gd name="T12" fmla="*/ 2147483647 w 445"/>
              <a:gd name="T13" fmla="*/ 2147483647 h 445"/>
              <a:gd name="T14" fmla="*/ 0 w 445"/>
              <a:gd name="T15" fmla="*/ 2147483647 h 445"/>
              <a:gd name="T16" fmla="*/ 2147483647 w 445"/>
              <a:gd name="T17" fmla="*/ 2147483647 h 445"/>
              <a:gd name="T18" fmla="*/ 2147483647 w 445"/>
              <a:gd name="T19" fmla="*/ 0 h 44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45" h="445">
                <a:moveTo>
                  <a:pt x="222" y="0"/>
                </a:moveTo>
                <a:lnTo>
                  <a:pt x="222" y="0"/>
                </a:lnTo>
                <a:cubicBezTo>
                  <a:pt x="284" y="0"/>
                  <a:pt x="340" y="24"/>
                  <a:pt x="383" y="74"/>
                </a:cubicBezTo>
                <a:cubicBezTo>
                  <a:pt x="426" y="117"/>
                  <a:pt x="444" y="172"/>
                  <a:pt x="444" y="228"/>
                </a:cubicBezTo>
                <a:cubicBezTo>
                  <a:pt x="438" y="290"/>
                  <a:pt x="414" y="345"/>
                  <a:pt x="370" y="382"/>
                </a:cubicBezTo>
                <a:cubicBezTo>
                  <a:pt x="333" y="419"/>
                  <a:pt x="278" y="444"/>
                  <a:pt x="222" y="444"/>
                </a:cubicBezTo>
                <a:cubicBezTo>
                  <a:pt x="160" y="444"/>
                  <a:pt x="105" y="419"/>
                  <a:pt x="62" y="370"/>
                </a:cubicBezTo>
                <a:cubicBezTo>
                  <a:pt x="19" y="327"/>
                  <a:pt x="0" y="271"/>
                  <a:pt x="0" y="210"/>
                </a:cubicBezTo>
                <a:cubicBezTo>
                  <a:pt x="6" y="154"/>
                  <a:pt x="31" y="98"/>
                  <a:pt x="74" y="62"/>
                </a:cubicBezTo>
                <a:cubicBezTo>
                  <a:pt x="111" y="18"/>
                  <a:pt x="167" y="0"/>
                  <a:pt x="222" y="0"/>
                </a:cubicBezTo>
              </a:path>
            </a:pathLst>
          </a:custGeom>
          <a:solidFill>
            <a:schemeClr val="accent1"/>
          </a:solidFill>
          <a:ln>
            <a:noFill/>
          </a:ln>
          <a:extLst/>
        </p:spPr>
        <p:txBody>
          <a:bodyPr wrap="none" anchor="ctr"/>
          <a:lstStyle/>
          <a:p>
            <a:pPr defTabSz="1087438" fontAlgn="base">
              <a:spcBef>
                <a:spcPct val="0"/>
              </a:spcBef>
              <a:spcAft>
                <a:spcPct val="0"/>
              </a:spcAft>
            </a:pPr>
            <a:endParaRPr lang="en-US" dirty="0" smtClean="0">
              <a:solidFill>
                <a:srgbClr val="000000"/>
              </a:solidFill>
              <a:ea typeface="ヒラギノ角ゴ Pro W3" charset="-128"/>
            </a:endParaRPr>
          </a:p>
        </p:txBody>
      </p:sp>
      <p:sp>
        <p:nvSpPr>
          <p:cNvPr id="29701" name="Freeform 5"/>
          <p:cNvSpPr>
            <a:spLocks noChangeArrowheads="1"/>
          </p:cNvSpPr>
          <p:nvPr/>
        </p:nvSpPr>
        <p:spPr bwMode="auto">
          <a:xfrm>
            <a:off x="1371615" y="4835525"/>
            <a:ext cx="195263" cy="193675"/>
          </a:xfrm>
          <a:custGeom>
            <a:avLst/>
            <a:gdLst>
              <a:gd name="T0" fmla="*/ 2147483647 w 451"/>
              <a:gd name="T1" fmla="*/ 0 h 445"/>
              <a:gd name="T2" fmla="*/ 2147483647 w 451"/>
              <a:gd name="T3" fmla="*/ 0 h 445"/>
              <a:gd name="T4" fmla="*/ 2147483647 w 451"/>
              <a:gd name="T5" fmla="*/ 2147483647 h 445"/>
              <a:gd name="T6" fmla="*/ 2147483647 w 451"/>
              <a:gd name="T7" fmla="*/ 2147483647 h 445"/>
              <a:gd name="T8" fmla="*/ 2147483647 w 451"/>
              <a:gd name="T9" fmla="*/ 2147483647 h 445"/>
              <a:gd name="T10" fmla="*/ 2147483647 w 451"/>
              <a:gd name="T11" fmla="*/ 2147483647 h 445"/>
              <a:gd name="T12" fmla="*/ 2147483647 w 451"/>
              <a:gd name="T13" fmla="*/ 2147483647 h 445"/>
              <a:gd name="T14" fmla="*/ 2147483647 w 451"/>
              <a:gd name="T15" fmla="*/ 2147483647 h 445"/>
              <a:gd name="T16" fmla="*/ 2147483647 w 451"/>
              <a:gd name="T17" fmla="*/ 2147483647 h 445"/>
              <a:gd name="T18" fmla="*/ 2147483647 w 451"/>
              <a:gd name="T19" fmla="*/ 0 h 44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51" h="445">
                <a:moveTo>
                  <a:pt x="228" y="0"/>
                </a:moveTo>
                <a:lnTo>
                  <a:pt x="228" y="0"/>
                </a:lnTo>
                <a:cubicBezTo>
                  <a:pt x="290" y="0"/>
                  <a:pt x="345" y="25"/>
                  <a:pt x="388" y="74"/>
                </a:cubicBezTo>
                <a:cubicBezTo>
                  <a:pt x="425" y="117"/>
                  <a:pt x="450" y="173"/>
                  <a:pt x="444" y="234"/>
                </a:cubicBezTo>
                <a:cubicBezTo>
                  <a:pt x="444" y="290"/>
                  <a:pt x="419" y="346"/>
                  <a:pt x="376" y="382"/>
                </a:cubicBezTo>
                <a:cubicBezTo>
                  <a:pt x="333" y="420"/>
                  <a:pt x="283" y="444"/>
                  <a:pt x="228" y="444"/>
                </a:cubicBezTo>
                <a:cubicBezTo>
                  <a:pt x="160" y="444"/>
                  <a:pt x="105" y="420"/>
                  <a:pt x="61" y="370"/>
                </a:cubicBezTo>
                <a:cubicBezTo>
                  <a:pt x="24" y="327"/>
                  <a:pt x="0" y="271"/>
                  <a:pt x="6" y="216"/>
                </a:cubicBezTo>
                <a:cubicBezTo>
                  <a:pt x="6" y="154"/>
                  <a:pt x="30" y="99"/>
                  <a:pt x="74" y="62"/>
                </a:cubicBezTo>
                <a:cubicBezTo>
                  <a:pt x="117" y="25"/>
                  <a:pt x="172" y="0"/>
                  <a:pt x="228" y="0"/>
                </a:cubicBezTo>
              </a:path>
            </a:pathLst>
          </a:custGeom>
          <a:gradFill>
            <a:gsLst>
              <a:gs pos="37000">
                <a:schemeClr val="tx2"/>
              </a:gs>
              <a:gs pos="0">
                <a:schemeClr val="tx2">
                  <a:lumMod val="40000"/>
                  <a:lumOff val="60000"/>
                </a:schemeClr>
              </a:gs>
              <a:gs pos="74000">
                <a:schemeClr val="tx2"/>
              </a:gs>
              <a:gs pos="100000">
                <a:schemeClr val="tx2">
                  <a:lumMod val="75000"/>
                </a:schemeClr>
              </a:gs>
            </a:gsLst>
            <a:lin ang="5400000" scaled="0"/>
          </a:gradFill>
          <a:ln>
            <a:noFill/>
          </a:ln>
          <a:extLst/>
        </p:spPr>
        <p:txBody>
          <a:bodyPr wrap="none" anchor="ctr"/>
          <a:lstStyle/>
          <a:p>
            <a:pPr defTabSz="1087438" fontAlgn="base">
              <a:spcBef>
                <a:spcPct val="0"/>
              </a:spcBef>
              <a:spcAft>
                <a:spcPct val="0"/>
              </a:spcAft>
            </a:pPr>
            <a:endParaRPr lang="en-US" dirty="0" smtClean="0">
              <a:solidFill>
                <a:srgbClr val="000000"/>
              </a:solidFill>
              <a:ea typeface="ヒラギノ角ゴ Pro W3" charset="-128"/>
            </a:endParaRPr>
          </a:p>
        </p:txBody>
      </p:sp>
      <p:sp>
        <p:nvSpPr>
          <p:cNvPr id="29702" name="Freeform 6"/>
          <p:cNvSpPr>
            <a:spLocks noChangeArrowheads="1"/>
          </p:cNvSpPr>
          <p:nvPr/>
        </p:nvSpPr>
        <p:spPr bwMode="auto">
          <a:xfrm>
            <a:off x="4182107" y="1898328"/>
            <a:ext cx="204788" cy="193675"/>
          </a:xfrm>
          <a:custGeom>
            <a:avLst/>
            <a:gdLst>
              <a:gd name="T0" fmla="*/ 2147483647 w 470"/>
              <a:gd name="T1" fmla="*/ 0 h 445"/>
              <a:gd name="T2" fmla="*/ 2147483647 w 470"/>
              <a:gd name="T3" fmla="*/ 0 h 445"/>
              <a:gd name="T4" fmla="*/ 2147483647 w 470"/>
              <a:gd name="T5" fmla="*/ 2147483647 h 445"/>
              <a:gd name="T6" fmla="*/ 2147483647 w 470"/>
              <a:gd name="T7" fmla="*/ 2147483647 h 445"/>
              <a:gd name="T8" fmla="*/ 2147483647 w 470"/>
              <a:gd name="T9" fmla="*/ 2147483647 h 445"/>
              <a:gd name="T10" fmla="*/ 2147483647 w 470"/>
              <a:gd name="T11" fmla="*/ 2147483647 h 445"/>
              <a:gd name="T12" fmla="*/ 2147483647 w 470"/>
              <a:gd name="T13" fmla="*/ 2147483647 h 445"/>
              <a:gd name="T14" fmla="*/ 2147483647 w 470"/>
              <a:gd name="T15" fmla="*/ 2147483647 h 445"/>
              <a:gd name="T16" fmla="*/ 2147483647 w 470"/>
              <a:gd name="T17" fmla="*/ 0 h 44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70" h="445">
                <a:moveTo>
                  <a:pt x="247" y="0"/>
                </a:moveTo>
                <a:lnTo>
                  <a:pt x="247" y="0"/>
                </a:lnTo>
                <a:cubicBezTo>
                  <a:pt x="308" y="0"/>
                  <a:pt x="364" y="25"/>
                  <a:pt x="407" y="74"/>
                </a:cubicBezTo>
                <a:cubicBezTo>
                  <a:pt x="444" y="117"/>
                  <a:pt x="469" y="173"/>
                  <a:pt x="463" y="234"/>
                </a:cubicBezTo>
                <a:cubicBezTo>
                  <a:pt x="463" y="290"/>
                  <a:pt x="438" y="345"/>
                  <a:pt x="395" y="382"/>
                </a:cubicBezTo>
                <a:cubicBezTo>
                  <a:pt x="352" y="420"/>
                  <a:pt x="302" y="444"/>
                  <a:pt x="247" y="444"/>
                </a:cubicBezTo>
                <a:cubicBezTo>
                  <a:pt x="185" y="444"/>
                  <a:pt x="123" y="420"/>
                  <a:pt x="80" y="370"/>
                </a:cubicBezTo>
                <a:cubicBezTo>
                  <a:pt x="0" y="284"/>
                  <a:pt x="6" y="142"/>
                  <a:pt x="92" y="62"/>
                </a:cubicBezTo>
                <a:cubicBezTo>
                  <a:pt x="135" y="25"/>
                  <a:pt x="191" y="0"/>
                  <a:pt x="247" y="0"/>
                </a:cubicBezTo>
              </a:path>
            </a:pathLst>
          </a:custGeom>
          <a:gradFill>
            <a:gsLst>
              <a:gs pos="37000">
                <a:schemeClr val="tx2"/>
              </a:gs>
              <a:gs pos="0">
                <a:schemeClr val="tx2">
                  <a:lumMod val="40000"/>
                  <a:lumOff val="60000"/>
                </a:schemeClr>
              </a:gs>
              <a:gs pos="74000">
                <a:schemeClr val="tx2"/>
              </a:gs>
              <a:gs pos="100000">
                <a:schemeClr val="tx2">
                  <a:lumMod val="75000"/>
                </a:schemeClr>
              </a:gs>
            </a:gsLst>
            <a:lin ang="5400000" scaled="0"/>
          </a:gradFill>
          <a:ln>
            <a:noFill/>
          </a:ln>
          <a:extLst/>
        </p:spPr>
        <p:txBody>
          <a:bodyPr wrap="none" anchor="ctr"/>
          <a:lstStyle/>
          <a:p>
            <a:pPr defTabSz="1087438" fontAlgn="base">
              <a:spcBef>
                <a:spcPct val="0"/>
              </a:spcBef>
              <a:spcAft>
                <a:spcPct val="0"/>
              </a:spcAft>
            </a:pPr>
            <a:endParaRPr lang="en-US" dirty="0" smtClean="0">
              <a:solidFill>
                <a:srgbClr val="000000"/>
              </a:solidFill>
              <a:ea typeface="ヒラギノ角ゴ Pro W3" charset="-128"/>
            </a:endParaRPr>
          </a:p>
        </p:txBody>
      </p:sp>
      <p:sp>
        <p:nvSpPr>
          <p:cNvPr id="29703" name="Freeform 7"/>
          <p:cNvSpPr>
            <a:spLocks noChangeArrowheads="1"/>
          </p:cNvSpPr>
          <p:nvPr/>
        </p:nvSpPr>
        <p:spPr bwMode="auto">
          <a:xfrm>
            <a:off x="2570178" y="1185878"/>
            <a:ext cx="206375" cy="192087"/>
          </a:xfrm>
          <a:custGeom>
            <a:avLst/>
            <a:gdLst>
              <a:gd name="T0" fmla="*/ 2147483647 w 470"/>
              <a:gd name="T1" fmla="*/ 0 h 440"/>
              <a:gd name="T2" fmla="*/ 2147483647 w 470"/>
              <a:gd name="T3" fmla="*/ 0 h 440"/>
              <a:gd name="T4" fmla="*/ 2147483647 w 470"/>
              <a:gd name="T5" fmla="*/ 2147483647 h 440"/>
              <a:gd name="T6" fmla="*/ 2147483647 w 470"/>
              <a:gd name="T7" fmla="*/ 2147483647 h 440"/>
              <a:gd name="T8" fmla="*/ 2147483647 w 470"/>
              <a:gd name="T9" fmla="*/ 2147483647 h 440"/>
              <a:gd name="T10" fmla="*/ 2147483647 w 470"/>
              <a:gd name="T11" fmla="*/ 2147483647 h 440"/>
              <a:gd name="T12" fmla="*/ 2147483647 w 470"/>
              <a:gd name="T13" fmla="*/ 2147483647 h 440"/>
              <a:gd name="T14" fmla="*/ 2147483647 w 470"/>
              <a:gd name="T15" fmla="*/ 2147483647 h 440"/>
              <a:gd name="T16" fmla="*/ 2147483647 w 470"/>
              <a:gd name="T17" fmla="*/ 0 h 44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70" h="440">
                <a:moveTo>
                  <a:pt x="247" y="0"/>
                </a:moveTo>
                <a:lnTo>
                  <a:pt x="247" y="0"/>
                </a:lnTo>
                <a:cubicBezTo>
                  <a:pt x="309" y="0"/>
                  <a:pt x="364" y="25"/>
                  <a:pt x="407" y="68"/>
                </a:cubicBezTo>
                <a:cubicBezTo>
                  <a:pt x="450" y="112"/>
                  <a:pt x="469" y="173"/>
                  <a:pt x="469" y="229"/>
                </a:cubicBezTo>
                <a:cubicBezTo>
                  <a:pt x="463" y="291"/>
                  <a:pt x="438" y="340"/>
                  <a:pt x="395" y="383"/>
                </a:cubicBezTo>
                <a:cubicBezTo>
                  <a:pt x="352" y="420"/>
                  <a:pt x="302" y="439"/>
                  <a:pt x="247" y="439"/>
                </a:cubicBezTo>
                <a:cubicBezTo>
                  <a:pt x="185" y="439"/>
                  <a:pt x="123" y="414"/>
                  <a:pt x="87" y="371"/>
                </a:cubicBezTo>
                <a:cubicBezTo>
                  <a:pt x="0" y="278"/>
                  <a:pt x="6" y="142"/>
                  <a:pt x="99" y="56"/>
                </a:cubicBezTo>
                <a:cubicBezTo>
                  <a:pt x="136" y="19"/>
                  <a:pt x="191" y="0"/>
                  <a:pt x="247" y="0"/>
                </a:cubicBezTo>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1087438" fontAlgn="base">
              <a:spcBef>
                <a:spcPct val="0"/>
              </a:spcBef>
              <a:spcAft>
                <a:spcPct val="0"/>
              </a:spcAft>
            </a:pPr>
            <a:endParaRPr lang="en-US" dirty="0" smtClean="0">
              <a:solidFill>
                <a:srgbClr val="000000"/>
              </a:solidFill>
              <a:ea typeface="ヒラギノ角ゴ Pro W3" charset="-128"/>
            </a:endParaRPr>
          </a:p>
        </p:txBody>
      </p:sp>
      <p:sp>
        <p:nvSpPr>
          <p:cNvPr id="29704" name="Freeform 8"/>
          <p:cNvSpPr>
            <a:spLocks noChangeArrowheads="1"/>
          </p:cNvSpPr>
          <p:nvPr/>
        </p:nvSpPr>
        <p:spPr bwMode="auto">
          <a:xfrm>
            <a:off x="6975490" y="1548850"/>
            <a:ext cx="193675" cy="193675"/>
          </a:xfrm>
          <a:custGeom>
            <a:avLst/>
            <a:gdLst>
              <a:gd name="T0" fmla="*/ 2147483647 w 445"/>
              <a:gd name="T1" fmla="*/ 0 h 445"/>
              <a:gd name="T2" fmla="*/ 2147483647 w 445"/>
              <a:gd name="T3" fmla="*/ 0 h 445"/>
              <a:gd name="T4" fmla="*/ 2147483647 w 445"/>
              <a:gd name="T5" fmla="*/ 2147483647 h 445"/>
              <a:gd name="T6" fmla="*/ 2147483647 w 445"/>
              <a:gd name="T7" fmla="*/ 2147483647 h 445"/>
              <a:gd name="T8" fmla="*/ 2147483647 w 445"/>
              <a:gd name="T9" fmla="*/ 2147483647 h 445"/>
              <a:gd name="T10" fmla="*/ 2147483647 w 445"/>
              <a:gd name="T11" fmla="*/ 2147483647 h 445"/>
              <a:gd name="T12" fmla="*/ 2147483647 w 445"/>
              <a:gd name="T13" fmla="*/ 2147483647 h 445"/>
              <a:gd name="T14" fmla="*/ 0 w 445"/>
              <a:gd name="T15" fmla="*/ 2147483647 h 445"/>
              <a:gd name="T16" fmla="*/ 2147483647 w 445"/>
              <a:gd name="T17" fmla="*/ 2147483647 h 445"/>
              <a:gd name="T18" fmla="*/ 2147483647 w 445"/>
              <a:gd name="T19" fmla="*/ 0 h 44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45" h="445">
                <a:moveTo>
                  <a:pt x="222" y="0"/>
                </a:moveTo>
                <a:lnTo>
                  <a:pt x="222" y="0"/>
                </a:lnTo>
                <a:cubicBezTo>
                  <a:pt x="284" y="0"/>
                  <a:pt x="340" y="25"/>
                  <a:pt x="383" y="74"/>
                </a:cubicBezTo>
                <a:cubicBezTo>
                  <a:pt x="426" y="117"/>
                  <a:pt x="444" y="173"/>
                  <a:pt x="444" y="229"/>
                </a:cubicBezTo>
                <a:cubicBezTo>
                  <a:pt x="438" y="290"/>
                  <a:pt x="414" y="346"/>
                  <a:pt x="370" y="383"/>
                </a:cubicBezTo>
                <a:cubicBezTo>
                  <a:pt x="333" y="420"/>
                  <a:pt x="278" y="444"/>
                  <a:pt x="222" y="444"/>
                </a:cubicBezTo>
                <a:cubicBezTo>
                  <a:pt x="160" y="444"/>
                  <a:pt x="99" y="420"/>
                  <a:pt x="62" y="370"/>
                </a:cubicBezTo>
                <a:cubicBezTo>
                  <a:pt x="19" y="327"/>
                  <a:pt x="0" y="272"/>
                  <a:pt x="0" y="210"/>
                </a:cubicBezTo>
                <a:cubicBezTo>
                  <a:pt x="6" y="154"/>
                  <a:pt x="31" y="99"/>
                  <a:pt x="74" y="62"/>
                </a:cubicBezTo>
                <a:cubicBezTo>
                  <a:pt x="111" y="19"/>
                  <a:pt x="167" y="0"/>
                  <a:pt x="222" y="0"/>
                </a:cubicBezTo>
              </a:path>
            </a:pathLst>
          </a:custGeom>
          <a:gradFill>
            <a:gsLst>
              <a:gs pos="37000">
                <a:schemeClr val="tx2"/>
              </a:gs>
              <a:gs pos="0">
                <a:schemeClr val="tx2">
                  <a:lumMod val="40000"/>
                  <a:lumOff val="60000"/>
                </a:schemeClr>
              </a:gs>
              <a:gs pos="74000">
                <a:schemeClr val="tx2"/>
              </a:gs>
              <a:gs pos="100000">
                <a:schemeClr val="tx2">
                  <a:lumMod val="75000"/>
                </a:schemeClr>
              </a:gs>
            </a:gsLst>
            <a:lin ang="5400000" scaled="0"/>
          </a:gradFill>
          <a:ln>
            <a:noFill/>
          </a:ln>
          <a:extLst/>
        </p:spPr>
        <p:txBody>
          <a:bodyPr wrap="none" anchor="ctr"/>
          <a:lstStyle/>
          <a:p>
            <a:pPr defTabSz="1087438" fontAlgn="base">
              <a:spcBef>
                <a:spcPct val="0"/>
              </a:spcBef>
              <a:spcAft>
                <a:spcPct val="0"/>
              </a:spcAft>
            </a:pPr>
            <a:endParaRPr lang="en-US" dirty="0" smtClean="0">
              <a:solidFill>
                <a:srgbClr val="000000"/>
              </a:solidFill>
              <a:ea typeface="ヒラギノ角ゴ Pro W3" charset="-128"/>
            </a:endParaRPr>
          </a:p>
        </p:txBody>
      </p:sp>
      <p:sp>
        <p:nvSpPr>
          <p:cNvPr id="29705" name="Freeform 9"/>
          <p:cNvSpPr>
            <a:spLocks noChangeArrowheads="1"/>
          </p:cNvSpPr>
          <p:nvPr/>
        </p:nvSpPr>
        <p:spPr bwMode="auto">
          <a:xfrm>
            <a:off x="10017140" y="1233503"/>
            <a:ext cx="193675" cy="192087"/>
          </a:xfrm>
          <a:custGeom>
            <a:avLst/>
            <a:gdLst>
              <a:gd name="T0" fmla="*/ 2147483647 w 445"/>
              <a:gd name="T1" fmla="*/ 0 h 439"/>
              <a:gd name="T2" fmla="*/ 2147483647 w 445"/>
              <a:gd name="T3" fmla="*/ 0 h 439"/>
              <a:gd name="T4" fmla="*/ 2147483647 w 445"/>
              <a:gd name="T5" fmla="*/ 2147483647 h 439"/>
              <a:gd name="T6" fmla="*/ 2147483647 w 445"/>
              <a:gd name="T7" fmla="*/ 2147483647 h 439"/>
              <a:gd name="T8" fmla="*/ 2147483647 w 445"/>
              <a:gd name="T9" fmla="*/ 2147483647 h 439"/>
              <a:gd name="T10" fmla="*/ 2147483647 w 445"/>
              <a:gd name="T11" fmla="*/ 2147483647 h 439"/>
              <a:gd name="T12" fmla="*/ 2147483647 w 445"/>
              <a:gd name="T13" fmla="*/ 2147483647 h 439"/>
              <a:gd name="T14" fmla="*/ 0 w 445"/>
              <a:gd name="T15" fmla="*/ 2147483647 h 439"/>
              <a:gd name="T16" fmla="*/ 2147483647 w 445"/>
              <a:gd name="T17" fmla="*/ 2147483647 h 439"/>
              <a:gd name="T18" fmla="*/ 2147483647 w 445"/>
              <a:gd name="T19" fmla="*/ 0 h 4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45" h="439">
                <a:moveTo>
                  <a:pt x="222" y="0"/>
                </a:moveTo>
                <a:lnTo>
                  <a:pt x="222" y="0"/>
                </a:lnTo>
                <a:cubicBezTo>
                  <a:pt x="284" y="0"/>
                  <a:pt x="339" y="24"/>
                  <a:pt x="383" y="67"/>
                </a:cubicBezTo>
                <a:cubicBezTo>
                  <a:pt x="426" y="111"/>
                  <a:pt x="444" y="166"/>
                  <a:pt x="444" y="228"/>
                </a:cubicBezTo>
                <a:cubicBezTo>
                  <a:pt x="438" y="283"/>
                  <a:pt x="413" y="339"/>
                  <a:pt x="370" y="382"/>
                </a:cubicBezTo>
                <a:cubicBezTo>
                  <a:pt x="327" y="419"/>
                  <a:pt x="278" y="438"/>
                  <a:pt x="222" y="438"/>
                </a:cubicBezTo>
                <a:cubicBezTo>
                  <a:pt x="160" y="438"/>
                  <a:pt x="99" y="413"/>
                  <a:pt x="62" y="370"/>
                </a:cubicBezTo>
                <a:cubicBezTo>
                  <a:pt x="18" y="327"/>
                  <a:pt x="0" y="265"/>
                  <a:pt x="0" y="209"/>
                </a:cubicBezTo>
                <a:cubicBezTo>
                  <a:pt x="0" y="148"/>
                  <a:pt x="31" y="98"/>
                  <a:pt x="74" y="55"/>
                </a:cubicBezTo>
                <a:cubicBezTo>
                  <a:pt x="111" y="18"/>
                  <a:pt x="167" y="0"/>
                  <a:pt x="222" y="0"/>
                </a:cubicBezTo>
              </a:path>
            </a:pathLst>
          </a:custGeom>
          <a:gradFill>
            <a:gsLst>
              <a:gs pos="37000">
                <a:schemeClr val="tx2"/>
              </a:gs>
              <a:gs pos="0">
                <a:schemeClr val="tx2">
                  <a:lumMod val="40000"/>
                  <a:lumOff val="60000"/>
                </a:schemeClr>
              </a:gs>
              <a:gs pos="74000">
                <a:schemeClr val="tx2"/>
              </a:gs>
              <a:gs pos="100000">
                <a:schemeClr val="tx2">
                  <a:lumMod val="75000"/>
                </a:schemeClr>
              </a:gs>
            </a:gsLst>
            <a:lin ang="5400000" scaled="0"/>
          </a:gradFill>
          <a:ln>
            <a:noFill/>
          </a:ln>
          <a:extLst/>
        </p:spPr>
        <p:txBody>
          <a:bodyPr wrap="none" anchor="ctr"/>
          <a:lstStyle/>
          <a:p>
            <a:pPr defTabSz="1087438" fontAlgn="base">
              <a:spcBef>
                <a:spcPct val="0"/>
              </a:spcBef>
              <a:spcAft>
                <a:spcPct val="0"/>
              </a:spcAft>
            </a:pPr>
            <a:endParaRPr lang="en-US" dirty="0" smtClean="0">
              <a:solidFill>
                <a:srgbClr val="000000"/>
              </a:solidFill>
              <a:ea typeface="ヒラギノ角ゴ Pro W3" charset="-128"/>
            </a:endParaRPr>
          </a:p>
        </p:txBody>
      </p:sp>
      <p:sp>
        <p:nvSpPr>
          <p:cNvPr id="29706" name="Freeform 10"/>
          <p:cNvSpPr>
            <a:spLocks noChangeArrowheads="1"/>
          </p:cNvSpPr>
          <p:nvPr/>
        </p:nvSpPr>
        <p:spPr bwMode="auto">
          <a:xfrm>
            <a:off x="10971213" y="3128978"/>
            <a:ext cx="196850" cy="195262"/>
          </a:xfrm>
          <a:custGeom>
            <a:avLst/>
            <a:gdLst>
              <a:gd name="T0" fmla="*/ 2147483647 w 451"/>
              <a:gd name="T1" fmla="*/ 0 h 446"/>
              <a:gd name="T2" fmla="*/ 2147483647 w 451"/>
              <a:gd name="T3" fmla="*/ 0 h 446"/>
              <a:gd name="T4" fmla="*/ 2147483647 w 451"/>
              <a:gd name="T5" fmla="*/ 2147483647 h 446"/>
              <a:gd name="T6" fmla="*/ 2147483647 w 451"/>
              <a:gd name="T7" fmla="*/ 2147483647 h 446"/>
              <a:gd name="T8" fmla="*/ 2147483647 w 451"/>
              <a:gd name="T9" fmla="*/ 2147483647 h 446"/>
              <a:gd name="T10" fmla="*/ 2147483647 w 451"/>
              <a:gd name="T11" fmla="*/ 2147483647 h 446"/>
              <a:gd name="T12" fmla="*/ 2147483647 w 451"/>
              <a:gd name="T13" fmla="*/ 2147483647 h 446"/>
              <a:gd name="T14" fmla="*/ 2147483647 w 451"/>
              <a:gd name="T15" fmla="*/ 2147483647 h 446"/>
              <a:gd name="T16" fmla="*/ 2147483647 w 451"/>
              <a:gd name="T17" fmla="*/ 2147483647 h 446"/>
              <a:gd name="T18" fmla="*/ 2147483647 w 451"/>
              <a:gd name="T19" fmla="*/ 0 h 44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51" h="446">
                <a:moveTo>
                  <a:pt x="222" y="0"/>
                </a:moveTo>
                <a:lnTo>
                  <a:pt x="222" y="0"/>
                </a:lnTo>
                <a:cubicBezTo>
                  <a:pt x="290" y="0"/>
                  <a:pt x="345" y="25"/>
                  <a:pt x="389" y="74"/>
                </a:cubicBezTo>
                <a:cubicBezTo>
                  <a:pt x="426" y="118"/>
                  <a:pt x="450" y="173"/>
                  <a:pt x="444" y="229"/>
                </a:cubicBezTo>
                <a:cubicBezTo>
                  <a:pt x="444" y="290"/>
                  <a:pt x="419" y="346"/>
                  <a:pt x="376" y="383"/>
                </a:cubicBezTo>
                <a:cubicBezTo>
                  <a:pt x="333" y="420"/>
                  <a:pt x="278" y="445"/>
                  <a:pt x="228" y="445"/>
                </a:cubicBezTo>
                <a:cubicBezTo>
                  <a:pt x="160" y="445"/>
                  <a:pt x="105" y="420"/>
                  <a:pt x="62" y="371"/>
                </a:cubicBezTo>
                <a:cubicBezTo>
                  <a:pt x="24" y="327"/>
                  <a:pt x="0" y="272"/>
                  <a:pt x="6" y="210"/>
                </a:cubicBezTo>
                <a:cubicBezTo>
                  <a:pt x="6" y="154"/>
                  <a:pt x="31" y="99"/>
                  <a:pt x="74" y="62"/>
                </a:cubicBezTo>
                <a:cubicBezTo>
                  <a:pt x="117" y="19"/>
                  <a:pt x="166" y="0"/>
                  <a:pt x="222" y="0"/>
                </a:cubicBezTo>
              </a:path>
            </a:pathLst>
          </a:custGeom>
          <a:solidFill>
            <a:schemeClr val="accent1"/>
          </a:solidFill>
          <a:ln>
            <a:noFill/>
          </a:ln>
          <a:extLst/>
        </p:spPr>
        <p:txBody>
          <a:bodyPr wrap="none" anchor="ctr"/>
          <a:lstStyle/>
          <a:p>
            <a:pPr defTabSz="1087438" fontAlgn="base">
              <a:spcBef>
                <a:spcPct val="0"/>
              </a:spcBef>
              <a:spcAft>
                <a:spcPct val="0"/>
              </a:spcAft>
            </a:pPr>
            <a:endParaRPr lang="en-US" dirty="0" smtClean="0">
              <a:solidFill>
                <a:srgbClr val="000000"/>
              </a:solidFill>
              <a:ea typeface="ヒラギノ角ゴ Pro W3" charset="-128"/>
            </a:endParaRPr>
          </a:p>
        </p:txBody>
      </p:sp>
      <p:sp>
        <p:nvSpPr>
          <p:cNvPr id="29707" name="Freeform 11"/>
          <p:cNvSpPr>
            <a:spLocks noChangeArrowheads="1"/>
          </p:cNvSpPr>
          <p:nvPr/>
        </p:nvSpPr>
        <p:spPr bwMode="auto">
          <a:xfrm>
            <a:off x="8824913" y="5030803"/>
            <a:ext cx="195262" cy="192087"/>
          </a:xfrm>
          <a:custGeom>
            <a:avLst/>
            <a:gdLst>
              <a:gd name="T0" fmla="*/ 2147483647 w 445"/>
              <a:gd name="T1" fmla="*/ 0 h 440"/>
              <a:gd name="T2" fmla="*/ 2147483647 w 445"/>
              <a:gd name="T3" fmla="*/ 0 h 440"/>
              <a:gd name="T4" fmla="*/ 2147483647 w 445"/>
              <a:gd name="T5" fmla="*/ 2147483647 h 440"/>
              <a:gd name="T6" fmla="*/ 2147483647 w 445"/>
              <a:gd name="T7" fmla="*/ 2147483647 h 440"/>
              <a:gd name="T8" fmla="*/ 2147483647 w 445"/>
              <a:gd name="T9" fmla="*/ 2147483647 h 440"/>
              <a:gd name="T10" fmla="*/ 2147483647 w 445"/>
              <a:gd name="T11" fmla="*/ 2147483647 h 440"/>
              <a:gd name="T12" fmla="*/ 2147483647 w 445"/>
              <a:gd name="T13" fmla="*/ 2147483647 h 440"/>
              <a:gd name="T14" fmla="*/ 0 w 445"/>
              <a:gd name="T15" fmla="*/ 2147483647 h 440"/>
              <a:gd name="T16" fmla="*/ 2147483647 w 445"/>
              <a:gd name="T17" fmla="*/ 2147483647 h 440"/>
              <a:gd name="T18" fmla="*/ 2147483647 w 445"/>
              <a:gd name="T19" fmla="*/ 0 h 4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45" h="440">
                <a:moveTo>
                  <a:pt x="222" y="0"/>
                </a:moveTo>
                <a:lnTo>
                  <a:pt x="222" y="0"/>
                </a:lnTo>
                <a:cubicBezTo>
                  <a:pt x="284" y="0"/>
                  <a:pt x="340" y="25"/>
                  <a:pt x="383" y="68"/>
                </a:cubicBezTo>
                <a:cubicBezTo>
                  <a:pt x="426" y="112"/>
                  <a:pt x="444" y="173"/>
                  <a:pt x="444" y="229"/>
                </a:cubicBezTo>
                <a:cubicBezTo>
                  <a:pt x="438" y="291"/>
                  <a:pt x="414" y="340"/>
                  <a:pt x="370" y="383"/>
                </a:cubicBezTo>
                <a:cubicBezTo>
                  <a:pt x="333" y="420"/>
                  <a:pt x="278" y="439"/>
                  <a:pt x="222" y="439"/>
                </a:cubicBezTo>
                <a:cubicBezTo>
                  <a:pt x="160" y="439"/>
                  <a:pt x="105" y="414"/>
                  <a:pt x="62" y="371"/>
                </a:cubicBezTo>
                <a:cubicBezTo>
                  <a:pt x="19" y="327"/>
                  <a:pt x="0" y="272"/>
                  <a:pt x="0" y="210"/>
                </a:cubicBezTo>
                <a:cubicBezTo>
                  <a:pt x="6" y="155"/>
                  <a:pt x="31" y="99"/>
                  <a:pt x="74" y="56"/>
                </a:cubicBezTo>
                <a:cubicBezTo>
                  <a:pt x="111" y="19"/>
                  <a:pt x="167" y="0"/>
                  <a:pt x="222" y="0"/>
                </a:cubicBezTo>
              </a:path>
            </a:pathLst>
          </a:custGeom>
          <a:solidFill>
            <a:schemeClr val="bg2"/>
          </a:solidFill>
          <a:ln>
            <a:noFill/>
          </a:ln>
          <a:extLst/>
        </p:spPr>
        <p:txBody>
          <a:bodyPr wrap="none" anchor="ctr"/>
          <a:lstStyle/>
          <a:p>
            <a:pPr defTabSz="1087438" fontAlgn="base">
              <a:spcBef>
                <a:spcPct val="0"/>
              </a:spcBef>
              <a:spcAft>
                <a:spcPct val="0"/>
              </a:spcAft>
            </a:pPr>
            <a:endParaRPr lang="en-US" dirty="0" smtClean="0">
              <a:solidFill>
                <a:srgbClr val="000000"/>
              </a:solidFill>
              <a:ea typeface="ヒラギノ角ゴ Pro W3" charset="-128"/>
            </a:endParaRPr>
          </a:p>
        </p:txBody>
      </p:sp>
      <p:sp>
        <p:nvSpPr>
          <p:cNvPr id="19" name="Rectangle 18"/>
          <p:cNvSpPr/>
          <p:nvPr/>
        </p:nvSpPr>
        <p:spPr bwMode="white">
          <a:xfrm>
            <a:off x="324001" y="6545202"/>
            <a:ext cx="11545200" cy="324075"/>
          </a:xfrm>
          <a:prstGeom prst="rect">
            <a:avLst/>
          </a:prstGeom>
          <a:solidFill>
            <a:schemeClr val="tx1"/>
          </a:solidFill>
          <a:ln w="9525" algn="ctr">
            <a:noFill/>
            <a:miter lim="800000"/>
            <a:headEnd/>
            <a:tailEnd/>
          </a:ln>
        </p:spPr>
        <p:txBody>
          <a:bodyPr lIns="106978" tIns="85584" rIns="106978" bIns="85584" rtlCol="0" anchor="ctr"/>
          <a:lstStyle/>
          <a:p>
            <a:pPr algn="ctr" defTabSz="1086936" fontAlgn="base">
              <a:spcBef>
                <a:spcPct val="50000"/>
              </a:spcBef>
              <a:spcAft>
                <a:spcPct val="0"/>
              </a:spcAft>
              <a:buClr>
                <a:srgbClr val="F0AB00"/>
              </a:buClr>
              <a:buSzPct val="80000"/>
            </a:pPr>
            <a:endParaRPr lang="en-US" sz="1900" kern="0" dirty="0" err="1" smtClean="0">
              <a:solidFill>
                <a:srgbClr val="000000"/>
              </a:solidFill>
              <a:ea typeface="Arial Unicode MS" pitchFamily="34" charset="-128"/>
              <a:cs typeface="Arial Unicode MS" pitchFamily="34" charset="-128"/>
            </a:endParaRPr>
          </a:p>
        </p:txBody>
      </p:sp>
      <p:sp>
        <p:nvSpPr>
          <p:cNvPr id="20" name="TextBox 19"/>
          <p:cNvSpPr txBox="1"/>
          <p:nvPr/>
        </p:nvSpPr>
        <p:spPr bwMode="black">
          <a:xfrm>
            <a:off x="324006" y="6622344"/>
            <a:ext cx="3760502" cy="153888"/>
          </a:xfrm>
          <a:prstGeom prst="rect">
            <a:avLst/>
          </a:prstGeom>
          <a:noFill/>
        </p:spPr>
        <p:txBody>
          <a:bodyPr wrap="none" lIns="85584" tIns="0" rIns="0" bIns="0" rtlCol="0">
            <a:spAutoFit/>
          </a:bodyPr>
          <a:lstStyle/>
          <a:p>
            <a:pPr marL="158512" indent="-158512">
              <a:buClr>
                <a:srgbClr val="FFFFFF"/>
              </a:buClr>
              <a:buFont typeface="Arial" pitchFamily="34" charset="0"/>
              <a:buChar char="©"/>
            </a:pPr>
            <a:r>
              <a:rPr lang="en-US" sz="1000" dirty="0" smtClean="0">
                <a:solidFill>
                  <a:srgbClr val="FFFFFF"/>
                </a:solidFill>
              </a:rPr>
              <a:t>2016 SAP SE or an SAP affiliate company. All rights reserved.</a:t>
            </a:r>
          </a:p>
        </p:txBody>
      </p:sp>
      <p:sp>
        <p:nvSpPr>
          <p:cNvPr id="21" name="Rectangle 20"/>
          <p:cNvSpPr/>
          <p:nvPr/>
        </p:nvSpPr>
        <p:spPr bwMode="gray">
          <a:xfrm>
            <a:off x="343459" y="18"/>
            <a:ext cx="11407359" cy="129576"/>
          </a:xfrm>
          <a:prstGeom prst="rect">
            <a:avLst/>
          </a:prstGeom>
          <a:solidFill>
            <a:srgbClr val="F0AB00"/>
          </a:solidFill>
          <a:ln w="9525" algn="ctr">
            <a:noFill/>
            <a:miter lim="800000"/>
            <a:headEnd/>
            <a:tailEnd/>
          </a:ln>
        </p:spPr>
        <p:txBody>
          <a:bodyPr lIns="89845" tIns="71875" rIns="89845" bIns="71875" anchor="ctr"/>
          <a:lstStyle/>
          <a:p>
            <a:pPr algn="ctr">
              <a:spcBef>
                <a:spcPct val="50000"/>
              </a:spcBef>
              <a:buClr>
                <a:srgbClr val="F0AB00"/>
              </a:buClr>
              <a:buSzPct val="80000"/>
              <a:defRPr/>
            </a:pPr>
            <a:endParaRPr lang="en-US" sz="1500" kern="0" dirty="0" err="1">
              <a:solidFill>
                <a:srgbClr val="000000"/>
              </a:solidFill>
              <a:ea typeface="Arial Unicode MS" pitchFamily="34" charset="-128"/>
              <a:cs typeface="Arial Unicode MS" pitchFamily="34" charset="-128"/>
            </a:endParaRPr>
          </a:p>
        </p:txBody>
      </p:sp>
      <p:sp>
        <p:nvSpPr>
          <p:cNvPr id="16" name="Textfeld 1"/>
          <p:cNvSpPr txBox="1"/>
          <p:nvPr/>
        </p:nvSpPr>
        <p:spPr>
          <a:xfrm>
            <a:off x="2863865" y="2928939"/>
            <a:ext cx="6467475" cy="461665"/>
          </a:xfrm>
          <a:prstGeom prst="rect">
            <a:avLst/>
          </a:prstGeom>
          <a:noFill/>
        </p:spPr>
        <p:txBody>
          <a:bodyPr lIns="0" tIns="0" rIns="0" bIns="0">
            <a:spAutoFit/>
          </a:bodyPr>
          <a:lstStyle/>
          <a:p>
            <a:pPr algn="ctr" defTabSz="1087438" fontAlgn="base">
              <a:spcBef>
                <a:spcPts val="600"/>
              </a:spcBef>
              <a:spcAft>
                <a:spcPct val="0"/>
              </a:spcAft>
              <a:buClr>
                <a:srgbClr val="F0AB00"/>
              </a:buClr>
              <a:buSzPct val="80000"/>
              <a:defRPr/>
            </a:pPr>
            <a:r>
              <a:rPr lang="en-US" sz="3000" kern="0" dirty="0" smtClean="0">
                <a:solidFill>
                  <a:srgbClr val="000000"/>
                </a:solidFill>
                <a:latin typeface="BentonSans Light"/>
                <a:ea typeface="Arial Unicode MS" pitchFamily="34" charset="-128"/>
                <a:cs typeface="BentonSans Light"/>
              </a:rPr>
              <a:t> + Market the benefits +</a:t>
            </a:r>
          </a:p>
        </p:txBody>
      </p:sp>
    </p:spTree>
    <p:extLst>
      <p:ext uri="{BB962C8B-B14F-4D97-AF65-F5344CB8AC3E}">
        <p14:creationId xmlns:p14="http://schemas.microsoft.com/office/powerpoint/2010/main" val="258342427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0" nodeType="afterEffect">
                                  <p:stCondLst>
                                    <p:cond delay="200"/>
                                  </p:stCondLst>
                                  <p:childTnLst>
                                    <p:set>
                                      <p:cBhvr>
                                        <p:cTn id="6" dur="1" fill="hold">
                                          <p:stCondLst>
                                            <p:cond delay="0"/>
                                          </p:stCondLst>
                                        </p:cTn>
                                        <p:tgtEl>
                                          <p:spTgt spid="29702"/>
                                        </p:tgtEl>
                                        <p:attrNameLst>
                                          <p:attrName>style.visibility</p:attrName>
                                        </p:attrNameLst>
                                      </p:cBhvr>
                                      <p:to>
                                        <p:strVal val="visible"/>
                                      </p:to>
                                    </p:set>
                                    <p:animEffect transition="in" filter="fade">
                                      <p:cBhvr>
                                        <p:cTn id="7" dur="200"/>
                                        <p:tgtEl>
                                          <p:spTgt spid="29702"/>
                                        </p:tgtEl>
                                      </p:cBhvr>
                                    </p:animEffect>
                                  </p:childTnLst>
                                </p:cTn>
                              </p:par>
                            </p:childTnLst>
                          </p:cTn>
                        </p:par>
                        <p:par>
                          <p:cTn id="8" fill="hold" nodeType="afterGroup">
                            <p:stCondLst>
                              <p:cond delay="400"/>
                            </p:stCondLst>
                            <p:childTnLst>
                              <p:par>
                                <p:cTn id="9" presetID="10" presetClass="entr" presetSubtype="0" fill="hold" grpId="0" nodeType="afterEffect">
                                  <p:stCondLst>
                                    <p:cond delay="0"/>
                                  </p:stCondLst>
                                  <p:childTnLst>
                                    <p:set>
                                      <p:cBhvr>
                                        <p:cTn id="10" dur="1" fill="hold">
                                          <p:stCondLst>
                                            <p:cond delay="0"/>
                                          </p:stCondLst>
                                        </p:cTn>
                                        <p:tgtEl>
                                          <p:spTgt spid="29706"/>
                                        </p:tgtEl>
                                        <p:attrNameLst>
                                          <p:attrName>style.visibility</p:attrName>
                                        </p:attrNameLst>
                                      </p:cBhvr>
                                      <p:to>
                                        <p:strVal val="visible"/>
                                      </p:to>
                                    </p:set>
                                    <p:animEffect transition="in" filter="fade">
                                      <p:cBhvr>
                                        <p:cTn id="11" dur="200"/>
                                        <p:tgtEl>
                                          <p:spTgt spid="29706"/>
                                        </p:tgtEl>
                                      </p:cBhvr>
                                    </p:animEffect>
                                  </p:childTnLst>
                                </p:cTn>
                              </p:par>
                            </p:childTnLst>
                          </p:cTn>
                        </p:par>
                        <p:par>
                          <p:cTn id="12" fill="hold" nodeType="afterGroup">
                            <p:stCondLst>
                              <p:cond delay="600"/>
                            </p:stCondLst>
                            <p:childTnLst>
                              <p:par>
                                <p:cTn id="13" presetID="10" presetClass="entr" presetSubtype="0" fill="hold" grpId="0" nodeType="afterEffect">
                                  <p:stCondLst>
                                    <p:cond delay="0"/>
                                  </p:stCondLst>
                                  <p:childTnLst>
                                    <p:set>
                                      <p:cBhvr>
                                        <p:cTn id="14" dur="1" fill="hold">
                                          <p:stCondLst>
                                            <p:cond delay="0"/>
                                          </p:stCondLst>
                                        </p:cTn>
                                        <p:tgtEl>
                                          <p:spTgt spid="29704"/>
                                        </p:tgtEl>
                                        <p:attrNameLst>
                                          <p:attrName>style.visibility</p:attrName>
                                        </p:attrNameLst>
                                      </p:cBhvr>
                                      <p:to>
                                        <p:strVal val="visible"/>
                                      </p:to>
                                    </p:set>
                                    <p:animEffect transition="in" filter="fade">
                                      <p:cBhvr>
                                        <p:cTn id="15" dur="200"/>
                                        <p:tgtEl>
                                          <p:spTgt spid="29704"/>
                                        </p:tgtEl>
                                      </p:cBhvr>
                                    </p:animEffect>
                                  </p:childTnLst>
                                </p:cTn>
                              </p:par>
                            </p:childTnLst>
                          </p:cTn>
                        </p:par>
                        <p:par>
                          <p:cTn id="16" fill="hold" nodeType="afterGroup">
                            <p:stCondLst>
                              <p:cond delay="800"/>
                            </p:stCondLst>
                            <p:childTnLst>
                              <p:par>
                                <p:cTn id="17" presetID="10" presetClass="entr" presetSubtype="0" fill="hold" grpId="0" nodeType="afterEffect">
                                  <p:stCondLst>
                                    <p:cond delay="0"/>
                                  </p:stCondLst>
                                  <p:childTnLst>
                                    <p:set>
                                      <p:cBhvr>
                                        <p:cTn id="18" dur="1" fill="hold">
                                          <p:stCondLst>
                                            <p:cond delay="0"/>
                                          </p:stCondLst>
                                        </p:cTn>
                                        <p:tgtEl>
                                          <p:spTgt spid="29701"/>
                                        </p:tgtEl>
                                        <p:attrNameLst>
                                          <p:attrName>style.visibility</p:attrName>
                                        </p:attrNameLst>
                                      </p:cBhvr>
                                      <p:to>
                                        <p:strVal val="visible"/>
                                      </p:to>
                                    </p:set>
                                    <p:animEffect transition="in" filter="fade">
                                      <p:cBhvr>
                                        <p:cTn id="19" dur="200"/>
                                        <p:tgtEl>
                                          <p:spTgt spid="29701"/>
                                        </p:tgtEl>
                                      </p:cBhvr>
                                    </p:animEffect>
                                  </p:childTnLst>
                                </p:cTn>
                              </p:par>
                            </p:childTnLst>
                          </p:cTn>
                        </p:par>
                        <p:par>
                          <p:cTn id="20" fill="hold" nodeType="afterGroup">
                            <p:stCondLst>
                              <p:cond delay="1000"/>
                            </p:stCondLst>
                            <p:childTnLst>
                              <p:par>
                                <p:cTn id="21" presetID="10" presetClass="entr" presetSubtype="0" fill="hold" grpId="0" nodeType="afterEffect">
                                  <p:stCondLst>
                                    <p:cond delay="0"/>
                                  </p:stCondLst>
                                  <p:childTnLst>
                                    <p:set>
                                      <p:cBhvr>
                                        <p:cTn id="22" dur="1" fill="hold">
                                          <p:stCondLst>
                                            <p:cond delay="0"/>
                                          </p:stCondLst>
                                        </p:cTn>
                                        <p:tgtEl>
                                          <p:spTgt spid="29698"/>
                                        </p:tgtEl>
                                        <p:attrNameLst>
                                          <p:attrName>style.visibility</p:attrName>
                                        </p:attrNameLst>
                                      </p:cBhvr>
                                      <p:to>
                                        <p:strVal val="visible"/>
                                      </p:to>
                                    </p:set>
                                    <p:animEffect transition="in" filter="fade">
                                      <p:cBhvr>
                                        <p:cTn id="23" dur="200"/>
                                        <p:tgtEl>
                                          <p:spTgt spid="29698"/>
                                        </p:tgtEl>
                                      </p:cBhvr>
                                    </p:animEffect>
                                  </p:childTnLst>
                                </p:cTn>
                              </p:par>
                            </p:childTnLst>
                          </p:cTn>
                        </p:par>
                        <p:par>
                          <p:cTn id="24" fill="hold" nodeType="afterGroup">
                            <p:stCondLst>
                              <p:cond delay="1200"/>
                            </p:stCondLst>
                            <p:childTnLst>
                              <p:par>
                                <p:cTn id="25" presetID="10" presetClass="entr" presetSubtype="0" fill="hold" grpId="0" nodeType="afterEffect">
                                  <p:stCondLst>
                                    <p:cond delay="0"/>
                                  </p:stCondLst>
                                  <p:childTnLst>
                                    <p:set>
                                      <p:cBhvr>
                                        <p:cTn id="26" dur="1" fill="hold">
                                          <p:stCondLst>
                                            <p:cond delay="0"/>
                                          </p:stCondLst>
                                        </p:cTn>
                                        <p:tgtEl>
                                          <p:spTgt spid="29700"/>
                                        </p:tgtEl>
                                        <p:attrNameLst>
                                          <p:attrName>style.visibility</p:attrName>
                                        </p:attrNameLst>
                                      </p:cBhvr>
                                      <p:to>
                                        <p:strVal val="visible"/>
                                      </p:to>
                                    </p:set>
                                    <p:animEffect transition="in" filter="fade">
                                      <p:cBhvr>
                                        <p:cTn id="27" dur="200"/>
                                        <p:tgtEl>
                                          <p:spTgt spid="29700"/>
                                        </p:tgtEl>
                                      </p:cBhvr>
                                    </p:animEffect>
                                  </p:childTnLst>
                                </p:cTn>
                              </p:par>
                            </p:childTnLst>
                          </p:cTn>
                        </p:par>
                        <p:par>
                          <p:cTn id="28" fill="hold" nodeType="afterGroup">
                            <p:stCondLst>
                              <p:cond delay="1400"/>
                            </p:stCondLst>
                            <p:childTnLst>
                              <p:par>
                                <p:cTn id="29" presetID="10" presetClass="entr" presetSubtype="0" fill="hold" grpId="0" nodeType="afterEffect">
                                  <p:stCondLst>
                                    <p:cond delay="0"/>
                                  </p:stCondLst>
                                  <p:childTnLst>
                                    <p:set>
                                      <p:cBhvr>
                                        <p:cTn id="30" dur="1" fill="hold">
                                          <p:stCondLst>
                                            <p:cond delay="0"/>
                                          </p:stCondLst>
                                        </p:cTn>
                                        <p:tgtEl>
                                          <p:spTgt spid="29699"/>
                                        </p:tgtEl>
                                        <p:attrNameLst>
                                          <p:attrName>style.visibility</p:attrName>
                                        </p:attrNameLst>
                                      </p:cBhvr>
                                      <p:to>
                                        <p:strVal val="visible"/>
                                      </p:to>
                                    </p:set>
                                    <p:animEffect transition="in" filter="fade">
                                      <p:cBhvr>
                                        <p:cTn id="31" dur="200"/>
                                        <p:tgtEl>
                                          <p:spTgt spid="29699"/>
                                        </p:tgtEl>
                                      </p:cBhvr>
                                    </p:animEffect>
                                  </p:childTnLst>
                                </p:cTn>
                              </p:par>
                            </p:childTnLst>
                          </p:cTn>
                        </p:par>
                        <p:par>
                          <p:cTn id="32" fill="hold" nodeType="afterGroup">
                            <p:stCondLst>
                              <p:cond delay="1600"/>
                            </p:stCondLst>
                            <p:childTnLst>
                              <p:par>
                                <p:cTn id="33" presetID="10" presetClass="entr" presetSubtype="0" fill="hold" grpId="0" nodeType="afterEffect">
                                  <p:stCondLst>
                                    <p:cond delay="0"/>
                                  </p:stCondLst>
                                  <p:childTnLst>
                                    <p:set>
                                      <p:cBhvr>
                                        <p:cTn id="34" dur="1" fill="hold">
                                          <p:stCondLst>
                                            <p:cond delay="0"/>
                                          </p:stCondLst>
                                        </p:cTn>
                                        <p:tgtEl>
                                          <p:spTgt spid="29703"/>
                                        </p:tgtEl>
                                        <p:attrNameLst>
                                          <p:attrName>style.visibility</p:attrName>
                                        </p:attrNameLst>
                                      </p:cBhvr>
                                      <p:to>
                                        <p:strVal val="visible"/>
                                      </p:to>
                                    </p:set>
                                    <p:animEffect transition="in" filter="fade">
                                      <p:cBhvr>
                                        <p:cTn id="35" dur="200"/>
                                        <p:tgtEl>
                                          <p:spTgt spid="29703"/>
                                        </p:tgtEl>
                                      </p:cBhvr>
                                    </p:animEffect>
                                  </p:childTnLst>
                                </p:cTn>
                              </p:par>
                            </p:childTnLst>
                          </p:cTn>
                        </p:par>
                        <p:par>
                          <p:cTn id="36" fill="hold" nodeType="afterGroup">
                            <p:stCondLst>
                              <p:cond delay="1800"/>
                            </p:stCondLst>
                            <p:childTnLst>
                              <p:par>
                                <p:cTn id="37" presetID="10" presetClass="entr" presetSubtype="0" fill="hold" grpId="0" nodeType="afterEffect">
                                  <p:stCondLst>
                                    <p:cond delay="0"/>
                                  </p:stCondLst>
                                  <p:childTnLst>
                                    <p:set>
                                      <p:cBhvr>
                                        <p:cTn id="38" dur="1" fill="hold">
                                          <p:stCondLst>
                                            <p:cond delay="0"/>
                                          </p:stCondLst>
                                        </p:cTn>
                                        <p:tgtEl>
                                          <p:spTgt spid="29707"/>
                                        </p:tgtEl>
                                        <p:attrNameLst>
                                          <p:attrName>style.visibility</p:attrName>
                                        </p:attrNameLst>
                                      </p:cBhvr>
                                      <p:to>
                                        <p:strVal val="visible"/>
                                      </p:to>
                                    </p:set>
                                    <p:animEffect transition="in" filter="fade">
                                      <p:cBhvr>
                                        <p:cTn id="39" dur="200"/>
                                        <p:tgtEl>
                                          <p:spTgt spid="29707"/>
                                        </p:tgtEl>
                                      </p:cBhvr>
                                    </p:animEffect>
                                  </p:childTnLst>
                                </p:cTn>
                              </p:par>
                            </p:childTnLst>
                          </p:cTn>
                        </p:par>
                        <p:par>
                          <p:cTn id="40" fill="hold" nodeType="afterGroup">
                            <p:stCondLst>
                              <p:cond delay="2000"/>
                            </p:stCondLst>
                            <p:childTnLst>
                              <p:par>
                                <p:cTn id="41" presetID="10" presetClass="entr" presetSubtype="0" fill="hold" grpId="0" nodeType="afterEffect">
                                  <p:stCondLst>
                                    <p:cond delay="0"/>
                                  </p:stCondLst>
                                  <p:childTnLst>
                                    <p:set>
                                      <p:cBhvr>
                                        <p:cTn id="42" dur="1" fill="hold">
                                          <p:stCondLst>
                                            <p:cond delay="0"/>
                                          </p:stCondLst>
                                        </p:cTn>
                                        <p:tgtEl>
                                          <p:spTgt spid="29705"/>
                                        </p:tgtEl>
                                        <p:attrNameLst>
                                          <p:attrName>style.visibility</p:attrName>
                                        </p:attrNameLst>
                                      </p:cBhvr>
                                      <p:to>
                                        <p:strVal val="visible"/>
                                      </p:to>
                                    </p:set>
                                    <p:animEffect transition="in" filter="fade">
                                      <p:cBhvr>
                                        <p:cTn id="43" dur="200"/>
                                        <p:tgtEl>
                                          <p:spTgt spid="29705"/>
                                        </p:tgtEl>
                                      </p:cBhvr>
                                    </p:animEffect>
                                  </p:childTnLst>
                                </p:cTn>
                              </p:par>
                            </p:childTnLst>
                          </p:cTn>
                        </p:par>
                        <p:par>
                          <p:cTn id="44" fill="hold">
                            <p:stCondLst>
                              <p:cond delay="2200"/>
                            </p:stCondLst>
                            <p:childTnLst>
                              <p:par>
                                <p:cTn id="45" presetID="10" presetClass="entr" presetSubtype="0" fill="hold" grpId="0" nodeType="afterEffect">
                                  <p:stCondLst>
                                    <p:cond delay="20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animBg="1"/>
      <p:bldP spid="29699" grpId="0" animBg="1"/>
      <p:bldP spid="29700" grpId="0" animBg="1"/>
      <p:bldP spid="29701" grpId="0" animBg="1"/>
      <p:bldP spid="29702" grpId="0" animBg="1"/>
      <p:bldP spid="29703" grpId="0" animBg="1"/>
      <p:bldP spid="29704" grpId="0" animBg="1"/>
      <p:bldP spid="29705" grpId="0" animBg="1"/>
      <p:bldP spid="29706" grpId="0" animBg="1"/>
      <p:bldP spid="29707" grpId="0" animBg="1"/>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Freeform 2"/>
          <p:cNvSpPr>
            <a:spLocks noChangeArrowheads="1"/>
          </p:cNvSpPr>
          <p:nvPr/>
        </p:nvSpPr>
        <p:spPr bwMode="auto">
          <a:xfrm>
            <a:off x="5495940" y="5610225"/>
            <a:ext cx="193675" cy="192088"/>
          </a:xfrm>
          <a:custGeom>
            <a:avLst/>
            <a:gdLst>
              <a:gd name="T0" fmla="*/ 2147483647 w 445"/>
              <a:gd name="T1" fmla="*/ 0 h 439"/>
              <a:gd name="T2" fmla="*/ 2147483647 w 445"/>
              <a:gd name="T3" fmla="*/ 0 h 439"/>
              <a:gd name="T4" fmla="*/ 2147483647 w 445"/>
              <a:gd name="T5" fmla="*/ 2147483647 h 439"/>
              <a:gd name="T6" fmla="*/ 2147483647 w 445"/>
              <a:gd name="T7" fmla="*/ 2147483647 h 439"/>
              <a:gd name="T8" fmla="*/ 2147483647 w 445"/>
              <a:gd name="T9" fmla="*/ 2147483647 h 439"/>
              <a:gd name="T10" fmla="*/ 2147483647 w 445"/>
              <a:gd name="T11" fmla="*/ 2147483647 h 439"/>
              <a:gd name="T12" fmla="*/ 2147483647 w 445"/>
              <a:gd name="T13" fmla="*/ 2147483647 h 439"/>
              <a:gd name="T14" fmla="*/ 2147483647 w 445"/>
              <a:gd name="T15" fmla="*/ 2147483647 h 439"/>
              <a:gd name="T16" fmla="*/ 2147483647 w 445"/>
              <a:gd name="T17" fmla="*/ 2147483647 h 439"/>
              <a:gd name="T18" fmla="*/ 2147483647 w 445"/>
              <a:gd name="T19" fmla="*/ 0 h 4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45" h="439">
                <a:moveTo>
                  <a:pt x="222" y="0"/>
                </a:moveTo>
                <a:lnTo>
                  <a:pt x="222" y="0"/>
                </a:lnTo>
                <a:cubicBezTo>
                  <a:pt x="284" y="0"/>
                  <a:pt x="345" y="25"/>
                  <a:pt x="388" y="68"/>
                </a:cubicBezTo>
                <a:cubicBezTo>
                  <a:pt x="425" y="111"/>
                  <a:pt x="444" y="167"/>
                  <a:pt x="444" y="229"/>
                </a:cubicBezTo>
                <a:cubicBezTo>
                  <a:pt x="444" y="284"/>
                  <a:pt x="419" y="340"/>
                  <a:pt x="370" y="383"/>
                </a:cubicBezTo>
                <a:cubicBezTo>
                  <a:pt x="333" y="420"/>
                  <a:pt x="277" y="438"/>
                  <a:pt x="222" y="438"/>
                </a:cubicBezTo>
                <a:cubicBezTo>
                  <a:pt x="160" y="438"/>
                  <a:pt x="104" y="414"/>
                  <a:pt x="61" y="371"/>
                </a:cubicBezTo>
                <a:cubicBezTo>
                  <a:pt x="18" y="327"/>
                  <a:pt x="0" y="266"/>
                  <a:pt x="6" y="210"/>
                </a:cubicBezTo>
                <a:cubicBezTo>
                  <a:pt x="6" y="148"/>
                  <a:pt x="30" y="93"/>
                  <a:pt x="74" y="56"/>
                </a:cubicBezTo>
                <a:cubicBezTo>
                  <a:pt x="117" y="19"/>
                  <a:pt x="166" y="0"/>
                  <a:pt x="222" y="0"/>
                </a:cubicBezTo>
              </a:path>
            </a:pathLst>
          </a:custGeom>
          <a:gradFill>
            <a:gsLst>
              <a:gs pos="37000">
                <a:schemeClr val="tx2"/>
              </a:gs>
              <a:gs pos="0">
                <a:schemeClr val="tx2">
                  <a:lumMod val="40000"/>
                  <a:lumOff val="60000"/>
                </a:schemeClr>
              </a:gs>
              <a:gs pos="74000">
                <a:schemeClr val="tx2"/>
              </a:gs>
              <a:gs pos="100000">
                <a:schemeClr val="tx2">
                  <a:lumMod val="75000"/>
                </a:schemeClr>
              </a:gs>
            </a:gsLst>
            <a:lin ang="5400000" scaled="0"/>
          </a:gradFill>
          <a:ln>
            <a:noFill/>
          </a:ln>
          <a:extLst/>
        </p:spPr>
        <p:txBody>
          <a:bodyPr wrap="none" anchor="ctr"/>
          <a:lstStyle/>
          <a:p>
            <a:pPr defTabSz="1087438" fontAlgn="base">
              <a:spcBef>
                <a:spcPct val="0"/>
              </a:spcBef>
              <a:spcAft>
                <a:spcPct val="0"/>
              </a:spcAft>
            </a:pPr>
            <a:endParaRPr lang="en-US" dirty="0" smtClean="0">
              <a:solidFill>
                <a:srgbClr val="000000"/>
              </a:solidFill>
              <a:ea typeface="ヒラギノ角ゴ Pro W3" charset="-128"/>
            </a:endParaRPr>
          </a:p>
        </p:txBody>
      </p:sp>
      <p:sp>
        <p:nvSpPr>
          <p:cNvPr id="29699" name="Freeform 3"/>
          <p:cNvSpPr>
            <a:spLocks noChangeArrowheads="1"/>
          </p:cNvSpPr>
          <p:nvPr/>
        </p:nvSpPr>
        <p:spPr bwMode="auto">
          <a:xfrm>
            <a:off x="3911601" y="5079591"/>
            <a:ext cx="195262" cy="192087"/>
          </a:xfrm>
          <a:custGeom>
            <a:avLst/>
            <a:gdLst>
              <a:gd name="T0" fmla="*/ 2147483647 w 445"/>
              <a:gd name="T1" fmla="*/ 0 h 439"/>
              <a:gd name="T2" fmla="*/ 2147483647 w 445"/>
              <a:gd name="T3" fmla="*/ 0 h 439"/>
              <a:gd name="T4" fmla="*/ 2147483647 w 445"/>
              <a:gd name="T5" fmla="*/ 2147483647 h 439"/>
              <a:gd name="T6" fmla="*/ 2147483647 w 445"/>
              <a:gd name="T7" fmla="*/ 2147483647 h 439"/>
              <a:gd name="T8" fmla="*/ 2147483647 w 445"/>
              <a:gd name="T9" fmla="*/ 2147483647 h 439"/>
              <a:gd name="T10" fmla="*/ 2147483647 w 445"/>
              <a:gd name="T11" fmla="*/ 2147483647 h 439"/>
              <a:gd name="T12" fmla="*/ 2147483647 w 445"/>
              <a:gd name="T13" fmla="*/ 2147483647 h 439"/>
              <a:gd name="T14" fmla="*/ 0 w 445"/>
              <a:gd name="T15" fmla="*/ 2147483647 h 439"/>
              <a:gd name="T16" fmla="*/ 2147483647 w 445"/>
              <a:gd name="T17" fmla="*/ 2147483647 h 439"/>
              <a:gd name="T18" fmla="*/ 2147483647 w 445"/>
              <a:gd name="T19" fmla="*/ 0 h 4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45" h="439">
                <a:moveTo>
                  <a:pt x="222" y="0"/>
                </a:moveTo>
                <a:lnTo>
                  <a:pt x="222" y="0"/>
                </a:lnTo>
                <a:cubicBezTo>
                  <a:pt x="284" y="0"/>
                  <a:pt x="340" y="25"/>
                  <a:pt x="383" y="68"/>
                </a:cubicBezTo>
                <a:cubicBezTo>
                  <a:pt x="426" y="117"/>
                  <a:pt x="444" y="173"/>
                  <a:pt x="444" y="228"/>
                </a:cubicBezTo>
                <a:cubicBezTo>
                  <a:pt x="438" y="290"/>
                  <a:pt x="414" y="346"/>
                  <a:pt x="370" y="383"/>
                </a:cubicBezTo>
                <a:cubicBezTo>
                  <a:pt x="333" y="420"/>
                  <a:pt x="278" y="438"/>
                  <a:pt x="222" y="438"/>
                </a:cubicBezTo>
                <a:cubicBezTo>
                  <a:pt x="161" y="438"/>
                  <a:pt x="99" y="413"/>
                  <a:pt x="62" y="370"/>
                </a:cubicBezTo>
                <a:cubicBezTo>
                  <a:pt x="19" y="327"/>
                  <a:pt x="0" y="272"/>
                  <a:pt x="0" y="210"/>
                </a:cubicBezTo>
                <a:cubicBezTo>
                  <a:pt x="6" y="154"/>
                  <a:pt x="31" y="99"/>
                  <a:pt x="74" y="56"/>
                </a:cubicBezTo>
                <a:cubicBezTo>
                  <a:pt x="111" y="19"/>
                  <a:pt x="167" y="0"/>
                  <a:pt x="222" y="0"/>
                </a:cubicBezTo>
              </a:path>
            </a:pathLst>
          </a:custGeom>
          <a:gradFill>
            <a:gsLst>
              <a:gs pos="37000">
                <a:schemeClr val="tx2"/>
              </a:gs>
              <a:gs pos="0">
                <a:schemeClr val="tx2">
                  <a:lumMod val="40000"/>
                  <a:lumOff val="60000"/>
                </a:schemeClr>
              </a:gs>
              <a:gs pos="74000">
                <a:schemeClr val="tx2"/>
              </a:gs>
              <a:gs pos="100000">
                <a:schemeClr val="tx2">
                  <a:lumMod val="75000"/>
                </a:schemeClr>
              </a:gs>
            </a:gsLst>
            <a:lin ang="5400000" scaled="0"/>
          </a:gradFill>
          <a:ln>
            <a:noFill/>
          </a:ln>
          <a:extLst/>
        </p:spPr>
        <p:txBody>
          <a:bodyPr wrap="none" anchor="ctr"/>
          <a:lstStyle/>
          <a:p>
            <a:pPr defTabSz="1087438" fontAlgn="base">
              <a:spcBef>
                <a:spcPct val="0"/>
              </a:spcBef>
              <a:spcAft>
                <a:spcPct val="0"/>
              </a:spcAft>
            </a:pPr>
            <a:endParaRPr lang="en-US" dirty="0" smtClean="0">
              <a:solidFill>
                <a:srgbClr val="000000"/>
              </a:solidFill>
              <a:ea typeface="ヒラギノ角ゴ Pro W3" charset="-128"/>
            </a:endParaRPr>
          </a:p>
        </p:txBody>
      </p:sp>
      <p:sp>
        <p:nvSpPr>
          <p:cNvPr id="29700" name="Freeform 4"/>
          <p:cNvSpPr>
            <a:spLocks noChangeArrowheads="1"/>
          </p:cNvSpPr>
          <p:nvPr/>
        </p:nvSpPr>
        <p:spPr bwMode="auto">
          <a:xfrm>
            <a:off x="1331928" y="3009915"/>
            <a:ext cx="193675" cy="195263"/>
          </a:xfrm>
          <a:custGeom>
            <a:avLst/>
            <a:gdLst>
              <a:gd name="T0" fmla="*/ 2147483647 w 445"/>
              <a:gd name="T1" fmla="*/ 0 h 445"/>
              <a:gd name="T2" fmla="*/ 2147483647 w 445"/>
              <a:gd name="T3" fmla="*/ 0 h 445"/>
              <a:gd name="T4" fmla="*/ 2147483647 w 445"/>
              <a:gd name="T5" fmla="*/ 2147483647 h 445"/>
              <a:gd name="T6" fmla="*/ 2147483647 w 445"/>
              <a:gd name="T7" fmla="*/ 2147483647 h 445"/>
              <a:gd name="T8" fmla="*/ 2147483647 w 445"/>
              <a:gd name="T9" fmla="*/ 2147483647 h 445"/>
              <a:gd name="T10" fmla="*/ 2147483647 w 445"/>
              <a:gd name="T11" fmla="*/ 2147483647 h 445"/>
              <a:gd name="T12" fmla="*/ 2147483647 w 445"/>
              <a:gd name="T13" fmla="*/ 2147483647 h 445"/>
              <a:gd name="T14" fmla="*/ 0 w 445"/>
              <a:gd name="T15" fmla="*/ 2147483647 h 445"/>
              <a:gd name="T16" fmla="*/ 2147483647 w 445"/>
              <a:gd name="T17" fmla="*/ 2147483647 h 445"/>
              <a:gd name="T18" fmla="*/ 2147483647 w 445"/>
              <a:gd name="T19" fmla="*/ 0 h 44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45" h="445">
                <a:moveTo>
                  <a:pt x="222" y="0"/>
                </a:moveTo>
                <a:lnTo>
                  <a:pt x="222" y="0"/>
                </a:lnTo>
                <a:cubicBezTo>
                  <a:pt x="284" y="0"/>
                  <a:pt x="340" y="24"/>
                  <a:pt x="383" y="74"/>
                </a:cubicBezTo>
                <a:cubicBezTo>
                  <a:pt x="426" y="117"/>
                  <a:pt x="444" y="172"/>
                  <a:pt x="444" y="228"/>
                </a:cubicBezTo>
                <a:cubicBezTo>
                  <a:pt x="438" y="290"/>
                  <a:pt x="414" y="345"/>
                  <a:pt x="370" y="382"/>
                </a:cubicBezTo>
                <a:cubicBezTo>
                  <a:pt x="333" y="419"/>
                  <a:pt x="278" y="444"/>
                  <a:pt x="222" y="444"/>
                </a:cubicBezTo>
                <a:cubicBezTo>
                  <a:pt x="160" y="444"/>
                  <a:pt x="105" y="419"/>
                  <a:pt x="62" y="370"/>
                </a:cubicBezTo>
                <a:cubicBezTo>
                  <a:pt x="19" y="327"/>
                  <a:pt x="0" y="271"/>
                  <a:pt x="0" y="210"/>
                </a:cubicBezTo>
                <a:cubicBezTo>
                  <a:pt x="6" y="154"/>
                  <a:pt x="31" y="98"/>
                  <a:pt x="74" y="62"/>
                </a:cubicBezTo>
                <a:cubicBezTo>
                  <a:pt x="111" y="18"/>
                  <a:pt x="167" y="0"/>
                  <a:pt x="222" y="0"/>
                </a:cubicBezTo>
              </a:path>
            </a:pathLst>
          </a:custGeom>
          <a:solidFill>
            <a:schemeClr val="accent1"/>
          </a:solidFill>
          <a:ln>
            <a:noFill/>
          </a:ln>
          <a:extLst/>
        </p:spPr>
        <p:txBody>
          <a:bodyPr wrap="none" anchor="ctr"/>
          <a:lstStyle/>
          <a:p>
            <a:pPr defTabSz="1087438" fontAlgn="base">
              <a:spcBef>
                <a:spcPct val="0"/>
              </a:spcBef>
              <a:spcAft>
                <a:spcPct val="0"/>
              </a:spcAft>
            </a:pPr>
            <a:endParaRPr lang="en-US" dirty="0" smtClean="0">
              <a:solidFill>
                <a:srgbClr val="000000"/>
              </a:solidFill>
              <a:ea typeface="ヒラギノ角ゴ Pro W3" charset="-128"/>
            </a:endParaRPr>
          </a:p>
        </p:txBody>
      </p:sp>
      <p:sp>
        <p:nvSpPr>
          <p:cNvPr id="29701" name="Freeform 5"/>
          <p:cNvSpPr>
            <a:spLocks noChangeArrowheads="1"/>
          </p:cNvSpPr>
          <p:nvPr/>
        </p:nvSpPr>
        <p:spPr bwMode="auto">
          <a:xfrm>
            <a:off x="1371615" y="4835525"/>
            <a:ext cx="195263" cy="193675"/>
          </a:xfrm>
          <a:custGeom>
            <a:avLst/>
            <a:gdLst>
              <a:gd name="T0" fmla="*/ 2147483647 w 451"/>
              <a:gd name="T1" fmla="*/ 0 h 445"/>
              <a:gd name="T2" fmla="*/ 2147483647 w 451"/>
              <a:gd name="T3" fmla="*/ 0 h 445"/>
              <a:gd name="T4" fmla="*/ 2147483647 w 451"/>
              <a:gd name="T5" fmla="*/ 2147483647 h 445"/>
              <a:gd name="T6" fmla="*/ 2147483647 w 451"/>
              <a:gd name="T7" fmla="*/ 2147483647 h 445"/>
              <a:gd name="T8" fmla="*/ 2147483647 w 451"/>
              <a:gd name="T9" fmla="*/ 2147483647 h 445"/>
              <a:gd name="T10" fmla="*/ 2147483647 w 451"/>
              <a:gd name="T11" fmla="*/ 2147483647 h 445"/>
              <a:gd name="T12" fmla="*/ 2147483647 w 451"/>
              <a:gd name="T13" fmla="*/ 2147483647 h 445"/>
              <a:gd name="T14" fmla="*/ 2147483647 w 451"/>
              <a:gd name="T15" fmla="*/ 2147483647 h 445"/>
              <a:gd name="T16" fmla="*/ 2147483647 w 451"/>
              <a:gd name="T17" fmla="*/ 2147483647 h 445"/>
              <a:gd name="T18" fmla="*/ 2147483647 w 451"/>
              <a:gd name="T19" fmla="*/ 0 h 44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51" h="445">
                <a:moveTo>
                  <a:pt x="228" y="0"/>
                </a:moveTo>
                <a:lnTo>
                  <a:pt x="228" y="0"/>
                </a:lnTo>
                <a:cubicBezTo>
                  <a:pt x="290" y="0"/>
                  <a:pt x="345" y="25"/>
                  <a:pt x="388" y="74"/>
                </a:cubicBezTo>
                <a:cubicBezTo>
                  <a:pt x="425" y="117"/>
                  <a:pt x="450" y="173"/>
                  <a:pt x="444" y="234"/>
                </a:cubicBezTo>
                <a:cubicBezTo>
                  <a:pt x="444" y="290"/>
                  <a:pt x="419" y="346"/>
                  <a:pt x="376" y="382"/>
                </a:cubicBezTo>
                <a:cubicBezTo>
                  <a:pt x="333" y="420"/>
                  <a:pt x="283" y="444"/>
                  <a:pt x="228" y="444"/>
                </a:cubicBezTo>
                <a:cubicBezTo>
                  <a:pt x="160" y="444"/>
                  <a:pt x="105" y="420"/>
                  <a:pt x="61" y="370"/>
                </a:cubicBezTo>
                <a:cubicBezTo>
                  <a:pt x="24" y="327"/>
                  <a:pt x="0" y="271"/>
                  <a:pt x="6" y="216"/>
                </a:cubicBezTo>
                <a:cubicBezTo>
                  <a:pt x="6" y="154"/>
                  <a:pt x="30" y="99"/>
                  <a:pt x="74" y="62"/>
                </a:cubicBezTo>
                <a:cubicBezTo>
                  <a:pt x="117" y="25"/>
                  <a:pt x="172" y="0"/>
                  <a:pt x="228" y="0"/>
                </a:cubicBezTo>
              </a:path>
            </a:pathLst>
          </a:custGeom>
          <a:gradFill>
            <a:gsLst>
              <a:gs pos="37000">
                <a:schemeClr val="tx2"/>
              </a:gs>
              <a:gs pos="0">
                <a:schemeClr val="tx2">
                  <a:lumMod val="40000"/>
                  <a:lumOff val="60000"/>
                </a:schemeClr>
              </a:gs>
              <a:gs pos="74000">
                <a:schemeClr val="tx2"/>
              </a:gs>
              <a:gs pos="100000">
                <a:schemeClr val="tx2">
                  <a:lumMod val="75000"/>
                </a:schemeClr>
              </a:gs>
            </a:gsLst>
            <a:lin ang="5400000" scaled="0"/>
          </a:gradFill>
          <a:ln>
            <a:noFill/>
          </a:ln>
          <a:extLst/>
        </p:spPr>
        <p:txBody>
          <a:bodyPr wrap="none" anchor="ctr"/>
          <a:lstStyle/>
          <a:p>
            <a:pPr defTabSz="1087438" fontAlgn="base">
              <a:spcBef>
                <a:spcPct val="0"/>
              </a:spcBef>
              <a:spcAft>
                <a:spcPct val="0"/>
              </a:spcAft>
            </a:pPr>
            <a:endParaRPr lang="en-US" dirty="0" smtClean="0">
              <a:solidFill>
                <a:srgbClr val="000000"/>
              </a:solidFill>
              <a:ea typeface="ヒラギノ角ゴ Pro W3" charset="-128"/>
            </a:endParaRPr>
          </a:p>
        </p:txBody>
      </p:sp>
      <p:sp>
        <p:nvSpPr>
          <p:cNvPr id="29702" name="Freeform 6"/>
          <p:cNvSpPr>
            <a:spLocks noChangeArrowheads="1"/>
          </p:cNvSpPr>
          <p:nvPr/>
        </p:nvSpPr>
        <p:spPr bwMode="auto">
          <a:xfrm>
            <a:off x="4182107" y="1898328"/>
            <a:ext cx="204788" cy="193675"/>
          </a:xfrm>
          <a:custGeom>
            <a:avLst/>
            <a:gdLst>
              <a:gd name="T0" fmla="*/ 2147483647 w 470"/>
              <a:gd name="T1" fmla="*/ 0 h 445"/>
              <a:gd name="T2" fmla="*/ 2147483647 w 470"/>
              <a:gd name="T3" fmla="*/ 0 h 445"/>
              <a:gd name="T4" fmla="*/ 2147483647 w 470"/>
              <a:gd name="T5" fmla="*/ 2147483647 h 445"/>
              <a:gd name="T6" fmla="*/ 2147483647 w 470"/>
              <a:gd name="T7" fmla="*/ 2147483647 h 445"/>
              <a:gd name="T8" fmla="*/ 2147483647 w 470"/>
              <a:gd name="T9" fmla="*/ 2147483647 h 445"/>
              <a:gd name="T10" fmla="*/ 2147483647 w 470"/>
              <a:gd name="T11" fmla="*/ 2147483647 h 445"/>
              <a:gd name="T12" fmla="*/ 2147483647 w 470"/>
              <a:gd name="T13" fmla="*/ 2147483647 h 445"/>
              <a:gd name="T14" fmla="*/ 2147483647 w 470"/>
              <a:gd name="T15" fmla="*/ 2147483647 h 445"/>
              <a:gd name="T16" fmla="*/ 2147483647 w 470"/>
              <a:gd name="T17" fmla="*/ 0 h 44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70" h="445">
                <a:moveTo>
                  <a:pt x="247" y="0"/>
                </a:moveTo>
                <a:lnTo>
                  <a:pt x="247" y="0"/>
                </a:lnTo>
                <a:cubicBezTo>
                  <a:pt x="308" y="0"/>
                  <a:pt x="364" y="25"/>
                  <a:pt x="407" y="74"/>
                </a:cubicBezTo>
                <a:cubicBezTo>
                  <a:pt x="444" y="117"/>
                  <a:pt x="469" y="173"/>
                  <a:pt x="463" y="234"/>
                </a:cubicBezTo>
                <a:cubicBezTo>
                  <a:pt x="463" y="290"/>
                  <a:pt x="438" y="345"/>
                  <a:pt x="395" y="382"/>
                </a:cubicBezTo>
                <a:cubicBezTo>
                  <a:pt x="352" y="420"/>
                  <a:pt x="302" y="444"/>
                  <a:pt x="247" y="444"/>
                </a:cubicBezTo>
                <a:cubicBezTo>
                  <a:pt x="185" y="444"/>
                  <a:pt x="123" y="420"/>
                  <a:pt x="80" y="370"/>
                </a:cubicBezTo>
                <a:cubicBezTo>
                  <a:pt x="0" y="284"/>
                  <a:pt x="6" y="142"/>
                  <a:pt x="92" y="62"/>
                </a:cubicBezTo>
                <a:cubicBezTo>
                  <a:pt x="135" y="25"/>
                  <a:pt x="191" y="0"/>
                  <a:pt x="247" y="0"/>
                </a:cubicBezTo>
              </a:path>
            </a:pathLst>
          </a:custGeom>
          <a:gradFill>
            <a:gsLst>
              <a:gs pos="37000">
                <a:schemeClr val="tx2"/>
              </a:gs>
              <a:gs pos="0">
                <a:schemeClr val="tx2">
                  <a:lumMod val="40000"/>
                  <a:lumOff val="60000"/>
                </a:schemeClr>
              </a:gs>
              <a:gs pos="74000">
                <a:schemeClr val="tx2"/>
              </a:gs>
              <a:gs pos="100000">
                <a:schemeClr val="tx2">
                  <a:lumMod val="75000"/>
                </a:schemeClr>
              </a:gs>
            </a:gsLst>
            <a:lin ang="5400000" scaled="0"/>
          </a:gradFill>
          <a:ln>
            <a:noFill/>
          </a:ln>
          <a:extLst/>
        </p:spPr>
        <p:txBody>
          <a:bodyPr wrap="none" anchor="ctr"/>
          <a:lstStyle/>
          <a:p>
            <a:pPr defTabSz="1087438" fontAlgn="base">
              <a:spcBef>
                <a:spcPct val="0"/>
              </a:spcBef>
              <a:spcAft>
                <a:spcPct val="0"/>
              </a:spcAft>
            </a:pPr>
            <a:endParaRPr lang="en-US" dirty="0" smtClean="0">
              <a:solidFill>
                <a:srgbClr val="000000"/>
              </a:solidFill>
              <a:ea typeface="ヒラギノ角ゴ Pro W3" charset="-128"/>
            </a:endParaRPr>
          </a:p>
        </p:txBody>
      </p:sp>
      <p:sp>
        <p:nvSpPr>
          <p:cNvPr id="29703" name="Freeform 7"/>
          <p:cNvSpPr>
            <a:spLocks noChangeArrowheads="1"/>
          </p:cNvSpPr>
          <p:nvPr/>
        </p:nvSpPr>
        <p:spPr bwMode="auto">
          <a:xfrm>
            <a:off x="2570178" y="1185878"/>
            <a:ext cx="206375" cy="192087"/>
          </a:xfrm>
          <a:custGeom>
            <a:avLst/>
            <a:gdLst>
              <a:gd name="T0" fmla="*/ 2147483647 w 470"/>
              <a:gd name="T1" fmla="*/ 0 h 440"/>
              <a:gd name="T2" fmla="*/ 2147483647 w 470"/>
              <a:gd name="T3" fmla="*/ 0 h 440"/>
              <a:gd name="T4" fmla="*/ 2147483647 w 470"/>
              <a:gd name="T5" fmla="*/ 2147483647 h 440"/>
              <a:gd name="T6" fmla="*/ 2147483647 w 470"/>
              <a:gd name="T7" fmla="*/ 2147483647 h 440"/>
              <a:gd name="T8" fmla="*/ 2147483647 w 470"/>
              <a:gd name="T9" fmla="*/ 2147483647 h 440"/>
              <a:gd name="T10" fmla="*/ 2147483647 w 470"/>
              <a:gd name="T11" fmla="*/ 2147483647 h 440"/>
              <a:gd name="T12" fmla="*/ 2147483647 w 470"/>
              <a:gd name="T13" fmla="*/ 2147483647 h 440"/>
              <a:gd name="T14" fmla="*/ 2147483647 w 470"/>
              <a:gd name="T15" fmla="*/ 2147483647 h 440"/>
              <a:gd name="T16" fmla="*/ 2147483647 w 470"/>
              <a:gd name="T17" fmla="*/ 0 h 44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70" h="440">
                <a:moveTo>
                  <a:pt x="247" y="0"/>
                </a:moveTo>
                <a:lnTo>
                  <a:pt x="247" y="0"/>
                </a:lnTo>
                <a:cubicBezTo>
                  <a:pt x="309" y="0"/>
                  <a:pt x="364" y="25"/>
                  <a:pt x="407" y="68"/>
                </a:cubicBezTo>
                <a:cubicBezTo>
                  <a:pt x="450" y="112"/>
                  <a:pt x="469" y="173"/>
                  <a:pt x="469" y="229"/>
                </a:cubicBezTo>
                <a:cubicBezTo>
                  <a:pt x="463" y="291"/>
                  <a:pt x="438" y="340"/>
                  <a:pt x="395" y="383"/>
                </a:cubicBezTo>
                <a:cubicBezTo>
                  <a:pt x="352" y="420"/>
                  <a:pt x="302" y="439"/>
                  <a:pt x="247" y="439"/>
                </a:cubicBezTo>
                <a:cubicBezTo>
                  <a:pt x="185" y="439"/>
                  <a:pt x="123" y="414"/>
                  <a:pt x="87" y="371"/>
                </a:cubicBezTo>
                <a:cubicBezTo>
                  <a:pt x="0" y="278"/>
                  <a:pt x="6" y="142"/>
                  <a:pt x="99" y="56"/>
                </a:cubicBezTo>
                <a:cubicBezTo>
                  <a:pt x="136" y="19"/>
                  <a:pt x="191" y="0"/>
                  <a:pt x="247" y="0"/>
                </a:cubicBezTo>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1087438" fontAlgn="base">
              <a:spcBef>
                <a:spcPct val="0"/>
              </a:spcBef>
              <a:spcAft>
                <a:spcPct val="0"/>
              </a:spcAft>
            </a:pPr>
            <a:endParaRPr lang="en-US" dirty="0" smtClean="0">
              <a:solidFill>
                <a:srgbClr val="000000"/>
              </a:solidFill>
              <a:ea typeface="ヒラギノ角ゴ Pro W3" charset="-128"/>
            </a:endParaRPr>
          </a:p>
        </p:txBody>
      </p:sp>
      <p:sp>
        <p:nvSpPr>
          <p:cNvPr id="29704" name="Freeform 8"/>
          <p:cNvSpPr>
            <a:spLocks noChangeArrowheads="1"/>
          </p:cNvSpPr>
          <p:nvPr/>
        </p:nvSpPr>
        <p:spPr bwMode="auto">
          <a:xfrm>
            <a:off x="6975490" y="1548850"/>
            <a:ext cx="193675" cy="193675"/>
          </a:xfrm>
          <a:custGeom>
            <a:avLst/>
            <a:gdLst>
              <a:gd name="T0" fmla="*/ 2147483647 w 445"/>
              <a:gd name="T1" fmla="*/ 0 h 445"/>
              <a:gd name="T2" fmla="*/ 2147483647 w 445"/>
              <a:gd name="T3" fmla="*/ 0 h 445"/>
              <a:gd name="T4" fmla="*/ 2147483647 w 445"/>
              <a:gd name="T5" fmla="*/ 2147483647 h 445"/>
              <a:gd name="T6" fmla="*/ 2147483647 w 445"/>
              <a:gd name="T7" fmla="*/ 2147483647 h 445"/>
              <a:gd name="T8" fmla="*/ 2147483647 w 445"/>
              <a:gd name="T9" fmla="*/ 2147483647 h 445"/>
              <a:gd name="T10" fmla="*/ 2147483647 w 445"/>
              <a:gd name="T11" fmla="*/ 2147483647 h 445"/>
              <a:gd name="T12" fmla="*/ 2147483647 w 445"/>
              <a:gd name="T13" fmla="*/ 2147483647 h 445"/>
              <a:gd name="T14" fmla="*/ 0 w 445"/>
              <a:gd name="T15" fmla="*/ 2147483647 h 445"/>
              <a:gd name="T16" fmla="*/ 2147483647 w 445"/>
              <a:gd name="T17" fmla="*/ 2147483647 h 445"/>
              <a:gd name="T18" fmla="*/ 2147483647 w 445"/>
              <a:gd name="T19" fmla="*/ 0 h 44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45" h="445">
                <a:moveTo>
                  <a:pt x="222" y="0"/>
                </a:moveTo>
                <a:lnTo>
                  <a:pt x="222" y="0"/>
                </a:lnTo>
                <a:cubicBezTo>
                  <a:pt x="284" y="0"/>
                  <a:pt x="340" y="25"/>
                  <a:pt x="383" y="74"/>
                </a:cubicBezTo>
                <a:cubicBezTo>
                  <a:pt x="426" y="117"/>
                  <a:pt x="444" y="173"/>
                  <a:pt x="444" y="229"/>
                </a:cubicBezTo>
                <a:cubicBezTo>
                  <a:pt x="438" y="290"/>
                  <a:pt x="414" y="346"/>
                  <a:pt x="370" y="383"/>
                </a:cubicBezTo>
                <a:cubicBezTo>
                  <a:pt x="333" y="420"/>
                  <a:pt x="278" y="444"/>
                  <a:pt x="222" y="444"/>
                </a:cubicBezTo>
                <a:cubicBezTo>
                  <a:pt x="160" y="444"/>
                  <a:pt x="99" y="420"/>
                  <a:pt x="62" y="370"/>
                </a:cubicBezTo>
                <a:cubicBezTo>
                  <a:pt x="19" y="327"/>
                  <a:pt x="0" y="272"/>
                  <a:pt x="0" y="210"/>
                </a:cubicBezTo>
                <a:cubicBezTo>
                  <a:pt x="6" y="154"/>
                  <a:pt x="31" y="99"/>
                  <a:pt x="74" y="62"/>
                </a:cubicBezTo>
                <a:cubicBezTo>
                  <a:pt x="111" y="19"/>
                  <a:pt x="167" y="0"/>
                  <a:pt x="222" y="0"/>
                </a:cubicBezTo>
              </a:path>
            </a:pathLst>
          </a:custGeom>
          <a:gradFill>
            <a:gsLst>
              <a:gs pos="37000">
                <a:schemeClr val="tx2"/>
              </a:gs>
              <a:gs pos="0">
                <a:schemeClr val="tx2">
                  <a:lumMod val="40000"/>
                  <a:lumOff val="60000"/>
                </a:schemeClr>
              </a:gs>
              <a:gs pos="74000">
                <a:schemeClr val="tx2"/>
              </a:gs>
              <a:gs pos="100000">
                <a:schemeClr val="tx2">
                  <a:lumMod val="75000"/>
                </a:schemeClr>
              </a:gs>
            </a:gsLst>
            <a:lin ang="5400000" scaled="0"/>
          </a:gradFill>
          <a:ln>
            <a:noFill/>
          </a:ln>
          <a:extLst/>
        </p:spPr>
        <p:txBody>
          <a:bodyPr wrap="none" anchor="ctr"/>
          <a:lstStyle/>
          <a:p>
            <a:pPr defTabSz="1087438" fontAlgn="base">
              <a:spcBef>
                <a:spcPct val="0"/>
              </a:spcBef>
              <a:spcAft>
                <a:spcPct val="0"/>
              </a:spcAft>
            </a:pPr>
            <a:endParaRPr lang="en-US" dirty="0" smtClean="0">
              <a:solidFill>
                <a:srgbClr val="000000"/>
              </a:solidFill>
              <a:ea typeface="ヒラギノ角ゴ Pro W3" charset="-128"/>
            </a:endParaRPr>
          </a:p>
        </p:txBody>
      </p:sp>
      <p:sp>
        <p:nvSpPr>
          <p:cNvPr id="29705" name="Freeform 9"/>
          <p:cNvSpPr>
            <a:spLocks noChangeArrowheads="1"/>
          </p:cNvSpPr>
          <p:nvPr/>
        </p:nvSpPr>
        <p:spPr bwMode="auto">
          <a:xfrm>
            <a:off x="10017140" y="1233503"/>
            <a:ext cx="193675" cy="192087"/>
          </a:xfrm>
          <a:custGeom>
            <a:avLst/>
            <a:gdLst>
              <a:gd name="T0" fmla="*/ 2147483647 w 445"/>
              <a:gd name="T1" fmla="*/ 0 h 439"/>
              <a:gd name="T2" fmla="*/ 2147483647 w 445"/>
              <a:gd name="T3" fmla="*/ 0 h 439"/>
              <a:gd name="T4" fmla="*/ 2147483647 w 445"/>
              <a:gd name="T5" fmla="*/ 2147483647 h 439"/>
              <a:gd name="T6" fmla="*/ 2147483647 w 445"/>
              <a:gd name="T7" fmla="*/ 2147483647 h 439"/>
              <a:gd name="T8" fmla="*/ 2147483647 w 445"/>
              <a:gd name="T9" fmla="*/ 2147483647 h 439"/>
              <a:gd name="T10" fmla="*/ 2147483647 w 445"/>
              <a:gd name="T11" fmla="*/ 2147483647 h 439"/>
              <a:gd name="T12" fmla="*/ 2147483647 w 445"/>
              <a:gd name="T13" fmla="*/ 2147483647 h 439"/>
              <a:gd name="T14" fmla="*/ 0 w 445"/>
              <a:gd name="T15" fmla="*/ 2147483647 h 439"/>
              <a:gd name="T16" fmla="*/ 2147483647 w 445"/>
              <a:gd name="T17" fmla="*/ 2147483647 h 439"/>
              <a:gd name="T18" fmla="*/ 2147483647 w 445"/>
              <a:gd name="T19" fmla="*/ 0 h 4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45" h="439">
                <a:moveTo>
                  <a:pt x="222" y="0"/>
                </a:moveTo>
                <a:lnTo>
                  <a:pt x="222" y="0"/>
                </a:lnTo>
                <a:cubicBezTo>
                  <a:pt x="284" y="0"/>
                  <a:pt x="339" y="24"/>
                  <a:pt x="383" y="67"/>
                </a:cubicBezTo>
                <a:cubicBezTo>
                  <a:pt x="426" y="111"/>
                  <a:pt x="444" y="166"/>
                  <a:pt x="444" y="228"/>
                </a:cubicBezTo>
                <a:cubicBezTo>
                  <a:pt x="438" y="283"/>
                  <a:pt x="413" y="339"/>
                  <a:pt x="370" y="382"/>
                </a:cubicBezTo>
                <a:cubicBezTo>
                  <a:pt x="327" y="419"/>
                  <a:pt x="278" y="438"/>
                  <a:pt x="222" y="438"/>
                </a:cubicBezTo>
                <a:cubicBezTo>
                  <a:pt x="160" y="438"/>
                  <a:pt x="99" y="413"/>
                  <a:pt x="62" y="370"/>
                </a:cubicBezTo>
                <a:cubicBezTo>
                  <a:pt x="18" y="327"/>
                  <a:pt x="0" y="265"/>
                  <a:pt x="0" y="209"/>
                </a:cubicBezTo>
                <a:cubicBezTo>
                  <a:pt x="0" y="148"/>
                  <a:pt x="31" y="98"/>
                  <a:pt x="74" y="55"/>
                </a:cubicBezTo>
                <a:cubicBezTo>
                  <a:pt x="111" y="18"/>
                  <a:pt x="167" y="0"/>
                  <a:pt x="222" y="0"/>
                </a:cubicBezTo>
              </a:path>
            </a:pathLst>
          </a:custGeom>
          <a:gradFill>
            <a:gsLst>
              <a:gs pos="37000">
                <a:schemeClr val="tx2"/>
              </a:gs>
              <a:gs pos="0">
                <a:schemeClr val="tx2">
                  <a:lumMod val="40000"/>
                  <a:lumOff val="60000"/>
                </a:schemeClr>
              </a:gs>
              <a:gs pos="74000">
                <a:schemeClr val="tx2"/>
              </a:gs>
              <a:gs pos="100000">
                <a:schemeClr val="tx2">
                  <a:lumMod val="75000"/>
                </a:schemeClr>
              </a:gs>
            </a:gsLst>
            <a:lin ang="5400000" scaled="0"/>
          </a:gradFill>
          <a:ln>
            <a:noFill/>
          </a:ln>
          <a:extLst/>
        </p:spPr>
        <p:txBody>
          <a:bodyPr wrap="none" anchor="ctr"/>
          <a:lstStyle/>
          <a:p>
            <a:pPr defTabSz="1087438" fontAlgn="base">
              <a:spcBef>
                <a:spcPct val="0"/>
              </a:spcBef>
              <a:spcAft>
                <a:spcPct val="0"/>
              </a:spcAft>
            </a:pPr>
            <a:endParaRPr lang="en-US" dirty="0" smtClean="0">
              <a:solidFill>
                <a:srgbClr val="000000"/>
              </a:solidFill>
              <a:ea typeface="ヒラギノ角ゴ Pro W3" charset="-128"/>
            </a:endParaRPr>
          </a:p>
        </p:txBody>
      </p:sp>
      <p:sp>
        <p:nvSpPr>
          <p:cNvPr id="29706" name="Freeform 10"/>
          <p:cNvSpPr>
            <a:spLocks noChangeArrowheads="1"/>
          </p:cNvSpPr>
          <p:nvPr/>
        </p:nvSpPr>
        <p:spPr bwMode="auto">
          <a:xfrm>
            <a:off x="10971213" y="3128978"/>
            <a:ext cx="196850" cy="195262"/>
          </a:xfrm>
          <a:custGeom>
            <a:avLst/>
            <a:gdLst>
              <a:gd name="T0" fmla="*/ 2147483647 w 451"/>
              <a:gd name="T1" fmla="*/ 0 h 446"/>
              <a:gd name="T2" fmla="*/ 2147483647 w 451"/>
              <a:gd name="T3" fmla="*/ 0 h 446"/>
              <a:gd name="T4" fmla="*/ 2147483647 w 451"/>
              <a:gd name="T5" fmla="*/ 2147483647 h 446"/>
              <a:gd name="T6" fmla="*/ 2147483647 w 451"/>
              <a:gd name="T7" fmla="*/ 2147483647 h 446"/>
              <a:gd name="T8" fmla="*/ 2147483647 w 451"/>
              <a:gd name="T9" fmla="*/ 2147483647 h 446"/>
              <a:gd name="T10" fmla="*/ 2147483647 w 451"/>
              <a:gd name="T11" fmla="*/ 2147483647 h 446"/>
              <a:gd name="T12" fmla="*/ 2147483647 w 451"/>
              <a:gd name="T13" fmla="*/ 2147483647 h 446"/>
              <a:gd name="T14" fmla="*/ 2147483647 w 451"/>
              <a:gd name="T15" fmla="*/ 2147483647 h 446"/>
              <a:gd name="T16" fmla="*/ 2147483647 w 451"/>
              <a:gd name="T17" fmla="*/ 2147483647 h 446"/>
              <a:gd name="T18" fmla="*/ 2147483647 w 451"/>
              <a:gd name="T19" fmla="*/ 0 h 44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51" h="446">
                <a:moveTo>
                  <a:pt x="222" y="0"/>
                </a:moveTo>
                <a:lnTo>
                  <a:pt x="222" y="0"/>
                </a:lnTo>
                <a:cubicBezTo>
                  <a:pt x="290" y="0"/>
                  <a:pt x="345" y="25"/>
                  <a:pt x="389" y="74"/>
                </a:cubicBezTo>
                <a:cubicBezTo>
                  <a:pt x="426" y="118"/>
                  <a:pt x="450" y="173"/>
                  <a:pt x="444" y="229"/>
                </a:cubicBezTo>
                <a:cubicBezTo>
                  <a:pt x="444" y="290"/>
                  <a:pt x="419" y="346"/>
                  <a:pt x="376" y="383"/>
                </a:cubicBezTo>
                <a:cubicBezTo>
                  <a:pt x="333" y="420"/>
                  <a:pt x="278" y="445"/>
                  <a:pt x="228" y="445"/>
                </a:cubicBezTo>
                <a:cubicBezTo>
                  <a:pt x="160" y="445"/>
                  <a:pt x="105" y="420"/>
                  <a:pt x="62" y="371"/>
                </a:cubicBezTo>
                <a:cubicBezTo>
                  <a:pt x="24" y="327"/>
                  <a:pt x="0" y="272"/>
                  <a:pt x="6" y="210"/>
                </a:cubicBezTo>
                <a:cubicBezTo>
                  <a:pt x="6" y="154"/>
                  <a:pt x="31" y="99"/>
                  <a:pt x="74" y="62"/>
                </a:cubicBezTo>
                <a:cubicBezTo>
                  <a:pt x="117" y="19"/>
                  <a:pt x="166" y="0"/>
                  <a:pt x="222" y="0"/>
                </a:cubicBezTo>
              </a:path>
            </a:pathLst>
          </a:custGeom>
          <a:solidFill>
            <a:schemeClr val="accent1"/>
          </a:solidFill>
          <a:ln>
            <a:noFill/>
          </a:ln>
          <a:extLst/>
        </p:spPr>
        <p:txBody>
          <a:bodyPr wrap="none" anchor="ctr"/>
          <a:lstStyle/>
          <a:p>
            <a:pPr defTabSz="1087438" fontAlgn="base">
              <a:spcBef>
                <a:spcPct val="0"/>
              </a:spcBef>
              <a:spcAft>
                <a:spcPct val="0"/>
              </a:spcAft>
            </a:pPr>
            <a:endParaRPr lang="en-US" dirty="0" smtClean="0">
              <a:solidFill>
                <a:srgbClr val="000000"/>
              </a:solidFill>
              <a:ea typeface="ヒラギノ角ゴ Pro W3" charset="-128"/>
            </a:endParaRPr>
          </a:p>
        </p:txBody>
      </p:sp>
      <p:sp>
        <p:nvSpPr>
          <p:cNvPr id="29707" name="Freeform 11"/>
          <p:cNvSpPr>
            <a:spLocks noChangeArrowheads="1"/>
          </p:cNvSpPr>
          <p:nvPr/>
        </p:nvSpPr>
        <p:spPr bwMode="auto">
          <a:xfrm>
            <a:off x="8824913" y="5030803"/>
            <a:ext cx="195262" cy="192087"/>
          </a:xfrm>
          <a:custGeom>
            <a:avLst/>
            <a:gdLst>
              <a:gd name="T0" fmla="*/ 2147483647 w 445"/>
              <a:gd name="T1" fmla="*/ 0 h 440"/>
              <a:gd name="T2" fmla="*/ 2147483647 w 445"/>
              <a:gd name="T3" fmla="*/ 0 h 440"/>
              <a:gd name="T4" fmla="*/ 2147483647 w 445"/>
              <a:gd name="T5" fmla="*/ 2147483647 h 440"/>
              <a:gd name="T6" fmla="*/ 2147483647 w 445"/>
              <a:gd name="T7" fmla="*/ 2147483647 h 440"/>
              <a:gd name="T8" fmla="*/ 2147483647 w 445"/>
              <a:gd name="T9" fmla="*/ 2147483647 h 440"/>
              <a:gd name="T10" fmla="*/ 2147483647 w 445"/>
              <a:gd name="T11" fmla="*/ 2147483647 h 440"/>
              <a:gd name="T12" fmla="*/ 2147483647 w 445"/>
              <a:gd name="T13" fmla="*/ 2147483647 h 440"/>
              <a:gd name="T14" fmla="*/ 0 w 445"/>
              <a:gd name="T15" fmla="*/ 2147483647 h 440"/>
              <a:gd name="T16" fmla="*/ 2147483647 w 445"/>
              <a:gd name="T17" fmla="*/ 2147483647 h 440"/>
              <a:gd name="T18" fmla="*/ 2147483647 w 445"/>
              <a:gd name="T19" fmla="*/ 0 h 4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45" h="440">
                <a:moveTo>
                  <a:pt x="222" y="0"/>
                </a:moveTo>
                <a:lnTo>
                  <a:pt x="222" y="0"/>
                </a:lnTo>
                <a:cubicBezTo>
                  <a:pt x="284" y="0"/>
                  <a:pt x="340" y="25"/>
                  <a:pt x="383" y="68"/>
                </a:cubicBezTo>
                <a:cubicBezTo>
                  <a:pt x="426" y="112"/>
                  <a:pt x="444" y="173"/>
                  <a:pt x="444" y="229"/>
                </a:cubicBezTo>
                <a:cubicBezTo>
                  <a:pt x="438" y="291"/>
                  <a:pt x="414" y="340"/>
                  <a:pt x="370" y="383"/>
                </a:cubicBezTo>
                <a:cubicBezTo>
                  <a:pt x="333" y="420"/>
                  <a:pt x="278" y="439"/>
                  <a:pt x="222" y="439"/>
                </a:cubicBezTo>
                <a:cubicBezTo>
                  <a:pt x="160" y="439"/>
                  <a:pt x="105" y="414"/>
                  <a:pt x="62" y="371"/>
                </a:cubicBezTo>
                <a:cubicBezTo>
                  <a:pt x="19" y="327"/>
                  <a:pt x="0" y="272"/>
                  <a:pt x="0" y="210"/>
                </a:cubicBezTo>
                <a:cubicBezTo>
                  <a:pt x="6" y="155"/>
                  <a:pt x="31" y="99"/>
                  <a:pt x="74" y="56"/>
                </a:cubicBezTo>
                <a:cubicBezTo>
                  <a:pt x="111" y="19"/>
                  <a:pt x="167" y="0"/>
                  <a:pt x="222" y="0"/>
                </a:cubicBezTo>
              </a:path>
            </a:pathLst>
          </a:custGeom>
          <a:solidFill>
            <a:schemeClr val="bg2"/>
          </a:solidFill>
          <a:ln>
            <a:noFill/>
          </a:ln>
          <a:extLst/>
        </p:spPr>
        <p:txBody>
          <a:bodyPr wrap="none" anchor="ctr"/>
          <a:lstStyle/>
          <a:p>
            <a:pPr defTabSz="1087438" fontAlgn="base">
              <a:spcBef>
                <a:spcPct val="0"/>
              </a:spcBef>
              <a:spcAft>
                <a:spcPct val="0"/>
              </a:spcAft>
            </a:pPr>
            <a:endParaRPr lang="en-US" dirty="0" smtClean="0">
              <a:solidFill>
                <a:srgbClr val="000000"/>
              </a:solidFill>
              <a:ea typeface="ヒラギノ角ゴ Pro W3" charset="-128"/>
            </a:endParaRPr>
          </a:p>
        </p:txBody>
      </p:sp>
      <p:sp>
        <p:nvSpPr>
          <p:cNvPr id="19" name="Rectangle 18"/>
          <p:cNvSpPr/>
          <p:nvPr/>
        </p:nvSpPr>
        <p:spPr bwMode="white">
          <a:xfrm>
            <a:off x="324001" y="6545202"/>
            <a:ext cx="11545200" cy="324075"/>
          </a:xfrm>
          <a:prstGeom prst="rect">
            <a:avLst/>
          </a:prstGeom>
          <a:solidFill>
            <a:schemeClr val="tx1"/>
          </a:solidFill>
          <a:ln w="9525" algn="ctr">
            <a:noFill/>
            <a:miter lim="800000"/>
            <a:headEnd/>
            <a:tailEnd/>
          </a:ln>
        </p:spPr>
        <p:txBody>
          <a:bodyPr lIns="106978" tIns="85584" rIns="106978" bIns="85584" rtlCol="0" anchor="ctr"/>
          <a:lstStyle/>
          <a:p>
            <a:pPr algn="ctr" defTabSz="1086936" fontAlgn="base">
              <a:spcBef>
                <a:spcPct val="50000"/>
              </a:spcBef>
              <a:spcAft>
                <a:spcPct val="0"/>
              </a:spcAft>
              <a:buClr>
                <a:srgbClr val="F0AB00"/>
              </a:buClr>
              <a:buSzPct val="80000"/>
            </a:pPr>
            <a:endParaRPr lang="en-US" sz="1900" kern="0" dirty="0" err="1" smtClean="0">
              <a:solidFill>
                <a:srgbClr val="000000"/>
              </a:solidFill>
              <a:ea typeface="Arial Unicode MS" pitchFamily="34" charset="-128"/>
              <a:cs typeface="Arial Unicode MS" pitchFamily="34" charset="-128"/>
            </a:endParaRPr>
          </a:p>
        </p:txBody>
      </p:sp>
      <p:sp>
        <p:nvSpPr>
          <p:cNvPr id="20" name="TextBox 19"/>
          <p:cNvSpPr txBox="1"/>
          <p:nvPr/>
        </p:nvSpPr>
        <p:spPr bwMode="black">
          <a:xfrm>
            <a:off x="324006" y="6622344"/>
            <a:ext cx="3760502" cy="153888"/>
          </a:xfrm>
          <a:prstGeom prst="rect">
            <a:avLst/>
          </a:prstGeom>
          <a:noFill/>
        </p:spPr>
        <p:txBody>
          <a:bodyPr wrap="none" lIns="85584" tIns="0" rIns="0" bIns="0" rtlCol="0">
            <a:spAutoFit/>
          </a:bodyPr>
          <a:lstStyle/>
          <a:p>
            <a:pPr marL="158512" indent="-158512">
              <a:buClr>
                <a:srgbClr val="FFFFFF"/>
              </a:buClr>
              <a:buFont typeface="Arial" pitchFamily="34" charset="0"/>
              <a:buChar char="©"/>
            </a:pPr>
            <a:r>
              <a:rPr lang="en-US" sz="1000" dirty="0" smtClean="0">
                <a:solidFill>
                  <a:srgbClr val="FFFFFF"/>
                </a:solidFill>
              </a:rPr>
              <a:t>2016 SAP SE or an SAP affiliate company. All rights reserved.</a:t>
            </a:r>
          </a:p>
        </p:txBody>
      </p:sp>
      <p:sp>
        <p:nvSpPr>
          <p:cNvPr id="21" name="Rectangle 20"/>
          <p:cNvSpPr/>
          <p:nvPr/>
        </p:nvSpPr>
        <p:spPr bwMode="gray">
          <a:xfrm>
            <a:off x="343459" y="18"/>
            <a:ext cx="11407359" cy="129576"/>
          </a:xfrm>
          <a:prstGeom prst="rect">
            <a:avLst/>
          </a:prstGeom>
          <a:solidFill>
            <a:srgbClr val="F0AB00"/>
          </a:solidFill>
          <a:ln w="9525" algn="ctr">
            <a:noFill/>
            <a:miter lim="800000"/>
            <a:headEnd/>
            <a:tailEnd/>
          </a:ln>
        </p:spPr>
        <p:txBody>
          <a:bodyPr lIns="89845" tIns="71875" rIns="89845" bIns="71875" anchor="ctr"/>
          <a:lstStyle/>
          <a:p>
            <a:pPr algn="ctr">
              <a:spcBef>
                <a:spcPct val="50000"/>
              </a:spcBef>
              <a:buClr>
                <a:srgbClr val="F0AB00"/>
              </a:buClr>
              <a:buSzPct val="80000"/>
              <a:defRPr/>
            </a:pPr>
            <a:endParaRPr lang="en-US" sz="1500" kern="0" dirty="0" err="1">
              <a:solidFill>
                <a:srgbClr val="000000"/>
              </a:solidFill>
              <a:ea typeface="Arial Unicode MS" pitchFamily="34" charset="-128"/>
              <a:cs typeface="Arial Unicode MS" pitchFamily="34" charset="-128"/>
            </a:endParaRPr>
          </a:p>
        </p:txBody>
      </p:sp>
      <p:sp>
        <p:nvSpPr>
          <p:cNvPr id="16" name="Textfeld 1"/>
          <p:cNvSpPr txBox="1"/>
          <p:nvPr/>
        </p:nvSpPr>
        <p:spPr>
          <a:xfrm>
            <a:off x="2432549" y="2928939"/>
            <a:ext cx="7078002" cy="461665"/>
          </a:xfrm>
          <a:prstGeom prst="rect">
            <a:avLst/>
          </a:prstGeom>
          <a:noFill/>
        </p:spPr>
        <p:txBody>
          <a:bodyPr wrap="square" lIns="0" tIns="0" rIns="0" bIns="0">
            <a:spAutoFit/>
          </a:bodyPr>
          <a:lstStyle/>
          <a:p>
            <a:pPr algn="ctr" defTabSz="1087438" fontAlgn="base">
              <a:spcBef>
                <a:spcPts val="600"/>
              </a:spcBef>
              <a:spcAft>
                <a:spcPct val="0"/>
              </a:spcAft>
              <a:buClr>
                <a:srgbClr val="F0AB00"/>
              </a:buClr>
              <a:buSzPct val="80000"/>
              <a:defRPr/>
            </a:pPr>
            <a:r>
              <a:rPr lang="en-US" sz="3000" kern="0" dirty="0" smtClean="0">
                <a:solidFill>
                  <a:srgbClr val="000000"/>
                </a:solidFill>
                <a:latin typeface="BentonSans Light"/>
                <a:ea typeface="Arial Unicode MS" pitchFamily="34" charset="-128"/>
                <a:cs typeface="BentonSans Light"/>
              </a:rPr>
              <a:t>+ Simplify adoption +</a:t>
            </a:r>
          </a:p>
        </p:txBody>
      </p:sp>
    </p:spTree>
    <p:extLst>
      <p:ext uri="{BB962C8B-B14F-4D97-AF65-F5344CB8AC3E}">
        <p14:creationId xmlns:p14="http://schemas.microsoft.com/office/powerpoint/2010/main" val="233749987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0" nodeType="afterEffect">
                                  <p:stCondLst>
                                    <p:cond delay="200"/>
                                  </p:stCondLst>
                                  <p:childTnLst>
                                    <p:set>
                                      <p:cBhvr>
                                        <p:cTn id="6" dur="1" fill="hold">
                                          <p:stCondLst>
                                            <p:cond delay="0"/>
                                          </p:stCondLst>
                                        </p:cTn>
                                        <p:tgtEl>
                                          <p:spTgt spid="29702"/>
                                        </p:tgtEl>
                                        <p:attrNameLst>
                                          <p:attrName>style.visibility</p:attrName>
                                        </p:attrNameLst>
                                      </p:cBhvr>
                                      <p:to>
                                        <p:strVal val="visible"/>
                                      </p:to>
                                    </p:set>
                                    <p:animEffect transition="in" filter="fade">
                                      <p:cBhvr>
                                        <p:cTn id="7" dur="200"/>
                                        <p:tgtEl>
                                          <p:spTgt spid="29702"/>
                                        </p:tgtEl>
                                      </p:cBhvr>
                                    </p:animEffect>
                                  </p:childTnLst>
                                </p:cTn>
                              </p:par>
                            </p:childTnLst>
                          </p:cTn>
                        </p:par>
                        <p:par>
                          <p:cTn id="8" fill="hold" nodeType="afterGroup">
                            <p:stCondLst>
                              <p:cond delay="400"/>
                            </p:stCondLst>
                            <p:childTnLst>
                              <p:par>
                                <p:cTn id="9" presetID="10" presetClass="entr" presetSubtype="0" fill="hold" grpId="0" nodeType="afterEffect">
                                  <p:stCondLst>
                                    <p:cond delay="0"/>
                                  </p:stCondLst>
                                  <p:childTnLst>
                                    <p:set>
                                      <p:cBhvr>
                                        <p:cTn id="10" dur="1" fill="hold">
                                          <p:stCondLst>
                                            <p:cond delay="0"/>
                                          </p:stCondLst>
                                        </p:cTn>
                                        <p:tgtEl>
                                          <p:spTgt spid="29706"/>
                                        </p:tgtEl>
                                        <p:attrNameLst>
                                          <p:attrName>style.visibility</p:attrName>
                                        </p:attrNameLst>
                                      </p:cBhvr>
                                      <p:to>
                                        <p:strVal val="visible"/>
                                      </p:to>
                                    </p:set>
                                    <p:animEffect transition="in" filter="fade">
                                      <p:cBhvr>
                                        <p:cTn id="11" dur="200"/>
                                        <p:tgtEl>
                                          <p:spTgt spid="29706"/>
                                        </p:tgtEl>
                                      </p:cBhvr>
                                    </p:animEffect>
                                  </p:childTnLst>
                                </p:cTn>
                              </p:par>
                            </p:childTnLst>
                          </p:cTn>
                        </p:par>
                        <p:par>
                          <p:cTn id="12" fill="hold" nodeType="afterGroup">
                            <p:stCondLst>
                              <p:cond delay="600"/>
                            </p:stCondLst>
                            <p:childTnLst>
                              <p:par>
                                <p:cTn id="13" presetID="10" presetClass="entr" presetSubtype="0" fill="hold" grpId="0" nodeType="afterEffect">
                                  <p:stCondLst>
                                    <p:cond delay="0"/>
                                  </p:stCondLst>
                                  <p:childTnLst>
                                    <p:set>
                                      <p:cBhvr>
                                        <p:cTn id="14" dur="1" fill="hold">
                                          <p:stCondLst>
                                            <p:cond delay="0"/>
                                          </p:stCondLst>
                                        </p:cTn>
                                        <p:tgtEl>
                                          <p:spTgt spid="29704"/>
                                        </p:tgtEl>
                                        <p:attrNameLst>
                                          <p:attrName>style.visibility</p:attrName>
                                        </p:attrNameLst>
                                      </p:cBhvr>
                                      <p:to>
                                        <p:strVal val="visible"/>
                                      </p:to>
                                    </p:set>
                                    <p:animEffect transition="in" filter="fade">
                                      <p:cBhvr>
                                        <p:cTn id="15" dur="200"/>
                                        <p:tgtEl>
                                          <p:spTgt spid="29704"/>
                                        </p:tgtEl>
                                      </p:cBhvr>
                                    </p:animEffect>
                                  </p:childTnLst>
                                </p:cTn>
                              </p:par>
                            </p:childTnLst>
                          </p:cTn>
                        </p:par>
                        <p:par>
                          <p:cTn id="16" fill="hold" nodeType="afterGroup">
                            <p:stCondLst>
                              <p:cond delay="800"/>
                            </p:stCondLst>
                            <p:childTnLst>
                              <p:par>
                                <p:cTn id="17" presetID="10" presetClass="entr" presetSubtype="0" fill="hold" grpId="0" nodeType="afterEffect">
                                  <p:stCondLst>
                                    <p:cond delay="0"/>
                                  </p:stCondLst>
                                  <p:childTnLst>
                                    <p:set>
                                      <p:cBhvr>
                                        <p:cTn id="18" dur="1" fill="hold">
                                          <p:stCondLst>
                                            <p:cond delay="0"/>
                                          </p:stCondLst>
                                        </p:cTn>
                                        <p:tgtEl>
                                          <p:spTgt spid="29701"/>
                                        </p:tgtEl>
                                        <p:attrNameLst>
                                          <p:attrName>style.visibility</p:attrName>
                                        </p:attrNameLst>
                                      </p:cBhvr>
                                      <p:to>
                                        <p:strVal val="visible"/>
                                      </p:to>
                                    </p:set>
                                    <p:animEffect transition="in" filter="fade">
                                      <p:cBhvr>
                                        <p:cTn id="19" dur="200"/>
                                        <p:tgtEl>
                                          <p:spTgt spid="29701"/>
                                        </p:tgtEl>
                                      </p:cBhvr>
                                    </p:animEffect>
                                  </p:childTnLst>
                                </p:cTn>
                              </p:par>
                            </p:childTnLst>
                          </p:cTn>
                        </p:par>
                        <p:par>
                          <p:cTn id="20" fill="hold" nodeType="afterGroup">
                            <p:stCondLst>
                              <p:cond delay="1000"/>
                            </p:stCondLst>
                            <p:childTnLst>
                              <p:par>
                                <p:cTn id="21" presetID="10" presetClass="entr" presetSubtype="0" fill="hold" grpId="0" nodeType="afterEffect">
                                  <p:stCondLst>
                                    <p:cond delay="0"/>
                                  </p:stCondLst>
                                  <p:childTnLst>
                                    <p:set>
                                      <p:cBhvr>
                                        <p:cTn id="22" dur="1" fill="hold">
                                          <p:stCondLst>
                                            <p:cond delay="0"/>
                                          </p:stCondLst>
                                        </p:cTn>
                                        <p:tgtEl>
                                          <p:spTgt spid="29698"/>
                                        </p:tgtEl>
                                        <p:attrNameLst>
                                          <p:attrName>style.visibility</p:attrName>
                                        </p:attrNameLst>
                                      </p:cBhvr>
                                      <p:to>
                                        <p:strVal val="visible"/>
                                      </p:to>
                                    </p:set>
                                    <p:animEffect transition="in" filter="fade">
                                      <p:cBhvr>
                                        <p:cTn id="23" dur="200"/>
                                        <p:tgtEl>
                                          <p:spTgt spid="29698"/>
                                        </p:tgtEl>
                                      </p:cBhvr>
                                    </p:animEffect>
                                  </p:childTnLst>
                                </p:cTn>
                              </p:par>
                            </p:childTnLst>
                          </p:cTn>
                        </p:par>
                        <p:par>
                          <p:cTn id="24" fill="hold" nodeType="afterGroup">
                            <p:stCondLst>
                              <p:cond delay="1200"/>
                            </p:stCondLst>
                            <p:childTnLst>
                              <p:par>
                                <p:cTn id="25" presetID="10" presetClass="entr" presetSubtype="0" fill="hold" grpId="0" nodeType="afterEffect">
                                  <p:stCondLst>
                                    <p:cond delay="0"/>
                                  </p:stCondLst>
                                  <p:childTnLst>
                                    <p:set>
                                      <p:cBhvr>
                                        <p:cTn id="26" dur="1" fill="hold">
                                          <p:stCondLst>
                                            <p:cond delay="0"/>
                                          </p:stCondLst>
                                        </p:cTn>
                                        <p:tgtEl>
                                          <p:spTgt spid="29700"/>
                                        </p:tgtEl>
                                        <p:attrNameLst>
                                          <p:attrName>style.visibility</p:attrName>
                                        </p:attrNameLst>
                                      </p:cBhvr>
                                      <p:to>
                                        <p:strVal val="visible"/>
                                      </p:to>
                                    </p:set>
                                    <p:animEffect transition="in" filter="fade">
                                      <p:cBhvr>
                                        <p:cTn id="27" dur="200"/>
                                        <p:tgtEl>
                                          <p:spTgt spid="29700"/>
                                        </p:tgtEl>
                                      </p:cBhvr>
                                    </p:animEffect>
                                  </p:childTnLst>
                                </p:cTn>
                              </p:par>
                            </p:childTnLst>
                          </p:cTn>
                        </p:par>
                        <p:par>
                          <p:cTn id="28" fill="hold" nodeType="afterGroup">
                            <p:stCondLst>
                              <p:cond delay="1400"/>
                            </p:stCondLst>
                            <p:childTnLst>
                              <p:par>
                                <p:cTn id="29" presetID="10" presetClass="entr" presetSubtype="0" fill="hold" grpId="0" nodeType="afterEffect">
                                  <p:stCondLst>
                                    <p:cond delay="0"/>
                                  </p:stCondLst>
                                  <p:childTnLst>
                                    <p:set>
                                      <p:cBhvr>
                                        <p:cTn id="30" dur="1" fill="hold">
                                          <p:stCondLst>
                                            <p:cond delay="0"/>
                                          </p:stCondLst>
                                        </p:cTn>
                                        <p:tgtEl>
                                          <p:spTgt spid="29699"/>
                                        </p:tgtEl>
                                        <p:attrNameLst>
                                          <p:attrName>style.visibility</p:attrName>
                                        </p:attrNameLst>
                                      </p:cBhvr>
                                      <p:to>
                                        <p:strVal val="visible"/>
                                      </p:to>
                                    </p:set>
                                    <p:animEffect transition="in" filter="fade">
                                      <p:cBhvr>
                                        <p:cTn id="31" dur="200"/>
                                        <p:tgtEl>
                                          <p:spTgt spid="29699"/>
                                        </p:tgtEl>
                                      </p:cBhvr>
                                    </p:animEffect>
                                  </p:childTnLst>
                                </p:cTn>
                              </p:par>
                            </p:childTnLst>
                          </p:cTn>
                        </p:par>
                        <p:par>
                          <p:cTn id="32" fill="hold" nodeType="afterGroup">
                            <p:stCondLst>
                              <p:cond delay="1600"/>
                            </p:stCondLst>
                            <p:childTnLst>
                              <p:par>
                                <p:cTn id="33" presetID="10" presetClass="entr" presetSubtype="0" fill="hold" grpId="0" nodeType="afterEffect">
                                  <p:stCondLst>
                                    <p:cond delay="0"/>
                                  </p:stCondLst>
                                  <p:childTnLst>
                                    <p:set>
                                      <p:cBhvr>
                                        <p:cTn id="34" dur="1" fill="hold">
                                          <p:stCondLst>
                                            <p:cond delay="0"/>
                                          </p:stCondLst>
                                        </p:cTn>
                                        <p:tgtEl>
                                          <p:spTgt spid="29703"/>
                                        </p:tgtEl>
                                        <p:attrNameLst>
                                          <p:attrName>style.visibility</p:attrName>
                                        </p:attrNameLst>
                                      </p:cBhvr>
                                      <p:to>
                                        <p:strVal val="visible"/>
                                      </p:to>
                                    </p:set>
                                    <p:animEffect transition="in" filter="fade">
                                      <p:cBhvr>
                                        <p:cTn id="35" dur="200"/>
                                        <p:tgtEl>
                                          <p:spTgt spid="29703"/>
                                        </p:tgtEl>
                                      </p:cBhvr>
                                    </p:animEffect>
                                  </p:childTnLst>
                                </p:cTn>
                              </p:par>
                            </p:childTnLst>
                          </p:cTn>
                        </p:par>
                        <p:par>
                          <p:cTn id="36" fill="hold" nodeType="afterGroup">
                            <p:stCondLst>
                              <p:cond delay="1800"/>
                            </p:stCondLst>
                            <p:childTnLst>
                              <p:par>
                                <p:cTn id="37" presetID="10" presetClass="entr" presetSubtype="0" fill="hold" grpId="0" nodeType="afterEffect">
                                  <p:stCondLst>
                                    <p:cond delay="0"/>
                                  </p:stCondLst>
                                  <p:childTnLst>
                                    <p:set>
                                      <p:cBhvr>
                                        <p:cTn id="38" dur="1" fill="hold">
                                          <p:stCondLst>
                                            <p:cond delay="0"/>
                                          </p:stCondLst>
                                        </p:cTn>
                                        <p:tgtEl>
                                          <p:spTgt spid="29707"/>
                                        </p:tgtEl>
                                        <p:attrNameLst>
                                          <p:attrName>style.visibility</p:attrName>
                                        </p:attrNameLst>
                                      </p:cBhvr>
                                      <p:to>
                                        <p:strVal val="visible"/>
                                      </p:to>
                                    </p:set>
                                    <p:animEffect transition="in" filter="fade">
                                      <p:cBhvr>
                                        <p:cTn id="39" dur="200"/>
                                        <p:tgtEl>
                                          <p:spTgt spid="29707"/>
                                        </p:tgtEl>
                                      </p:cBhvr>
                                    </p:animEffect>
                                  </p:childTnLst>
                                </p:cTn>
                              </p:par>
                            </p:childTnLst>
                          </p:cTn>
                        </p:par>
                        <p:par>
                          <p:cTn id="40" fill="hold" nodeType="afterGroup">
                            <p:stCondLst>
                              <p:cond delay="2000"/>
                            </p:stCondLst>
                            <p:childTnLst>
                              <p:par>
                                <p:cTn id="41" presetID="10" presetClass="entr" presetSubtype="0" fill="hold" grpId="0" nodeType="afterEffect">
                                  <p:stCondLst>
                                    <p:cond delay="0"/>
                                  </p:stCondLst>
                                  <p:childTnLst>
                                    <p:set>
                                      <p:cBhvr>
                                        <p:cTn id="42" dur="1" fill="hold">
                                          <p:stCondLst>
                                            <p:cond delay="0"/>
                                          </p:stCondLst>
                                        </p:cTn>
                                        <p:tgtEl>
                                          <p:spTgt spid="29705"/>
                                        </p:tgtEl>
                                        <p:attrNameLst>
                                          <p:attrName>style.visibility</p:attrName>
                                        </p:attrNameLst>
                                      </p:cBhvr>
                                      <p:to>
                                        <p:strVal val="visible"/>
                                      </p:to>
                                    </p:set>
                                    <p:animEffect transition="in" filter="fade">
                                      <p:cBhvr>
                                        <p:cTn id="43" dur="200"/>
                                        <p:tgtEl>
                                          <p:spTgt spid="29705"/>
                                        </p:tgtEl>
                                      </p:cBhvr>
                                    </p:animEffect>
                                  </p:childTnLst>
                                </p:cTn>
                              </p:par>
                            </p:childTnLst>
                          </p:cTn>
                        </p:par>
                        <p:par>
                          <p:cTn id="44" fill="hold">
                            <p:stCondLst>
                              <p:cond delay="2200"/>
                            </p:stCondLst>
                            <p:childTnLst>
                              <p:par>
                                <p:cTn id="45" presetID="10" presetClass="entr" presetSubtype="0" fill="hold" grpId="0" nodeType="afterEffect">
                                  <p:stCondLst>
                                    <p:cond delay="20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animBg="1"/>
      <p:bldP spid="29699" grpId="0" animBg="1"/>
      <p:bldP spid="29700" grpId="0" animBg="1"/>
      <p:bldP spid="29701" grpId="0" animBg="1"/>
      <p:bldP spid="29702" grpId="0" animBg="1"/>
      <p:bldP spid="29703" grpId="0" animBg="1"/>
      <p:bldP spid="29704" grpId="0" animBg="1"/>
      <p:bldP spid="29705" grpId="0" animBg="1"/>
      <p:bldP spid="29706" grpId="0" animBg="1"/>
      <p:bldP spid="29707" grpId="0" animBg="1"/>
      <p:bldP spid="1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324000" y="1692407"/>
            <a:ext cx="5662800" cy="1782319"/>
          </a:xfrm>
        </p:spPr>
        <p:txBody>
          <a:bodyPr/>
          <a:lstStyle/>
          <a:p>
            <a:r>
              <a:rPr lang="en-US" dirty="0" smtClean="0">
                <a:latin typeface="BentonSans Bold"/>
                <a:cs typeface="BentonSans Bold"/>
              </a:rPr>
              <a:t>Communicate early and clearly</a:t>
            </a:r>
          </a:p>
          <a:p>
            <a:pPr lvl="1"/>
            <a:r>
              <a:rPr lang="en-US" dirty="0" smtClean="0">
                <a:latin typeface="BentonSans Light"/>
                <a:cs typeface="BentonSans Light"/>
              </a:rPr>
              <a:t>Timelines</a:t>
            </a:r>
          </a:p>
          <a:p>
            <a:pPr lvl="1"/>
            <a:r>
              <a:rPr lang="en-US" dirty="0" smtClean="0">
                <a:latin typeface="BentonSans Light"/>
                <a:cs typeface="BentonSans Light"/>
              </a:rPr>
              <a:t>Specifications</a:t>
            </a:r>
          </a:p>
          <a:p>
            <a:pPr lvl="1"/>
            <a:r>
              <a:rPr lang="en-US" dirty="0" smtClean="0">
                <a:latin typeface="BentonSans Light"/>
                <a:cs typeface="BentonSans Light"/>
              </a:rPr>
              <a:t>Rules</a:t>
            </a:r>
          </a:p>
          <a:p>
            <a:pPr lvl="1"/>
            <a:r>
              <a:rPr lang="en-US" dirty="0" smtClean="0">
                <a:latin typeface="BentonSans Light"/>
                <a:cs typeface="BentonSans Light"/>
              </a:rPr>
              <a:t>Change Management</a:t>
            </a:r>
            <a:endParaRPr lang="en-US" dirty="0">
              <a:latin typeface="BentonSans Regular"/>
              <a:cs typeface="BentonSans Regular"/>
            </a:endParaRPr>
          </a:p>
        </p:txBody>
      </p:sp>
      <p:sp>
        <p:nvSpPr>
          <p:cNvPr id="4" name="Text Placeholder 3"/>
          <p:cNvSpPr>
            <a:spLocks noGrp="1"/>
          </p:cNvSpPr>
          <p:nvPr>
            <p:ph type="body" sz="quarter" idx="11"/>
          </p:nvPr>
        </p:nvSpPr>
        <p:spPr>
          <a:xfrm>
            <a:off x="6208016" y="1692408"/>
            <a:ext cx="5662800" cy="2297536"/>
          </a:xfrm>
        </p:spPr>
        <p:txBody>
          <a:bodyPr/>
          <a:lstStyle/>
          <a:p>
            <a:r>
              <a:rPr lang="en-US" dirty="0" smtClean="0">
                <a:latin typeface="BentonSans Regular"/>
                <a:cs typeface="BentonSans Regular"/>
              </a:rPr>
              <a:t>Enable Global Solutions</a:t>
            </a:r>
            <a:endParaRPr lang="en-US" dirty="0">
              <a:latin typeface="BentonSans Regular"/>
              <a:cs typeface="BentonSans Regular"/>
            </a:endParaRPr>
          </a:p>
          <a:p>
            <a:pPr lvl="1"/>
            <a:r>
              <a:rPr lang="en-US" dirty="0" smtClean="0">
                <a:latin typeface="BentonSans Light"/>
                <a:cs typeface="BentonSans Light"/>
              </a:rPr>
              <a:t>No restrictions disfavoring non-local providers</a:t>
            </a:r>
          </a:p>
          <a:p>
            <a:pPr lvl="2"/>
            <a:r>
              <a:rPr lang="en-US" dirty="0" smtClean="0">
                <a:latin typeface="BentonSans Light"/>
                <a:cs typeface="BentonSans Light"/>
              </a:rPr>
              <a:t>Country specific certification requirements</a:t>
            </a:r>
          </a:p>
          <a:p>
            <a:pPr lvl="2"/>
            <a:r>
              <a:rPr lang="en-US" dirty="0" smtClean="0">
                <a:latin typeface="BentonSans Light"/>
                <a:cs typeface="BentonSans Light"/>
              </a:rPr>
              <a:t>Country specific signatures / certificates</a:t>
            </a:r>
          </a:p>
          <a:p>
            <a:pPr lvl="1"/>
            <a:r>
              <a:rPr lang="en-US" dirty="0" smtClean="0">
                <a:latin typeface="BentonSans Light"/>
                <a:cs typeface="BentonSans Light"/>
              </a:rPr>
              <a:t>Use national standards (no regional / sector specific solutions)</a:t>
            </a:r>
          </a:p>
        </p:txBody>
      </p:sp>
      <p:sp>
        <p:nvSpPr>
          <p:cNvPr id="6" name="Title 1"/>
          <p:cNvSpPr txBox="1">
            <a:spLocks/>
          </p:cNvSpPr>
          <p:nvPr/>
        </p:nvSpPr>
        <p:spPr bwMode="gray">
          <a:xfrm>
            <a:off x="315358" y="451360"/>
            <a:ext cx="8654393" cy="567115"/>
          </a:xfrm>
          <a:prstGeom prst="rect">
            <a:avLst/>
          </a:prstGeom>
        </p:spPr>
        <p:txBody>
          <a:bodyPr vert="horz" lIns="0" tIns="0" rIns="0" bIns="0" rtlCol="0" anchor="ctr" anchorCtr="0">
            <a:noAutofit/>
          </a:bodyPr>
          <a:lstStyle>
            <a:lvl1pPr algn="l" defTabSz="914400" rtl="0" eaLnBrk="1" latinLnBrk="0" hangingPunct="1">
              <a:spcBef>
                <a:spcPct val="0"/>
              </a:spcBef>
              <a:buNone/>
              <a:defRPr sz="2400" b="1" kern="1200">
                <a:solidFill>
                  <a:schemeClr val="accent2"/>
                </a:solidFill>
                <a:latin typeface="+mj-lt"/>
                <a:ea typeface="+mj-ea"/>
                <a:cs typeface="+mj-cs"/>
              </a:defRPr>
            </a:lvl1pPr>
          </a:lstStyle>
          <a:p>
            <a:r>
              <a:rPr lang="en-US" b="0" dirty="0" smtClean="0">
                <a:latin typeface="BentonSans Light" panose="02000503000000020004" pitchFamily="2" charset="0"/>
              </a:rPr>
              <a:t>Best Practices – “</a:t>
            </a:r>
            <a:r>
              <a:rPr lang="en-US" b="0" i="1" dirty="0" err="1" smtClean="0">
                <a:latin typeface="BentonSans Light" panose="02000503000000020004" pitchFamily="2" charset="0"/>
              </a:rPr>
              <a:t>Do</a:t>
            </a:r>
            <a:r>
              <a:rPr lang="en-US" b="0" dirty="0" err="1" smtClean="0">
                <a:latin typeface="BentonSans Light" panose="02000503000000020004" pitchFamily="2" charset="0"/>
              </a:rPr>
              <a:t>”’s</a:t>
            </a:r>
            <a:r>
              <a:rPr lang="en-US" b="0" dirty="0" smtClean="0">
                <a:latin typeface="BentonSans Light" panose="02000503000000020004" pitchFamily="2" charset="0"/>
              </a:rPr>
              <a:t> and “</a:t>
            </a:r>
            <a:r>
              <a:rPr lang="en-US" b="0" i="1" dirty="0" smtClean="0">
                <a:latin typeface="BentonSans Light" panose="02000503000000020004" pitchFamily="2" charset="0"/>
              </a:rPr>
              <a:t>Don</a:t>
            </a:r>
            <a:r>
              <a:rPr lang="fr-FR" b="0" i="1" dirty="0" smtClean="0">
                <a:latin typeface="BentonSans Light" panose="02000503000000020004" pitchFamily="2" charset="0"/>
              </a:rPr>
              <a:t>’</a:t>
            </a:r>
            <a:r>
              <a:rPr lang="fr-FR" b="0" i="1" dirty="0" err="1" smtClean="0">
                <a:latin typeface="BentonSans Light" panose="02000503000000020004" pitchFamily="2" charset="0"/>
              </a:rPr>
              <a:t>t</a:t>
            </a:r>
            <a:r>
              <a:rPr lang="en-US" b="0" dirty="0">
                <a:latin typeface="BentonSans Light" panose="02000503000000020004" pitchFamily="2" charset="0"/>
              </a:rPr>
              <a:t>“</a:t>
            </a:r>
            <a:r>
              <a:rPr lang="fr-FR" b="0" dirty="0" smtClean="0">
                <a:latin typeface="BentonSans Light" panose="02000503000000020004" pitchFamily="2" charset="0"/>
              </a:rPr>
              <a:t> ’s</a:t>
            </a:r>
            <a:endParaRPr lang="en-US" b="0" dirty="0">
              <a:latin typeface="BentonSans Light" panose="02000503000000020004" pitchFamily="2" charset="0"/>
            </a:endParaRPr>
          </a:p>
        </p:txBody>
      </p:sp>
      <p:sp>
        <p:nvSpPr>
          <p:cNvPr id="11" name="Text Placeholder 2"/>
          <p:cNvSpPr txBox="1">
            <a:spLocks/>
          </p:cNvSpPr>
          <p:nvPr/>
        </p:nvSpPr>
        <p:spPr bwMode="gray">
          <a:xfrm>
            <a:off x="320647" y="3186763"/>
            <a:ext cx="5662800" cy="2927393"/>
          </a:xfrm>
          <a:prstGeom prst="rect">
            <a:avLst/>
          </a:prstGeom>
        </p:spPr>
        <p:txBody>
          <a:bodyPr vert="horz" lIns="0" tIns="0" rIns="0" bIns="0" rtlCol="0">
            <a:noAutofit/>
          </a:bodyPr>
          <a:lstStyle>
            <a:lvl1pPr marL="0" indent="0" algn="l" defTabSz="1086936" rtl="0" eaLnBrk="1" latinLnBrk="0" hangingPunct="1">
              <a:spcBef>
                <a:spcPts val="2398"/>
              </a:spcBef>
              <a:buClr>
                <a:schemeClr val="accent1"/>
              </a:buClr>
              <a:buSzPct val="80000"/>
              <a:buFontTx/>
              <a:buNone/>
              <a:defRPr sz="2000" b="1" kern="1200">
                <a:solidFill>
                  <a:schemeClr val="tx1"/>
                </a:solidFill>
                <a:latin typeface="+mn-lt"/>
                <a:ea typeface="+mn-ea"/>
                <a:cs typeface="+mn-cs"/>
              </a:defRPr>
            </a:lvl1pPr>
            <a:lvl2pPr marL="0" indent="0" algn="l" defTabSz="1086936" rtl="0" eaLnBrk="1" latinLnBrk="0" hangingPunct="1">
              <a:spcBef>
                <a:spcPts val="600"/>
              </a:spcBef>
              <a:buClr>
                <a:schemeClr val="accent1"/>
              </a:buClr>
              <a:buSzPct val="80000"/>
              <a:buFont typeface="Wingdings" pitchFamily="2" charset="2"/>
              <a:buNone/>
              <a:defRPr sz="2000" kern="1200">
                <a:solidFill>
                  <a:schemeClr val="tx1"/>
                </a:solidFill>
                <a:latin typeface="+mn-lt"/>
                <a:ea typeface="+mn-ea"/>
                <a:cs typeface="+mn-cs"/>
              </a:defRPr>
            </a:lvl2pPr>
            <a:lvl3pPr marL="179693" indent="-179693" algn="l" defTabSz="1086936" rtl="0" eaLnBrk="1" latinLnBrk="0" hangingPunct="1">
              <a:spcBef>
                <a:spcPts val="400"/>
              </a:spcBef>
              <a:buClr>
                <a:schemeClr val="accent1"/>
              </a:buClr>
              <a:buSzPct val="100000"/>
              <a:buFont typeface="Wingdings" pitchFamily="2" charset="2"/>
              <a:buChar char=""/>
              <a:defRPr sz="1800" kern="1200">
                <a:solidFill>
                  <a:schemeClr val="tx1"/>
                </a:solidFill>
                <a:latin typeface="+mn-lt"/>
                <a:ea typeface="+mn-ea"/>
                <a:cs typeface="+mn-cs"/>
              </a:defRPr>
            </a:lvl3pPr>
            <a:lvl4pPr marL="359393" indent="-179693" algn="l" defTabSz="1086936" rtl="0" eaLnBrk="1" latinLnBrk="0" hangingPunct="1">
              <a:spcBef>
                <a:spcPts val="400"/>
              </a:spcBef>
              <a:buClr>
                <a:schemeClr val="accent2"/>
              </a:buClr>
              <a:buSzPct val="100000"/>
              <a:buFont typeface="Arial" pitchFamily="34" charset="0"/>
              <a:buChar char="–"/>
              <a:defRPr sz="1800" kern="1200">
                <a:solidFill>
                  <a:schemeClr val="tx1"/>
                </a:solidFill>
                <a:latin typeface="+mn-lt"/>
                <a:ea typeface="+mn-ea"/>
                <a:cs typeface="+mn-cs"/>
              </a:defRPr>
            </a:lvl4pPr>
            <a:lvl5pPr marL="539088" indent="-179693" algn="l" defTabSz="1086936" rtl="0" eaLnBrk="1" latinLnBrk="0" hangingPunct="1">
              <a:spcBef>
                <a:spcPts val="250"/>
              </a:spcBef>
              <a:buClr>
                <a:schemeClr val="accent2"/>
              </a:buClr>
              <a:buSzPct val="100000"/>
              <a:buFont typeface="Courier New" pitchFamily="49" charset="0"/>
              <a:buChar char="o"/>
              <a:defRPr sz="1500" kern="1200">
                <a:solidFill>
                  <a:schemeClr val="tx1"/>
                </a:solidFill>
                <a:latin typeface="+mn-lt"/>
                <a:ea typeface="+mn-ea"/>
                <a:cs typeface="+mn-cs"/>
              </a:defRPr>
            </a:lvl5pPr>
            <a:lvl6pPr marL="2989073" indent="-271732" algn="l" defTabSz="1086936"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2538" indent="-271732" algn="l" defTabSz="1086936"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76007" indent="-271732" algn="l" defTabSz="1086936"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19475" indent="-271732" algn="l" defTabSz="1086936"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marL="0" lvl="2" indent="0">
              <a:buNone/>
            </a:pPr>
            <a:endParaRPr lang="en-US" dirty="0" smtClean="0">
              <a:latin typeface="BentonSans Light"/>
              <a:cs typeface="BentonSans Light"/>
            </a:endParaRPr>
          </a:p>
        </p:txBody>
      </p:sp>
      <p:sp>
        <p:nvSpPr>
          <p:cNvPr id="12" name="Text Placeholder 3"/>
          <p:cNvSpPr txBox="1">
            <a:spLocks/>
          </p:cNvSpPr>
          <p:nvPr/>
        </p:nvSpPr>
        <p:spPr bwMode="gray">
          <a:xfrm>
            <a:off x="6192682" y="4085406"/>
            <a:ext cx="5662800" cy="2097209"/>
          </a:xfrm>
          <a:prstGeom prst="rect">
            <a:avLst/>
          </a:prstGeom>
        </p:spPr>
        <p:txBody>
          <a:bodyPr vert="horz" lIns="0" tIns="0" rIns="0" bIns="0" rtlCol="0">
            <a:noAutofit/>
          </a:bodyPr>
          <a:lstStyle>
            <a:lvl1pPr marL="0" indent="0" algn="l" defTabSz="1086936" rtl="0" eaLnBrk="1" latinLnBrk="0" hangingPunct="1">
              <a:spcBef>
                <a:spcPts val="2398"/>
              </a:spcBef>
              <a:buClr>
                <a:schemeClr val="accent1"/>
              </a:buClr>
              <a:buSzPct val="80000"/>
              <a:buFontTx/>
              <a:buNone/>
              <a:defRPr sz="2000" b="1" kern="1200">
                <a:solidFill>
                  <a:schemeClr val="tx1"/>
                </a:solidFill>
                <a:latin typeface="+mn-lt"/>
                <a:ea typeface="+mn-ea"/>
                <a:cs typeface="+mn-cs"/>
              </a:defRPr>
            </a:lvl1pPr>
            <a:lvl2pPr marL="0" indent="0" algn="l" defTabSz="1086936" rtl="0" eaLnBrk="1" latinLnBrk="0" hangingPunct="1">
              <a:spcBef>
                <a:spcPts val="600"/>
              </a:spcBef>
              <a:buClr>
                <a:schemeClr val="accent1"/>
              </a:buClr>
              <a:buSzPct val="80000"/>
              <a:buFont typeface="Wingdings" pitchFamily="2" charset="2"/>
              <a:buNone/>
              <a:defRPr sz="2000" kern="1200">
                <a:solidFill>
                  <a:schemeClr val="tx1"/>
                </a:solidFill>
                <a:latin typeface="+mn-lt"/>
                <a:ea typeface="+mn-ea"/>
                <a:cs typeface="+mn-cs"/>
              </a:defRPr>
            </a:lvl2pPr>
            <a:lvl3pPr marL="179693" indent="-179693" algn="l" defTabSz="1086936" rtl="0" eaLnBrk="1" latinLnBrk="0" hangingPunct="1">
              <a:spcBef>
                <a:spcPts val="400"/>
              </a:spcBef>
              <a:buClr>
                <a:schemeClr val="accent1"/>
              </a:buClr>
              <a:buSzPct val="100000"/>
              <a:buFont typeface="Wingdings" pitchFamily="2" charset="2"/>
              <a:buChar char=""/>
              <a:defRPr sz="1800" kern="1200">
                <a:solidFill>
                  <a:schemeClr val="tx1"/>
                </a:solidFill>
                <a:latin typeface="+mn-lt"/>
                <a:ea typeface="+mn-ea"/>
                <a:cs typeface="+mn-cs"/>
              </a:defRPr>
            </a:lvl3pPr>
            <a:lvl4pPr marL="359393" indent="-179693" algn="l" defTabSz="1086936" rtl="0" eaLnBrk="1" latinLnBrk="0" hangingPunct="1">
              <a:spcBef>
                <a:spcPts val="400"/>
              </a:spcBef>
              <a:buClr>
                <a:schemeClr val="accent2"/>
              </a:buClr>
              <a:buSzPct val="100000"/>
              <a:buFont typeface="Arial" pitchFamily="34" charset="0"/>
              <a:buChar char="–"/>
              <a:defRPr sz="1800" kern="1200">
                <a:solidFill>
                  <a:schemeClr val="tx1"/>
                </a:solidFill>
                <a:latin typeface="+mn-lt"/>
                <a:ea typeface="+mn-ea"/>
                <a:cs typeface="+mn-cs"/>
              </a:defRPr>
            </a:lvl4pPr>
            <a:lvl5pPr marL="539088" indent="-179693" algn="l" defTabSz="1086936" rtl="0" eaLnBrk="1" latinLnBrk="0" hangingPunct="1">
              <a:spcBef>
                <a:spcPts val="250"/>
              </a:spcBef>
              <a:buClr>
                <a:schemeClr val="accent2"/>
              </a:buClr>
              <a:buSzPct val="100000"/>
              <a:buFont typeface="Courier New" pitchFamily="49" charset="0"/>
              <a:buChar char="o"/>
              <a:defRPr sz="1500" kern="1200">
                <a:solidFill>
                  <a:schemeClr val="tx1"/>
                </a:solidFill>
                <a:latin typeface="+mn-lt"/>
                <a:ea typeface="+mn-ea"/>
                <a:cs typeface="+mn-cs"/>
              </a:defRPr>
            </a:lvl5pPr>
            <a:lvl6pPr marL="2989073" indent="-271732" algn="l" defTabSz="1086936"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2538" indent="-271732" algn="l" defTabSz="1086936"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76007" indent="-271732" algn="l" defTabSz="1086936"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19475" indent="-271732" algn="l" defTabSz="1086936"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r>
              <a:rPr lang="en-US" dirty="0" smtClean="0">
                <a:latin typeface="BentonSans Regular"/>
                <a:cs typeface="BentonSans Regular"/>
              </a:rPr>
              <a:t>Facilitate the process</a:t>
            </a:r>
          </a:p>
          <a:p>
            <a:pPr lvl="1"/>
            <a:r>
              <a:rPr lang="en-US" dirty="0" smtClean="0">
                <a:latin typeface="BentonSans Light"/>
                <a:cs typeface="BentonSans Light"/>
              </a:rPr>
              <a:t>Test environment</a:t>
            </a:r>
          </a:p>
          <a:p>
            <a:pPr lvl="1"/>
            <a:r>
              <a:rPr lang="en-US" dirty="0" smtClean="0">
                <a:latin typeface="BentonSans Light"/>
                <a:cs typeface="BentonSans Light"/>
              </a:rPr>
              <a:t>File samples </a:t>
            </a:r>
          </a:p>
          <a:p>
            <a:pPr lvl="1"/>
            <a:r>
              <a:rPr lang="en-US" dirty="0" smtClean="0">
                <a:latin typeface="BentonSans Light"/>
                <a:cs typeface="BentonSans Light"/>
              </a:rPr>
              <a:t>Effective Support</a:t>
            </a:r>
          </a:p>
          <a:p>
            <a:pPr lvl="1"/>
            <a:r>
              <a:rPr lang="en-US" dirty="0" smtClean="0">
                <a:latin typeface="BentonSans Light"/>
                <a:cs typeface="BentonSans Light"/>
              </a:rPr>
              <a:t>Openness to cloud</a:t>
            </a:r>
          </a:p>
        </p:txBody>
      </p:sp>
      <p:sp>
        <p:nvSpPr>
          <p:cNvPr id="13" name="Text Placeholder 2"/>
          <p:cNvSpPr txBox="1">
            <a:spLocks/>
          </p:cNvSpPr>
          <p:nvPr/>
        </p:nvSpPr>
        <p:spPr bwMode="gray">
          <a:xfrm>
            <a:off x="322905" y="4083790"/>
            <a:ext cx="5662800" cy="1782319"/>
          </a:xfrm>
          <a:prstGeom prst="rect">
            <a:avLst/>
          </a:prstGeom>
        </p:spPr>
        <p:txBody>
          <a:bodyPr vert="horz" lIns="0" tIns="0" rIns="0" bIns="0" rtlCol="0">
            <a:noAutofit/>
          </a:bodyPr>
          <a:lstStyle>
            <a:lvl1pPr marL="0" indent="0" algn="l" defTabSz="1086936" rtl="0" eaLnBrk="1" latinLnBrk="0" hangingPunct="1">
              <a:spcBef>
                <a:spcPts val="2398"/>
              </a:spcBef>
              <a:buClr>
                <a:schemeClr val="accent1"/>
              </a:buClr>
              <a:buSzPct val="80000"/>
              <a:buFontTx/>
              <a:buNone/>
              <a:defRPr sz="2000" b="1" kern="1200">
                <a:solidFill>
                  <a:schemeClr val="tx1"/>
                </a:solidFill>
                <a:latin typeface="+mn-lt"/>
                <a:ea typeface="+mn-ea"/>
                <a:cs typeface="+mn-cs"/>
              </a:defRPr>
            </a:lvl1pPr>
            <a:lvl2pPr marL="0" indent="0" algn="l" defTabSz="1086936" rtl="0" eaLnBrk="1" latinLnBrk="0" hangingPunct="1">
              <a:spcBef>
                <a:spcPts val="600"/>
              </a:spcBef>
              <a:buClr>
                <a:schemeClr val="accent1"/>
              </a:buClr>
              <a:buSzPct val="80000"/>
              <a:buFont typeface="Wingdings" pitchFamily="2" charset="2"/>
              <a:buNone/>
              <a:defRPr sz="2000" kern="1200">
                <a:solidFill>
                  <a:schemeClr val="tx1"/>
                </a:solidFill>
                <a:latin typeface="+mn-lt"/>
                <a:ea typeface="+mn-ea"/>
                <a:cs typeface="+mn-cs"/>
              </a:defRPr>
            </a:lvl2pPr>
            <a:lvl3pPr marL="179693" indent="-179693" algn="l" defTabSz="1086936" rtl="0" eaLnBrk="1" latinLnBrk="0" hangingPunct="1">
              <a:spcBef>
                <a:spcPts val="400"/>
              </a:spcBef>
              <a:buClr>
                <a:schemeClr val="accent1"/>
              </a:buClr>
              <a:buSzPct val="100000"/>
              <a:buFont typeface="Wingdings" pitchFamily="2" charset="2"/>
              <a:buChar char=""/>
              <a:defRPr sz="1800" kern="1200">
                <a:solidFill>
                  <a:schemeClr val="tx1"/>
                </a:solidFill>
                <a:latin typeface="+mn-lt"/>
                <a:ea typeface="+mn-ea"/>
                <a:cs typeface="+mn-cs"/>
              </a:defRPr>
            </a:lvl3pPr>
            <a:lvl4pPr marL="359393" indent="-179693" algn="l" defTabSz="1086936" rtl="0" eaLnBrk="1" latinLnBrk="0" hangingPunct="1">
              <a:spcBef>
                <a:spcPts val="400"/>
              </a:spcBef>
              <a:buClr>
                <a:schemeClr val="accent2"/>
              </a:buClr>
              <a:buSzPct val="100000"/>
              <a:buFont typeface="Arial" pitchFamily="34" charset="0"/>
              <a:buChar char="–"/>
              <a:defRPr sz="1800" kern="1200">
                <a:solidFill>
                  <a:schemeClr val="tx1"/>
                </a:solidFill>
                <a:latin typeface="+mn-lt"/>
                <a:ea typeface="+mn-ea"/>
                <a:cs typeface="+mn-cs"/>
              </a:defRPr>
            </a:lvl4pPr>
            <a:lvl5pPr marL="539088" indent="-179693" algn="l" defTabSz="1086936" rtl="0" eaLnBrk="1" latinLnBrk="0" hangingPunct="1">
              <a:spcBef>
                <a:spcPts val="250"/>
              </a:spcBef>
              <a:buClr>
                <a:schemeClr val="accent2"/>
              </a:buClr>
              <a:buSzPct val="100000"/>
              <a:buFont typeface="Courier New" pitchFamily="49" charset="0"/>
              <a:buChar char="o"/>
              <a:defRPr sz="1500" kern="1200">
                <a:solidFill>
                  <a:schemeClr val="tx1"/>
                </a:solidFill>
                <a:latin typeface="+mn-lt"/>
                <a:ea typeface="+mn-ea"/>
                <a:cs typeface="+mn-cs"/>
              </a:defRPr>
            </a:lvl5pPr>
            <a:lvl6pPr marL="2989073" indent="-271732" algn="l" defTabSz="1086936"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2538" indent="-271732" algn="l" defTabSz="1086936"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76007" indent="-271732" algn="l" defTabSz="1086936"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19475" indent="-271732" algn="l" defTabSz="1086936"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r>
              <a:rPr lang="en-US" dirty="0" smtClean="0">
                <a:latin typeface="BentonSans Regular"/>
                <a:cs typeface="BentonSans Regular"/>
              </a:rPr>
              <a:t>Use established standards</a:t>
            </a:r>
          </a:p>
          <a:p>
            <a:pPr lvl="1"/>
            <a:r>
              <a:rPr lang="en-US" dirty="0" smtClean="0">
                <a:latin typeface="BentonSans Light"/>
                <a:cs typeface="BentonSans Light"/>
              </a:rPr>
              <a:t>File format</a:t>
            </a:r>
          </a:p>
          <a:p>
            <a:pPr lvl="1"/>
            <a:r>
              <a:rPr lang="en-US" dirty="0" smtClean="0">
                <a:latin typeface="BentonSans Light"/>
                <a:cs typeface="BentonSans Light"/>
              </a:rPr>
              <a:t>Certificates</a:t>
            </a:r>
          </a:p>
          <a:p>
            <a:pPr lvl="1"/>
            <a:r>
              <a:rPr lang="en-US" dirty="0" smtClean="0">
                <a:latin typeface="BentonSans Light"/>
                <a:cs typeface="BentonSans Light"/>
              </a:rPr>
              <a:t>Signature </a:t>
            </a:r>
          </a:p>
          <a:p>
            <a:pPr lvl="1"/>
            <a:r>
              <a:rPr lang="en-US" dirty="0" smtClean="0">
                <a:latin typeface="BentonSans Light"/>
                <a:cs typeface="BentonSans Light"/>
              </a:rPr>
              <a:t>Communication protocols</a:t>
            </a:r>
          </a:p>
          <a:p>
            <a:endParaRPr lang="en-US" dirty="0">
              <a:latin typeface="BentonSans Regular"/>
              <a:cs typeface="BentonSans Regular"/>
            </a:endParaRPr>
          </a:p>
        </p:txBody>
      </p:sp>
    </p:spTree>
    <p:extLst>
      <p:ext uri="{BB962C8B-B14F-4D97-AF65-F5344CB8AC3E}">
        <p14:creationId xmlns:p14="http://schemas.microsoft.com/office/powerpoint/2010/main" val="3482276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dissolve">
                                      <p:cBhvr>
                                        <p:cTn id="13" dur="500"/>
                                        <p:tgtEl>
                                          <p:spTgt spid="3">
                                            <p:txEl>
                                              <p:pRg st="2" end="2"/>
                                            </p:txEl>
                                          </p:spTgt>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dissolve">
                                      <p:cBhvr>
                                        <p:cTn id="16" dur="500"/>
                                        <p:tgtEl>
                                          <p:spTgt spid="3">
                                            <p:txEl>
                                              <p:pRg st="3" end="3"/>
                                            </p:txEl>
                                          </p:spTgt>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dissolve">
                                      <p:cBhvr>
                                        <p:cTn id="19" dur="500"/>
                                        <p:tgtEl>
                                          <p:spTgt spid="3">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grpId="0" nodeType="click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dissolve">
                                      <p:cBhvr>
                                        <p:cTn id="24" dur="500"/>
                                        <p:tgtEl>
                                          <p:spTgt spid="13"/>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grpId="0" nodeType="clickEffect">
                                  <p:stCondLst>
                                    <p:cond delay="0"/>
                                  </p:stCondLst>
                                  <p:childTnLst>
                                    <p:set>
                                      <p:cBhvr>
                                        <p:cTn id="28" dur="1" fill="hold">
                                          <p:stCondLst>
                                            <p:cond delay="0"/>
                                          </p:stCondLst>
                                        </p:cTn>
                                        <p:tgtEl>
                                          <p:spTgt spid="4">
                                            <p:txEl>
                                              <p:pRg st="0" end="0"/>
                                            </p:txEl>
                                          </p:spTgt>
                                        </p:tgtEl>
                                        <p:attrNameLst>
                                          <p:attrName>style.visibility</p:attrName>
                                        </p:attrNameLst>
                                      </p:cBhvr>
                                      <p:to>
                                        <p:strVal val="visible"/>
                                      </p:to>
                                    </p:set>
                                    <p:animEffect transition="in" filter="dissolve">
                                      <p:cBhvr>
                                        <p:cTn id="29" dur="500"/>
                                        <p:tgtEl>
                                          <p:spTgt spid="4">
                                            <p:txEl>
                                              <p:pRg st="0" end="0"/>
                                            </p:txEl>
                                          </p:spTgt>
                                        </p:tgtEl>
                                      </p:cBhvr>
                                    </p:animEffect>
                                  </p:childTnLst>
                                </p:cTn>
                              </p:par>
                              <p:par>
                                <p:cTn id="30" presetID="9" presetClass="entr" presetSubtype="0" fill="hold" grpId="0" nodeType="withEffect">
                                  <p:stCondLst>
                                    <p:cond delay="0"/>
                                  </p:stCondLst>
                                  <p:childTnLst>
                                    <p:set>
                                      <p:cBhvr>
                                        <p:cTn id="31" dur="1" fill="hold">
                                          <p:stCondLst>
                                            <p:cond delay="0"/>
                                          </p:stCondLst>
                                        </p:cTn>
                                        <p:tgtEl>
                                          <p:spTgt spid="4">
                                            <p:txEl>
                                              <p:pRg st="1" end="1"/>
                                            </p:txEl>
                                          </p:spTgt>
                                        </p:tgtEl>
                                        <p:attrNameLst>
                                          <p:attrName>style.visibility</p:attrName>
                                        </p:attrNameLst>
                                      </p:cBhvr>
                                      <p:to>
                                        <p:strVal val="visible"/>
                                      </p:to>
                                    </p:set>
                                    <p:animEffect transition="in" filter="dissolve">
                                      <p:cBhvr>
                                        <p:cTn id="32" dur="500"/>
                                        <p:tgtEl>
                                          <p:spTgt spid="4">
                                            <p:txEl>
                                              <p:pRg st="1" end="1"/>
                                            </p:txEl>
                                          </p:spTgt>
                                        </p:tgtEl>
                                      </p:cBhvr>
                                    </p:animEffect>
                                  </p:childTnLst>
                                </p:cTn>
                              </p:par>
                              <p:par>
                                <p:cTn id="33" presetID="9" presetClass="entr" presetSubtype="0" fill="hold" grpId="0" nodeType="withEffect">
                                  <p:stCondLst>
                                    <p:cond delay="0"/>
                                  </p:stCondLst>
                                  <p:childTnLst>
                                    <p:set>
                                      <p:cBhvr>
                                        <p:cTn id="34" dur="1" fill="hold">
                                          <p:stCondLst>
                                            <p:cond delay="0"/>
                                          </p:stCondLst>
                                        </p:cTn>
                                        <p:tgtEl>
                                          <p:spTgt spid="4">
                                            <p:txEl>
                                              <p:pRg st="2" end="2"/>
                                            </p:txEl>
                                          </p:spTgt>
                                        </p:tgtEl>
                                        <p:attrNameLst>
                                          <p:attrName>style.visibility</p:attrName>
                                        </p:attrNameLst>
                                      </p:cBhvr>
                                      <p:to>
                                        <p:strVal val="visible"/>
                                      </p:to>
                                    </p:set>
                                    <p:animEffect transition="in" filter="dissolve">
                                      <p:cBhvr>
                                        <p:cTn id="35" dur="500"/>
                                        <p:tgtEl>
                                          <p:spTgt spid="4">
                                            <p:txEl>
                                              <p:pRg st="2" end="2"/>
                                            </p:txEl>
                                          </p:spTgt>
                                        </p:tgtEl>
                                      </p:cBhvr>
                                    </p:animEffect>
                                  </p:childTnLst>
                                </p:cTn>
                              </p:par>
                              <p:par>
                                <p:cTn id="36" presetID="9" presetClass="entr" presetSubtype="0" fill="hold" grpId="0" nodeType="withEffect">
                                  <p:stCondLst>
                                    <p:cond delay="0"/>
                                  </p:stCondLst>
                                  <p:childTnLst>
                                    <p:set>
                                      <p:cBhvr>
                                        <p:cTn id="37" dur="1" fill="hold">
                                          <p:stCondLst>
                                            <p:cond delay="0"/>
                                          </p:stCondLst>
                                        </p:cTn>
                                        <p:tgtEl>
                                          <p:spTgt spid="4">
                                            <p:txEl>
                                              <p:pRg st="3" end="3"/>
                                            </p:txEl>
                                          </p:spTgt>
                                        </p:tgtEl>
                                        <p:attrNameLst>
                                          <p:attrName>style.visibility</p:attrName>
                                        </p:attrNameLst>
                                      </p:cBhvr>
                                      <p:to>
                                        <p:strVal val="visible"/>
                                      </p:to>
                                    </p:set>
                                    <p:animEffect transition="in" filter="dissolve">
                                      <p:cBhvr>
                                        <p:cTn id="38" dur="500"/>
                                        <p:tgtEl>
                                          <p:spTgt spid="4">
                                            <p:txEl>
                                              <p:pRg st="3" end="3"/>
                                            </p:txEl>
                                          </p:spTgt>
                                        </p:tgtEl>
                                      </p:cBhvr>
                                    </p:animEffect>
                                  </p:childTnLst>
                                </p:cTn>
                              </p:par>
                              <p:par>
                                <p:cTn id="39" presetID="9" presetClass="entr" presetSubtype="0" fill="hold" grpId="0" nodeType="withEffect">
                                  <p:stCondLst>
                                    <p:cond delay="0"/>
                                  </p:stCondLst>
                                  <p:childTnLst>
                                    <p:set>
                                      <p:cBhvr>
                                        <p:cTn id="40" dur="1" fill="hold">
                                          <p:stCondLst>
                                            <p:cond delay="0"/>
                                          </p:stCondLst>
                                        </p:cTn>
                                        <p:tgtEl>
                                          <p:spTgt spid="4">
                                            <p:txEl>
                                              <p:pRg st="4" end="4"/>
                                            </p:txEl>
                                          </p:spTgt>
                                        </p:tgtEl>
                                        <p:attrNameLst>
                                          <p:attrName>style.visibility</p:attrName>
                                        </p:attrNameLst>
                                      </p:cBhvr>
                                      <p:to>
                                        <p:strVal val="visible"/>
                                      </p:to>
                                    </p:set>
                                    <p:animEffect transition="in" filter="dissolve">
                                      <p:cBhvr>
                                        <p:cTn id="41" dur="500"/>
                                        <p:tgtEl>
                                          <p:spTgt spid="4">
                                            <p:txEl>
                                              <p:pRg st="4" end="4"/>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9" presetClass="entr" presetSubtype="0" fill="hold" grpId="0" nodeType="click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dissolve">
                                      <p:cBhvr>
                                        <p:cTn id="4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12" grpId="0"/>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Ovr>
    <a:overrideClrMapping bg1="lt1" tx1="dk1" bg2="lt2" tx2="dk2" accent1="accent1" accent2="accent2" accent3="accent3" accent4="accent4" accent5="accent5" accent6="accent6" hlink="hlink" folHlink="folHlink"/>
  </p:clrMapOvr>
  <p:transition spd="med"/>
  <p:timing>
    <p:tnLst>
      <p:par>
        <p:cTn id="1" dur="indefinite" restart="never" nodeType="tmRoot"/>
      </p:par>
    </p:tnLst>
  </p:timing>
</p:sld>
</file>

<file path=ppt/theme/theme1.xml><?xml version="1.0" encoding="utf-8"?>
<a:theme xmlns:a="http://schemas.openxmlformats.org/drawingml/2006/main" name="SAP_2016_16x9_black">
  <a:themeElements>
    <a:clrScheme name="SAP_colors_black_template">
      <a:dk1>
        <a:srgbClr val="000000"/>
      </a:dk1>
      <a:lt1>
        <a:srgbClr val="FFFFFF"/>
      </a:lt1>
      <a:dk2>
        <a:srgbClr val="CCCCCC"/>
      </a:dk2>
      <a:lt2>
        <a:srgbClr val="0076CB"/>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sz="20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extLst>
    <a:ext uri="{05A4C25C-085E-4340-85A3-A5531E510DB2}">
      <thm15:themeFamily xmlns:thm15="http://schemas.microsoft.com/office/thememl/2012/main" xmlns="" name="SAP_2016_16x9_black.pptx" id="{872C9048-2E88-48BB-A528-3F05C8D1E3A4}" vid="{9EE464DF-4D33-4CA5-A369-CFD5D9025B26}"/>
    </a:ext>
  </a:extLst>
</a:theme>
</file>

<file path=ppt/theme/theme2.xml><?xml version="1.0" encoding="utf-8"?>
<a:theme xmlns:a="http://schemas.openxmlformats.org/drawingml/2006/main" name="2_SAP_2013_16x9_v1.1">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sz="20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theme>
</file>

<file path=ppt/theme/theme3.xml><?xml version="1.0" encoding="utf-8"?>
<a:theme xmlns:a="http://schemas.openxmlformats.org/drawingml/2006/main" name="Office Theme">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themeOverride>
</file>

<file path=docProps/app.xml><?xml version="1.0" encoding="utf-8"?>
<Properties xmlns="http://schemas.openxmlformats.org/officeDocument/2006/extended-properties" xmlns:vt="http://schemas.openxmlformats.org/officeDocument/2006/docPropsVTypes">
  <Template>SAP_2016_16x9_Black</Template>
  <TotalTime>6234</TotalTime>
  <Words>185</Words>
  <Application>Microsoft Office PowerPoint</Application>
  <PresentationFormat>Custom</PresentationFormat>
  <Paragraphs>45</Paragraphs>
  <Slides>7</Slides>
  <Notes>4</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7</vt:i4>
      </vt:variant>
    </vt:vector>
  </HeadingPairs>
  <TitlesOfParts>
    <vt:vector size="20" baseType="lpstr">
      <vt:lpstr>Arial</vt:lpstr>
      <vt:lpstr>BentonSans Regular</vt:lpstr>
      <vt:lpstr>Arial Unicode MS</vt:lpstr>
      <vt:lpstr>ＭＳ Ｐゴシック</vt:lpstr>
      <vt:lpstr>BentonSans Light</vt:lpstr>
      <vt:lpstr>BentonSans Bold</vt:lpstr>
      <vt:lpstr>Courier New</vt:lpstr>
      <vt:lpstr>wingdings</vt:lpstr>
      <vt:lpstr>Symbol</vt:lpstr>
      <vt:lpstr>Calibri</vt:lpstr>
      <vt:lpstr>ヒラギノ角ゴ Pro W3</vt:lpstr>
      <vt:lpstr>SAP_2016_16x9_black</vt:lpstr>
      <vt:lpstr>2_SAP_2013_16x9_v1.1</vt:lpstr>
      <vt:lpstr>e-Invoicing Regulations in the Digital Economy –  from the eyes of a Global Enterprise</vt:lpstr>
      <vt:lpstr>Impact of Electronic Document Regulations on Global Enterprises</vt:lpstr>
      <vt:lpstr>PowerPoint Presentation</vt:lpstr>
      <vt:lpstr>PowerPoint Presentation</vt:lpstr>
      <vt:lpstr>PowerPoint Presentation</vt:lpstr>
      <vt:lpstr>PowerPoint Presentation</vt:lpstr>
      <vt:lpstr>PowerPoint Presentation</vt:lpstr>
    </vt:vector>
  </TitlesOfParts>
  <Company>SAP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Short Presentation Title</dc:title>
  <dc:creator>SAP SE</dc:creator>
  <cp:lastModifiedBy>COSTA Ines (DIGIT)</cp:lastModifiedBy>
  <cp:revision>235</cp:revision>
  <cp:lastPrinted>2016-09-26T08:01:09Z</cp:lastPrinted>
  <dcterms:created xsi:type="dcterms:W3CDTF">2016-04-20T05:57:48Z</dcterms:created>
  <dcterms:modified xsi:type="dcterms:W3CDTF">2016-12-02T10:30:22Z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1357826825</vt:i4>
  </property>
  <property fmtid="{D5CDD505-2E9C-101B-9397-08002B2CF9AE}" pid="3" name="_NewReviewCycle">
    <vt:lpwstr/>
  </property>
  <property fmtid="{D5CDD505-2E9C-101B-9397-08002B2CF9AE}" pid="4" name="_EmailSubject">
    <vt:lpwstr>Color Palette/Stationery Next Steps </vt:lpwstr>
  </property>
  <property fmtid="{D5CDD505-2E9C-101B-9397-08002B2CF9AE}" pid="5" name="_AuthorEmail">
    <vt:lpwstr>heidi.bitz@sap.com</vt:lpwstr>
  </property>
  <property fmtid="{D5CDD505-2E9C-101B-9397-08002B2CF9AE}" pid="6" name="_AuthorEmailDisplayName">
    <vt:lpwstr>Bitz, Heidi</vt:lpwstr>
  </property>
</Properties>
</file>