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3.xml" ContentType="application/vnd.openxmlformats-officedocument.them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4.xml" ContentType="application/vnd.openxmlformats-officedocument.them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5.xml" ContentType="application/vnd.openxmlformats-officedocument.them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6.xml" ContentType="application/vnd.openxmlformats-officedocument.them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7.xml" ContentType="application/vnd.openxmlformats-officedocument.theme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8.xml" ContentType="application/vnd.openxmlformats-officedocument.theme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9.xml" ContentType="application/vnd.openxmlformats-officedocument.theme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10.xml" ContentType="application/vnd.openxmlformats-officedocument.theme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56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51" r:id="rId4"/>
    <p:sldMasterId id="2147483697" r:id="rId5"/>
    <p:sldMasterId id="2147483727" r:id="rId6"/>
    <p:sldMasterId id="2147483757" r:id="rId7"/>
    <p:sldMasterId id="2147483787" r:id="rId8"/>
    <p:sldMasterId id="2147483798" r:id="rId9"/>
    <p:sldMasterId id="2147483818" r:id="rId10"/>
    <p:sldMasterId id="2147483837" r:id="rId11"/>
    <p:sldMasterId id="2147483867" r:id="rId12"/>
    <p:sldMasterId id="2147483897" r:id="rId13"/>
  </p:sldMasterIdLst>
  <p:notesMasterIdLst>
    <p:notesMasterId r:id="rId33"/>
  </p:notesMasterIdLst>
  <p:handoutMasterIdLst>
    <p:handoutMasterId r:id="rId34"/>
  </p:handoutMasterIdLst>
  <p:sldIdLst>
    <p:sldId id="256" r:id="rId14"/>
    <p:sldId id="257" r:id="rId15"/>
    <p:sldId id="258" r:id="rId16"/>
    <p:sldId id="267" r:id="rId17"/>
    <p:sldId id="268" r:id="rId18"/>
    <p:sldId id="270" r:id="rId19"/>
    <p:sldId id="276" r:id="rId20"/>
    <p:sldId id="274" r:id="rId21"/>
    <p:sldId id="277" r:id="rId22"/>
    <p:sldId id="278" r:id="rId23"/>
    <p:sldId id="279" r:id="rId24"/>
    <p:sldId id="273" r:id="rId25"/>
    <p:sldId id="281" r:id="rId26"/>
    <p:sldId id="283" r:id="rId27"/>
    <p:sldId id="282" r:id="rId28"/>
    <p:sldId id="286" r:id="rId29"/>
    <p:sldId id="291" r:id="rId30"/>
    <p:sldId id="292" r:id="rId31"/>
    <p:sldId id="284" r:id="rId32"/>
  </p:sldIdLst>
  <p:sldSz cx="9144000" cy="5143500" type="screen16x9"/>
  <p:notesSz cx="6797675" cy="9926638"/>
  <p:custDataLst>
    <p:tags r:id="rId3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99CCFF"/>
    <a:srgbClr val="BFBFBF"/>
    <a:srgbClr val="4B4B4B"/>
    <a:srgbClr val="808080"/>
    <a:srgbClr val="FFD624"/>
    <a:srgbClr val="BDDEFF"/>
    <a:srgbClr val="FF8585"/>
    <a:srgbClr val="00A0AA"/>
    <a:srgbClr val="5B5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01" autoAdjust="0"/>
    <p:restoredTop sz="81920" autoAdjust="0"/>
  </p:normalViewPr>
  <p:slideViewPr>
    <p:cSldViewPr>
      <p:cViewPr>
        <p:scale>
          <a:sx n="104" d="100"/>
          <a:sy n="104" d="100"/>
        </p:scale>
        <p:origin x="-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F0796D4-0DF1-4EE1-850A-750244BB80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314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0C7DA85-2C86-4947-AC43-34F06A54C4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6759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67612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6325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talk to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else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collect</a:t>
            </a: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734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>
                <a:solidFill>
                  <a:srgbClr val="646567"/>
                </a:solidFill>
              </a:rPr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Illustrate how B2G eInvoicing is organised across different levels of administrations. This includes an analysis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The current situation in each surveyed European country with regard to eInvoicing in public procurement;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The eInvoicing legal landscape;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The standards in use; and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The platform(s) used to support eInvoicing in public procurement.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646567"/>
                </a:solidFill>
              </a:rPr>
              <a:t>Explain the measures that could be taken by the European Commission to support European countries to comply with the eInvoicing Directive.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5916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85739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2677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Suggested text: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All findings presented in this study </a:t>
            </a:r>
            <a:r>
              <a:rPr lang="en-GB" dirty="0" smtClean="0">
                <a:latin typeface="Verdana" panose="020B0604030504040204" pitchFamily="34" charset="0"/>
              </a:rPr>
              <a:t>concerning the 12 countries that participated in the study, which*:</a:t>
            </a:r>
          </a:p>
          <a:p>
            <a:pPr marL="0" indent="0">
              <a:buNone/>
            </a:pPr>
            <a:endParaRPr lang="en-GB" dirty="0" smtClean="0">
              <a:latin typeface="Verdana" panose="020B0604030504040204" pitchFamily="34" charset="0"/>
            </a:endParaRP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defRPr/>
            </a:pPr>
            <a:r>
              <a:rPr lang="en-GB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Detail the state of play of B2G </a:t>
            </a:r>
            <a:r>
              <a:rPr lang="en-GB" kern="0" dirty="0" err="1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eInvoicing</a:t>
            </a:r>
            <a:r>
              <a:rPr lang="en-GB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</a:rPr>
              <a:t>in public procurement in each </a:t>
            </a:r>
            <a:r>
              <a:rPr lang="en-GB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participant country. </a:t>
            </a: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tabLst>
                <a:tab pos="449263" algn="l"/>
              </a:tabLst>
              <a:defRPr/>
            </a:pPr>
            <a:r>
              <a:rPr lang="en-GB" b="0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Provide</a:t>
            </a:r>
            <a:r>
              <a:rPr lang="en-GB" b="1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 comparative views </a:t>
            </a:r>
            <a:r>
              <a:rPr lang="en-GB" dirty="0" smtClean="0">
                <a:latin typeface="Verdana" panose="020B0604030504040204" pitchFamily="34" charset="0"/>
              </a:rPr>
              <a:t>on the state of play of B2G </a:t>
            </a:r>
            <a:r>
              <a:rPr lang="en-GB" dirty="0" err="1" smtClean="0">
                <a:latin typeface="Verdana" panose="020B0604030504040204" pitchFamily="34" charset="0"/>
              </a:rPr>
              <a:t>eInvoicing</a:t>
            </a:r>
            <a:r>
              <a:rPr lang="en-GB" dirty="0" smtClean="0">
                <a:latin typeface="Verdana" panose="020B0604030504040204" pitchFamily="34" charset="0"/>
              </a:rPr>
              <a:t> in public procurement regarding </a:t>
            </a:r>
            <a:r>
              <a:rPr lang="en-GB" dirty="0" err="1" smtClean="0">
                <a:latin typeface="Verdana" panose="020B0604030504040204" pitchFamily="34" charset="0"/>
              </a:rPr>
              <a:t>eInvoicing</a:t>
            </a:r>
            <a:r>
              <a:rPr lang="en-GB" dirty="0" smtClean="0">
                <a:latin typeface="Verdana" panose="020B0604030504040204" pitchFamily="34" charset="0"/>
              </a:rPr>
              <a:t> </a:t>
            </a:r>
            <a:r>
              <a:rPr lang="en-GB" b="1" dirty="0" smtClean="0">
                <a:latin typeface="Verdana" panose="020B0604030504040204" pitchFamily="34" charset="0"/>
              </a:rPr>
              <a:t>legislation</a:t>
            </a:r>
            <a:r>
              <a:rPr lang="en-GB" dirty="0" smtClean="0">
                <a:latin typeface="Verdana" panose="020B0604030504040204" pitchFamily="34" charset="0"/>
              </a:rPr>
              <a:t>, </a:t>
            </a:r>
            <a:r>
              <a:rPr lang="en-GB" dirty="0" err="1" smtClean="0">
                <a:latin typeface="Verdana" panose="020B0604030504040204" pitchFamily="34" charset="0"/>
              </a:rPr>
              <a:t>eInvoicing</a:t>
            </a:r>
            <a:r>
              <a:rPr lang="en-GB" dirty="0" smtClean="0">
                <a:latin typeface="Verdana" panose="020B0604030504040204" pitchFamily="34" charset="0"/>
              </a:rPr>
              <a:t> </a:t>
            </a:r>
            <a:r>
              <a:rPr lang="en-GB" b="1" dirty="0" smtClean="0">
                <a:latin typeface="Verdana" panose="020B0604030504040204" pitchFamily="34" charset="0"/>
              </a:rPr>
              <a:t>standards</a:t>
            </a:r>
            <a:r>
              <a:rPr lang="en-GB" dirty="0" smtClean="0">
                <a:latin typeface="Verdana" panose="020B0604030504040204" pitchFamily="34" charset="0"/>
              </a:rPr>
              <a:t> and </a:t>
            </a:r>
            <a:r>
              <a:rPr lang="en-GB" dirty="0" err="1" smtClean="0">
                <a:latin typeface="Verdana" panose="020B0604030504040204" pitchFamily="34" charset="0"/>
              </a:rPr>
              <a:t>eInvoicing</a:t>
            </a:r>
            <a:r>
              <a:rPr lang="en-GB" dirty="0" smtClean="0">
                <a:latin typeface="Verdana" panose="020B0604030504040204" pitchFamily="34" charset="0"/>
              </a:rPr>
              <a:t> </a:t>
            </a:r>
            <a:r>
              <a:rPr lang="en-GB" b="1" dirty="0" smtClean="0">
                <a:latin typeface="Verdana" panose="020B0604030504040204" pitchFamily="34" charset="0"/>
              </a:rPr>
              <a:t>platforms </a:t>
            </a:r>
            <a:r>
              <a:rPr lang="en-GB" dirty="0" smtClean="0">
                <a:latin typeface="Verdana" panose="020B0604030504040204" pitchFamily="34" charset="0"/>
              </a:rPr>
              <a:t>provided to public entities.</a:t>
            </a: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tabLst>
                <a:tab pos="449263" algn="l"/>
              </a:tabLst>
              <a:defRPr/>
            </a:pPr>
            <a:r>
              <a:rPr lang="en-GB" i="0" dirty="0" smtClean="0">
                <a:latin typeface="Verdana" panose="020B0604030504040204" pitchFamily="34" charset="0"/>
              </a:rPr>
              <a:t>Provide </a:t>
            </a:r>
            <a:r>
              <a:rPr lang="en-GB" i="1" dirty="0" smtClean="0">
                <a:latin typeface="Verdana" panose="020B0604030504040204" pitchFamily="34" charset="0"/>
              </a:rPr>
              <a:t>suggestions on how </a:t>
            </a:r>
            <a:r>
              <a:rPr lang="en-GB" b="1" i="1" dirty="0" smtClean="0">
                <a:latin typeface="Verdana" panose="020B0604030504040204" pitchFamily="34" charset="0"/>
              </a:rPr>
              <a:t>the European Commission could support </a:t>
            </a:r>
            <a:r>
              <a:rPr lang="en-GB" dirty="0" smtClean="0">
                <a:latin typeface="Verdana" panose="020B0604030504040204" pitchFamily="34" charset="0"/>
              </a:rPr>
              <a:t>European countries to comply with the </a:t>
            </a:r>
            <a:r>
              <a:rPr lang="en-GB" dirty="0" err="1" smtClean="0">
                <a:latin typeface="Verdana" panose="020B0604030504040204" pitchFamily="34" charset="0"/>
              </a:rPr>
              <a:t>eInvoicing</a:t>
            </a:r>
            <a:r>
              <a:rPr lang="en-GB" dirty="0" smtClean="0">
                <a:latin typeface="Verdana" panose="020B0604030504040204" pitchFamily="34" charset="0"/>
              </a:rPr>
              <a:t> Directive.</a:t>
            </a:r>
            <a:endParaRPr lang="fr-FR" kern="0" dirty="0" smtClean="0">
              <a:solidFill>
                <a:srgbClr val="6D6D6D"/>
              </a:solidFill>
              <a:latin typeface="Verdana" panose="020B0604030504040204" pitchFamily="34" charset="0"/>
              <a:cs typeface="Arial" charset="0"/>
            </a:endParaRPr>
          </a:p>
          <a:p>
            <a:endParaRPr lang="en-GB" dirty="0" smtClean="0"/>
          </a:p>
          <a:p>
            <a:r>
              <a:rPr lang="en-GB" dirty="0" smtClean="0"/>
              <a:t>*The UK provided its</a:t>
            </a:r>
            <a:r>
              <a:rPr lang="en-GB" baseline="0" dirty="0" smtClean="0"/>
              <a:t> updated country sheet after the closure of the data collection period.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2999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eInvoicing platforms are information systems that facilitate the process of creating, submitting, transferring, receiving and/or processing eInvoices. 		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This study investigated  whether European countries made available eInvoicing platforms to support public entities to receive and/or process eInvoices</a:t>
            </a:r>
            <a:r>
              <a:rPr lang="en-GB" dirty="0" smtClean="0">
                <a:effectLst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Past or present tense? Check throughout the document. 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089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9469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93549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553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4.bin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7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7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43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43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960938" y="2571753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 userDrawn="1">
            <p:ph type="body" sz="quarter" idx="10"/>
          </p:nvPr>
        </p:nvSpPr>
        <p:spPr>
          <a:xfrm>
            <a:off x="4960943" y="3759885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10" name="Picture 2" descr="C:\Users\pivagia\Desktop\Pasted image at 2016_11_10 09_5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75606"/>
            <a:ext cx="3267737" cy="34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370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1875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>
            <a:spLocks noChangeArrowheads="1"/>
          </p:cNvSpPr>
          <p:nvPr userDrawn="1"/>
        </p:nvSpPr>
        <p:spPr bwMode="auto">
          <a:xfrm>
            <a:off x="-26988" y="915566"/>
            <a:ext cx="9170988" cy="4227934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38" name="Straight Connector 13"/>
          <p:cNvCxnSpPr>
            <a:cxnSpLocks noChangeShapeType="1"/>
          </p:cNvCxnSpPr>
          <p:nvPr userDrawn="1"/>
        </p:nvCxnSpPr>
        <p:spPr bwMode="auto">
          <a:xfrm>
            <a:off x="5652120" y="370681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15"/>
          <p:cNvCxnSpPr>
            <a:cxnSpLocks noChangeShapeType="1"/>
          </p:cNvCxnSpPr>
          <p:nvPr userDrawn="1"/>
        </p:nvCxnSpPr>
        <p:spPr bwMode="auto">
          <a:xfrm>
            <a:off x="5652120" y="2517775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2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5652120" y="2571759"/>
            <a:ext cx="3023568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652134" y="3759893"/>
            <a:ext cx="3023567" cy="333059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00"/>
          <a:stretch/>
        </p:blipFill>
        <p:spPr>
          <a:xfrm>
            <a:off x="5652120" y="4443958"/>
            <a:ext cx="1267246" cy="39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35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CF68850E-7325-D14F-AF39-179B4A01E8D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24588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167594"/>
            <a:ext cx="3817118" cy="3402378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167594"/>
            <a:ext cx="3877502" cy="3402378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9ADB7869-DE79-3145-9816-CB45CB5CDBB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14808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779662"/>
            <a:ext cx="3817118" cy="2790310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779662"/>
            <a:ext cx="3877502" cy="2790310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9ADB7869-DE79-3145-9816-CB45CB5CDBBE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67545" y="1233438"/>
            <a:ext cx="3817118" cy="402208"/>
          </a:xfrm>
          <a:prstGeom prst="rect">
            <a:avLst/>
          </a:prstGeom>
        </p:spPr>
        <p:txBody>
          <a:bodyPr lIns="72000" rIns="36000" anchor="ctr"/>
          <a:lstStyle>
            <a:lvl1pPr marL="0" indent="0">
              <a:buClrTx/>
              <a:buSzPct val="90000"/>
              <a:buNone/>
              <a:defRPr sz="1200" b="1">
                <a:solidFill>
                  <a:schemeClr val="accent1"/>
                </a:solidFill>
              </a:defRPr>
            </a:lvl1pPr>
            <a:lvl2pPr marL="188990" indent="0">
              <a:buClr>
                <a:srgbClr val="0074BC"/>
              </a:buClr>
              <a:buSzPct val="90000"/>
              <a:buNone/>
              <a:defRPr sz="1200" b="1"/>
            </a:lvl2pPr>
            <a:lvl3pPr marL="377981" indent="0">
              <a:buNone/>
              <a:defRPr sz="1050" b="1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4808538" y="1233438"/>
            <a:ext cx="3877502" cy="402208"/>
          </a:xfrm>
          <a:prstGeom prst="rect">
            <a:avLst/>
          </a:prstGeom>
        </p:spPr>
        <p:txBody>
          <a:bodyPr lIns="72000" rIns="36000" anchor="ctr"/>
          <a:lstStyle>
            <a:lvl1pPr marL="0" indent="0">
              <a:buClrTx/>
              <a:buSzPct val="90000"/>
              <a:buNone/>
              <a:defRPr sz="1200" b="1">
                <a:solidFill>
                  <a:schemeClr val="accent1"/>
                </a:solidFill>
              </a:defRPr>
            </a:lvl1pPr>
            <a:lvl2pPr marL="188990" indent="0">
              <a:buClr>
                <a:srgbClr val="0074BC"/>
              </a:buClr>
              <a:buSzPct val="90000"/>
              <a:buNone/>
              <a:defRPr sz="1200" b="1"/>
            </a:lvl2pPr>
            <a:lvl3pPr marL="377981" indent="0">
              <a:buNone/>
              <a:defRPr sz="1050" b="1"/>
            </a:lvl3pPr>
          </a:lstStyle>
          <a:p>
            <a:pPr lvl="0"/>
            <a:r>
              <a:rPr lang="en-US" altLang="en-US" dirty="0" smtClean="0"/>
              <a:t>Click to edit Master </a:t>
            </a:r>
            <a:r>
              <a:rPr lang="en-US" altLang="en-US" smtClean="0"/>
              <a:t>text styles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76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9ADB7869-DE79-3145-9816-CB45CB5CDBBE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323528" y="195486"/>
            <a:ext cx="935037" cy="196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t"/>
          <a:lstStyle/>
          <a:p>
            <a:pPr algn="ctr" eaLnBrk="0" hangingPunct="0"/>
            <a:endParaRPr lang="en-GB" sz="1100" dirty="0" smtClean="0">
              <a:solidFill>
                <a:srgbClr val="646567"/>
              </a:solidFill>
              <a:latin typeface="Verdana" charset="0"/>
            </a:endParaRPr>
          </a:p>
        </p:txBody>
      </p:sp>
      <p:cxnSp>
        <p:nvCxnSpPr>
          <p:cNvPr id="4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9909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3446860" cy="5143500"/>
          </a:xfrm>
          <a:prstGeom prst="rect">
            <a:avLst/>
          </a:prstGeom>
          <a:solidFill>
            <a:srgbClr val="0074BC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239803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7" y="1234648"/>
            <a:ext cx="2398032" cy="3335330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377981" indent="-188991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566972" indent="-188991">
              <a:defRPr sz="10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914404" y="357504"/>
            <a:ext cx="4771628" cy="4212468"/>
          </a:xfrm>
          <a:prstGeom prst="rect">
            <a:avLst/>
          </a:prstGeom>
        </p:spPr>
        <p:txBody>
          <a:bodyPr lIns="36000" rIns="36000"/>
          <a:lstStyle>
            <a:lvl1pPr marL="188991" indent="-188991">
              <a:buClrTx/>
              <a:buSzPct val="90000"/>
              <a:defRPr sz="1200"/>
            </a:lvl1pPr>
            <a:lvl2pPr marL="377981" indent="-188991">
              <a:buClr>
                <a:srgbClr val="0074BC"/>
              </a:buClr>
              <a:buSzPct val="90000"/>
              <a:defRPr sz="1200"/>
            </a:lvl2pPr>
            <a:lvl3pPr marL="566972" indent="-188991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6CDCF3-586B-E848-9948-601924BF86DC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833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9170988" cy="51435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8218496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167594"/>
            <a:ext cx="3817118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167594"/>
            <a:ext cx="3877502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456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468313" y="3384550"/>
            <a:ext cx="995362" cy="987425"/>
            <a:chOff x="539552" y="3384721"/>
            <a:chExt cx="996062" cy="987108"/>
          </a:xfrm>
        </p:grpSpPr>
        <p:sp>
          <p:nvSpPr>
            <p:cNvPr id="7" name="Rectangle 6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rgbClr val="FFFFFF"/>
                </a:solidFill>
              </a:endParaRP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dirty="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rgbClr val="43C2CB"/>
                </a:solidFill>
              </a:endParaRPr>
            </a:p>
          </p:txBody>
        </p:sp>
      </p:grp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26510" y="3777877"/>
            <a:ext cx="704917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6520" y="4129100"/>
            <a:ext cx="7049177" cy="26033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1" y="3600625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1218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810105"/>
            <a:ext cx="6987098" cy="351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5609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808538" y="-128588"/>
            <a:ext cx="4479925" cy="5346701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5" name="TextBox 4" title="0"/>
          <p:cNvSpPr txBox="1"/>
          <p:nvPr userDrawn="1"/>
        </p:nvSpPr>
        <p:spPr>
          <a:xfrm>
            <a:off x="5607050" y="3679825"/>
            <a:ext cx="2894013" cy="1206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788" b="1" dirty="0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549900" y="4298950"/>
            <a:ext cx="28241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525" b="0" dirty="0" smtClean="0">
                <a:solidFill>
                  <a:srgbClr val="FFFFFF"/>
                </a:solidFill>
              </a:rPr>
              <a:t>© European Union, 2015.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525" b="0" dirty="0" smtClean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5584825" y="3563938"/>
            <a:ext cx="2692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8"/>
          <p:cNvSpPr/>
          <p:nvPr userDrawn="1"/>
        </p:nvSpPr>
        <p:spPr bwMode="auto">
          <a:xfrm>
            <a:off x="5605463" y="3856038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900" b="1" i="1" dirty="0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1" name="Freeform 9275"/>
          <p:cNvSpPr>
            <a:spLocks noChangeAspect="1"/>
          </p:cNvSpPr>
          <p:nvPr/>
        </p:nvSpPr>
        <p:spPr bwMode="auto">
          <a:xfrm>
            <a:off x="5643612" y="3910071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074BC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699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12" name="Freeform 9276"/>
          <p:cNvSpPr>
            <a:spLocks noChangeAspect="1"/>
          </p:cNvSpPr>
          <p:nvPr/>
        </p:nvSpPr>
        <p:spPr bwMode="auto">
          <a:xfrm>
            <a:off x="5639416" y="3915189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074BC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699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13" name="Freeform 9277"/>
          <p:cNvSpPr>
            <a:spLocks noChangeAspect="1"/>
          </p:cNvSpPr>
          <p:nvPr/>
        </p:nvSpPr>
        <p:spPr bwMode="auto">
          <a:xfrm>
            <a:off x="5708228" y="3914762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074BC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699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14" name="Freeform 9278"/>
          <p:cNvSpPr>
            <a:spLocks noChangeAspect="1"/>
          </p:cNvSpPr>
          <p:nvPr/>
        </p:nvSpPr>
        <p:spPr bwMode="auto">
          <a:xfrm>
            <a:off x="5651584" y="3953570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074BC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699" b="1" dirty="0">
              <a:solidFill>
                <a:srgbClr val="FFD624"/>
              </a:solidFill>
              <a:latin typeface="Verdana" charset="0"/>
            </a:endParaRPr>
          </a:p>
        </p:txBody>
      </p: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584825" y="4244975"/>
            <a:ext cx="2692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7"/>
          <p:cNvCxnSpPr>
            <a:cxnSpLocks noChangeShapeType="1"/>
          </p:cNvCxnSpPr>
          <p:nvPr userDrawn="1"/>
        </p:nvCxnSpPr>
        <p:spPr bwMode="auto">
          <a:xfrm>
            <a:off x="0" y="665163"/>
            <a:ext cx="455613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825"/>
            <a:ext cx="914400" cy="106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 sz="5700" dirty="0" smtClean="0"/>
          </a:p>
        </p:txBody>
      </p:sp>
      <p:sp>
        <p:nvSpPr>
          <p:cNvPr id="27" name="Text Placeholder 26"/>
          <p:cNvSpPr>
            <a:spLocks noGrp="1"/>
          </p:cNvSpPr>
          <p:nvPr userDrawn="1">
            <p:ph type="body" sz="quarter" idx="10"/>
          </p:nvPr>
        </p:nvSpPr>
        <p:spPr>
          <a:xfrm>
            <a:off x="5831784" y="3835331"/>
            <a:ext cx="2384129" cy="215957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 userDrawn="1">
            <p:ph type="body" sz="quarter" idx="11"/>
          </p:nvPr>
        </p:nvSpPr>
        <p:spPr>
          <a:xfrm>
            <a:off x="5582796" y="2571750"/>
            <a:ext cx="2694058" cy="877289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65" y="665163"/>
            <a:ext cx="2384567" cy="7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0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716016" y="-92544"/>
            <a:ext cx="4529138" cy="5347097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6" name="TextBox 5" title="0"/>
          <p:cNvSpPr txBox="1"/>
          <p:nvPr userDrawn="1"/>
        </p:nvSpPr>
        <p:spPr>
          <a:xfrm>
            <a:off x="5450035" y="3679031"/>
            <a:ext cx="2630487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408955" y="4299348"/>
            <a:ext cx="31060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600" b="0" smtClean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600" b="0" smtClean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8" name="Straight Connector 9"/>
          <p:cNvCxnSpPr>
            <a:cxnSpLocks noChangeShapeType="1"/>
          </p:cNvCxnSpPr>
          <p:nvPr userDrawn="1"/>
        </p:nvCxnSpPr>
        <p:spPr bwMode="auto">
          <a:xfrm>
            <a:off x="5450031" y="3564731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450031" y="4244579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033"/>
            <a:ext cx="914400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784850" y="3867896"/>
            <a:ext cx="2543876" cy="21595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448093" y="627534"/>
            <a:ext cx="2963464" cy="2821505"/>
          </a:xfrm>
          <a:prstGeom prst="rect">
            <a:avLst/>
          </a:prstGeom>
        </p:spPr>
        <p:txBody>
          <a:bodyPr anchor="b"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Oval 17"/>
          <p:cNvSpPr/>
          <p:nvPr userDrawn="1"/>
        </p:nvSpPr>
        <p:spPr bwMode="auto">
          <a:xfrm>
            <a:off x="5522172" y="3888614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800" b="1" i="1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9" name="Freeform 9275"/>
          <p:cNvSpPr>
            <a:spLocks noChangeAspect="1"/>
          </p:cNvSpPr>
          <p:nvPr userDrawn="1"/>
        </p:nvSpPr>
        <p:spPr bwMode="auto">
          <a:xfrm>
            <a:off x="5560317" y="3942645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0" name="Freeform 9276"/>
          <p:cNvSpPr>
            <a:spLocks noChangeAspect="1"/>
          </p:cNvSpPr>
          <p:nvPr userDrawn="1"/>
        </p:nvSpPr>
        <p:spPr bwMode="auto">
          <a:xfrm>
            <a:off x="5556125" y="3947765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1" name="Freeform 9277"/>
          <p:cNvSpPr>
            <a:spLocks noChangeAspect="1"/>
          </p:cNvSpPr>
          <p:nvPr userDrawn="1"/>
        </p:nvSpPr>
        <p:spPr bwMode="auto">
          <a:xfrm>
            <a:off x="5624937" y="3947337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2" name="Freeform 9278"/>
          <p:cNvSpPr>
            <a:spLocks noChangeAspect="1"/>
          </p:cNvSpPr>
          <p:nvPr userDrawn="1"/>
        </p:nvSpPr>
        <p:spPr bwMode="auto">
          <a:xfrm>
            <a:off x="5568289" y="3986145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>
              <a:solidFill>
                <a:srgbClr val="FFD624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1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93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8077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06534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0576665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73587163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1896588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48285661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781888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54948146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198207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7884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0208062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71758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7390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6471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856560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7002735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>
          <a:xfrm>
            <a:off x="716802" y="1113648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6" name="Espace réservé pour une image  2"/>
          <p:cNvSpPr>
            <a:spLocks noGrp="1"/>
          </p:cNvSpPr>
          <p:nvPr>
            <p:ph type="pic" sz="quarter" idx="15"/>
          </p:nvPr>
        </p:nvSpPr>
        <p:spPr>
          <a:xfrm>
            <a:off x="4565944" y="1113648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Espace réservé pour une image  2"/>
          <p:cNvSpPr>
            <a:spLocks noGrp="1"/>
          </p:cNvSpPr>
          <p:nvPr>
            <p:ph type="pic" sz="quarter" idx="16"/>
          </p:nvPr>
        </p:nvSpPr>
        <p:spPr>
          <a:xfrm>
            <a:off x="2378526" y="3219882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6227667" y="3219882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7089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45051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0619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60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7119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0565158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9041716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48761018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38428471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7115255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15024139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63934172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309223447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0517768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960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9927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1695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51989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41201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5068260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>
          <a:xfrm>
            <a:off x="716802" y="1113648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6" name="Espace réservé pour une image  2"/>
          <p:cNvSpPr>
            <a:spLocks noGrp="1"/>
          </p:cNvSpPr>
          <p:nvPr>
            <p:ph type="pic" sz="quarter" idx="15"/>
          </p:nvPr>
        </p:nvSpPr>
        <p:spPr>
          <a:xfrm>
            <a:off x="4565944" y="1113648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Espace réservé pour une image  2"/>
          <p:cNvSpPr>
            <a:spLocks noGrp="1"/>
          </p:cNvSpPr>
          <p:nvPr>
            <p:ph type="pic" sz="quarter" idx="16"/>
          </p:nvPr>
        </p:nvSpPr>
        <p:spPr>
          <a:xfrm>
            <a:off x="2378526" y="3219882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6227667" y="3219882"/>
            <a:ext cx="1994389" cy="10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82726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2816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8625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4830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512479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162249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774428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91134988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66984553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8872487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7909667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266822020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248618853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39973071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88762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6515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503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394834364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982269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10751253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3158852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474164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62965766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7101458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230194425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154419306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61137574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1625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81048761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0906242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17559281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427018381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05021831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6755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346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7613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169175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67305288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410550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72393225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07107814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8196605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75501901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301529791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310757369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08487300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43603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6993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34267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3686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29226562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26505795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930128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0179906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846562793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79987259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295314710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404550168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63938465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5164119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141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7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7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70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3" y="3349704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43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43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 descr="C:\Users\pivagia\Desktop\Pasted image at 2016_11_10 09_5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75606"/>
            <a:ext cx="3267737" cy="34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7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1898670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66866640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93830811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08366273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4379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5873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0429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4969971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326262058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4167082105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029060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348904338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74832514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64850799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14528769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113725468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58446594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61650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5382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9510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738974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3132928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428764774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2652055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1736865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76843308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44598816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173457538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105699034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94211751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14768253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68664054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6831835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6226307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12437425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678960934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10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126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59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678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7849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2107306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29620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6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6" y="4731546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1AABCC67-40D8-9544-BE4E-FFCBCE79AD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997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706726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785581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685189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3139648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3156006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556317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6442980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707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1551164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405259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6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3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6" y="4731546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1737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1105832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906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344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344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684771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6142878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2029115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1594262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6814778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93573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737267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think-cell Slide" r:id="rId4" imgW="482" imgH="481" progId="TCLayout.ActiveDocument.1">
                  <p:embed/>
                </p:oleObj>
              </mc:Choice>
              <mc:Fallback>
                <p:oleObj name="think-cell Slide" r:id="rId4" imgW="482" imgH="48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 smtClean="0">
              <a:solidFill>
                <a:srgbClr val="646567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6" y="4731546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897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34941703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13542389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1959831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2879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003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305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40724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9899208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2854077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56914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 smtClean="0">
              <a:solidFill>
                <a:srgbClr val="646567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7884368" y="4659982"/>
            <a:ext cx="10801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t"/>
          <a:lstStyle/>
          <a:p>
            <a:pPr algn="ctr"/>
            <a:endParaRPr lang="en-GB" sz="1100" b="0" dirty="0" smtClean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0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8653121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6375716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34665868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17038029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4683625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5234837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407674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70363146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30000475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89637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6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57739" y="357504"/>
            <a:ext cx="3928292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6" y="4731546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1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750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</a:t>
            </a:r>
            <a:r>
              <a:rPr lang="en-US" noProof="0" dirty="0" smtClean="0"/>
              <a:t>here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baseline="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934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</a:t>
            </a:r>
            <a:r>
              <a:rPr lang="en-US" noProof="0" dirty="0" smtClean="0"/>
              <a:t>	&gt;&gt;</a:t>
            </a:r>
            <a:endParaRPr lang="en-US" noProof="0" dirty="0"/>
          </a:p>
          <a:p>
            <a:r>
              <a:rPr lang="en-US" noProof="0" dirty="0"/>
              <a:t>to insert a picture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US" noProof="0" dirty="0"/>
              <a:t>Insert client logo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rIns="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Placeholder for your title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Placeholder for your sub headline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Date | Author | distribution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14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7988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154980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8507077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23636601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951310"/>
            <a:ext cx="4126657" cy="3726000"/>
          </a:xfrm>
          <a:prstGeom prst="rect">
            <a:avLst/>
          </a:prstGeom>
          <a:solidFill>
            <a:srgbClr val="F4F3F0"/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356" y="951310"/>
            <a:ext cx="4126657" cy="3726000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1 - To move to the next level, Alt + Shift + right arrow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260144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37179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53914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2141114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743081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334504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6486" y="937179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6486" y="334504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6486" y="2743081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6486" y="2141114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6486" y="153914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3947017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6486" y="3947017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12405" y="937179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12405" y="1539146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12405" y="2141114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12405" y="2743081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12405" y="3345048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257175" indent="-25717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12405" y="3947017"/>
            <a:ext cx="996923" cy="513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9893999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14430" y="951570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Chapter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14430" y="13082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14430" y="166488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14430" y="2021537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14430" y="416147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07750" y="951570"/>
            <a:ext cx="1159660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07750" y="416147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07750" y="2021537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07750" y="1664881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07750" y="130822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14430" y="2378193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07750" y="2378193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14430" y="27348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14430" y="30915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07750" y="3091505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07750" y="2734849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14430" y="3448160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07750" y="3448160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14430" y="380481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en-US" noProof="0" dirty="0"/>
              <a:t>Chapter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07750" y="3804816"/>
            <a:ext cx="1159660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17989" y="95157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17989" y="130822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17989" y="1664881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17989" y="2021537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17989" y="237819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17989" y="2734849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17989" y="3091505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17989" y="3448160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17989" y="3804816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17989" y="4161473"/>
            <a:ext cx="996923" cy="310500"/>
          </a:xfrm>
          <a:prstGeom prst="rect">
            <a:avLst/>
          </a:prstGeom>
          <a:noFill/>
        </p:spPr>
        <p:txBody>
          <a:bodyPr tIns="0" bIns="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50" b="1" dirty="0">
                <a:solidFill>
                  <a:srgbClr val="503078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267279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5054276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57045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3230836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6" y="357506"/>
            <a:ext cx="2452697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7" y="1234642"/>
            <a:ext cx="2452697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779913" y="357504"/>
            <a:ext cx="4906119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6" y="4731546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43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e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buClr>
                <a:schemeClr val="bg2"/>
              </a:buClr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</p:spTree>
    <p:extLst>
      <p:ext uri="{BB962C8B-B14F-4D97-AF65-F5344CB8AC3E}">
        <p14:creationId xmlns:p14="http://schemas.microsoft.com/office/powerpoint/2010/main" val="18812556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6625"/>
            <a:ext cx="5815384" cy="723600"/>
          </a:xfrm>
          <a:noFill/>
        </p:spPr>
        <p:txBody>
          <a:bodyPr tIns="108000" rIns="0" anchor="t"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Chapter slide headline </a:t>
            </a:r>
          </a:p>
        </p:txBody>
      </p:sp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noProof="0" dirty="0"/>
              <a:t>Click here &gt;&gt; </a:t>
            </a:r>
            <a:br>
              <a:rPr lang="en-US" noProof="0" dirty="0"/>
            </a:br>
            <a:r>
              <a:rPr lang="en-US" noProof="0" dirty="0"/>
              <a:t>to insert a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6625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2722690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2910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15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0"/>
            <a:ext cx="2126274" cy="34051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PARIS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LONDON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NEW YORK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HONG KONG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SINGAPORE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DUBAI *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BRUSSELS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LUXEMBOURG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GENEVA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CASABLANCA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LYON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MARSEILLE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50" dirty="0">
                <a:solidFill>
                  <a:srgbClr val="503078"/>
                </a:solidFill>
                <a:latin typeface="Tahoma"/>
              </a:rPr>
              <a:t>NANTES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750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186113"/>
            <a:ext cx="126547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25" dirty="0">
                <a:solidFill>
                  <a:srgbClr val="503078"/>
                </a:solidFill>
                <a:latin typeface="Tahoma"/>
              </a:rPr>
              <a:t>* </a:t>
            </a:r>
            <a:r>
              <a:rPr lang="en-US" sz="525" dirty="0" smtClean="0">
                <a:solidFill>
                  <a:srgbClr val="503078"/>
                </a:solidFill>
                <a:latin typeface="Tahoma"/>
              </a:rPr>
              <a:t>Partners</a:t>
            </a:r>
            <a:endParaRPr lang="en-US" sz="525" dirty="0">
              <a:solidFill>
                <a:srgbClr val="503078"/>
              </a:solidFill>
              <a:latin typeface="Tahoma"/>
            </a:endParaRP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487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Color &amp; Font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/>
          </p:nvPr>
        </p:nvGraphicFramePr>
        <p:xfrm>
          <a:off x="364549" y="2409732"/>
          <a:ext cx="8671014" cy="2697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700" b="1" noProof="0" dirty="0"/>
                        <a:t>Level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Indentation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</a:t>
                      </a:r>
                    </a:p>
                    <a:p>
                      <a:r>
                        <a:rPr lang="en-US" sz="7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Spacing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800" i="0" kern="1200" cap="all" baseline="0" dirty="0" err="1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  <a:endParaRPr lang="en-US" sz="800" i="0" kern="1200" cap="all" baseline="0" dirty="0">
                        <a:solidFill>
                          <a:schemeClr val="accent4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700" kern="1200" baseline="0" dirty="0" err="1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  <a:endParaRPr lang="en-US" sz="1700" kern="1200" baseline="0" dirty="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en-US" sz="800" i="0" kern="1200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en-US" sz="1200" i="0" kern="1200" cap="none" baseline="0" dirty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Level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en-US" sz="800" i="0" kern="1200" cap="all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7800" indent="-17780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en-US" sz="9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cap="non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0" kern="1200" cap="all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 Text </a:t>
                      </a: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line spacing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39063" y="303499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Remaining bug</a:t>
            </a:r>
            <a:endParaRPr lang="en-US" sz="1050" dirty="0">
              <a:solidFill>
                <a:srgbClr val="503078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503078"/>
                </a:solidFill>
              </a:rPr>
              <a:t>Print issue is reported with Font  Tahoma in italic when the document is save as a PDF with MS PPT.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503078"/>
                </a:solidFill>
              </a:rPr>
              <a:t>Work around solution: generate with Pdf Creator.</a:t>
            </a: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/>
          </p:nvPr>
        </p:nvGraphicFramePr>
        <p:xfrm>
          <a:off x="335141" y="1103037"/>
          <a:ext cx="8520102" cy="12264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 scheme</a:t>
                      </a: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How to use the Wavestone </a:t>
            </a:r>
            <a:r>
              <a:rPr lang="en-US" noProof="0" dirty="0" err="1"/>
              <a:t>ppt</a:t>
            </a:r>
            <a:r>
              <a:rPr lang="en-US" noProof="0" dirty="0"/>
              <a:t> template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503078"/>
                  </a:solidFill>
                </a:rPr>
                <a:t>Shortcut to switch text level 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503078"/>
                  </a:solidFill>
                </a:rPr>
                <a:t>Shift + Alt + Right/Left arrow</a:t>
              </a: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63979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2 + Image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665358" y="951310"/>
            <a:ext cx="4153846" cy="3375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5358" y="4326310"/>
            <a:ext cx="4153846" cy="351656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caption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65358" y="4677966"/>
            <a:ext cx="415384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259873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4112736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eft + Half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8478" y="0"/>
            <a:ext cx="4585846" cy="5143500"/>
          </a:xfrm>
        </p:spPr>
        <p:txBody>
          <a:bodyPr anchor="t"/>
          <a:lstStyle>
            <a:lvl1pPr algn="ctr">
              <a:defRPr baseline="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4259873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9015" y="108235"/>
            <a:ext cx="4259873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5" y="951310"/>
            <a:ext cx="412004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2768642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/3 + 4 Images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58870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304977" y="951309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158870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304977" y="2703092"/>
            <a:ext cx="2658462" cy="156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287397" y="4677984"/>
            <a:ext cx="556283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304977" y="4276195"/>
            <a:ext cx="5521361" cy="401789"/>
          </a:xfrm>
          <a:noFill/>
        </p:spPr>
        <p:txBody>
          <a:bodyPr lIns="0" r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defRPr sz="750" i="0" cap="none" baseline="0">
                <a:solidFill>
                  <a:schemeClr val="accent5"/>
                </a:solidFill>
              </a:defRPr>
            </a:lvl1pPr>
            <a:lvl2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2pPr>
            <a:lvl3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3pPr>
            <a:lvl4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cap="none" baseline="0">
                <a:solidFill>
                  <a:schemeClr val="bg2"/>
                </a:solidFill>
              </a:defRPr>
            </a:lvl4pPr>
            <a:lvl5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5pPr>
            <a:lvl6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>
                <a:solidFill>
                  <a:schemeClr val="bg2"/>
                </a:solidFill>
              </a:defRPr>
            </a:lvl6pPr>
            <a:lvl7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7pPr>
            <a:lvl8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8pPr>
            <a:lvl9pPr marL="71438" indent="0" algn="just">
              <a:lnSpc>
                <a:spcPct val="100000"/>
              </a:lnSpc>
              <a:spcBef>
                <a:spcPts val="300"/>
              </a:spcBef>
              <a:buFontTx/>
              <a:buNone/>
              <a:defRPr sz="750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dirty="0"/>
              <a:t>Insérer votre légende ici sur 2 lignes au max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319016" y="951310"/>
            <a:ext cx="2791557" cy="3726656"/>
          </a:xfrm>
        </p:spPr>
        <p:txBody>
          <a:bodyPr anchor="ctr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None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672196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Texts + Images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2126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858320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87524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2126" y="951310"/>
            <a:ext cx="1827692" cy="97227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2125" y="3860750"/>
            <a:ext cx="8233888" cy="810000"/>
          </a:xfrm>
          <a:solidFill>
            <a:schemeClr val="tx2"/>
          </a:solidFill>
        </p:spPr>
        <p:txBody>
          <a:bodyPr wrap="square" anchor="ctr">
            <a:noAutofit/>
          </a:bodyPr>
          <a:lstStyle>
            <a:lvl1pPr>
              <a:defRPr sz="12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 dirty="0"/>
              <a:t>Utiliser cette zone pour mettre en exergue votre message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858320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722922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2587524" y="951310"/>
            <a:ext cx="1827692" cy="972278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722922" y="2088433"/>
            <a:ext cx="1827692" cy="160572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88582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6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3" y="4129100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468313" y="3384552"/>
            <a:ext cx="995362" cy="987425"/>
            <a:chOff x="539552" y="3384721"/>
            <a:chExt cx="996062" cy="98710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>
                <a:solidFill>
                  <a:srgbClr val="43C2CB"/>
                </a:solidFill>
              </a:endParaRPr>
            </a:p>
          </p:txBody>
        </p:sp>
      </p:grp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5" y="3600627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rgbClr val="0F5494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652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451185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57869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404526" y="2409732"/>
            <a:ext cx="2326154" cy="2261235"/>
          </a:xfrm>
        </p:spPr>
        <p:txBody>
          <a:bodyPr>
            <a:noAutofit/>
          </a:bodyPr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 baseline="0"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51185" y="951570"/>
            <a:ext cx="2326154" cy="1296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357869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3404526" y="951570"/>
            <a:ext cx="2326154" cy="129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Insert a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53799745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quarter" idx="15" hasCustomPrompt="1"/>
          </p:nvPr>
        </p:nvSpPr>
        <p:spPr>
          <a:xfrm>
            <a:off x="3239034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quarter" idx="16" hasCustomPrompt="1"/>
          </p:nvPr>
        </p:nvSpPr>
        <p:spPr>
          <a:xfrm>
            <a:off x="6159053" y="951310"/>
            <a:ext cx="2658462" cy="3726656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16857575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2/3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3533775"/>
          </a:xfrm>
        </p:spPr>
        <p:txBody>
          <a:bodyPr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402890173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7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257175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  <a:endParaRPr lang="fr-FR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18013611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2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0"/>
            <a:ext cx="9144000" cy="257175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2220859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- 1/3 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Insert your picture here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 err="1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en-US" sz="675" dirty="0" smtClean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  <a:endParaRPr lang="en-US" sz="675" dirty="0">
              <a:solidFill>
                <a:srgbClr val="FFFF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noProof="0" dirty="0" smtClean="0"/>
              <a:t>Complete with a title here that carries your message on two lines at most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319016" y="1113589"/>
            <a:ext cx="5655441" cy="36724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 smtClean="0"/>
              <a:t>Level 1</a:t>
            </a:r>
          </a:p>
          <a:p>
            <a:pPr lvl="1"/>
            <a:r>
              <a:rPr lang="en-US" noProof="0" dirty="0" smtClean="0"/>
              <a:t>Level 2</a:t>
            </a:r>
          </a:p>
          <a:p>
            <a:pPr lvl="2"/>
            <a:r>
              <a:rPr lang="en-US" noProof="0" dirty="0" smtClean="0"/>
              <a:t>Level 3</a:t>
            </a:r>
          </a:p>
          <a:p>
            <a:pPr lvl="3"/>
            <a:r>
              <a:rPr lang="en-US" noProof="0" dirty="0" smtClean="0"/>
              <a:t>Level 4</a:t>
            </a:r>
          </a:p>
          <a:p>
            <a:pPr lvl="4"/>
            <a:r>
              <a:rPr lang="en-US" noProof="0" dirty="0" smtClean="0"/>
              <a:t>Level 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31926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- 1/3 Righ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00062" y="0"/>
            <a:ext cx="304393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54000" rIns="6858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03078"/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6100062" y="0"/>
            <a:ext cx="3043938" cy="51435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picture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048935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fr-FR" sz="45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confidentiel</a:t>
            </a:r>
            <a:r>
              <a:rPr lang="fr-FR" sz="675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© WAVESTONE</a:t>
            </a:r>
          </a:p>
        </p:txBody>
      </p:sp>
      <p:sp>
        <p:nvSpPr>
          <p:cNvPr id="5" name="Textfeld 6"/>
          <p:cNvSpPr txBox="1"/>
          <p:nvPr userDrawn="1"/>
        </p:nvSpPr>
        <p:spPr bwMode="gray">
          <a:xfrm>
            <a:off x="8493666" y="4912136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GB" sz="675" smtClean="0">
                <a:solidFill>
                  <a:srgbClr val="FFFFFF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675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499"/>
            <a:ext cx="5655442" cy="647811"/>
          </a:xfrm>
        </p:spPr>
        <p:txBody>
          <a:bodyPr lIns="108000" tIns="0" rIns="108000" bIns="0"/>
          <a:lstStyle>
            <a:lvl1pPr>
              <a:defRPr sz="1650" baseline="0"/>
            </a:lvl1pPr>
          </a:lstStyle>
          <a:p>
            <a:r>
              <a:rPr lang="en-US" dirty="0"/>
              <a:t>Complete with a title here that carries your message on two lines at most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5655442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9274020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quar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7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add</a:t>
            </a:r>
            <a:br>
              <a:rPr lang="en-US" dirty="0" smtClean="0"/>
            </a:br>
            <a:r>
              <a:rPr lang="en-US" dirty="0" smtClean="0"/>
              <a:t>a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282512448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irc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9"/>
          <p:cNvSpPr>
            <a:spLocks noGrp="1"/>
          </p:cNvSpPr>
          <p:nvPr>
            <p:ph type="pic" sz="quarter" idx="17" hasCustomPrompt="1"/>
          </p:nvPr>
        </p:nvSpPr>
        <p:spPr>
          <a:xfrm>
            <a:off x="852401" y="1114582"/>
            <a:ext cx="1994388" cy="1620440"/>
          </a:xfrm>
          <a:prstGeom prst="ellipse">
            <a:avLst/>
          </a:prstGeom>
        </p:spPr>
        <p:txBody>
          <a:bodyPr/>
          <a:lstStyle>
            <a:lvl1pPr algn="ctr"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8" hasCustomPrompt="1"/>
          </p:nvPr>
        </p:nvSpPr>
        <p:spPr>
          <a:xfrm>
            <a:off x="3574806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9" hasCustomPrompt="1"/>
          </p:nvPr>
        </p:nvSpPr>
        <p:spPr>
          <a:xfrm>
            <a:off x="6297211" y="1114582"/>
            <a:ext cx="1994388" cy="1620440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 i="1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a picture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647811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Complete with a title here that carries your message on two lines at most for more </a:t>
            </a:r>
            <a:r>
              <a:rPr lang="en-US" noProof="0" dirty="0" smtClean="0"/>
              <a:t>readability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</p:spTree>
    <p:extLst>
      <p:ext uri="{BB962C8B-B14F-4D97-AF65-F5344CB8AC3E}">
        <p14:creationId xmlns:p14="http://schemas.microsoft.com/office/powerpoint/2010/main" val="48040713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en-US" noProof="0" dirty="0"/>
              <a:t>Insert a top title here - must not exceed 1 line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3275393" y="1275606"/>
            <a:ext cx="2592266" cy="340237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here a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1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10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29.xml"/><Relationship Id="rId21" Type="http://schemas.openxmlformats.org/officeDocument/2006/relationships/slideLayout" Target="../slideLayouts/slideLayout224.xml"/><Relationship Id="rId34" Type="http://schemas.openxmlformats.org/officeDocument/2006/relationships/tags" Target="../tags/tag499.xml"/><Relationship Id="rId42" Type="http://schemas.openxmlformats.org/officeDocument/2006/relationships/tags" Target="../tags/tag507.xml"/><Relationship Id="rId47" Type="http://schemas.openxmlformats.org/officeDocument/2006/relationships/tags" Target="../tags/tag512.xml"/><Relationship Id="rId50" Type="http://schemas.openxmlformats.org/officeDocument/2006/relationships/tags" Target="../tags/tag515.xml"/><Relationship Id="rId55" Type="http://schemas.openxmlformats.org/officeDocument/2006/relationships/tags" Target="../tags/tag520.xml"/><Relationship Id="rId63" Type="http://schemas.openxmlformats.org/officeDocument/2006/relationships/tags" Target="../tags/tag528.xml"/><Relationship Id="rId68" Type="http://schemas.openxmlformats.org/officeDocument/2006/relationships/tags" Target="../tags/tag533.xml"/><Relationship Id="rId76" Type="http://schemas.openxmlformats.org/officeDocument/2006/relationships/tags" Target="../tags/tag541.xml"/><Relationship Id="rId84" Type="http://schemas.openxmlformats.org/officeDocument/2006/relationships/tags" Target="../tags/tag549.xml"/><Relationship Id="rId89" Type="http://schemas.openxmlformats.org/officeDocument/2006/relationships/tags" Target="../tags/tag554.xml"/><Relationship Id="rId97" Type="http://schemas.openxmlformats.org/officeDocument/2006/relationships/tags" Target="../tags/tag562.xml"/><Relationship Id="rId7" Type="http://schemas.openxmlformats.org/officeDocument/2006/relationships/slideLayout" Target="../slideLayouts/slideLayout210.xml"/><Relationship Id="rId71" Type="http://schemas.openxmlformats.org/officeDocument/2006/relationships/tags" Target="../tags/tag536.xml"/><Relationship Id="rId92" Type="http://schemas.openxmlformats.org/officeDocument/2006/relationships/tags" Target="../tags/tag557.xml"/><Relationship Id="rId2" Type="http://schemas.openxmlformats.org/officeDocument/2006/relationships/slideLayout" Target="../slideLayouts/slideLayout205.xml"/><Relationship Id="rId16" Type="http://schemas.openxmlformats.org/officeDocument/2006/relationships/slideLayout" Target="../slideLayouts/slideLayout219.xml"/><Relationship Id="rId29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14.xml"/><Relationship Id="rId24" Type="http://schemas.openxmlformats.org/officeDocument/2006/relationships/slideLayout" Target="../slideLayouts/slideLayout227.xml"/><Relationship Id="rId32" Type="http://schemas.openxmlformats.org/officeDocument/2006/relationships/tags" Target="../tags/tag497.xml"/><Relationship Id="rId37" Type="http://schemas.openxmlformats.org/officeDocument/2006/relationships/tags" Target="../tags/tag502.xml"/><Relationship Id="rId40" Type="http://schemas.openxmlformats.org/officeDocument/2006/relationships/tags" Target="../tags/tag505.xml"/><Relationship Id="rId45" Type="http://schemas.openxmlformats.org/officeDocument/2006/relationships/tags" Target="../tags/tag510.xml"/><Relationship Id="rId53" Type="http://schemas.openxmlformats.org/officeDocument/2006/relationships/tags" Target="../tags/tag518.xml"/><Relationship Id="rId58" Type="http://schemas.openxmlformats.org/officeDocument/2006/relationships/tags" Target="../tags/tag523.xml"/><Relationship Id="rId66" Type="http://schemas.openxmlformats.org/officeDocument/2006/relationships/tags" Target="../tags/tag531.xml"/><Relationship Id="rId74" Type="http://schemas.openxmlformats.org/officeDocument/2006/relationships/tags" Target="../tags/tag539.xml"/><Relationship Id="rId79" Type="http://schemas.openxmlformats.org/officeDocument/2006/relationships/tags" Target="../tags/tag544.xml"/><Relationship Id="rId87" Type="http://schemas.openxmlformats.org/officeDocument/2006/relationships/tags" Target="../tags/tag552.xml"/><Relationship Id="rId5" Type="http://schemas.openxmlformats.org/officeDocument/2006/relationships/slideLayout" Target="../slideLayouts/slideLayout208.xml"/><Relationship Id="rId61" Type="http://schemas.openxmlformats.org/officeDocument/2006/relationships/tags" Target="../tags/tag526.xml"/><Relationship Id="rId82" Type="http://schemas.openxmlformats.org/officeDocument/2006/relationships/tags" Target="../tags/tag547.xml"/><Relationship Id="rId90" Type="http://schemas.openxmlformats.org/officeDocument/2006/relationships/tags" Target="../tags/tag555.xml"/><Relationship Id="rId95" Type="http://schemas.openxmlformats.org/officeDocument/2006/relationships/tags" Target="../tags/tag560.xml"/><Relationship Id="rId19" Type="http://schemas.openxmlformats.org/officeDocument/2006/relationships/slideLayout" Target="../slideLayouts/slideLayout222.xml"/><Relationship Id="rId14" Type="http://schemas.openxmlformats.org/officeDocument/2006/relationships/slideLayout" Target="../slideLayouts/slideLayout217.xml"/><Relationship Id="rId22" Type="http://schemas.openxmlformats.org/officeDocument/2006/relationships/slideLayout" Target="../slideLayouts/slideLayout225.xml"/><Relationship Id="rId27" Type="http://schemas.openxmlformats.org/officeDocument/2006/relationships/slideLayout" Target="../slideLayouts/slideLayout230.xml"/><Relationship Id="rId30" Type="http://schemas.openxmlformats.org/officeDocument/2006/relationships/theme" Target="../theme/theme10.xml"/><Relationship Id="rId35" Type="http://schemas.openxmlformats.org/officeDocument/2006/relationships/tags" Target="../tags/tag500.xml"/><Relationship Id="rId43" Type="http://schemas.openxmlformats.org/officeDocument/2006/relationships/tags" Target="../tags/tag508.xml"/><Relationship Id="rId48" Type="http://schemas.openxmlformats.org/officeDocument/2006/relationships/tags" Target="../tags/tag513.xml"/><Relationship Id="rId56" Type="http://schemas.openxmlformats.org/officeDocument/2006/relationships/tags" Target="../tags/tag521.xml"/><Relationship Id="rId64" Type="http://schemas.openxmlformats.org/officeDocument/2006/relationships/tags" Target="../tags/tag529.xml"/><Relationship Id="rId69" Type="http://schemas.openxmlformats.org/officeDocument/2006/relationships/tags" Target="../tags/tag534.xml"/><Relationship Id="rId77" Type="http://schemas.openxmlformats.org/officeDocument/2006/relationships/tags" Target="../tags/tag542.xml"/><Relationship Id="rId100" Type="http://schemas.openxmlformats.org/officeDocument/2006/relationships/tags" Target="../tags/tag565.xml"/><Relationship Id="rId8" Type="http://schemas.openxmlformats.org/officeDocument/2006/relationships/slideLayout" Target="../slideLayouts/slideLayout211.xml"/><Relationship Id="rId51" Type="http://schemas.openxmlformats.org/officeDocument/2006/relationships/tags" Target="../tags/tag516.xml"/><Relationship Id="rId72" Type="http://schemas.openxmlformats.org/officeDocument/2006/relationships/tags" Target="../tags/tag537.xml"/><Relationship Id="rId80" Type="http://schemas.openxmlformats.org/officeDocument/2006/relationships/tags" Target="../tags/tag545.xml"/><Relationship Id="rId85" Type="http://schemas.openxmlformats.org/officeDocument/2006/relationships/tags" Target="../tags/tag550.xml"/><Relationship Id="rId93" Type="http://schemas.openxmlformats.org/officeDocument/2006/relationships/tags" Target="../tags/tag558.xml"/><Relationship Id="rId98" Type="http://schemas.openxmlformats.org/officeDocument/2006/relationships/tags" Target="../tags/tag563.xml"/><Relationship Id="rId3" Type="http://schemas.openxmlformats.org/officeDocument/2006/relationships/slideLayout" Target="../slideLayouts/slideLayout206.xml"/><Relationship Id="rId12" Type="http://schemas.openxmlformats.org/officeDocument/2006/relationships/slideLayout" Target="../slideLayouts/slideLayout215.xml"/><Relationship Id="rId17" Type="http://schemas.openxmlformats.org/officeDocument/2006/relationships/slideLayout" Target="../slideLayouts/slideLayout220.xml"/><Relationship Id="rId25" Type="http://schemas.openxmlformats.org/officeDocument/2006/relationships/slideLayout" Target="../slideLayouts/slideLayout228.xml"/><Relationship Id="rId33" Type="http://schemas.openxmlformats.org/officeDocument/2006/relationships/tags" Target="../tags/tag498.xml"/><Relationship Id="rId38" Type="http://schemas.openxmlformats.org/officeDocument/2006/relationships/tags" Target="../tags/tag503.xml"/><Relationship Id="rId46" Type="http://schemas.openxmlformats.org/officeDocument/2006/relationships/tags" Target="../tags/tag511.xml"/><Relationship Id="rId59" Type="http://schemas.openxmlformats.org/officeDocument/2006/relationships/tags" Target="../tags/tag524.xml"/><Relationship Id="rId67" Type="http://schemas.openxmlformats.org/officeDocument/2006/relationships/tags" Target="../tags/tag532.xml"/><Relationship Id="rId20" Type="http://schemas.openxmlformats.org/officeDocument/2006/relationships/slideLayout" Target="../slideLayouts/slideLayout223.xml"/><Relationship Id="rId41" Type="http://schemas.openxmlformats.org/officeDocument/2006/relationships/tags" Target="../tags/tag506.xml"/><Relationship Id="rId54" Type="http://schemas.openxmlformats.org/officeDocument/2006/relationships/tags" Target="../tags/tag519.xml"/><Relationship Id="rId62" Type="http://schemas.openxmlformats.org/officeDocument/2006/relationships/tags" Target="../tags/tag527.xml"/><Relationship Id="rId70" Type="http://schemas.openxmlformats.org/officeDocument/2006/relationships/tags" Target="../tags/tag535.xml"/><Relationship Id="rId75" Type="http://schemas.openxmlformats.org/officeDocument/2006/relationships/tags" Target="../tags/tag540.xml"/><Relationship Id="rId83" Type="http://schemas.openxmlformats.org/officeDocument/2006/relationships/tags" Target="../tags/tag548.xml"/><Relationship Id="rId88" Type="http://schemas.openxmlformats.org/officeDocument/2006/relationships/tags" Target="../tags/tag553.xml"/><Relationship Id="rId91" Type="http://schemas.openxmlformats.org/officeDocument/2006/relationships/tags" Target="../tags/tag556.xml"/><Relationship Id="rId96" Type="http://schemas.openxmlformats.org/officeDocument/2006/relationships/tags" Target="../tags/tag561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5" Type="http://schemas.openxmlformats.org/officeDocument/2006/relationships/slideLayout" Target="../slideLayouts/slideLayout218.xml"/><Relationship Id="rId23" Type="http://schemas.openxmlformats.org/officeDocument/2006/relationships/slideLayout" Target="../slideLayouts/slideLayout226.xml"/><Relationship Id="rId28" Type="http://schemas.openxmlformats.org/officeDocument/2006/relationships/slideLayout" Target="../slideLayouts/slideLayout231.xml"/><Relationship Id="rId36" Type="http://schemas.openxmlformats.org/officeDocument/2006/relationships/tags" Target="../tags/tag501.xml"/><Relationship Id="rId49" Type="http://schemas.openxmlformats.org/officeDocument/2006/relationships/tags" Target="../tags/tag514.xml"/><Relationship Id="rId57" Type="http://schemas.openxmlformats.org/officeDocument/2006/relationships/tags" Target="../tags/tag522.xml"/><Relationship Id="rId10" Type="http://schemas.openxmlformats.org/officeDocument/2006/relationships/slideLayout" Target="../slideLayouts/slideLayout213.xml"/><Relationship Id="rId31" Type="http://schemas.openxmlformats.org/officeDocument/2006/relationships/tags" Target="../tags/tag496.xml"/><Relationship Id="rId44" Type="http://schemas.openxmlformats.org/officeDocument/2006/relationships/tags" Target="../tags/tag509.xml"/><Relationship Id="rId52" Type="http://schemas.openxmlformats.org/officeDocument/2006/relationships/tags" Target="../tags/tag517.xml"/><Relationship Id="rId60" Type="http://schemas.openxmlformats.org/officeDocument/2006/relationships/tags" Target="../tags/tag525.xml"/><Relationship Id="rId65" Type="http://schemas.openxmlformats.org/officeDocument/2006/relationships/tags" Target="../tags/tag530.xml"/><Relationship Id="rId73" Type="http://schemas.openxmlformats.org/officeDocument/2006/relationships/tags" Target="../tags/tag538.xml"/><Relationship Id="rId78" Type="http://schemas.openxmlformats.org/officeDocument/2006/relationships/tags" Target="../tags/tag543.xml"/><Relationship Id="rId81" Type="http://schemas.openxmlformats.org/officeDocument/2006/relationships/tags" Target="../tags/tag546.xml"/><Relationship Id="rId86" Type="http://schemas.openxmlformats.org/officeDocument/2006/relationships/tags" Target="../tags/tag551.xml"/><Relationship Id="rId94" Type="http://schemas.openxmlformats.org/officeDocument/2006/relationships/tags" Target="../tags/tag559.xml"/><Relationship Id="rId99" Type="http://schemas.openxmlformats.org/officeDocument/2006/relationships/tags" Target="../tags/tag564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6.xml"/><Relationship Id="rId18" Type="http://schemas.openxmlformats.org/officeDocument/2006/relationships/slideLayout" Target="../slideLayouts/slideLayout221.xml"/><Relationship Id="rId39" Type="http://schemas.openxmlformats.org/officeDocument/2006/relationships/tags" Target="../tags/tag504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33.xml"/><Relationship Id="rId34" Type="http://schemas.openxmlformats.org/officeDocument/2006/relationships/tags" Target="../tags/tag7.xml"/><Relationship Id="rId42" Type="http://schemas.openxmlformats.org/officeDocument/2006/relationships/tags" Target="../tags/tag15.xml"/><Relationship Id="rId47" Type="http://schemas.openxmlformats.org/officeDocument/2006/relationships/tags" Target="../tags/tag20.xml"/><Relationship Id="rId50" Type="http://schemas.openxmlformats.org/officeDocument/2006/relationships/tags" Target="../tags/tag23.xml"/><Relationship Id="rId55" Type="http://schemas.openxmlformats.org/officeDocument/2006/relationships/tags" Target="../tags/tag28.xml"/><Relationship Id="rId63" Type="http://schemas.openxmlformats.org/officeDocument/2006/relationships/tags" Target="../tags/tag36.xml"/><Relationship Id="rId68" Type="http://schemas.openxmlformats.org/officeDocument/2006/relationships/tags" Target="../tags/tag41.xml"/><Relationship Id="rId76" Type="http://schemas.openxmlformats.org/officeDocument/2006/relationships/tags" Target="../tags/tag49.xml"/><Relationship Id="rId84" Type="http://schemas.openxmlformats.org/officeDocument/2006/relationships/tags" Target="../tags/tag57.xml"/><Relationship Id="rId89" Type="http://schemas.openxmlformats.org/officeDocument/2006/relationships/tags" Target="../tags/tag62.xml"/><Relationship Id="rId97" Type="http://schemas.openxmlformats.org/officeDocument/2006/relationships/tags" Target="../tags/tag70.xml"/><Relationship Id="rId7" Type="http://schemas.openxmlformats.org/officeDocument/2006/relationships/slideLayout" Target="../slideLayouts/slideLayout19.xml"/><Relationship Id="rId71" Type="http://schemas.openxmlformats.org/officeDocument/2006/relationships/tags" Target="../tags/tag44.xml"/><Relationship Id="rId92" Type="http://schemas.openxmlformats.org/officeDocument/2006/relationships/tags" Target="../tags/tag65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tags" Target="../tags/tag5.xml"/><Relationship Id="rId37" Type="http://schemas.openxmlformats.org/officeDocument/2006/relationships/tags" Target="../tags/tag10.xml"/><Relationship Id="rId40" Type="http://schemas.openxmlformats.org/officeDocument/2006/relationships/tags" Target="../tags/tag13.xml"/><Relationship Id="rId45" Type="http://schemas.openxmlformats.org/officeDocument/2006/relationships/tags" Target="../tags/tag18.xml"/><Relationship Id="rId53" Type="http://schemas.openxmlformats.org/officeDocument/2006/relationships/tags" Target="../tags/tag26.xml"/><Relationship Id="rId58" Type="http://schemas.openxmlformats.org/officeDocument/2006/relationships/tags" Target="../tags/tag31.xml"/><Relationship Id="rId66" Type="http://schemas.openxmlformats.org/officeDocument/2006/relationships/tags" Target="../tags/tag39.xml"/><Relationship Id="rId74" Type="http://schemas.openxmlformats.org/officeDocument/2006/relationships/tags" Target="../tags/tag47.xml"/><Relationship Id="rId79" Type="http://schemas.openxmlformats.org/officeDocument/2006/relationships/tags" Target="../tags/tag52.xml"/><Relationship Id="rId87" Type="http://schemas.openxmlformats.org/officeDocument/2006/relationships/tags" Target="../tags/tag60.xml"/><Relationship Id="rId5" Type="http://schemas.openxmlformats.org/officeDocument/2006/relationships/slideLayout" Target="../slideLayouts/slideLayout17.xml"/><Relationship Id="rId61" Type="http://schemas.openxmlformats.org/officeDocument/2006/relationships/tags" Target="../tags/tag34.xml"/><Relationship Id="rId82" Type="http://schemas.openxmlformats.org/officeDocument/2006/relationships/tags" Target="../tags/tag55.xml"/><Relationship Id="rId90" Type="http://schemas.openxmlformats.org/officeDocument/2006/relationships/tags" Target="../tags/tag63.xml"/><Relationship Id="rId95" Type="http://schemas.openxmlformats.org/officeDocument/2006/relationships/tags" Target="../tags/tag68.xml"/><Relationship Id="rId1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theme" Target="../theme/theme2.xml"/><Relationship Id="rId35" Type="http://schemas.openxmlformats.org/officeDocument/2006/relationships/tags" Target="../tags/tag8.xml"/><Relationship Id="rId43" Type="http://schemas.openxmlformats.org/officeDocument/2006/relationships/tags" Target="../tags/tag16.xml"/><Relationship Id="rId48" Type="http://schemas.openxmlformats.org/officeDocument/2006/relationships/tags" Target="../tags/tag21.xml"/><Relationship Id="rId56" Type="http://schemas.openxmlformats.org/officeDocument/2006/relationships/tags" Target="../tags/tag29.xml"/><Relationship Id="rId64" Type="http://schemas.openxmlformats.org/officeDocument/2006/relationships/tags" Target="../tags/tag37.xml"/><Relationship Id="rId69" Type="http://schemas.openxmlformats.org/officeDocument/2006/relationships/tags" Target="../tags/tag42.xml"/><Relationship Id="rId77" Type="http://schemas.openxmlformats.org/officeDocument/2006/relationships/tags" Target="../tags/tag50.xml"/><Relationship Id="rId100" Type="http://schemas.openxmlformats.org/officeDocument/2006/relationships/tags" Target="../tags/tag73.xml"/><Relationship Id="rId8" Type="http://schemas.openxmlformats.org/officeDocument/2006/relationships/slideLayout" Target="../slideLayouts/slideLayout20.xml"/><Relationship Id="rId51" Type="http://schemas.openxmlformats.org/officeDocument/2006/relationships/tags" Target="../tags/tag24.xml"/><Relationship Id="rId72" Type="http://schemas.openxmlformats.org/officeDocument/2006/relationships/tags" Target="../tags/tag45.xml"/><Relationship Id="rId80" Type="http://schemas.openxmlformats.org/officeDocument/2006/relationships/tags" Target="../tags/tag53.xml"/><Relationship Id="rId85" Type="http://schemas.openxmlformats.org/officeDocument/2006/relationships/tags" Target="../tags/tag58.xml"/><Relationship Id="rId93" Type="http://schemas.openxmlformats.org/officeDocument/2006/relationships/tags" Target="../tags/tag66.xml"/><Relationship Id="rId98" Type="http://schemas.openxmlformats.org/officeDocument/2006/relationships/tags" Target="../tags/tag71.xml"/><Relationship Id="rId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tags" Target="../tags/tag6.xml"/><Relationship Id="rId38" Type="http://schemas.openxmlformats.org/officeDocument/2006/relationships/tags" Target="../tags/tag11.xml"/><Relationship Id="rId46" Type="http://schemas.openxmlformats.org/officeDocument/2006/relationships/tags" Target="../tags/tag19.xml"/><Relationship Id="rId59" Type="http://schemas.openxmlformats.org/officeDocument/2006/relationships/tags" Target="../tags/tag32.xml"/><Relationship Id="rId67" Type="http://schemas.openxmlformats.org/officeDocument/2006/relationships/tags" Target="../tags/tag40.xml"/><Relationship Id="rId20" Type="http://schemas.openxmlformats.org/officeDocument/2006/relationships/slideLayout" Target="../slideLayouts/slideLayout32.xml"/><Relationship Id="rId41" Type="http://schemas.openxmlformats.org/officeDocument/2006/relationships/tags" Target="../tags/tag14.xml"/><Relationship Id="rId54" Type="http://schemas.openxmlformats.org/officeDocument/2006/relationships/tags" Target="../tags/tag27.xml"/><Relationship Id="rId62" Type="http://schemas.openxmlformats.org/officeDocument/2006/relationships/tags" Target="../tags/tag35.xml"/><Relationship Id="rId70" Type="http://schemas.openxmlformats.org/officeDocument/2006/relationships/tags" Target="../tags/tag43.xml"/><Relationship Id="rId75" Type="http://schemas.openxmlformats.org/officeDocument/2006/relationships/tags" Target="../tags/tag48.xml"/><Relationship Id="rId83" Type="http://schemas.openxmlformats.org/officeDocument/2006/relationships/tags" Target="../tags/tag56.xml"/><Relationship Id="rId88" Type="http://schemas.openxmlformats.org/officeDocument/2006/relationships/tags" Target="../tags/tag61.xml"/><Relationship Id="rId91" Type="http://schemas.openxmlformats.org/officeDocument/2006/relationships/tags" Target="../tags/tag64.xml"/><Relationship Id="rId96" Type="http://schemas.openxmlformats.org/officeDocument/2006/relationships/tags" Target="../tags/tag69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tags" Target="../tags/tag9.xml"/><Relationship Id="rId49" Type="http://schemas.openxmlformats.org/officeDocument/2006/relationships/tags" Target="../tags/tag22.xml"/><Relationship Id="rId57" Type="http://schemas.openxmlformats.org/officeDocument/2006/relationships/tags" Target="../tags/tag30.xml"/><Relationship Id="rId10" Type="http://schemas.openxmlformats.org/officeDocument/2006/relationships/slideLayout" Target="../slideLayouts/slideLayout22.xml"/><Relationship Id="rId31" Type="http://schemas.openxmlformats.org/officeDocument/2006/relationships/tags" Target="../tags/tag4.xml"/><Relationship Id="rId44" Type="http://schemas.openxmlformats.org/officeDocument/2006/relationships/tags" Target="../tags/tag17.xml"/><Relationship Id="rId52" Type="http://schemas.openxmlformats.org/officeDocument/2006/relationships/tags" Target="../tags/tag25.xml"/><Relationship Id="rId60" Type="http://schemas.openxmlformats.org/officeDocument/2006/relationships/tags" Target="../tags/tag33.xml"/><Relationship Id="rId65" Type="http://schemas.openxmlformats.org/officeDocument/2006/relationships/tags" Target="../tags/tag38.xml"/><Relationship Id="rId73" Type="http://schemas.openxmlformats.org/officeDocument/2006/relationships/tags" Target="../tags/tag46.xml"/><Relationship Id="rId78" Type="http://schemas.openxmlformats.org/officeDocument/2006/relationships/tags" Target="../tags/tag51.xml"/><Relationship Id="rId81" Type="http://schemas.openxmlformats.org/officeDocument/2006/relationships/tags" Target="../tags/tag54.xml"/><Relationship Id="rId86" Type="http://schemas.openxmlformats.org/officeDocument/2006/relationships/tags" Target="../tags/tag59.xml"/><Relationship Id="rId94" Type="http://schemas.openxmlformats.org/officeDocument/2006/relationships/tags" Target="../tags/tag67.xml"/><Relationship Id="rId99" Type="http://schemas.openxmlformats.org/officeDocument/2006/relationships/tags" Target="../tags/tag72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9" Type="http://schemas.openxmlformats.org/officeDocument/2006/relationships/tags" Target="../tags/tag12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62.xml"/><Relationship Id="rId34" Type="http://schemas.openxmlformats.org/officeDocument/2006/relationships/tags" Target="../tags/tag77.xml"/><Relationship Id="rId42" Type="http://schemas.openxmlformats.org/officeDocument/2006/relationships/tags" Target="../tags/tag85.xml"/><Relationship Id="rId47" Type="http://schemas.openxmlformats.org/officeDocument/2006/relationships/tags" Target="../tags/tag90.xml"/><Relationship Id="rId50" Type="http://schemas.openxmlformats.org/officeDocument/2006/relationships/tags" Target="../tags/tag93.xml"/><Relationship Id="rId55" Type="http://schemas.openxmlformats.org/officeDocument/2006/relationships/tags" Target="../tags/tag98.xml"/><Relationship Id="rId63" Type="http://schemas.openxmlformats.org/officeDocument/2006/relationships/tags" Target="../tags/tag106.xml"/><Relationship Id="rId68" Type="http://schemas.openxmlformats.org/officeDocument/2006/relationships/tags" Target="../tags/tag111.xml"/><Relationship Id="rId76" Type="http://schemas.openxmlformats.org/officeDocument/2006/relationships/tags" Target="../tags/tag119.xml"/><Relationship Id="rId84" Type="http://schemas.openxmlformats.org/officeDocument/2006/relationships/tags" Target="../tags/tag127.xml"/><Relationship Id="rId89" Type="http://schemas.openxmlformats.org/officeDocument/2006/relationships/tags" Target="../tags/tag132.xml"/><Relationship Id="rId97" Type="http://schemas.openxmlformats.org/officeDocument/2006/relationships/tags" Target="../tags/tag140.xml"/><Relationship Id="rId7" Type="http://schemas.openxmlformats.org/officeDocument/2006/relationships/slideLayout" Target="../slideLayouts/slideLayout48.xml"/><Relationship Id="rId71" Type="http://schemas.openxmlformats.org/officeDocument/2006/relationships/tags" Target="../tags/tag114.xml"/><Relationship Id="rId92" Type="http://schemas.openxmlformats.org/officeDocument/2006/relationships/tags" Target="../tags/tag135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32" Type="http://schemas.openxmlformats.org/officeDocument/2006/relationships/tags" Target="../tags/tag75.xml"/><Relationship Id="rId37" Type="http://schemas.openxmlformats.org/officeDocument/2006/relationships/tags" Target="../tags/tag80.xml"/><Relationship Id="rId40" Type="http://schemas.openxmlformats.org/officeDocument/2006/relationships/tags" Target="../tags/tag83.xml"/><Relationship Id="rId45" Type="http://schemas.openxmlformats.org/officeDocument/2006/relationships/tags" Target="../tags/tag88.xml"/><Relationship Id="rId53" Type="http://schemas.openxmlformats.org/officeDocument/2006/relationships/tags" Target="../tags/tag96.xml"/><Relationship Id="rId58" Type="http://schemas.openxmlformats.org/officeDocument/2006/relationships/tags" Target="../tags/tag101.xml"/><Relationship Id="rId66" Type="http://schemas.openxmlformats.org/officeDocument/2006/relationships/tags" Target="../tags/tag109.xml"/><Relationship Id="rId74" Type="http://schemas.openxmlformats.org/officeDocument/2006/relationships/tags" Target="../tags/tag117.xml"/><Relationship Id="rId79" Type="http://schemas.openxmlformats.org/officeDocument/2006/relationships/tags" Target="../tags/tag122.xml"/><Relationship Id="rId87" Type="http://schemas.openxmlformats.org/officeDocument/2006/relationships/tags" Target="../tags/tag130.xml"/><Relationship Id="rId5" Type="http://schemas.openxmlformats.org/officeDocument/2006/relationships/slideLayout" Target="../slideLayouts/slideLayout46.xml"/><Relationship Id="rId61" Type="http://schemas.openxmlformats.org/officeDocument/2006/relationships/tags" Target="../tags/tag104.xml"/><Relationship Id="rId82" Type="http://schemas.openxmlformats.org/officeDocument/2006/relationships/tags" Target="../tags/tag125.xml"/><Relationship Id="rId90" Type="http://schemas.openxmlformats.org/officeDocument/2006/relationships/tags" Target="../tags/tag133.xml"/><Relationship Id="rId95" Type="http://schemas.openxmlformats.org/officeDocument/2006/relationships/tags" Target="../tags/tag138.xml"/><Relationship Id="rId1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Relationship Id="rId30" Type="http://schemas.openxmlformats.org/officeDocument/2006/relationships/theme" Target="../theme/theme3.xml"/><Relationship Id="rId35" Type="http://schemas.openxmlformats.org/officeDocument/2006/relationships/tags" Target="../tags/tag78.xml"/><Relationship Id="rId43" Type="http://schemas.openxmlformats.org/officeDocument/2006/relationships/tags" Target="../tags/tag86.xml"/><Relationship Id="rId48" Type="http://schemas.openxmlformats.org/officeDocument/2006/relationships/tags" Target="../tags/tag91.xml"/><Relationship Id="rId56" Type="http://schemas.openxmlformats.org/officeDocument/2006/relationships/tags" Target="../tags/tag99.xml"/><Relationship Id="rId64" Type="http://schemas.openxmlformats.org/officeDocument/2006/relationships/tags" Target="../tags/tag107.xml"/><Relationship Id="rId69" Type="http://schemas.openxmlformats.org/officeDocument/2006/relationships/tags" Target="../tags/tag112.xml"/><Relationship Id="rId77" Type="http://schemas.openxmlformats.org/officeDocument/2006/relationships/tags" Target="../tags/tag120.xml"/><Relationship Id="rId100" Type="http://schemas.openxmlformats.org/officeDocument/2006/relationships/tags" Target="../tags/tag143.xml"/><Relationship Id="rId8" Type="http://schemas.openxmlformats.org/officeDocument/2006/relationships/slideLayout" Target="../slideLayouts/slideLayout49.xml"/><Relationship Id="rId51" Type="http://schemas.openxmlformats.org/officeDocument/2006/relationships/tags" Target="../tags/tag94.xml"/><Relationship Id="rId72" Type="http://schemas.openxmlformats.org/officeDocument/2006/relationships/tags" Target="../tags/tag115.xml"/><Relationship Id="rId80" Type="http://schemas.openxmlformats.org/officeDocument/2006/relationships/tags" Target="../tags/tag123.xml"/><Relationship Id="rId85" Type="http://schemas.openxmlformats.org/officeDocument/2006/relationships/tags" Target="../tags/tag128.xml"/><Relationship Id="rId93" Type="http://schemas.openxmlformats.org/officeDocument/2006/relationships/tags" Target="../tags/tag136.xml"/><Relationship Id="rId98" Type="http://schemas.openxmlformats.org/officeDocument/2006/relationships/tags" Target="../tags/tag141.xml"/><Relationship Id="rId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33" Type="http://schemas.openxmlformats.org/officeDocument/2006/relationships/tags" Target="../tags/tag76.xml"/><Relationship Id="rId38" Type="http://schemas.openxmlformats.org/officeDocument/2006/relationships/tags" Target="../tags/tag81.xml"/><Relationship Id="rId46" Type="http://schemas.openxmlformats.org/officeDocument/2006/relationships/tags" Target="../tags/tag89.xml"/><Relationship Id="rId59" Type="http://schemas.openxmlformats.org/officeDocument/2006/relationships/tags" Target="../tags/tag102.xml"/><Relationship Id="rId67" Type="http://schemas.openxmlformats.org/officeDocument/2006/relationships/tags" Target="../tags/tag110.xml"/><Relationship Id="rId20" Type="http://schemas.openxmlformats.org/officeDocument/2006/relationships/slideLayout" Target="../slideLayouts/slideLayout61.xml"/><Relationship Id="rId41" Type="http://schemas.openxmlformats.org/officeDocument/2006/relationships/tags" Target="../tags/tag84.xml"/><Relationship Id="rId54" Type="http://schemas.openxmlformats.org/officeDocument/2006/relationships/tags" Target="../tags/tag97.xml"/><Relationship Id="rId62" Type="http://schemas.openxmlformats.org/officeDocument/2006/relationships/tags" Target="../tags/tag105.xml"/><Relationship Id="rId70" Type="http://schemas.openxmlformats.org/officeDocument/2006/relationships/tags" Target="../tags/tag113.xml"/><Relationship Id="rId75" Type="http://schemas.openxmlformats.org/officeDocument/2006/relationships/tags" Target="../tags/tag118.xml"/><Relationship Id="rId83" Type="http://schemas.openxmlformats.org/officeDocument/2006/relationships/tags" Target="../tags/tag126.xml"/><Relationship Id="rId88" Type="http://schemas.openxmlformats.org/officeDocument/2006/relationships/tags" Target="../tags/tag131.xml"/><Relationship Id="rId91" Type="http://schemas.openxmlformats.org/officeDocument/2006/relationships/tags" Target="../tags/tag134.xml"/><Relationship Id="rId96" Type="http://schemas.openxmlformats.org/officeDocument/2006/relationships/tags" Target="../tags/tag139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slideLayout" Target="../slideLayouts/slideLayout69.xml"/><Relationship Id="rId36" Type="http://schemas.openxmlformats.org/officeDocument/2006/relationships/tags" Target="../tags/tag79.xml"/><Relationship Id="rId49" Type="http://schemas.openxmlformats.org/officeDocument/2006/relationships/tags" Target="../tags/tag92.xml"/><Relationship Id="rId57" Type="http://schemas.openxmlformats.org/officeDocument/2006/relationships/tags" Target="../tags/tag100.xml"/><Relationship Id="rId10" Type="http://schemas.openxmlformats.org/officeDocument/2006/relationships/slideLayout" Target="../slideLayouts/slideLayout51.xml"/><Relationship Id="rId31" Type="http://schemas.openxmlformats.org/officeDocument/2006/relationships/tags" Target="../tags/tag74.xml"/><Relationship Id="rId44" Type="http://schemas.openxmlformats.org/officeDocument/2006/relationships/tags" Target="../tags/tag87.xml"/><Relationship Id="rId52" Type="http://schemas.openxmlformats.org/officeDocument/2006/relationships/tags" Target="../tags/tag95.xml"/><Relationship Id="rId60" Type="http://schemas.openxmlformats.org/officeDocument/2006/relationships/tags" Target="../tags/tag103.xml"/><Relationship Id="rId65" Type="http://schemas.openxmlformats.org/officeDocument/2006/relationships/tags" Target="../tags/tag108.xml"/><Relationship Id="rId73" Type="http://schemas.openxmlformats.org/officeDocument/2006/relationships/tags" Target="../tags/tag116.xml"/><Relationship Id="rId78" Type="http://schemas.openxmlformats.org/officeDocument/2006/relationships/tags" Target="../tags/tag121.xml"/><Relationship Id="rId81" Type="http://schemas.openxmlformats.org/officeDocument/2006/relationships/tags" Target="../tags/tag124.xml"/><Relationship Id="rId86" Type="http://schemas.openxmlformats.org/officeDocument/2006/relationships/tags" Target="../tags/tag129.xml"/><Relationship Id="rId94" Type="http://schemas.openxmlformats.org/officeDocument/2006/relationships/tags" Target="../tags/tag137.xml"/><Relationship Id="rId99" Type="http://schemas.openxmlformats.org/officeDocument/2006/relationships/tags" Target="../tags/tag142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9" Type="http://schemas.openxmlformats.org/officeDocument/2006/relationships/tags" Target="../tags/tag82.xml"/></Relationships>
</file>

<file path=ppt/slideMasters/_rels/slideMaster4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96.xml"/><Relationship Id="rId21" Type="http://schemas.openxmlformats.org/officeDocument/2006/relationships/slideLayout" Target="../slideLayouts/slideLayout91.xml"/><Relationship Id="rId34" Type="http://schemas.openxmlformats.org/officeDocument/2006/relationships/tags" Target="../tags/tag147.xml"/><Relationship Id="rId42" Type="http://schemas.openxmlformats.org/officeDocument/2006/relationships/tags" Target="../tags/tag155.xml"/><Relationship Id="rId47" Type="http://schemas.openxmlformats.org/officeDocument/2006/relationships/tags" Target="../tags/tag160.xml"/><Relationship Id="rId50" Type="http://schemas.openxmlformats.org/officeDocument/2006/relationships/tags" Target="../tags/tag163.xml"/><Relationship Id="rId55" Type="http://schemas.openxmlformats.org/officeDocument/2006/relationships/tags" Target="../tags/tag168.xml"/><Relationship Id="rId63" Type="http://schemas.openxmlformats.org/officeDocument/2006/relationships/tags" Target="../tags/tag176.xml"/><Relationship Id="rId68" Type="http://schemas.openxmlformats.org/officeDocument/2006/relationships/tags" Target="../tags/tag181.xml"/><Relationship Id="rId76" Type="http://schemas.openxmlformats.org/officeDocument/2006/relationships/tags" Target="../tags/tag189.xml"/><Relationship Id="rId84" Type="http://schemas.openxmlformats.org/officeDocument/2006/relationships/tags" Target="../tags/tag197.xml"/><Relationship Id="rId89" Type="http://schemas.openxmlformats.org/officeDocument/2006/relationships/tags" Target="../tags/tag202.xml"/><Relationship Id="rId97" Type="http://schemas.openxmlformats.org/officeDocument/2006/relationships/tags" Target="../tags/tag210.xml"/><Relationship Id="rId7" Type="http://schemas.openxmlformats.org/officeDocument/2006/relationships/slideLayout" Target="../slideLayouts/slideLayout77.xml"/><Relationship Id="rId71" Type="http://schemas.openxmlformats.org/officeDocument/2006/relationships/tags" Target="../tags/tag184.xml"/><Relationship Id="rId92" Type="http://schemas.openxmlformats.org/officeDocument/2006/relationships/tags" Target="../tags/tag205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9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tags" Target="../tags/tag145.xml"/><Relationship Id="rId37" Type="http://schemas.openxmlformats.org/officeDocument/2006/relationships/tags" Target="../tags/tag150.xml"/><Relationship Id="rId40" Type="http://schemas.openxmlformats.org/officeDocument/2006/relationships/tags" Target="../tags/tag153.xml"/><Relationship Id="rId45" Type="http://schemas.openxmlformats.org/officeDocument/2006/relationships/tags" Target="../tags/tag158.xml"/><Relationship Id="rId53" Type="http://schemas.openxmlformats.org/officeDocument/2006/relationships/tags" Target="../tags/tag166.xml"/><Relationship Id="rId58" Type="http://schemas.openxmlformats.org/officeDocument/2006/relationships/tags" Target="../tags/tag171.xml"/><Relationship Id="rId66" Type="http://schemas.openxmlformats.org/officeDocument/2006/relationships/tags" Target="../tags/tag179.xml"/><Relationship Id="rId74" Type="http://schemas.openxmlformats.org/officeDocument/2006/relationships/tags" Target="../tags/tag187.xml"/><Relationship Id="rId79" Type="http://schemas.openxmlformats.org/officeDocument/2006/relationships/tags" Target="../tags/tag192.xml"/><Relationship Id="rId87" Type="http://schemas.openxmlformats.org/officeDocument/2006/relationships/tags" Target="../tags/tag200.xml"/><Relationship Id="rId5" Type="http://schemas.openxmlformats.org/officeDocument/2006/relationships/slideLayout" Target="../slideLayouts/slideLayout75.xml"/><Relationship Id="rId61" Type="http://schemas.openxmlformats.org/officeDocument/2006/relationships/tags" Target="../tags/tag174.xml"/><Relationship Id="rId82" Type="http://schemas.openxmlformats.org/officeDocument/2006/relationships/tags" Target="../tags/tag195.xml"/><Relationship Id="rId90" Type="http://schemas.openxmlformats.org/officeDocument/2006/relationships/tags" Target="../tags/tag203.xml"/><Relationship Id="rId95" Type="http://schemas.openxmlformats.org/officeDocument/2006/relationships/tags" Target="../tags/tag208.xml"/><Relationship Id="rId1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theme" Target="../theme/theme4.xml"/><Relationship Id="rId35" Type="http://schemas.openxmlformats.org/officeDocument/2006/relationships/tags" Target="../tags/tag148.xml"/><Relationship Id="rId43" Type="http://schemas.openxmlformats.org/officeDocument/2006/relationships/tags" Target="../tags/tag156.xml"/><Relationship Id="rId48" Type="http://schemas.openxmlformats.org/officeDocument/2006/relationships/tags" Target="../tags/tag161.xml"/><Relationship Id="rId56" Type="http://schemas.openxmlformats.org/officeDocument/2006/relationships/tags" Target="../tags/tag169.xml"/><Relationship Id="rId64" Type="http://schemas.openxmlformats.org/officeDocument/2006/relationships/tags" Target="../tags/tag177.xml"/><Relationship Id="rId69" Type="http://schemas.openxmlformats.org/officeDocument/2006/relationships/tags" Target="../tags/tag182.xml"/><Relationship Id="rId77" Type="http://schemas.openxmlformats.org/officeDocument/2006/relationships/tags" Target="../tags/tag190.xml"/><Relationship Id="rId100" Type="http://schemas.openxmlformats.org/officeDocument/2006/relationships/tags" Target="../tags/tag213.xml"/><Relationship Id="rId8" Type="http://schemas.openxmlformats.org/officeDocument/2006/relationships/slideLayout" Target="../slideLayouts/slideLayout78.xml"/><Relationship Id="rId51" Type="http://schemas.openxmlformats.org/officeDocument/2006/relationships/tags" Target="../tags/tag164.xml"/><Relationship Id="rId72" Type="http://schemas.openxmlformats.org/officeDocument/2006/relationships/tags" Target="../tags/tag185.xml"/><Relationship Id="rId80" Type="http://schemas.openxmlformats.org/officeDocument/2006/relationships/tags" Target="../tags/tag193.xml"/><Relationship Id="rId85" Type="http://schemas.openxmlformats.org/officeDocument/2006/relationships/tags" Target="../tags/tag198.xml"/><Relationship Id="rId93" Type="http://schemas.openxmlformats.org/officeDocument/2006/relationships/tags" Target="../tags/tag206.xml"/><Relationship Id="rId98" Type="http://schemas.openxmlformats.org/officeDocument/2006/relationships/tags" Target="../tags/tag211.xml"/><Relationship Id="rId3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tags" Target="../tags/tag146.xml"/><Relationship Id="rId38" Type="http://schemas.openxmlformats.org/officeDocument/2006/relationships/tags" Target="../tags/tag151.xml"/><Relationship Id="rId46" Type="http://schemas.openxmlformats.org/officeDocument/2006/relationships/tags" Target="../tags/tag159.xml"/><Relationship Id="rId59" Type="http://schemas.openxmlformats.org/officeDocument/2006/relationships/tags" Target="../tags/tag172.xml"/><Relationship Id="rId67" Type="http://schemas.openxmlformats.org/officeDocument/2006/relationships/tags" Target="../tags/tag180.xml"/><Relationship Id="rId20" Type="http://schemas.openxmlformats.org/officeDocument/2006/relationships/slideLayout" Target="../slideLayouts/slideLayout90.xml"/><Relationship Id="rId41" Type="http://schemas.openxmlformats.org/officeDocument/2006/relationships/tags" Target="../tags/tag154.xml"/><Relationship Id="rId54" Type="http://schemas.openxmlformats.org/officeDocument/2006/relationships/tags" Target="../tags/tag167.xml"/><Relationship Id="rId62" Type="http://schemas.openxmlformats.org/officeDocument/2006/relationships/tags" Target="../tags/tag175.xml"/><Relationship Id="rId70" Type="http://schemas.openxmlformats.org/officeDocument/2006/relationships/tags" Target="../tags/tag183.xml"/><Relationship Id="rId75" Type="http://schemas.openxmlformats.org/officeDocument/2006/relationships/tags" Target="../tags/tag188.xml"/><Relationship Id="rId83" Type="http://schemas.openxmlformats.org/officeDocument/2006/relationships/tags" Target="../tags/tag196.xml"/><Relationship Id="rId88" Type="http://schemas.openxmlformats.org/officeDocument/2006/relationships/tags" Target="../tags/tag201.xml"/><Relationship Id="rId91" Type="http://schemas.openxmlformats.org/officeDocument/2006/relationships/tags" Target="../tags/tag204.xml"/><Relationship Id="rId96" Type="http://schemas.openxmlformats.org/officeDocument/2006/relationships/tags" Target="../tags/tag20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tags" Target="../tags/tag149.xml"/><Relationship Id="rId49" Type="http://schemas.openxmlformats.org/officeDocument/2006/relationships/tags" Target="../tags/tag162.xml"/><Relationship Id="rId57" Type="http://schemas.openxmlformats.org/officeDocument/2006/relationships/tags" Target="../tags/tag170.xml"/><Relationship Id="rId10" Type="http://schemas.openxmlformats.org/officeDocument/2006/relationships/slideLayout" Target="../slideLayouts/slideLayout80.xml"/><Relationship Id="rId31" Type="http://schemas.openxmlformats.org/officeDocument/2006/relationships/tags" Target="../tags/tag144.xml"/><Relationship Id="rId44" Type="http://schemas.openxmlformats.org/officeDocument/2006/relationships/tags" Target="../tags/tag157.xml"/><Relationship Id="rId52" Type="http://schemas.openxmlformats.org/officeDocument/2006/relationships/tags" Target="../tags/tag165.xml"/><Relationship Id="rId60" Type="http://schemas.openxmlformats.org/officeDocument/2006/relationships/tags" Target="../tags/tag173.xml"/><Relationship Id="rId65" Type="http://schemas.openxmlformats.org/officeDocument/2006/relationships/tags" Target="../tags/tag178.xml"/><Relationship Id="rId73" Type="http://schemas.openxmlformats.org/officeDocument/2006/relationships/tags" Target="../tags/tag186.xml"/><Relationship Id="rId78" Type="http://schemas.openxmlformats.org/officeDocument/2006/relationships/tags" Target="../tags/tag191.xml"/><Relationship Id="rId81" Type="http://schemas.openxmlformats.org/officeDocument/2006/relationships/tags" Target="../tags/tag194.xml"/><Relationship Id="rId86" Type="http://schemas.openxmlformats.org/officeDocument/2006/relationships/tags" Target="../tags/tag199.xml"/><Relationship Id="rId94" Type="http://schemas.openxmlformats.org/officeDocument/2006/relationships/tags" Target="../tags/tag207.xml"/><Relationship Id="rId99" Type="http://schemas.openxmlformats.org/officeDocument/2006/relationships/tags" Target="../tags/tag212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9" Type="http://schemas.openxmlformats.org/officeDocument/2006/relationships/tags" Target="../tags/tag1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ags" Target="../tags/tag214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vmlDrawing" Target="../drawings/vmlDrawing3.v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14.emf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oleObject" Target="../embeddings/oleObject3.bin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26" Type="http://schemas.openxmlformats.org/officeDocument/2006/relationships/tags" Target="../tags/tag222.xml"/><Relationship Id="rId39" Type="http://schemas.openxmlformats.org/officeDocument/2006/relationships/tags" Target="../tags/tag235.xml"/><Relationship Id="rId21" Type="http://schemas.openxmlformats.org/officeDocument/2006/relationships/tags" Target="../tags/tag217.xml"/><Relationship Id="rId34" Type="http://schemas.openxmlformats.org/officeDocument/2006/relationships/tags" Target="../tags/tag230.xml"/><Relationship Id="rId42" Type="http://schemas.openxmlformats.org/officeDocument/2006/relationships/tags" Target="../tags/tag238.xml"/><Relationship Id="rId47" Type="http://schemas.openxmlformats.org/officeDocument/2006/relationships/tags" Target="../tags/tag243.xml"/><Relationship Id="rId50" Type="http://schemas.openxmlformats.org/officeDocument/2006/relationships/tags" Target="../tags/tag246.xml"/><Relationship Id="rId55" Type="http://schemas.openxmlformats.org/officeDocument/2006/relationships/tags" Target="../tags/tag251.xml"/><Relationship Id="rId63" Type="http://schemas.openxmlformats.org/officeDocument/2006/relationships/tags" Target="../tags/tag259.xml"/><Relationship Id="rId68" Type="http://schemas.openxmlformats.org/officeDocument/2006/relationships/tags" Target="../tags/tag264.xml"/><Relationship Id="rId76" Type="http://schemas.openxmlformats.org/officeDocument/2006/relationships/tags" Target="../tags/tag272.xml"/><Relationship Id="rId84" Type="http://schemas.openxmlformats.org/officeDocument/2006/relationships/tags" Target="../tags/tag280.xml"/><Relationship Id="rId89" Type="http://schemas.openxmlformats.org/officeDocument/2006/relationships/tags" Target="../tags/tag285.xml"/><Relationship Id="rId7" Type="http://schemas.openxmlformats.org/officeDocument/2006/relationships/slideLayout" Target="../slideLayouts/slideLayout116.xml"/><Relationship Id="rId71" Type="http://schemas.openxmlformats.org/officeDocument/2006/relationships/tags" Target="../tags/tag267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9" Type="http://schemas.openxmlformats.org/officeDocument/2006/relationships/tags" Target="../tags/tag225.xml"/><Relationship Id="rId11" Type="http://schemas.openxmlformats.org/officeDocument/2006/relationships/slideLayout" Target="../slideLayouts/slideLayout120.xml"/><Relationship Id="rId24" Type="http://schemas.openxmlformats.org/officeDocument/2006/relationships/tags" Target="../tags/tag220.xml"/><Relationship Id="rId32" Type="http://schemas.openxmlformats.org/officeDocument/2006/relationships/tags" Target="../tags/tag228.xml"/><Relationship Id="rId37" Type="http://schemas.openxmlformats.org/officeDocument/2006/relationships/tags" Target="../tags/tag233.xml"/><Relationship Id="rId40" Type="http://schemas.openxmlformats.org/officeDocument/2006/relationships/tags" Target="../tags/tag236.xml"/><Relationship Id="rId45" Type="http://schemas.openxmlformats.org/officeDocument/2006/relationships/tags" Target="../tags/tag241.xml"/><Relationship Id="rId53" Type="http://schemas.openxmlformats.org/officeDocument/2006/relationships/tags" Target="../tags/tag249.xml"/><Relationship Id="rId58" Type="http://schemas.openxmlformats.org/officeDocument/2006/relationships/tags" Target="../tags/tag254.xml"/><Relationship Id="rId66" Type="http://schemas.openxmlformats.org/officeDocument/2006/relationships/tags" Target="../tags/tag262.xml"/><Relationship Id="rId74" Type="http://schemas.openxmlformats.org/officeDocument/2006/relationships/tags" Target="../tags/tag270.xml"/><Relationship Id="rId79" Type="http://schemas.openxmlformats.org/officeDocument/2006/relationships/tags" Target="../tags/tag275.xml"/><Relationship Id="rId87" Type="http://schemas.openxmlformats.org/officeDocument/2006/relationships/tags" Target="../tags/tag283.xml"/><Relationship Id="rId5" Type="http://schemas.openxmlformats.org/officeDocument/2006/relationships/slideLayout" Target="../slideLayouts/slideLayout114.xml"/><Relationship Id="rId61" Type="http://schemas.openxmlformats.org/officeDocument/2006/relationships/tags" Target="../tags/tag257.xml"/><Relationship Id="rId82" Type="http://schemas.openxmlformats.org/officeDocument/2006/relationships/tags" Target="../tags/tag278.xml"/><Relationship Id="rId90" Type="http://schemas.openxmlformats.org/officeDocument/2006/relationships/image" Target="../media/image5.png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tags" Target="../tags/tag218.xml"/><Relationship Id="rId27" Type="http://schemas.openxmlformats.org/officeDocument/2006/relationships/tags" Target="../tags/tag223.xml"/><Relationship Id="rId30" Type="http://schemas.openxmlformats.org/officeDocument/2006/relationships/tags" Target="../tags/tag226.xml"/><Relationship Id="rId35" Type="http://schemas.openxmlformats.org/officeDocument/2006/relationships/tags" Target="../tags/tag231.xml"/><Relationship Id="rId43" Type="http://schemas.openxmlformats.org/officeDocument/2006/relationships/tags" Target="../tags/tag239.xml"/><Relationship Id="rId48" Type="http://schemas.openxmlformats.org/officeDocument/2006/relationships/tags" Target="../tags/tag244.xml"/><Relationship Id="rId56" Type="http://schemas.openxmlformats.org/officeDocument/2006/relationships/tags" Target="../tags/tag252.xml"/><Relationship Id="rId64" Type="http://schemas.openxmlformats.org/officeDocument/2006/relationships/tags" Target="../tags/tag260.xml"/><Relationship Id="rId69" Type="http://schemas.openxmlformats.org/officeDocument/2006/relationships/tags" Target="../tags/tag265.xml"/><Relationship Id="rId77" Type="http://schemas.openxmlformats.org/officeDocument/2006/relationships/tags" Target="../tags/tag273.xml"/><Relationship Id="rId8" Type="http://schemas.openxmlformats.org/officeDocument/2006/relationships/slideLayout" Target="../slideLayouts/slideLayout117.xml"/><Relationship Id="rId51" Type="http://schemas.openxmlformats.org/officeDocument/2006/relationships/tags" Target="../tags/tag247.xml"/><Relationship Id="rId72" Type="http://schemas.openxmlformats.org/officeDocument/2006/relationships/tags" Target="../tags/tag268.xml"/><Relationship Id="rId80" Type="http://schemas.openxmlformats.org/officeDocument/2006/relationships/tags" Target="../tags/tag276.xml"/><Relationship Id="rId85" Type="http://schemas.openxmlformats.org/officeDocument/2006/relationships/tags" Target="../tags/tag281.xml"/><Relationship Id="rId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tags" Target="../tags/tag221.xml"/><Relationship Id="rId33" Type="http://schemas.openxmlformats.org/officeDocument/2006/relationships/tags" Target="../tags/tag229.xml"/><Relationship Id="rId38" Type="http://schemas.openxmlformats.org/officeDocument/2006/relationships/tags" Target="../tags/tag234.xml"/><Relationship Id="rId46" Type="http://schemas.openxmlformats.org/officeDocument/2006/relationships/tags" Target="../tags/tag242.xml"/><Relationship Id="rId59" Type="http://schemas.openxmlformats.org/officeDocument/2006/relationships/tags" Target="../tags/tag255.xml"/><Relationship Id="rId67" Type="http://schemas.openxmlformats.org/officeDocument/2006/relationships/tags" Target="../tags/tag263.xml"/><Relationship Id="rId20" Type="http://schemas.openxmlformats.org/officeDocument/2006/relationships/tags" Target="../tags/tag216.xml"/><Relationship Id="rId41" Type="http://schemas.openxmlformats.org/officeDocument/2006/relationships/tags" Target="../tags/tag237.xml"/><Relationship Id="rId54" Type="http://schemas.openxmlformats.org/officeDocument/2006/relationships/tags" Target="../tags/tag250.xml"/><Relationship Id="rId62" Type="http://schemas.openxmlformats.org/officeDocument/2006/relationships/tags" Target="../tags/tag258.xml"/><Relationship Id="rId70" Type="http://schemas.openxmlformats.org/officeDocument/2006/relationships/tags" Target="../tags/tag266.xml"/><Relationship Id="rId75" Type="http://schemas.openxmlformats.org/officeDocument/2006/relationships/tags" Target="../tags/tag271.xml"/><Relationship Id="rId83" Type="http://schemas.openxmlformats.org/officeDocument/2006/relationships/tags" Target="../tags/tag279.xml"/><Relationship Id="rId88" Type="http://schemas.openxmlformats.org/officeDocument/2006/relationships/tags" Target="../tags/tag284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4.xml"/><Relationship Id="rId23" Type="http://schemas.openxmlformats.org/officeDocument/2006/relationships/tags" Target="../tags/tag219.xml"/><Relationship Id="rId28" Type="http://schemas.openxmlformats.org/officeDocument/2006/relationships/tags" Target="../tags/tag224.xml"/><Relationship Id="rId36" Type="http://schemas.openxmlformats.org/officeDocument/2006/relationships/tags" Target="../tags/tag232.xml"/><Relationship Id="rId49" Type="http://schemas.openxmlformats.org/officeDocument/2006/relationships/tags" Target="../tags/tag245.xml"/><Relationship Id="rId57" Type="http://schemas.openxmlformats.org/officeDocument/2006/relationships/tags" Target="../tags/tag253.xml"/><Relationship Id="rId10" Type="http://schemas.openxmlformats.org/officeDocument/2006/relationships/slideLayout" Target="../slideLayouts/slideLayout119.xml"/><Relationship Id="rId31" Type="http://schemas.openxmlformats.org/officeDocument/2006/relationships/tags" Target="../tags/tag227.xml"/><Relationship Id="rId44" Type="http://schemas.openxmlformats.org/officeDocument/2006/relationships/tags" Target="../tags/tag240.xml"/><Relationship Id="rId52" Type="http://schemas.openxmlformats.org/officeDocument/2006/relationships/tags" Target="../tags/tag248.xml"/><Relationship Id="rId60" Type="http://schemas.openxmlformats.org/officeDocument/2006/relationships/tags" Target="../tags/tag256.xml"/><Relationship Id="rId65" Type="http://schemas.openxmlformats.org/officeDocument/2006/relationships/tags" Target="../tags/tag261.xml"/><Relationship Id="rId73" Type="http://schemas.openxmlformats.org/officeDocument/2006/relationships/tags" Target="../tags/tag269.xml"/><Relationship Id="rId78" Type="http://schemas.openxmlformats.org/officeDocument/2006/relationships/tags" Target="../tags/tag274.xml"/><Relationship Id="rId81" Type="http://schemas.openxmlformats.org/officeDocument/2006/relationships/tags" Target="../tags/tag277.xml"/><Relationship Id="rId86" Type="http://schemas.openxmlformats.org/officeDocument/2006/relationships/tags" Target="../tags/tag282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40.xml"/><Relationship Id="rId18" Type="http://schemas.openxmlformats.org/officeDocument/2006/relationships/slideLayout" Target="../slideLayouts/slideLayout145.xml"/><Relationship Id="rId26" Type="http://schemas.openxmlformats.org/officeDocument/2006/relationships/tags" Target="../tags/tag292.xml"/><Relationship Id="rId39" Type="http://schemas.openxmlformats.org/officeDocument/2006/relationships/tags" Target="../tags/tag305.xml"/><Relationship Id="rId21" Type="http://schemas.openxmlformats.org/officeDocument/2006/relationships/tags" Target="../tags/tag287.xml"/><Relationship Id="rId34" Type="http://schemas.openxmlformats.org/officeDocument/2006/relationships/tags" Target="../tags/tag300.xml"/><Relationship Id="rId42" Type="http://schemas.openxmlformats.org/officeDocument/2006/relationships/tags" Target="../tags/tag308.xml"/><Relationship Id="rId47" Type="http://schemas.openxmlformats.org/officeDocument/2006/relationships/tags" Target="../tags/tag313.xml"/><Relationship Id="rId50" Type="http://schemas.openxmlformats.org/officeDocument/2006/relationships/tags" Target="../tags/tag316.xml"/><Relationship Id="rId55" Type="http://schemas.openxmlformats.org/officeDocument/2006/relationships/tags" Target="../tags/tag321.xml"/><Relationship Id="rId63" Type="http://schemas.openxmlformats.org/officeDocument/2006/relationships/tags" Target="../tags/tag329.xml"/><Relationship Id="rId68" Type="http://schemas.openxmlformats.org/officeDocument/2006/relationships/tags" Target="../tags/tag334.xml"/><Relationship Id="rId76" Type="http://schemas.openxmlformats.org/officeDocument/2006/relationships/tags" Target="../tags/tag342.xml"/><Relationship Id="rId84" Type="http://schemas.openxmlformats.org/officeDocument/2006/relationships/tags" Target="../tags/tag350.xml"/><Relationship Id="rId89" Type="http://schemas.openxmlformats.org/officeDocument/2006/relationships/tags" Target="../tags/tag355.xml"/><Relationship Id="rId7" Type="http://schemas.openxmlformats.org/officeDocument/2006/relationships/slideLayout" Target="../slideLayouts/slideLayout134.xml"/><Relationship Id="rId71" Type="http://schemas.openxmlformats.org/officeDocument/2006/relationships/tags" Target="../tags/tag337.xml"/><Relationship Id="rId2" Type="http://schemas.openxmlformats.org/officeDocument/2006/relationships/slideLayout" Target="../slideLayouts/slideLayout129.xml"/><Relationship Id="rId16" Type="http://schemas.openxmlformats.org/officeDocument/2006/relationships/slideLayout" Target="../slideLayouts/slideLayout143.xml"/><Relationship Id="rId29" Type="http://schemas.openxmlformats.org/officeDocument/2006/relationships/tags" Target="../tags/tag295.xml"/><Relationship Id="rId11" Type="http://schemas.openxmlformats.org/officeDocument/2006/relationships/slideLayout" Target="../slideLayouts/slideLayout138.xml"/><Relationship Id="rId24" Type="http://schemas.openxmlformats.org/officeDocument/2006/relationships/tags" Target="../tags/tag290.xml"/><Relationship Id="rId32" Type="http://schemas.openxmlformats.org/officeDocument/2006/relationships/tags" Target="../tags/tag298.xml"/><Relationship Id="rId37" Type="http://schemas.openxmlformats.org/officeDocument/2006/relationships/tags" Target="../tags/tag303.xml"/><Relationship Id="rId40" Type="http://schemas.openxmlformats.org/officeDocument/2006/relationships/tags" Target="../tags/tag306.xml"/><Relationship Id="rId45" Type="http://schemas.openxmlformats.org/officeDocument/2006/relationships/tags" Target="../tags/tag311.xml"/><Relationship Id="rId53" Type="http://schemas.openxmlformats.org/officeDocument/2006/relationships/tags" Target="../tags/tag319.xml"/><Relationship Id="rId58" Type="http://schemas.openxmlformats.org/officeDocument/2006/relationships/tags" Target="../tags/tag324.xml"/><Relationship Id="rId66" Type="http://schemas.openxmlformats.org/officeDocument/2006/relationships/tags" Target="../tags/tag332.xml"/><Relationship Id="rId74" Type="http://schemas.openxmlformats.org/officeDocument/2006/relationships/tags" Target="../tags/tag340.xml"/><Relationship Id="rId79" Type="http://schemas.openxmlformats.org/officeDocument/2006/relationships/tags" Target="../tags/tag345.xml"/><Relationship Id="rId87" Type="http://schemas.openxmlformats.org/officeDocument/2006/relationships/tags" Target="../tags/tag353.xml"/><Relationship Id="rId5" Type="http://schemas.openxmlformats.org/officeDocument/2006/relationships/slideLayout" Target="../slideLayouts/slideLayout132.xml"/><Relationship Id="rId61" Type="http://schemas.openxmlformats.org/officeDocument/2006/relationships/tags" Target="../tags/tag327.xml"/><Relationship Id="rId82" Type="http://schemas.openxmlformats.org/officeDocument/2006/relationships/tags" Target="../tags/tag348.xml"/><Relationship Id="rId90" Type="http://schemas.openxmlformats.org/officeDocument/2006/relationships/image" Target="../media/image5.png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41.xml"/><Relationship Id="rId22" Type="http://schemas.openxmlformats.org/officeDocument/2006/relationships/tags" Target="../tags/tag288.xml"/><Relationship Id="rId27" Type="http://schemas.openxmlformats.org/officeDocument/2006/relationships/tags" Target="../tags/tag293.xml"/><Relationship Id="rId30" Type="http://schemas.openxmlformats.org/officeDocument/2006/relationships/tags" Target="../tags/tag296.xml"/><Relationship Id="rId35" Type="http://schemas.openxmlformats.org/officeDocument/2006/relationships/tags" Target="../tags/tag301.xml"/><Relationship Id="rId43" Type="http://schemas.openxmlformats.org/officeDocument/2006/relationships/tags" Target="../tags/tag309.xml"/><Relationship Id="rId48" Type="http://schemas.openxmlformats.org/officeDocument/2006/relationships/tags" Target="../tags/tag314.xml"/><Relationship Id="rId56" Type="http://schemas.openxmlformats.org/officeDocument/2006/relationships/tags" Target="../tags/tag322.xml"/><Relationship Id="rId64" Type="http://schemas.openxmlformats.org/officeDocument/2006/relationships/tags" Target="../tags/tag330.xml"/><Relationship Id="rId69" Type="http://schemas.openxmlformats.org/officeDocument/2006/relationships/tags" Target="../tags/tag335.xml"/><Relationship Id="rId77" Type="http://schemas.openxmlformats.org/officeDocument/2006/relationships/tags" Target="../tags/tag343.xml"/><Relationship Id="rId8" Type="http://schemas.openxmlformats.org/officeDocument/2006/relationships/slideLayout" Target="../slideLayouts/slideLayout135.xml"/><Relationship Id="rId51" Type="http://schemas.openxmlformats.org/officeDocument/2006/relationships/tags" Target="../tags/tag317.xml"/><Relationship Id="rId72" Type="http://schemas.openxmlformats.org/officeDocument/2006/relationships/tags" Target="../tags/tag338.xml"/><Relationship Id="rId80" Type="http://schemas.openxmlformats.org/officeDocument/2006/relationships/tags" Target="../tags/tag346.xml"/><Relationship Id="rId85" Type="http://schemas.openxmlformats.org/officeDocument/2006/relationships/tags" Target="../tags/tag351.xml"/><Relationship Id="rId3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9.xml"/><Relationship Id="rId17" Type="http://schemas.openxmlformats.org/officeDocument/2006/relationships/slideLayout" Target="../slideLayouts/slideLayout144.xml"/><Relationship Id="rId25" Type="http://schemas.openxmlformats.org/officeDocument/2006/relationships/tags" Target="../tags/tag291.xml"/><Relationship Id="rId33" Type="http://schemas.openxmlformats.org/officeDocument/2006/relationships/tags" Target="../tags/tag299.xml"/><Relationship Id="rId38" Type="http://schemas.openxmlformats.org/officeDocument/2006/relationships/tags" Target="../tags/tag304.xml"/><Relationship Id="rId46" Type="http://schemas.openxmlformats.org/officeDocument/2006/relationships/tags" Target="../tags/tag312.xml"/><Relationship Id="rId59" Type="http://schemas.openxmlformats.org/officeDocument/2006/relationships/tags" Target="../tags/tag325.xml"/><Relationship Id="rId67" Type="http://schemas.openxmlformats.org/officeDocument/2006/relationships/tags" Target="../tags/tag333.xml"/><Relationship Id="rId20" Type="http://schemas.openxmlformats.org/officeDocument/2006/relationships/tags" Target="../tags/tag286.xml"/><Relationship Id="rId41" Type="http://schemas.openxmlformats.org/officeDocument/2006/relationships/tags" Target="../tags/tag307.xml"/><Relationship Id="rId54" Type="http://schemas.openxmlformats.org/officeDocument/2006/relationships/tags" Target="../tags/tag320.xml"/><Relationship Id="rId62" Type="http://schemas.openxmlformats.org/officeDocument/2006/relationships/tags" Target="../tags/tag328.xml"/><Relationship Id="rId70" Type="http://schemas.openxmlformats.org/officeDocument/2006/relationships/tags" Target="../tags/tag336.xml"/><Relationship Id="rId75" Type="http://schemas.openxmlformats.org/officeDocument/2006/relationships/tags" Target="../tags/tag341.xml"/><Relationship Id="rId83" Type="http://schemas.openxmlformats.org/officeDocument/2006/relationships/tags" Target="../tags/tag349.xml"/><Relationship Id="rId88" Type="http://schemas.openxmlformats.org/officeDocument/2006/relationships/tags" Target="../tags/tag354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2.xml"/><Relationship Id="rId23" Type="http://schemas.openxmlformats.org/officeDocument/2006/relationships/tags" Target="../tags/tag289.xml"/><Relationship Id="rId28" Type="http://schemas.openxmlformats.org/officeDocument/2006/relationships/tags" Target="../tags/tag294.xml"/><Relationship Id="rId36" Type="http://schemas.openxmlformats.org/officeDocument/2006/relationships/tags" Target="../tags/tag302.xml"/><Relationship Id="rId49" Type="http://schemas.openxmlformats.org/officeDocument/2006/relationships/tags" Target="../tags/tag315.xml"/><Relationship Id="rId57" Type="http://schemas.openxmlformats.org/officeDocument/2006/relationships/tags" Target="../tags/tag323.xml"/><Relationship Id="rId10" Type="http://schemas.openxmlformats.org/officeDocument/2006/relationships/slideLayout" Target="../slideLayouts/slideLayout137.xml"/><Relationship Id="rId31" Type="http://schemas.openxmlformats.org/officeDocument/2006/relationships/tags" Target="../tags/tag297.xml"/><Relationship Id="rId44" Type="http://schemas.openxmlformats.org/officeDocument/2006/relationships/tags" Target="../tags/tag310.xml"/><Relationship Id="rId52" Type="http://schemas.openxmlformats.org/officeDocument/2006/relationships/tags" Target="../tags/tag318.xml"/><Relationship Id="rId60" Type="http://schemas.openxmlformats.org/officeDocument/2006/relationships/tags" Target="../tags/tag326.xml"/><Relationship Id="rId65" Type="http://schemas.openxmlformats.org/officeDocument/2006/relationships/tags" Target="../tags/tag331.xml"/><Relationship Id="rId73" Type="http://schemas.openxmlformats.org/officeDocument/2006/relationships/tags" Target="../tags/tag339.xml"/><Relationship Id="rId78" Type="http://schemas.openxmlformats.org/officeDocument/2006/relationships/tags" Target="../tags/tag344.xml"/><Relationship Id="rId81" Type="http://schemas.openxmlformats.org/officeDocument/2006/relationships/tags" Target="../tags/tag347.xml"/><Relationship Id="rId86" Type="http://schemas.openxmlformats.org/officeDocument/2006/relationships/tags" Target="../tags/tag352.xml"/></Relationships>
</file>

<file path=ppt/slideMasters/_rels/slideMaster8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71.xml"/><Relationship Id="rId21" Type="http://schemas.openxmlformats.org/officeDocument/2006/relationships/slideLayout" Target="../slideLayouts/slideLayout166.xml"/><Relationship Id="rId34" Type="http://schemas.openxmlformats.org/officeDocument/2006/relationships/tags" Target="../tags/tag359.xml"/><Relationship Id="rId42" Type="http://schemas.openxmlformats.org/officeDocument/2006/relationships/tags" Target="../tags/tag367.xml"/><Relationship Id="rId47" Type="http://schemas.openxmlformats.org/officeDocument/2006/relationships/tags" Target="../tags/tag372.xml"/><Relationship Id="rId50" Type="http://schemas.openxmlformats.org/officeDocument/2006/relationships/tags" Target="../tags/tag375.xml"/><Relationship Id="rId55" Type="http://schemas.openxmlformats.org/officeDocument/2006/relationships/tags" Target="../tags/tag380.xml"/><Relationship Id="rId63" Type="http://schemas.openxmlformats.org/officeDocument/2006/relationships/tags" Target="../tags/tag388.xml"/><Relationship Id="rId68" Type="http://schemas.openxmlformats.org/officeDocument/2006/relationships/tags" Target="../tags/tag393.xml"/><Relationship Id="rId76" Type="http://schemas.openxmlformats.org/officeDocument/2006/relationships/tags" Target="../tags/tag401.xml"/><Relationship Id="rId84" Type="http://schemas.openxmlformats.org/officeDocument/2006/relationships/tags" Target="../tags/tag409.xml"/><Relationship Id="rId89" Type="http://schemas.openxmlformats.org/officeDocument/2006/relationships/tags" Target="../tags/tag414.xml"/><Relationship Id="rId97" Type="http://schemas.openxmlformats.org/officeDocument/2006/relationships/tags" Target="../tags/tag422.xml"/><Relationship Id="rId7" Type="http://schemas.openxmlformats.org/officeDocument/2006/relationships/slideLayout" Target="../slideLayouts/slideLayout152.xml"/><Relationship Id="rId71" Type="http://schemas.openxmlformats.org/officeDocument/2006/relationships/tags" Target="../tags/tag396.xml"/><Relationship Id="rId92" Type="http://schemas.openxmlformats.org/officeDocument/2006/relationships/tags" Target="../tags/tag417.xml"/><Relationship Id="rId2" Type="http://schemas.openxmlformats.org/officeDocument/2006/relationships/slideLayout" Target="../slideLayouts/slideLayout147.xml"/><Relationship Id="rId16" Type="http://schemas.openxmlformats.org/officeDocument/2006/relationships/slideLayout" Target="../slideLayouts/slideLayout161.xml"/><Relationship Id="rId29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56.xml"/><Relationship Id="rId24" Type="http://schemas.openxmlformats.org/officeDocument/2006/relationships/slideLayout" Target="../slideLayouts/slideLayout169.xml"/><Relationship Id="rId32" Type="http://schemas.openxmlformats.org/officeDocument/2006/relationships/tags" Target="../tags/tag357.xml"/><Relationship Id="rId37" Type="http://schemas.openxmlformats.org/officeDocument/2006/relationships/tags" Target="../tags/tag362.xml"/><Relationship Id="rId40" Type="http://schemas.openxmlformats.org/officeDocument/2006/relationships/tags" Target="../tags/tag365.xml"/><Relationship Id="rId45" Type="http://schemas.openxmlformats.org/officeDocument/2006/relationships/tags" Target="../tags/tag370.xml"/><Relationship Id="rId53" Type="http://schemas.openxmlformats.org/officeDocument/2006/relationships/tags" Target="../tags/tag378.xml"/><Relationship Id="rId58" Type="http://schemas.openxmlformats.org/officeDocument/2006/relationships/tags" Target="../tags/tag383.xml"/><Relationship Id="rId66" Type="http://schemas.openxmlformats.org/officeDocument/2006/relationships/tags" Target="../tags/tag391.xml"/><Relationship Id="rId74" Type="http://schemas.openxmlformats.org/officeDocument/2006/relationships/tags" Target="../tags/tag399.xml"/><Relationship Id="rId79" Type="http://schemas.openxmlformats.org/officeDocument/2006/relationships/tags" Target="../tags/tag404.xml"/><Relationship Id="rId87" Type="http://schemas.openxmlformats.org/officeDocument/2006/relationships/tags" Target="../tags/tag412.xml"/><Relationship Id="rId5" Type="http://schemas.openxmlformats.org/officeDocument/2006/relationships/slideLayout" Target="../slideLayouts/slideLayout150.xml"/><Relationship Id="rId61" Type="http://schemas.openxmlformats.org/officeDocument/2006/relationships/tags" Target="../tags/tag386.xml"/><Relationship Id="rId82" Type="http://schemas.openxmlformats.org/officeDocument/2006/relationships/tags" Target="../tags/tag407.xml"/><Relationship Id="rId90" Type="http://schemas.openxmlformats.org/officeDocument/2006/relationships/tags" Target="../tags/tag415.xml"/><Relationship Id="rId95" Type="http://schemas.openxmlformats.org/officeDocument/2006/relationships/tags" Target="../tags/tag420.xml"/><Relationship Id="rId19" Type="http://schemas.openxmlformats.org/officeDocument/2006/relationships/slideLayout" Target="../slideLayouts/slideLayout164.xml"/><Relationship Id="rId14" Type="http://schemas.openxmlformats.org/officeDocument/2006/relationships/slideLayout" Target="../slideLayouts/slideLayout159.xml"/><Relationship Id="rId22" Type="http://schemas.openxmlformats.org/officeDocument/2006/relationships/slideLayout" Target="../slideLayouts/slideLayout167.xml"/><Relationship Id="rId27" Type="http://schemas.openxmlformats.org/officeDocument/2006/relationships/slideLayout" Target="../slideLayouts/slideLayout172.xml"/><Relationship Id="rId30" Type="http://schemas.openxmlformats.org/officeDocument/2006/relationships/theme" Target="../theme/theme8.xml"/><Relationship Id="rId35" Type="http://schemas.openxmlformats.org/officeDocument/2006/relationships/tags" Target="../tags/tag360.xml"/><Relationship Id="rId43" Type="http://schemas.openxmlformats.org/officeDocument/2006/relationships/tags" Target="../tags/tag368.xml"/><Relationship Id="rId48" Type="http://schemas.openxmlformats.org/officeDocument/2006/relationships/tags" Target="../tags/tag373.xml"/><Relationship Id="rId56" Type="http://schemas.openxmlformats.org/officeDocument/2006/relationships/tags" Target="../tags/tag381.xml"/><Relationship Id="rId64" Type="http://schemas.openxmlformats.org/officeDocument/2006/relationships/tags" Target="../tags/tag389.xml"/><Relationship Id="rId69" Type="http://schemas.openxmlformats.org/officeDocument/2006/relationships/tags" Target="../tags/tag394.xml"/><Relationship Id="rId77" Type="http://schemas.openxmlformats.org/officeDocument/2006/relationships/tags" Target="../tags/tag402.xml"/><Relationship Id="rId100" Type="http://schemas.openxmlformats.org/officeDocument/2006/relationships/tags" Target="../tags/tag425.xml"/><Relationship Id="rId8" Type="http://schemas.openxmlformats.org/officeDocument/2006/relationships/slideLayout" Target="../slideLayouts/slideLayout153.xml"/><Relationship Id="rId51" Type="http://schemas.openxmlformats.org/officeDocument/2006/relationships/tags" Target="../tags/tag376.xml"/><Relationship Id="rId72" Type="http://schemas.openxmlformats.org/officeDocument/2006/relationships/tags" Target="../tags/tag397.xml"/><Relationship Id="rId80" Type="http://schemas.openxmlformats.org/officeDocument/2006/relationships/tags" Target="../tags/tag405.xml"/><Relationship Id="rId85" Type="http://schemas.openxmlformats.org/officeDocument/2006/relationships/tags" Target="../tags/tag410.xml"/><Relationship Id="rId93" Type="http://schemas.openxmlformats.org/officeDocument/2006/relationships/tags" Target="../tags/tag418.xml"/><Relationship Id="rId98" Type="http://schemas.openxmlformats.org/officeDocument/2006/relationships/tags" Target="../tags/tag423.xml"/><Relationship Id="rId3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7.xml"/><Relationship Id="rId17" Type="http://schemas.openxmlformats.org/officeDocument/2006/relationships/slideLayout" Target="../slideLayouts/slideLayout162.xml"/><Relationship Id="rId25" Type="http://schemas.openxmlformats.org/officeDocument/2006/relationships/slideLayout" Target="../slideLayouts/slideLayout170.xml"/><Relationship Id="rId33" Type="http://schemas.openxmlformats.org/officeDocument/2006/relationships/tags" Target="../tags/tag358.xml"/><Relationship Id="rId38" Type="http://schemas.openxmlformats.org/officeDocument/2006/relationships/tags" Target="../tags/tag363.xml"/><Relationship Id="rId46" Type="http://schemas.openxmlformats.org/officeDocument/2006/relationships/tags" Target="../tags/tag371.xml"/><Relationship Id="rId59" Type="http://schemas.openxmlformats.org/officeDocument/2006/relationships/tags" Target="../tags/tag384.xml"/><Relationship Id="rId67" Type="http://schemas.openxmlformats.org/officeDocument/2006/relationships/tags" Target="../tags/tag392.xml"/><Relationship Id="rId20" Type="http://schemas.openxmlformats.org/officeDocument/2006/relationships/slideLayout" Target="../slideLayouts/slideLayout165.xml"/><Relationship Id="rId41" Type="http://schemas.openxmlformats.org/officeDocument/2006/relationships/tags" Target="../tags/tag366.xml"/><Relationship Id="rId54" Type="http://schemas.openxmlformats.org/officeDocument/2006/relationships/tags" Target="../tags/tag379.xml"/><Relationship Id="rId62" Type="http://schemas.openxmlformats.org/officeDocument/2006/relationships/tags" Target="../tags/tag387.xml"/><Relationship Id="rId70" Type="http://schemas.openxmlformats.org/officeDocument/2006/relationships/tags" Target="../tags/tag395.xml"/><Relationship Id="rId75" Type="http://schemas.openxmlformats.org/officeDocument/2006/relationships/tags" Target="../tags/tag400.xml"/><Relationship Id="rId83" Type="http://schemas.openxmlformats.org/officeDocument/2006/relationships/tags" Target="../tags/tag408.xml"/><Relationship Id="rId88" Type="http://schemas.openxmlformats.org/officeDocument/2006/relationships/tags" Target="../tags/tag413.xml"/><Relationship Id="rId91" Type="http://schemas.openxmlformats.org/officeDocument/2006/relationships/tags" Target="../tags/tag416.xml"/><Relationship Id="rId96" Type="http://schemas.openxmlformats.org/officeDocument/2006/relationships/tags" Target="../tags/tag421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5" Type="http://schemas.openxmlformats.org/officeDocument/2006/relationships/slideLayout" Target="../slideLayouts/slideLayout160.xml"/><Relationship Id="rId23" Type="http://schemas.openxmlformats.org/officeDocument/2006/relationships/slideLayout" Target="../slideLayouts/slideLayout168.xml"/><Relationship Id="rId28" Type="http://schemas.openxmlformats.org/officeDocument/2006/relationships/slideLayout" Target="../slideLayouts/slideLayout173.xml"/><Relationship Id="rId36" Type="http://schemas.openxmlformats.org/officeDocument/2006/relationships/tags" Target="../tags/tag361.xml"/><Relationship Id="rId49" Type="http://schemas.openxmlformats.org/officeDocument/2006/relationships/tags" Target="../tags/tag374.xml"/><Relationship Id="rId57" Type="http://schemas.openxmlformats.org/officeDocument/2006/relationships/tags" Target="../tags/tag382.xml"/><Relationship Id="rId10" Type="http://schemas.openxmlformats.org/officeDocument/2006/relationships/slideLayout" Target="../slideLayouts/slideLayout155.xml"/><Relationship Id="rId31" Type="http://schemas.openxmlformats.org/officeDocument/2006/relationships/tags" Target="../tags/tag356.xml"/><Relationship Id="rId44" Type="http://schemas.openxmlformats.org/officeDocument/2006/relationships/tags" Target="../tags/tag369.xml"/><Relationship Id="rId52" Type="http://schemas.openxmlformats.org/officeDocument/2006/relationships/tags" Target="../tags/tag377.xml"/><Relationship Id="rId60" Type="http://schemas.openxmlformats.org/officeDocument/2006/relationships/tags" Target="../tags/tag385.xml"/><Relationship Id="rId65" Type="http://schemas.openxmlformats.org/officeDocument/2006/relationships/tags" Target="../tags/tag390.xml"/><Relationship Id="rId73" Type="http://schemas.openxmlformats.org/officeDocument/2006/relationships/tags" Target="../tags/tag398.xml"/><Relationship Id="rId78" Type="http://schemas.openxmlformats.org/officeDocument/2006/relationships/tags" Target="../tags/tag403.xml"/><Relationship Id="rId81" Type="http://schemas.openxmlformats.org/officeDocument/2006/relationships/tags" Target="../tags/tag406.xml"/><Relationship Id="rId86" Type="http://schemas.openxmlformats.org/officeDocument/2006/relationships/tags" Target="../tags/tag411.xml"/><Relationship Id="rId94" Type="http://schemas.openxmlformats.org/officeDocument/2006/relationships/tags" Target="../tags/tag419.xml"/><Relationship Id="rId99" Type="http://schemas.openxmlformats.org/officeDocument/2006/relationships/tags" Target="../tags/tag424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8.xml"/><Relationship Id="rId18" Type="http://schemas.openxmlformats.org/officeDocument/2006/relationships/slideLayout" Target="../slideLayouts/slideLayout163.xml"/><Relationship Id="rId39" Type="http://schemas.openxmlformats.org/officeDocument/2006/relationships/tags" Target="../tags/tag364.xml"/></Relationships>
</file>

<file path=ppt/slideMasters/_rels/slideMaster9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00.xml"/><Relationship Id="rId21" Type="http://schemas.openxmlformats.org/officeDocument/2006/relationships/slideLayout" Target="../slideLayouts/slideLayout195.xml"/><Relationship Id="rId34" Type="http://schemas.openxmlformats.org/officeDocument/2006/relationships/tags" Target="../tags/tag429.xml"/><Relationship Id="rId42" Type="http://schemas.openxmlformats.org/officeDocument/2006/relationships/tags" Target="../tags/tag437.xml"/><Relationship Id="rId47" Type="http://schemas.openxmlformats.org/officeDocument/2006/relationships/tags" Target="../tags/tag442.xml"/><Relationship Id="rId50" Type="http://schemas.openxmlformats.org/officeDocument/2006/relationships/tags" Target="../tags/tag445.xml"/><Relationship Id="rId55" Type="http://schemas.openxmlformats.org/officeDocument/2006/relationships/tags" Target="../tags/tag450.xml"/><Relationship Id="rId63" Type="http://schemas.openxmlformats.org/officeDocument/2006/relationships/tags" Target="../tags/tag458.xml"/><Relationship Id="rId68" Type="http://schemas.openxmlformats.org/officeDocument/2006/relationships/tags" Target="../tags/tag463.xml"/><Relationship Id="rId76" Type="http://schemas.openxmlformats.org/officeDocument/2006/relationships/tags" Target="../tags/tag471.xml"/><Relationship Id="rId84" Type="http://schemas.openxmlformats.org/officeDocument/2006/relationships/tags" Target="../tags/tag479.xml"/><Relationship Id="rId89" Type="http://schemas.openxmlformats.org/officeDocument/2006/relationships/tags" Target="../tags/tag484.xml"/><Relationship Id="rId97" Type="http://schemas.openxmlformats.org/officeDocument/2006/relationships/tags" Target="../tags/tag492.xml"/><Relationship Id="rId7" Type="http://schemas.openxmlformats.org/officeDocument/2006/relationships/slideLayout" Target="../slideLayouts/slideLayout181.xml"/><Relationship Id="rId71" Type="http://schemas.openxmlformats.org/officeDocument/2006/relationships/tags" Target="../tags/tag466.xml"/><Relationship Id="rId92" Type="http://schemas.openxmlformats.org/officeDocument/2006/relationships/tags" Target="../tags/tag487.xml"/><Relationship Id="rId2" Type="http://schemas.openxmlformats.org/officeDocument/2006/relationships/slideLayout" Target="../slideLayouts/slideLayout176.xml"/><Relationship Id="rId16" Type="http://schemas.openxmlformats.org/officeDocument/2006/relationships/slideLayout" Target="../slideLayouts/slideLayout190.xml"/><Relationship Id="rId29" Type="http://schemas.openxmlformats.org/officeDocument/2006/relationships/slideLayout" Target="../slideLayouts/slideLayout203.xml"/><Relationship Id="rId11" Type="http://schemas.openxmlformats.org/officeDocument/2006/relationships/slideLayout" Target="../slideLayouts/slideLayout185.xml"/><Relationship Id="rId24" Type="http://schemas.openxmlformats.org/officeDocument/2006/relationships/slideLayout" Target="../slideLayouts/slideLayout198.xml"/><Relationship Id="rId32" Type="http://schemas.openxmlformats.org/officeDocument/2006/relationships/tags" Target="../tags/tag427.xml"/><Relationship Id="rId37" Type="http://schemas.openxmlformats.org/officeDocument/2006/relationships/tags" Target="../tags/tag432.xml"/><Relationship Id="rId40" Type="http://schemas.openxmlformats.org/officeDocument/2006/relationships/tags" Target="../tags/tag435.xml"/><Relationship Id="rId45" Type="http://schemas.openxmlformats.org/officeDocument/2006/relationships/tags" Target="../tags/tag440.xml"/><Relationship Id="rId53" Type="http://schemas.openxmlformats.org/officeDocument/2006/relationships/tags" Target="../tags/tag448.xml"/><Relationship Id="rId58" Type="http://schemas.openxmlformats.org/officeDocument/2006/relationships/tags" Target="../tags/tag453.xml"/><Relationship Id="rId66" Type="http://schemas.openxmlformats.org/officeDocument/2006/relationships/tags" Target="../tags/tag461.xml"/><Relationship Id="rId74" Type="http://schemas.openxmlformats.org/officeDocument/2006/relationships/tags" Target="../tags/tag469.xml"/><Relationship Id="rId79" Type="http://schemas.openxmlformats.org/officeDocument/2006/relationships/tags" Target="../tags/tag474.xml"/><Relationship Id="rId87" Type="http://schemas.openxmlformats.org/officeDocument/2006/relationships/tags" Target="../tags/tag482.xml"/><Relationship Id="rId5" Type="http://schemas.openxmlformats.org/officeDocument/2006/relationships/slideLayout" Target="../slideLayouts/slideLayout179.xml"/><Relationship Id="rId61" Type="http://schemas.openxmlformats.org/officeDocument/2006/relationships/tags" Target="../tags/tag456.xml"/><Relationship Id="rId82" Type="http://schemas.openxmlformats.org/officeDocument/2006/relationships/tags" Target="../tags/tag477.xml"/><Relationship Id="rId90" Type="http://schemas.openxmlformats.org/officeDocument/2006/relationships/tags" Target="../tags/tag485.xml"/><Relationship Id="rId95" Type="http://schemas.openxmlformats.org/officeDocument/2006/relationships/tags" Target="../tags/tag490.xml"/><Relationship Id="rId1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88.xml"/><Relationship Id="rId22" Type="http://schemas.openxmlformats.org/officeDocument/2006/relationships/slideLayout" Target="../slideLayouts/slideLayout196.xml"/><Relationship Id="rId27" Type="http://schemas.openxmlformats.org/officeDocument/2006/relationships/slideLayout" Target="../slideLayouts/slideLayout201.xml"/><Relationship Id="rId30" Type="http://schemas.openxmlformats.org/officeDocument/2006/relationships/theme" Target="../theme/theme9.xml"/><Relationship Id="rId35" Type="http://schemas.openxmlformats.org/officeDocument/2006/relationships/tags" Target="../tags/tag430.xml"/><Relationship Id="rId43" Type="http://schemas.openxmlformats.org/officeDocument/2006/relationships/tags" Target="../tags/tag438.xml"/><Relationship Id="rId48" Type="http://schemas.openxmlformats.org/officeDocument/2006/relationships/tags" Target="../tags/tag443.xml"/><Relationship Id="rId56" Type="http://schemas.openxmlformats.org/officeDocument/2006/relationships/tags" Target="../tags/tag451.xml"/><Relationship Id="rId64" Type="http://schemas.openxmlformats.org/officeDocument/2006/relationships/tags" Target="../tags/tag459.xml"/><Relationship Id="rId69" Type="http://schemas.openxmlformats.org/officeDocument/2006/relationships/tags" Target="../tags/tag464.xml"/><Relationship Id="rId77" Type="http://schemas.openxmlformats.org/officeDocument/2006/relationships/tags" Target="../tags/tag472.xml"/><Relationship Id="rId100" Type="http://schemas.openxmlformats.org/officeDocument/2006/relationships/tags" Target="../tags/tag495.xml"/><Relationship Id="rId8" Type="http://schemas.openxmlformats.org/officeDocument/2006/relationships/slideLayout" Target="../slideLayouts/slideLayout182.xml"/><Relationship Id="rId51" Type="http://schemas.openxmlformats.org/officeDocument/2006/relationships/tags" Target="../tags/tag446.xml"/><Relationship Id="rId72" Type="http://schemas.openxmlformats.org/officeDocument/2006/relationships/tags" Target="../tags/tag467.xml"/><Relationship Id="rId80" Type="http://schemas.openxmlformats.org/officeDocument/2006/relationships/tags" Target="../tags/tag475.xml"/><Relationship Id="rId85" Type="http://schemas.openxmlformats.org/officeDocument/2006/relationships/tags" Target="../tags/tag480.xml"/><Relationship Id="rId93" Type="http://schemas.openxmlformats.org/officeDocument/2006/relationships/tags" Target="../tags/tag488.xml"/><Relationship Id="rId98" Type="http://schemas.openxmlformats.org/officeDocument/2006/relationships/tags" Target="../tags/tag493.xml"/><Relationship Id="rId3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6.xml"/><Relationship Id="rId17" Type="http://schemas.openxmlformats.org/officeDocument/2006/relationships/slideLayout" Target="../slideLayouts/slideLayout191.xml"/><Relationship Id="rId25" Type="http://schemas.openxmlformats.org/officeDocument/2006/relationships/slideLayout" Target="../slideLayouts/slideLayout199.xml"/><Relationship Id="rId33" Type="http://schemas.openxmlformats.org/officeDocument/2006/relationships/tags" Target="../tags/tag428.xml"/><Relationship Id="rId38" Type="http://schemas.openxmlformats.org/officeDocument/2006/relationships/tags" Target="../tags/tag433.xml"/><Relationship Id="rId46" Type="http://schemas.openxmlformats.org/officeDocument/2006/relationships/tags" Target="../tags/tag441.xml"/><Relationship Id="rId59" Type="http://schemas.openxmlformats.org/officeDocument/2006/relationships/tags" Target="../tags/tag454.xml"/><Relationship Id="rId67" Type="http://schemas.openxmlformats.org/officeDocument/2006/relationships/tags" Target="../tags/tag462.xml"/><Relationship Id="rId20" Type="http://schemas.openxmlformats.org/officeDocument/2006/relationships/slideLayout" Target="../slideLayouts/slideLayout194.xml"/><Relationship Id="rId41" Type="http://schemas.openxmlformats.org/officeDocument/2006/relationships/tags" Target="../tags/tag436.xml"/><Relationship Id="rId54" Type="http://schemas.openxmlformats.org/officeDocument/2006/relationships/tags" Target="../tags/tag449.xml"/><Relationship Id="rId62" Type="http://schemas.openxmlformats.org/officeDocument/2006/relationships/tags" Target="../tags/tag457.xml"/><Relationship Id="rId70" Type="http://schemas.openxmlformats.org/officeDocument/2006/relationships/tags" Target="../tags/tag465.xml"/><Relationship Id="rId75" Type="http://schemas.openxmlformats.org/officeDocument/2006/relationships/tags" Target="../tags/tag470.xml"/><Relationship Id="rId83" Type="http://schemas.openxmlformats.org/officeDocument/2006/relationships/tags" Target="../tags/tag478.xml"/><Relationship Id="rId88" Type="http://schemas.openxmlformats.org/officeDocument/2006/relationships/tags" Target="../tags/tag483.xml"/><Relationship Id="rId91" Type="http://schemas.openxmlformats.org/officeDocument/2006/relationships/tags" Target="../tags/tag486.xml"/><Relationship Id="rId96" Type="http://schemas.openxmlformats.org/officeDocument/2006/relationships/tags" Target="../tags/tag491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89.xml"/><Relationship Id="rId23" Type="http://schemas.openxmlformats.org/officeDocument/2006/relationships/slideLayout" Target="../slideLayouts/slideLayout197.xml"/><Relationship Id="rId28" Type="http://schemas.openxmlformats.org/officeDocument/2006/relationships/slideLayout" Target="../slideLayouts/slideLayout202.xml"/><Relationship Id="rId36" Type="http://schemas.openxmlformats.org/officeDocument/2006/relationships/tags" Target="../tags/tag431.xml"/><Relationship Id="rId49" Type="http://schemas.openxmlformats.org/officeDocument/2006/relationships/tags" Target="../tags/tag444.xml"/><Relationship Id="rId57" Type="http://schemas.openxmlformats.org/officeDocument/2006/relationships/tags" Target="../tags/tag452.xml"/><Relationship Id="rId10" Type="http://schemas.openxmlformats.org/officeDocument/2006/relationships/slideLayout" Target="../slideLayouts/slideLayout184.xml"/><Relationship Id="rId31" Type="http://schemas.openxmlformats.org/officeDocument/2006/relationships/tags" Target="../tags/tag426.xml"/><Relationship Id="rId44" Type="http://schemas.openxmlformats.org/officeDocument/2006/relationships/tags" Target="../tags/tag439.xml"/><Relationship Id="rId52" Type="http://schemas.openxmlformats.org/officeDocument/2006/relationships/tags" Target="../tags/tag447.xml"/><Relationship Id="rId60" Type="http://schemas.openxmlformats.org/officeDocument/2006/relationships/tags" Target="../tags/tag455.xml"/><Relationship Id="rId65" Type="http://schemas.openxmlformats.org/officeDocument/2006/relationships/tags" Target="../tags/tag460.xml"/><Relationship Id="rId73" Type="http://schemas.openxmlformats.org/officeDocument/2006/relationships/tags" Target="../tags/tag468.xml"/><Relationship Id="rId78" Type="http://schemas.openxmlformats.org/officeDocument/2006/relationships/tags" Target="../tags/tag473.xml"/><Relationship Id="rId81" Type="http://schemas.openxmlformats.org/officeDocument/2006/relationships/tags" Target="../tags/tag476.xml"/><Relationship Id="rId86" Type="http://schemas.openxmlformats.org/officeDocument/2006/relationships/tags" Target="../tags/tag481.xml"/><Relationship Id="rId94" Type="http://schemas.openxmlformats.org/officeDocument/2006/relationships/tags" Target="../tags/tag489.xml"/><Relationship Id="rId99" Type="http://schemas.openxmlformats.org/officeDocument/2006/relationships/tags" Target="../tags/tag494.xml"/><Relationship Id="rId101" Type="http://schemas.openxmlformats.org/officeDocument/2006/relationships/image" Target="../media/image5.png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7.xml"/><Relationship Id="rId18" Type="http://schemas.openxmlformats.org/officeDocument/2006/relationships/slideLayout" Target="../slideLayouts/slideLayout192.xml"/><Relationship Id="rId39" Type="http://schemas.openxmlformats.org/officeDocument/2006/relationships/tags" Target="../tags/tag4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91954333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think-cell Slide" r:id="rId16" imgW="482" imgH="481" progId="TCLayout.ActiveDocument.1">
                  <p:embed/>
                </p:oleObj>
              </mc:Choice>
              <mc:Fallback>
                <p:oleObj name="think-cell Slide" r:id="rId16" imgW="482" imgH="48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5" y="4731546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>
              <a:latin typeface="Verdana" charset="0"/>
            </a:endParaRPr>
          </a:p>
        </p:txBody>
      </p:sp>
      <p:cxnSp>
        <p:nvCxnSpPr>
          <p:cNvPr id="1028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8" y="4710520"/>
            <a:ext cx="881583" cy="23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96" r:id="rId6"/>
    <p:sldLayoutId id="2147483657" r:id="rId7"/>
    <p:sldLayoutId id="2147483695" r:id="rId8"/>
    <p:sldLayoutId id="2147483658" r:id="rId9"/>
    <p:sldLayoutId id="2147483659" r:id="rId10"/>
    <p:sldLayoutId id="2147483660" r:id="rId11"/>
    <p:sldLayoutId id="214748369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buClr>
          <a:schemeClr val="bg1"/>
        </a:buClr>
        <a:buChar char="•"/>
        <a:defRPr sz="1400" kern="1200">
          <a:solidFill>
            <a:srgbClr val="646567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ts val="600"/>
        </a:spcAft>
        <a:buClr>
          <a:srgbClr val="009FBA"/>
        </a:buClr>
        <a:buChar char="•"/>
        <a:defRPr sz="1200" kern="1200">
          <a:solidFill>
            <a:srgbClr val="646567"/>
          </a:solidFill>
          <a:latin typeface="+mn-lt"/>
          <a:ea typeface="+mn-ea"/>
          <a:cs typeface="+mn-cs"/>
        </a:defRPr>
      </a:lvl2pPr>
      <a:lvl3pPr marL="719138" indent="-179388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38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  <p:sldLayoutId id="2147483911" r:id="rId14"/>
    <p:sldLayoutId id="2147483912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  <p:sldLayoutId id="214748392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93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824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14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7" r:id="rId20"/>
    <p:sldLayoutId id="2147483778" r:id="rId21"/>
    <p:sldLayoutId id="2147483779" r:id="rId22"/>
    <p:sldLayoutId id="2147483780" r:id="rId23"/>
    <p:sldLayoutId id="2147483781" r:id="rId24"/>
    <p:sldLayoutId id="2147483782" r:id="rId25"/>
    <p:sldLayoutId id="2147483783" r:id="rId26"/>
    <p:sldLayoutId id="2147483784" r:id="rId27"/>
    <p:sldLayoutId id="2147483785" r:id="rId28"/>
    <p:sldLayoutId id="214748378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4732338"/>
            <a:ext cx="10906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2FB5633B-C4C9-A649-A52D-ECC98EBC0F48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 dirty="0">
              <a:latin typeface="Verdana" charset="0"/>
            </a:endParaRPr>
          </a:p>
        </p:txBody>
      </p:sp>
      <p:cxnSp>
        <p:nvCxnSpPr>
          <p:cNvPr id="1027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8" name="Picture 17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4600575"/>
            <a:ext cx="1306512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49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5pPr>
      <a:lvl6pPr marL="61195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6pPr>
      <a:lvl7pPr marL="954833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7pPr>
      <a:lvl8pPr marL="1297715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8pPr>
      <a:lvl9pPr marL="1640599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450"/>
        </a:spcAft>
        <a:buClr>
          <a:schemeClr val="bg1"/>
        </a:buClr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1pPr>
      <a:lvl2pPr marL="268288" indent="-133350" algn="l" rtl="0" eaLnBrk="0" fontAlgn="base" hangingPunct="0">
        <a:spcBef>
          <a:spcPct val="0"/>
        </a:spcBef>
        <a:spcAft>
          <a:spcPts val="450"/>
        </a:spcAft>
        <a:buClr>
          <a:srgbClr val="009FBA"/>
        </a:buClr>
        <a:buChar char="•"/>
        <a:defRPr sz="900" kern="1200">
          <a:solidFill>
            <a:srgbClr val="646567"/>
          </a:solidFill>
          <a:latin typeface="+mn-lt"/>
          <a:ea typeface="+mn-ea"/>
          <a:cs typeface="+mn-cs"/>
        </a:defRPr>
      </a:lvl2pPr>
      <a:lvl3pPr marL="538163" indent="-133350" algn="l" rtl="0" eaLnBrk="0" fontAlgn="base" hangingPunct="0">
        <a:spcBef>
          <a:spcPct val="0"/>
        </a:spcBef>
        <a:spcAft>
          <a:spcPts val="450"/>
        </a:spcAft>
        <a:buFont typeface="Arial" charset="0"/>
        <a:buChar char="•"/>
        <a:defRPr sz="700" kern="1200">
          <a:solidFill>
            <a:srgbClr val="646567"/>
          </a:solidFill>
          <a:latin typeface="+mn-lt"/>
          <a:ea typeface="+mn-ea"/>
          <a:cs typeface="+mn-cs"/>
        </a:defRPr>
      </a:lvl3pPr>
      <a:lvl4pPr marL="1198563" indent="-169863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41463" indent="-169863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20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69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70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71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72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73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74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75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8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89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65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66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67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68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22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2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2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4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4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25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26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403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  <p:sldLayoutId id="2147483816" r:id="rId18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20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69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70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71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72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73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74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75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8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89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65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66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67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68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22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2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2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4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4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25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26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87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311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  <p:sldLayoutId id="2147483855" r:id="rId18"/>
    <p:sldLayoutId id="2147483856" r:id="rId19"/>
    <p:sldLayoutId id="2147483857" r:id="rId20"/>
    <p:sldLayoutId id="2147483858" r:id="rId21"/>
    <p:sldLayoutId id="2147483859" r:id="rId22"/>
    <p:sldLayoutId id="2147483860" r:id="rId23"/>
    <p:sldLayoutId id="2147483861" r:id="rId24"/>
    <p:sldLayoutId id="2147483862" r:id="rId25"/>
    <p:sldLayoutId id="2147483863" r:id="rId26"/>
    <p:sldLayoutId id="2147483864" r:id="rId27"/>
    <p:sldLayoutId id="2147483865" r:id="rId28"/>
    <p:sldLayoutId id="214748386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647812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en-US" dirty="0"/>
              <a:t>Complete with a title here that carries your message on two lines at most for more </a:t>
            </a:r>
            <a:r>
              <a:rPr lang="en-US" noProof="0" dirty="0"/>
              <a:t>readability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64881" y="4865969"/>
            <a:ext cx="1503133" cy="1962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fontAlgn="auto">
              <a:spcBef>
                <a:spcPts val="300"/>
              </a:spcBef>
              <a:spcAft>
                <a:spcPts val="0"/>
              </a:spcAft>
              <a:buClr>
                <a:srgbClr val="660066"/>
              </a:buClr>
            </a:pPr>
            <a:r>
              <a:rPr lang="en-US" sz="450" dirty="0">
                <a:solidFill>
                  <a:srgbClr val="5F5F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confidential </a:t>
            </a:r>
            <a:r>
              <a:rPr lang="en-US" sz="675" dirty="0">
                <a:solidFill>
                  <a:srgbClr val="5030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© WAVESTONE</a:t>
            </a:r>
          </a:p>
        </p:txBody>
      </p:sp>
      <p:sp>
        <p:nvSpPr>
          <p:cNvPr id="98" name="Textfeld 6"/>
          <p:cNvSpPr txBox="1"/>
          <p:nvPr/>
        </p:nvSpPr>
        <p:spPr bwMode="gray">
          <a:xfrm>
            <a:off x="8493666" y="4911974"/>
            <a:ext cx="332308" cy="103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52254E-7EB4-45E4-904F-3575BFE2F20B}" type="slidenum">
              <a:rPr lang="en-US" sz="675" smtClean="0">
                <a:solidFill>
                  <a:srgbClr val="503078"/>
                </a:solidFill>
                <a:latin typeface="Tahom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75" dirty="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951311"/>
            <a:ext cx="8507077" cy="3726000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en-US" dirty="0"/>
              <a:t>Level 1 - </a:t>
            </a:r>
            <a:r>
              <a:rPr lang="en-US" dirty="0">
                <a:solidFill>
                  <a:srgbClr val="503078"/>
                </a:solidFill>
              </a:rPr>
              <a:t>To move to the next level, Alt + Shift + right arrow</a:t>
            </a:r>
            <a:endParaRPr lang="en-US" dirty="0"/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pPr lvl="5"/>
            <a:r>
              <a:rPr lang="en-US" dirty="0"/>
              <a:t>Level 6</a:t>
            </a:r>
          </a:p>
          <a:p>
            <a:pPr lvl="6"/>
            <a:r>
              <a:rPr lang="en-US" dirty="0"/>
              <a:t>Level 7</a:t>
            </a:r>
          </a:p>
          <a:p>
            <a:pPr lvl="7"/>
            <a:r>
              <a:rPr lang="en-US" noProof="0" dirty="0"/>
              <a:t>Level </a:t>
            </a:r>
            <a:r>
              <a:rPr lang="en-US" dirty="0"/>
              <a:t>8</a:t>
            </a:r>
          </a:p>
          <a:p>
            <a:pPr lvl="8"/>
            <a:r>
              <a:rPr lang="en-US" dirty="0"/>
              <a:t>Level 9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8117" b="17461"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grpSp>
        <p:nvGrpSpPr>
          <p:cNvPr id="7" name="Meter" hidden="1"/>
          <p:cNvGrpSpPr>
            <a:grpSpLocks noChangeAspect="1"/>
          </p:cNvGrpSpPr>
          <p:nvPr userDrawn="1">
            <p:custDataLst>
              <p:tags r:id="rId31"/>
            </p:custDataLst>
          </p:nvPr>
        </p:nvGrpSpPr>
        <p:grpSpPr>
          <a:xfrm>
            <a:off x="9261231" y="-118425"/>
            <a:ext cx="168812" cy="881346"/>
            <a:chOff x="2903220" y="2593430"/>
            <a:chExt cx="182880" cy="1175129"/>
          </a:xfrm>
        </p:grpSpPr>
        <p:sp>
          <p:nvSpPr>
            <p:cNvPr id="8" name="Background [-1]" hidden="1"/>
            <p:cNvSpPr/>
            <p:nvPr>
              <p:custDataLst>
                <p:tags r:id="rId8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9" name="Background [-1]" hidden="1"/>
            <p:cNvSpPr>
              <a:spLocks/>
            </p:cNvSpPr>
            <p:nvPr>
              <p:custDataLst>
                <p:tags r:id="rId81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0" name="Background [-1]" hidden="1"/>
            <p:cNvSpPr>
              <a:spLocks/>
            </p:cNvSpPr>
            <p:nvPr>
              <p:custDataLst>
                <p:tags r:id="rId82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2" name="Background [-1]" hidden="1"/>
            <p:cNvSpPr>
              <a:spLocks/>
            </p:cNvSpPr>
            <p:nvPr>
              <p:custDataLst>
                <p:tags r:id="rId83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Background [-1]" hidden="1"/>
            <p:cNvSpPr>
              <a:spLocks/>
            </p:cNvSpPr>
            <p:nvPr>
              <p:custDataLst>
                <p:tags r:id="rId84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4" name="Background [-1]" hidden="1"/>
            <p:cNvSpPr>
              <a:spLocks/>
            </p:cNvSpPr>
            <p:nvPr>
              <p:custDataLst>
                <p:tags r:id="rId8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5" name="Background [-1]" hidden="1"/>
            <p:cNvSpPr>
              <a:spLocks/>
            </p:cNvSpPr>
            <p:nvPr>
              <p:custDataLst>
                <p:tags r:id="rId86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6" name="Background [-1]" hidden="1"/>
            <p:cNvSpPr>
              <a:spLocks/>
            </p:cNvSpPr>
            <p:nvPr>
              <p:custDataLst>
                <p:tags r:id="rId87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7" name="Background [-1]" hidden="1"/>
            <p:cNvSpPr>
              <a:spLocks/>
            </p:cNvSpPr>
            <p:nvPr>
              <p:custDataLst>
                <p:tags r:id="rId88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8" name="Background [-1]" hidden="1"/>
            <p:cNvSpPr>
              <a:spLocks/>
            </p:cNvSpPr>
            <p:nvPr>
              <p:custDataLst>
                <p:tags r:id="rId89"/>
              </p:custDataLst>
            </p:nvPr>
          </p:nvSpPr>
          <p:spPr>
            <a:xfrm>
              <a:off x="2903220" y="3399226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9" name="Mark 0% [1+]" hidden="1"/>
            <p:cNvSpPr>
              <a:spLocks/>
            </p:cNvSpPr>
            <p:nvPr>
              <p:custDataLst>
                <p:tags r:id="rId90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D9D9D9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0" name="Mark 10% [1+]" hidden="1"/>
            <p:cNvSpPr>
              <a:spLocks/>
            </p:cNvSpPr>
            <p:nvPr>
              <p:custDataLst>
                <p:tags r:id="rId91"/>
              </p:custDataLst>
            </p:nvPr>
          </p:nvSpPr>
          <p:spPr>
            <a:xfrm>
              <a:off x="2903220" y="339922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1" name="Mark 20% [2+]" hidden="1"/>
            <p:cNvSpPr>
              <a:spLocks/>
            </p:cNvSpPr>
            <p:nvPr>
              <p:custDataLst>
                <p:tags r:id="rId92"/>
              </p:custDataLst>
            </p:nvPr>
          </p:nvSpPr>
          <p:spPr>
            <a:xfrm>
              <a:off x="2903220" y="330969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2" name="Mark 30% [3+]" hidden="1"/>
            <p:cNvSpPr>
              <a:spLocks/>
            </p:cNvSpPr>
            <p:nvPr>
              <p:custDataLst>
                <p:tags r:id="rId93"/>
              </p:custDataLst>
            </p:nvPr>
          </p:nvSpPr>
          <p:spPr>
            <a:xfrm>
              <a:off x="2903220" y="322016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3" name="Mark 40% [4+]" hidden="1"/>
            <p:cNvSpPr>
              <a:spLocks/>
            </p:cNvSpPr>
            <p:nvPr>
              <p:custDataLst>
                <p:tags r:id="rId94"/>
              </p:custDataLst>
            </p:nvPr>
          </p:nvSpPr>
          <p:spPr>
            <a:xfrm>
              <a:off x="2903220" y="3130628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4" name="Mark 50% [5+]" hidden="1"/>
            <p:cNvSpPr>
              <a:spLocks/>
            </p:cNvSpPr>
            <p:nvPr>
              <p:custDataLst>
                <p:tags r:id="rId95"/>
              </p:custDataLst>
            </p:nvPr>
          </p:nvSpPr>
          <p:spPr>
            <a:xfrm>
              <a:off x="2903220" y="3041096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5" name="Mark 60% [6+]" hidden="1"/>
            <p:cNvSpPr>
              <a:spLocks/>
            </p:cNvSpPr>
            <p:nvPr>
              <p:custDataLst>
                <p:tags r:id="rId96"/>
              </p:custDataLst>
            </p:nvPr>
          </p:nvSpPr>
          <p:spPr>
            <a:xfrm>
              <a:off x="2903220" y="2951562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6" name="Mark 70% [7+]" hidden="1"/>
            <p:cNvSpPr>
              <a:spLocks/>
            </p:cNvSpPr>
            <p:nvPr>
              <p:custDataLst>
                <p:tags r:id="rId97"/>
              </p:custDataLst>
            </p:nvPr>
          </p:nvSpPr>
          <p:spPr>
            <a:xfrm>
              <a:off x="2903220" y="2862029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7" name="Mark 80% [8+]" hidden="1"/>
            <p:cNvSpPr>
              <a:spLocks/>
            </p:cNvSpPr>
            <p:nvPr>
              <p:custDataLst>
                <p:tags r:id="rId98"/>
              </p:custDataLst>
            </p:nvPr>
          </p:nvSpPr>
          <p:spPr>
            <a:xfrm>
              <a:off x="2903220" y="2772497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8" name="Mark 90% [9+]" hidden="1"/>
            <p:cNvSpPr>
              <a:spLocks/>
            </p:cNvSpPr>
            <p:nvPr>
              <p:custDataLst>
                <p:tags r:id="rId99"/>
              </p:custDataLst>
            </p:nvPr>
          </p:nvSpPr>
          <p:spPr>
            <a:xfrm>
              <a:off x="2903220" y="2682963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29" name="Mark 100% [10+]" hidden="1"/>
            <p:cNvSpPr/>
            <p:nvPr>
              <p:custDataLst>
                <p:tags r:id="rId100"/>
              </p:custDataLst>
            </p:nvPr>
          </p:nvSpPr>
          <p:spPr>
            <a:xfrm>
              <a:off x="2903220" y="2593430"/>
              <a:ext cx="182880" cy="369332"/>
            </a:xfrm>
            <a:prstGeom prst="rect">
              <a:avLst/>
            </a:prstGeom>
            <a:solidFill>
              <a:srgbClr val="4A7DB1"/>
            </a:solidFill>
            <a:ln w="190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0" name="Switch 2" hidden="1"/>
          <p:cNvGrpSpPr>
            <a:grpSpLocks noChangeAspect="1"/>
          </p:cNvGrpSpPr>
          <p:nvPr userDrawn="1">
            <p:custDataLst>
              <p:tags r:id="rId32"/>
            </p:custDataLst>
          </p:nvPr>
        </p:nvGrpSpPr>
        <p:grpSpPr>
          <a:xfrm>
            <a:off x="9261231" y="-86551"/>
            <a:ext cx="464234" cy="389513"/>
            <a:chOff x="3505681" y="2813906"/>
            <a:chExt cx="502920" cy="519350"/>
          </a:xfrm>
        </p:grpSpPr>
        <p:sp>
          <p:nvSpPr>
            <p:cNvPr id="31" name="Background [1]" hidden="1"/>
            <p:cNvSpPr>
              <a:spLocks/>
            </p:cNvSpPr>
            <p:nvPr>
              <p:custDataLst>
                <p:tags r:id="rId76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solidFill>
              <a:srgbClr val="68A490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2" name="Knob [1]" hidden="1"/>
            <p:cNvSpPr>
              <a:spLocks/>
            </p:cNvSpPr>
            <p:nvPr>
              <p:custDataLst>
                <p:tags r:id="rId77"/>
              </p:custDataLst>
            </p:nvPr>
          </p:nvSpPr>
          <p:spPr>
            <a:xfrm>
              <a:off x="3715993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3" name="Background [0]" hidden="1"/>
            <p:cNvSpPr>
              <a:spLocks/>
            </p:cNvSpPr>
            <p:nvPr>
              <p:custDataLst>
                <p:tags r:id="rId78"/>
              </p:custDataLst>
            </p:nvPr>
          </p:nvSpPr>
          <p:spPr>
            <a:xfrm>
              <a:off x="3505681" y="2813906"/>
              <a:ext cx="502920" cy="51935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5" name="Knob [0]" hidden="1"/>
            <p:cNvSpPr>
              <a:spLocks/>
            </p:cNvSpPr>
            <p:nvPr>
              <p:custDataLst>
                <p:tags r:id="rId79"/>
              </p:custDataLst>
            </p:nvPr>
          </p:nvSpPr>
          <p:spPr>
            <a:xfrm>
              <a:off x="3505681" y="2813906"/>
              <a:ext cx="292608" cy="5193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5F5F5F"/>
                </a:solidFill>
                <a:latin typeface="Tahoma"/>
                <a:ea typeface="Open Sans" pitchFamily="34" charset="0"/>
                <a:cs typeface="Open Sans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36" name="Harvey 4" hidden="1"/>
          <p:cNvGrpSpPr>
            <a:grpSpLocks noChangeAspect="1"/>
          </p:cNvGrpSpPr>
          <p:nvPr userDrawn="1">
            <p:custDataLst>
              <p:tags r:id="rId33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37" name="Harvey 0/4 [0]" hidden="1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8" name="Harvey 1/4 [1]" hidden="1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39" name="Harvey 2/4 [2]" hidden="1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0" name="Harvey 3/4 [3]" hidden="1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1" name="Harvey 4/4 [4]" hidden="1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2" name="Harvey 3" hidden="1"/>
          <p:cNvGrpSpPr>
            <a:grpSpLocks noChangeAspect="1"/>
          </p:cNvGrpSpPr>
          <p:nvPr userDrawn="1">
            <p:custDataLst>
              <p:tags r:id="rId34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3" name="Harvey 0/3 [0]" hidden="1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4" name="Harvey 1/3 [1]" hidden="1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5" name="Harvey 2/3 [2]" hidden="1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6" name="Harvey 3/3 [3]" hidden="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47" name="Harvey 8" hidden="1"/>
          <p:cNvGrpSpPr>
            <a:grpSpLocks noChangeAspect="1"/>
          </p:cNvGrpSpPr>
          <p:nvPr userDrawn="1">
            <p:custDataLst>
              <p:tags r:id="rId35"/>
            </p:custDataLst>
          </p:nvPr>
        </p:nvGrpSpPr>
        <p:grpSpPr>
          <a:xfrm>
            <a:off x="9261231" y="0"/>
            <a:ext cx="270100" cy="219456"/>
            <a:chOff x="0" y="0"/>
            <a:chExt cx="914400" cy="914400"/>
          </a:xfrm>
          <a:solidFill>
            <a:schemeClr val="tx1"/>
          </a:solidFill>
        </p:grpSpPr>
        <p:sp>
          <p:nvSpPr>
            <p:cNvPr id="48" name="Harvey 0/8 [0]" hidden="1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49" name="Harvey 1/8 [1]" hidden="1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0" name="Harvey 2/8 [2]" hidden="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1" name="Harvey 3/8 [3]" hidden="1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2" name="Harvey 4/8 [4]" hidden="1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3" name="Harvey 5/8 [5]" hidden="1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4" name="Harvey 6/8 [6]" hidden="1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5" name="Harvey 7/8 [7]" hidden="1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  <p:sp>
          <p:nvSpPr>
            <p:cNvPr id="56" name="Harvey 8/8 [8]" hidden="1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</a:endParaRPr>
            </a:p>
          </p:txBody>
        </p:sp>
      </p:grpSp>
      <p:grpSp>
        <p:nvGrpSpPr>
          <p:cNvPr id="57" name="Traffic Light" hidden="1"/>
          <p:cNvGrpSpPr>
            <a:grpSpLocks noChangeAspect="1"/>
          </p:cNvGrpSpPr>
          <p:nvPr userDrawn="1">
            <p:custDataLst>
              <p:tags r:id="rId36"/>
            </p:custDataLst>
          </p:nvPr>
        </p:nvGrpSpPr>
        <p:grpSpPr>
          <a:xfrm>
            <a:off x="9261231" y="1"/>
            <a:ext cx="101673" cy="298553"/>
            <a:chOff x="1906870" y="3585421"/>
            <a:chExt cx="194380" cy="702496"/>
          </a:xfrm>
        </p:grpSpPr>
        <p:sp>
          <p:nvSpPr>
            <p:cNvPr id="58" name="Top [0+]" hidden="1"/>
            <p:cNvSpPr>
              <a:spLocks noChangeAspect="1"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59" name="Center [0+]" hidden="1"/>
            <p:cNvSpPr>
              <a:spLocks noChangeAspect="1"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0" name="Bottom [0+]" hidden="1"/>
            <p:cNvSpPr>
              <a:spLocks noChangeAspect="1"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1" name="1 [1]" hidden="1"/>
            <p:cNvSpPr>
              <a:spLocks noChangeAspect="1"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2" name="2 [2]" hidden="1"/>
            <p:cNvSpPr>
              <a:spLocks noChangeAspect="1"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3" name="2 [2]" hidden="1"/>
            <p:cNvSpPr>
              <a:spLocks noChangeAspect="1"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4" name="3 [3]" hidden="1"/>
            <p:cNvSpPr>
              <a:spLocks noChangeAspect="1"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5" name="4 [4]" hidden="1"/>
            <p:cNvSpPr>
              <a:spLocks noChangeAspect="1"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6" name="4 [4]" hidden="1"/>
            <p:cNvSpPr>
              <a:spLocks noChangeAspect="1"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7" name="5 [5]" hidden="1"/>
            <p:cNvSpPr>
              <a:spLocks noChangeAspect="1"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8" name="6 [6]" hidden="1"/>
            <p:cNvSpPr>
              <a:spLocks noChangeAspect="1"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906870" y="3585421"/>
              <a:ext cx="194380" cy="194380"/>
            </a:xfrm>
            <a:prstGeom prst="ellipse">
              <a:avLst/>
            </a:prstGeom>
            <a:solidFill>
              <a:srgbClr val="D6553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69" name="6 [6]" hidden="1"/>
            <p:cNvSpPr>
              <a:spLocks noChangeAspect="1"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906870" y="3839479"/>
              <a:ext cx="194380" cy="194380"/>
            </a:xfrm>
            <a:prstGeom prst="ellipse">
              <a:avLst/>
            </a:prstGeom>
            <a:solidFill>
              <a:srgbClr val="EAC282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0" name="6 [6]" hidden="1"/>
            <p:cNvSpPr>
              <a:spLocks noChangeAspect="1"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906870" y="4093537"/>
              <a:ext cx="194380" cy="194380"/>
            </a:xfrm>
            <a:prstGeom prst="ellipse">
              <a:avLst/>
            </a:prstGeom>
            <a:solidFill>
              <a:srgbClr val="68A49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5F5F5F"/>
                </a:solidFill>
                <a:latin typeface="Tahoma"/>
              </a:endParaRPr>
            </a:p>
          </p:txBody>
        </p:sp>
      </p:grpSp>
      <p:grpSp>
        <p:nvGrpSpPr>
          <p:cNvPr id="71" name="Gauge 3" hidden="1"/>
          <p:cNvGrpSpPr>
            <a:grpSpLocks noChangeAspect="1"/>
          </p:cNvGrpSpPr>
          <p:nvPr userDrawn="1">
            <p:custDataLst>
              <p:tags r:id="rId37"/>
            </p:custDataLst>
          </p:nvPr>
        </p:nvGrpSpPr>
        <p:grpSpPr>
          <a:xfrm>
            <a:off x="9261231" y="1"/>
            <a:ext cx="537198" cy="211007"/>
            <a:chOff x="1939925" y="2867025"/>
            <a:chExt cx="1773238" cy="857250"/>
          </a:xfrm>
        </p:grpSpPr>
        <p:sp>
          <p:nvSpPr>
            <p:cNvPr id="72" name="Background [-1]" hidden="1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3" name="Background Green [0]" hidden="1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68A490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4" name="Background Yellow [1]" hidden="1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rgbClr val="EAC28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5" name="Background Red [2]" hidden="1"/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D65532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6" name="Needle Red [2]" hidden="1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7" name="Needle Yellow [1]" hidden="1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  <p:sp>
          <p:nvSpPr>
            <p:cNvPr id="78" name="Needle Green [0]" hidden="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srgbClr val="5F5F5F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6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  <p:sldLayoutId id="2147483884" r:id="rId17"/>
    <p:sldLayoutId id="2147483885" r:id="rId18"/>
    <p:sldLayoutId id="2147483886" r:id="rId19"/>
    <p:sldLayoutId id="2147483887" r:id="rId20"/>
    <p:sldLayoutId id="2147483888" r:id="rId21"/>
    <p:sldLayoutId id="2147483889" r:id="rId22"/>
    <p:sldLayoutId id="2147483890" r:id="rId23"/>
    <p:sldLayoutId id="2147483891" r:id="rId24"/>
    <p:sldLayoutId id="2147483892" r:id="rId25"/>
    <p:sldLayoutId id="2147483893" r:id="rId26"/>
    <p:sldLayoutId id="2147483894" r:id="rId27"/>
    <p:sldLayoutId id="2147483895" r:id="rId28"/>
    <p:sldLayoutId id="2147483896" r:id="rId29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orient="horz" pos="2228">
          <p15:clr>
            <a:srgbClr val="F26B43"/>
          </p15:clr>
        </p15:guide>
        <p15:guide id="8" orient="horz" pos="2092">
          <p15:clr>
            <a:srgbClr val="F26B43"/>
          </p15:clr>
        </p15:guide>
        <p15:guide id="9" pos="3188">
          <p15:clr>
            <a:srgbClr val="F26B43"/>
          </p15:clr>
        </p15:guide>
        <p15:guide id="10" pos="3052">
          <p15:clr>
            <a:srgbClr val="F26B43"/>
          </p15:clr>
        </p15:guide>
        <p15:guide id="11" pos="6130">
          <p15:clr>
            <a:srgbClr val="F26B43"/>
          </p15:clr>
        </p15:guide>
        <p15:guide id="12" pos="5910">
          <p15:clr>
            <a:srgbClr val="F26B43"/>
          </p15:clr>
        </p15:guide>
        <p15:guide id="13" orient="horz" pos="4201">
          <p15:clr>
            <a:srgbClr val="F26B43"/>
          </p15:clr>
        </p15:guide>
        <p15:guide id="14" orient="horz" pos="346">
          <p15:clr>
            <a:srgbClr val="F26B43"/>
          </p15:clr>
        </p15:guide>
        <p15:guide id="15" orient="horz" pos="845">
          <p15:clr>
            <a:srgbClr val="F26B43"/>
          </p15:clr>
        </p15:guide>
        <p15:guide id="16" orient="horz" pos="41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74">
          <p15:clr>
            <a:srgbClr val="F26B43"/>
          </p15:clr>
        </p15:guide>
        <p15:guide id="19" pos="1805">
          <p15:clr>
            <a:srgbClr val="F26B43"/>
          </p15:clr>
        </p15:guide>
        <p15:guide id="20" pos="2099">
          <p15:clr>
            <a:srgbClr val="F26B43"/>
          </p15:clr>
        </p15:guide>
        <p15:guide id="21" pos="3914">
          <p15:clr>
            <a:srgbClr val="F26B43"/>
          </p15:clr>
        </p15:guide>
        <p15:guide id="22" pos="3982">
          <p15:clr>
            <a:srgbClr val="F26B43"/>
          </p15:clr>
        </p15:guide>
        <p15:guide id="23" orient="horz" pos="1706">
          <p15:clr>
            <a:srgbClr val="F26B43"/>
          </p15:clr>
        </p15:guide>
        <p15:guide id="24" orient="horz" pos="1820">
          <p15:clr>
            <a:srgbClr val="F26B43"/>
          </p15:clr>
        </p15:guide>
        <p15:guide id="25" orient="horz" pos="2727">
          <p15:clr>
            <a:srgbClr val="F26B43"/>
          </p15:clr>
        </p15:guide>
        <p15:guide id="26" orient="horz" pos="2840">
          <p15:clr>
            <a:srgbClr val="F26B43"/>
          </p15:clr>
        </p15:guide>
        <p15:guide id="27" pos="2213">
          <p15:clr>
            <a:srgbClr val="F26B43"/>
          </p15:clr>
        </p15:guide>
        <p15:guide id="28" orient="horz" pos="3680">
          <p15:clr>
            <a:srgbClr val="F26B43"/>
          </p15:clr>
        </p15:guide>
        <p15:guide id="29" orient="horz" pos="3748">
          <p15:clr>
            <a:srgbClr val="F26B43"/>
          </p15:clr>
        </p15:guide>
        <p15:guide id="30" pos="187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efdigital/wiki/x/TABfAQ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ec.europa.eu/cefdigital/wiki/x/bFYZAg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42.png"/><Relationship Id="rId2" Type="http://schemas.openxmlformats.org/officeDocument/2006/relationships/tags" Target="../tags/tag56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jpeg"/><Relationship Id="rId11" Type="http://schemas.openxmlformats.org/officeDocument/2006/relationships/image" Target="../media/image46.png"/><Relationship Id="rId5" Type="http://schemas.openxmlformats.org/officeDocument/2006/relationships/image" Target="../media/image14.emf"/><Relationship Id="rId10" Type="http://schemas.openxmlformats.org/officeDocument/2006/relationships/image" Target="../media/image45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 of play of B2G eInvoicing in public </a:t>
            </a:r>
            <a:r>
              <a:rPr lang="en-GB" dirty="0" smtClean="0"/>
              <a:t>procurement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 dirty="0" smtClean="0"/>
              <a:t>CEF eInvoicing Stakeholders’ day</a:t>
            </a:r>
          </a:p>
          <a:p>
            <a:r>
              <a:rPr lang="en-GB" dirty="0" smtClean="0"/>
              <a:t>Brussels, 1 December 2016</a:t>
            </a:r>
          </a:p>
          <a:p>
            <a:r>
              <a:rPr lang="en-GB" dirty="0" smtClean="0"/>
              <a:t>Debora Di Giacomo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81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eInvoicing standards in use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"/>
              <a:buChar char="•"/>
            </a:pPr>
            <a:r>
              <a:rPr lang="en-GB" dirty="0" smtClean="0">
                <a:latin typeface="Verdana" panose="020B0604030504040204" pitchFamily="34" charset="0"/>
              </a:rPr>
              <a:t>The majority of countries use their own national eInvoicing standard in public procurement. </a:t>
            </a:r>
          </a:p>
          <a:p>
            <a:pPr lvl="1"/>
            <a:r>
              <a:rPr lang="en-GB" dirty="0" smtClean="0">
                <a:latin typeface="Verdana" panose="020B0604030504040204" pitchFamily="34" charset="0"/>
              </a:rPr>
              <a:t>All countries with mandatory eInvoicing standards uses XML standards. </a:t>
            </a:r>
          </a:p>
          <a:p>
            <a:pPr lvl="1"/>
            <a:r>
              <a:rPr lang="en-GB" dirty="0" smtClean="0">
                <a:latin typeface="Verdana" panose="020B0604030504040204" pitchFamily="34" charset="0"/>
              </a:rPr>
              <a:t>The XML standards used are either based on UBL or nationally developed. </a:t>
            </a:r>
          </a:p>
          <a:p>
            <a:pPr marL="252000" lvl="1" indent="0">
              <a:buNone/>
            </a:pPr>
            <a:r>
              <a:rPr lang="en-GB" dirty="0" smtClean="0">
                <a:latin typeface="Verdana" panose="020B0604030504040204" pitchFamily="34" charset="0"/>
              </a:rPr>
              <a:t> </a:t>
            </a:r>
          </a:p>
          <a:p>
            <a:r>
              <a:rPr lang="en-GB" dirty="0" smtClean="0">
                <a:latin typeface="Verdana" panose="020B0604030504040204" pitchFamily="34" charset="0"/>
              </a:rPr>
              <a:t>Countries </a:t>
            </a:r>
            <a:r>
              <a:rPr lang="en-GB" dirty="0">
                <a:latin typeface="Verdana" panose="020B0604030504040204" pitchFamily="34" charset="0"/>
              </a:rPr>
              <a:t>with no mandatory eInvoice </a:t>
            </a:r>
            <a:r>
              <a:rPr lang="en-GB" dirty="0" smtClean="0">
                <a:latin typeface="Verdana" panose="020B0604030504040204" pitchFamily="34" charset="0"/>
              </a:rPr>
              <a:t>standard also indicated the use of ISO 20022 and EDIFACT.  </a:t>
            </a:r>
            <a:endParaRPr lang="en-GB" dirty="0">
              <a:latin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10</a:t>
            </a:fld>
            <a:endParaRPr lang="en-GB" altLang="en-US"/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340240"/>
            <a:ext cx="3978906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2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eInvoicing platforms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latin typeface="Verdana" panose="020B0604030504040204" pitchFamily="34" charset="0"/>
              </a:rPr>
              <a:t>eInvoicing platforms </a:t>
            </a:r>
            <a:r>
              <a:rPr lang="en-GB" dirty="0">
                <a:latin typeface="Verdana" panose="020B0604030504040204" pitchFamily="34" charset="0"/>
              </a:rPr>
              <a:t>are information systems that facilitate the process of creating, submitting, transferring, receiving and/or processing </a:t>
            </a:r>
            <a:r>
              <a:rPr lang="en-GB" dirty="0" smtClean="0">
                <a:latin typeface="Verdana" panose="020B0604030504040204" pitchFamily="34" charset="0"/>
              </a:rPr>
              <a:t>eInvoices.</a:t>
            </a:r>
          </a:p>
          <a:p>
            <a:endParaRPr lang="en-GB" dirty="0" smtClean="0">
              <a:latin typeface="Verdana" panose="020B0604030504040204" pitchFamily="34" charset="0"/>
            </a:endParaRPr>
          </a:p>
          <a:p>
            <a:r>
              <a:rPr lang="en-GB" dirty="0" smtClean="0">
                <a:latin typeface="Verdana" panose="020B0604030504040204" pitchFamily="34" charset="0"/>
              </a:rPr>
              <a:t>The </a:t>
            </a:r>
            <a:r>
              <a:rPr lang="en-GB" dirty="0">
                <a:latin typeface="Verdana" panose="020B0604030504040204" pitchFamily="34" charset="0"/>
              </a:rPr>
              <a:t>majority of </a:t>
            </a:r>
            <a:r>
              <a:rPr lang="en-GB" dirty="0" smtClean="0">
                <a:latin typeface="Verdana" panose="020B0604030504040204" pitchFamily="34" charset="0"/>
              </a:rPr>
              <a:t>countries </a:t>
            </a:r>
            <a:r>
              <a:rPr lang="en-GB" dirty="0">
                <a:latin typeface="Verdana" panose="020B0604030504040204" pitchFamily="34" charset="0"/>
              </a:rPr>
              <a:t>(Austria, Denmark, Italy, Netherlands, Slovenia, Spain, Sweden and Norway) provide eInvoicing platforms to public </a:t>
            </a:r>
            <a:r>
              <a:rPr lang="en-GB" dirty="0" smtClean="0">
                <a:latin typeface="Verdana" panose="020B0604030504040204" pitchFamily="34" charset="0"/>
              </a:rPr>
              <a:t>entities to </a:t>
            </a:r>
            <a:r>
              <a:rPr lang="en-GB" dirty="0">
                <a:latin typeface="Verdana" panose="020B0604030504040204" pitchFamily="34" charset="0"/>
              </a:rPr>
              <a:t>receive and/or process eInvoices</a:t>
            </a:r>
            <a:r>
              <a:rPr lang="en-GB" dirty="0" smtClean="0">
                <a:latin typeface="Verdana" panose="020B0604030504040204" pitchFamily="34" charset="0"/>
              </a:rPr>
              <a:t>.</a:t>
            </a:r>
          </a:p>
          <a:p>
            <a:r>
              <a:rPr lang="en-GB" dirty="0">
                <a:latin typeface="Verdana" panose="020B0604030504040204" pitchFamily="34" charset="0"/>
              </a:rPr>
              <a:t>France, Poland and Germany are currently developing an eInvoicing </a:t>
            </a:r>
            <a:r>
              <a:rPr lang="en-GB" dirty="0" smtClean="0">
                <a:latin typeface="Verdana" panose="020B0604030504040204" pitchFamily="34" charset="0"/>
              </a:rPr>
              <a:t>platform.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11</a:t>
            </a:fld>
            <a:endParaRPr lang="en-GB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48640"/>
            <a:ext cx="3816000" cy="459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7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Country sheets – Example Sweden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12</a:t>
            </a:fld>
            <a:endParaRPr lang="en-GB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285750" y="1077709"/>
            <a:ext cx="8678258" cy="3837776"/>
            <a:chOff x="285750" y="1077709"/>
            <a:chExt cx="8678258" cy="38377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-392" r="13706" b="48785"/>
            <a:stretch/>
          </p:blipFill>
          <p:spPr>
            <a:xfrm>
              <a:off x="285750" y="1096353"/>
              <a:ext cx="4320000" cy="381913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410" t="51180" r="12904" b="-9"/>
            <a:stretch/>
          </p:blipFill>
          <p:spPr>
            <a:xfrm>
              <a:off x="4644008" y="1077709"/>
              <a:ext cx="4320000" cy="3641137"/>
            </a:xfrm>
            <a:prstGeom prst="rect">
              <a:avLst/>
            </a:prstGeom>
          </p:spPr>
        </p:pic>
      </p:grpSp>
      <p:sp>
        <p:nvSpPr>
          <p:cNvPr id="17" name="Sweden"/>
          <p:cNvSpPr/>
          <p:nvPr/>
        </p:nvSpPr>
        <p:spPr>
          <a:xfrm>
            <a:off x="8172400" y="285750"/>
            <a:ext cx="648000" cy="6480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4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1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Country sheets – Example Germany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13</a:t>
            </a:fld>
            <a:endParaRPr lang="en-GB" altLang="en-US"/>
          </a:p>
        </p:txBody>
      </p:sp>
      <p:sp>
        <p:nvSpPr>
          <p:cNvPr id="10" name="Germany"/>
          <p:cNvSpPr/>
          <p:nvPr/>
        </p:nvSpPr>
        <p:spPr>
          <a:xfrm>
            <a:off x="8172400" y="294617"/>
            <a:ext cx="648000" cy="648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400" dirty="0" err="1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51520" y="1131590"/>
            <a:ext cx="8640000" cy="3528392"/>
            <a:chOff x="251520" y="1131590"/>
            <a:chExt cx="8640000" cy="352839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r="13596" b="57674"/>
            <a:stretch/>
          </p:blipFill>
          <p:spPr>
            <a:xfrm>
              <a:off x="251520" y="1136822"/>
              <a:ext cx="4320000" cy="325202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t="42512" r="13596" b="11565"/>
            <a:stretch/>
          </p:blipFill>
          <p:spPr>
            <a:xfrm>
              <a:off x="4571520" y="1131590"/>
              <a:ext cx="4320000" cy="35283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07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6"/>
            <a:ext cx="8244000" cy="702469"/>
          </a:xfrm>
        </p:spPr>
        <p:txBody>
          <a:bodyPr wrap="square" anchor="t">
            <a:noAutofit/>
          </a:bodyPr>
          <a:lstStyle/>
          <a:p>
            <a:r>
              <a:rPr lang="en-GB" dirty="0" smtClean="0"/>
              <a:t>Supporting </a:t>
            </a:r>
            <a:r>
              <a:rPr lang="en-GB" dirty="0"/>
              <a:t>European countries to comply with the eInvoicing Directive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</p:spPr>
        <p:txBody>
          <a:bodyPr/>
          <a:lstStyle/>
          <a:p>
            <a:r>
              <a:rPr lang="en-GB" dirty="0" smtClean="0">
                <a:latin typeface="Verdana" panose="020B0604030504040204" pitchFamily="34" charset="0"/>
              </a:rPr>
              <a:t>The services, currently offered by the European Commission; the CEF Digital portal, the eInvoicing readiness checker and the Testing Platform, were all </a:t>
            </a:r>
            <a:r>
              <a:rPr lang="en-GB" b="1" dirty="0" smtClean="0">
                <a:latin typeface="Verdana" panose="020B0604030504040204" pitchFamily="34" charset="0"/>
              </a:rPr>
              <a:t>highly rated as valuable by the survey respondents</a:t>
            </a:r>
            <a:r>
              <a:rPr lang="en-GB" dirty="0" smtClean="0">
                <a:latin typeface="Verdana" panose="020B0604030504040204" pitchFamily="34" charset="0"/>
              </a:rPr>
              <a:t>.  </a:t>
            </a:r>
          </a:p>
          <a:p>
            <a:r>
              <a:rPr lang="en-GB" dirty="0" smtClean="0">
                <a:latin typeface="Verdana" panose="020B0604030504040204" pitchFamily="34" charset="0"/>
              </a:rPr>
              <a:t>Additional </a:t>
            </a:r>
            <a:r>
              <a:rPr lang="en-GB" dirty="0">
                <a:latin typeface="Verdana" panose="020B0604030504040204" pitchFamily="34" charset="0"/>
              </a:rPr>
              <a:t>services include suggested by the survey respondents are:</a:t>
            </a:r>
          </a:p>
          <a:p>
            <a:pPr lvl="1"/>
            <a:r>
              <a:rPr lang="en-GB" dirty="0">
                <a:latin typeface="Verdana" panose="020B0604030504040204" pitchFamily="34" charset="0"/>
              </a:rPr>
              <a:t>Validation and conversion services (e.g. converting invoices from EDIFACT to UBL and </a:t>
            </a:r>
            <a:r>
              <a:rPr lang="en-GB" dirty="0" smtClean="0">
                <a:latin typeface="Verdana" panose="020B0604030504040204" pitchFamily="34" charset="0"/>
              </a:rPr>
              <a:t>CII).</a:t>
            </a:r>
          </a:p>
          <a:p>
            <a:pPr lvl="1"/>
            <a:r>
              <a:rPr lang="en-GB" dirty="0" smtClean="0">
                <a:latin typeface="Verdana" panose="020B0604030504040204" pitchFamily="34" charset="0"/>
              </a:rPr>
              <a:t>A repository </a:t>
            </a:r>
            <a:r>
              <a:rPr lang="en-GB" dirty="0">
                <a:latin typeface="Verdana" panose="020B0604030504040204" pitchFamily="34" charset="0"/>
              </a:rPr>
              <a:t>of best practices and information on eInvoicing requirements and procedures in other European countries.  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14</a:t>
            </a:fld>
            <a:endParaRPr lang="en-GB" altLang="en-US"/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b="21919"/>
          <a:stretch/>
        </p:blipFill>
        <p:spPr>
          <a:xfrm>
            <a:off x="4589544" y="843114"/>
            <a:ext cx="4320000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81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– eInvoicing study 2017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3</a:t>
            </a: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6"/>
            <a:ext cx="8218488" cy="702469"/>
          </a:xfrm>
        </p:spPr>
        <p:txBody>
          <a:bodyPr wrap="square" anchor="t">
            <a:noAutofit/>
          </a:bodyPr>
          <a:lstStyle/>
          <a:p>
            <a:r>
              <a:rPr lang="en-GB" dirty="0" smtClean="0"/>
              <a:t>Timeline - state of play of B2G </a:t>
            </a:r>
            <a:r>
              <a:rPr lang="en-GB" dirty="0" err="1" smtClean="0"/>
              <a:t>eInvoicing</a:t>
            </a:r>
            <a:r>
              <a:rPr lang="en-GB" dirty="0" smtClean="0"/>
              <a:t> in public procurement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16</a:t>
            </a:fld>
            <a:endParaRPr lang="en-GB" altLang="en-US"/>
          </a:p>
        </p:txBody>
      </p:sp>
      <p:grpSp>
        <p:nvGrpSpPr>
          <p:cNvPr id="84" name="Group 83"/>
          <p:cNvGrpSpPr/>
          <p:nvPr/>
        </p:nvGrpSpPr>
        <p:grpSpPr>
          <a:xfrm>
            <a:off x="1331640" y="1419622"/>
            <a:ext cx="6552729" cy="3082866"/>
            <a:chOff x="1385134" y="1059582"/>
            <a:chExt cx="6552729" cy="3082866"/>
          </a:xfrm>
        </p:grpSpPr>
        <p:grpSp>
          <p:nvGrpSpPr>
            <p:cNvPr id="85" name="Group 24"/>
            <p:cNvGrpSpPr/>
            <p:nvPr/>
          </p:nvGrpSpPr>
          <p:grpSpPr>
            <a:xfrm>
              <a:off x="1385134" y="1059582"/>
              <a:ext cx="1520738" cy="1383080"/>
              <a:chOff x="251998" y="2045494"/>
              <a:chExt cx="2027651" cy="1844106"/>
            </a:xfrm>
          </p:grpSpPr>
          <p:sp>
            <p:nvSpPr>
              <p:cNvPr id="109" name="Text Box 9"/>
              <p:cNvSpPr txBox="1">
                <a:spLocks noChangeArrowheads="1"/>
              </p:cNvSpPr>
              <p:nvPr/>
            </p:nvSpPr>
            <p:spPr bwMode="gray">
              <a:xfrm>
                <a:off x="251998" y="2045494"/>
                <a:ext cx="2027651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Initiation of the study ‘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State </a:t>
                </a:r>
                <a:r>
                  <a:rPr lang="en-GB" altLang="de-DE" sz="1000" i="1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of </a:t>
                </a:r>
                <a:r>
                  <a:rPr lang="en-GB" altLang="de-DE" sz="1000" i="1" kern="0" noProof="1">
                    <a:solidFill>
                      <a:schemeClr val="bg2">
                        <a:lumMod val="50000"/>
                      </a:schemeClr>
                    </a:solidFill>
                  </a:rPr>
                  <a:t>Play of B2G eInvoicing in Public Procurement</a:t>
                </a:r>
                <a:r>
                  <a:rPr lang="en-GB" altLang="de-DE" sz="1000" i="1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‘</a:t>
                </a:r>
                <a:r>
                  <a:rPr kumimoji="0" lang="en-GB" altLang="de-DE" sz="1000" b="0" i="0" u="none" strike="noStrike" kern="0" cap="none" spc="0" normalizeH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.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Data collection finalised in May 2016</a:t>
                </a:r>
                <a:endParaRPr kumimoji="0" lang="en-GB" altLang="de-DE" sz="1000" b="0" i="0" u="none" strike="noStrike" kern="0" cap="none" spc="0" normalizeH="0" baseline="0" noProof="1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110" name="Line 24"/>
              <p:cNvSpPr>
                <a:spLocks noChangeShapeType="1"/>
              </p:cNvSpPr>
              <p:nvPr/>
            </p:nvSpPr>
            <p:spPr bwMode="gray">
              <a:xfrm>
                <a:off x="251999" y="2047875"/>
                <a:ext cx="0" cy="184172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grpSp>
          <p:nvGrpSpPr>
            <p:cNvPr id="86" name="Group 29"/>
            <p:cNvGrpSpPr/>
            <p:nvPr/>
          </p:nvGrpSpPr>
          <p:grpSpPr>
            <a:xfrm>
              <a:off x="1601158" y="2756987"/>
              <a:ext cx="1572585" cy="1355955"/>
              <a:chOff x="540035" y="4308699"/>
              <a:chExt cx="2096778" cy="1807939"/>
            </a:xfrm>
          </p:grpSpPr>
          <p:sp>
            <p:nvSpPr>
              <p:cNvPr id="107" name="Text Box 11"/>
              <p:cNvSpPr txBox="1">
                <a:spLocks noChangeArrowheads="1"/>
              </p:cNvSpPr>
              <p:nvPr/>
            </p:nvSpPr>
            <p:spPr bwMode="gray">
              <a:xfrm>
                <a:off x="540035" y="5080596"/>
                <a:ext cx="2026798" cy="9905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 anchor="b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de-DE" sz="1000" b="0" i="0" u="none" strike="noStrike" kern="0" cap="none" spc="0" normalizeH="0" baseline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Publication and validation of country sheets by the members</a:t>
                </a:r>
                <a:r>
                  <a:rPr kumimoji="0" lang="en-GB" altLang="de-DE" sz="1000" b="0" i="0" u="none" strike="noStrike" kern="0" cap="none" spc="0" normalizeH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 of the EMSFEI (Nov 2016)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kern="0" baseline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Publication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 of the complete study</a:t>
                </a:r>
                <a:b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</a:b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(Dec 2016)</a:t>
                </a:r>
                <a:endParaRPr kumimoji="0" lang="en-GB" altLang="de-DE" sz="1000" b="0" i="0" u="none" strike="noStrike" kern="0" cap="none" spc="0" normalizeH="0" baseline="0" noProof="1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108" name="Line 27"/>
              <p:cNvSpPr>
                <a:spLocks noChangeShapeType="1"/>
              </p:cNvSpPr>
              <p:nvPr/>
            </p:nvSpPr>
            <p:spPr bwMode="gray">
              <a:xfrm>
                <a:off x="2636813" y="4308699"/>
                <a:ext cx="0" cy="1807939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grpSp>
          <p:nvGrpSpPr>
            <p:cNvPr id="87" name="Group 27"/>
            <p:cNvGrpSpPr/>
            <p:nvPr/>
          </p:nvGrpSpPr>
          <p:grpSpPr>
            <a:xfrm>
              <a:off x="6345589" y="2756986"/>
              <a:ext cx="1592274" cy="1385462"/>
              <a:chOff x="6865938" y="4308699"/>
              <a:chExt cx="2123031" cy="1847282"/>
            </a:xfrm>
          </p:grpSpPr>
          <p:sp>
            <p:nvSpPr>
              <p:cNvPr id="105" name="Text Box 15"/>
              <p:cNvSpPr txBox="1">
                <a:spLocks noChangeArrowheads="1"/>
              </p:cNvSpPr>
              <p:nvPr/>
            </p:nvSpPr>
            <p:spPr bwMode="gray">
              <a:xfrm>
                <a:off x="6865938" y="5165381"/>
                <a:ext cx="2123031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Review and </a:t>
                </a:r>
                <a:r>
                  <a:rPr lang="en-GB" altLang="de-DE" sz="1000" b="1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3</a:t>
                </a:r>
                <a:r>
                  <a:rPr lang="en-GB" altLang="de-DE" sz="1000" b="1" kern="0" baseline="30000" noProof="1" smtClean="0">
                    <a:solidFill>
                      <a:schemeClr val="bg2">
                        <a:lumMod val="50000"/>
                      </a:schemeClr>
                    </a:solidFill>
                  </a:rPr>
                  <a:t>rd</a:t>
                </a:r>
                <a:r>
                  <a:rPr lang="en-GB" altLang="de-DE" sz="1000" b="1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 update 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of the </a:t>
                </a:r>
                <a:r>
                  <a:rPr lang="en-GB" altLang="de-DE" sz="1000" kern="0" noProof="1">
                    <a:solidFill>
                      <a:schemeClr val="bg2">
                        <a:lumMod val="50000"/>
                      </a:schemeClr>
                    </a:solidFill>
                  </a:rPr>
                  <a:t>State of Play of B2G eInvoicing in Public Procurement Report</a:t>
                </a:r>
                <a:r>
                  <a:rPr lang="en-GB" altLang="de-DE" sz="1000" b="1" kern="0" noProof="1" smtClean="0">
                    <a:solidFill>
                      <a:srgbClr val="5F5F5F"/>
                    </a:solidFill>
                  </a:rPr>
                  <a:t> 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(</a:t>
                </a:r>
                <a:r>
                  <a:rPr lang="en-GB" altLang="de-DE" sz="1000" kern="0" noProof="1">
                    <a:solidFill>
                      <a:schemeClr val="bg2">
                        <a:lumMod val="50000"/>
                      </a:schemeClr>
                    </a:solidFill>
                  </a:rPr>
                  <a:t>Q1-Q2 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</a:rPr>
                  <a:t>2018)</a:t>
                </a:r>
                <a:endParaRPr lang="en-US" altLang="de-DE" sz="1000" kern="0" noProof="1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6" name="Line 29"/>
              <p:cNvSpPr>
                <a:spLocks noChangeShapeType="1"/>
              </p:cNvSpPr>
              <p:nvPr/>
            </p:nvSpPr>
            <p:spPr bwMode="gray">
              <a:xfrm>
                <a:off x="6865938" y="4308699"/>
                <a:ext cx="0" cy="1807939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grpSp>
          <p:nvGrpSpPr>
            <p:cNvPr id="89" name="Group 28"/>
            <p:cNvGrpSpPr/>
            <p:nvPr/>
          </p:nvGrpSpPr>
          <p:grpSpPr>
            <a:xfrm>
              <a:off x="4225076" y="2756986"/>
              <a:ext cx="1912586" cy="1385461"/>
              <a:chOff x="4038588" y="4308700"/>
              <a:chExt cx="2550115" cy="1847281"/>
            </a:xfrm>
          </p:grpSpPr>
          <p:sp>
            <p:nvSpPr>
              <p:cNvPr id="96" name="Text Box 13"/>
              <p:cNvSpPr txBox="1">
                <a:spLocks noChangeArrowheads="1"/>
              </p:cNvSpPr>
              <p:nvPr/>
            </p:nvSpPr>
            <p:spPr bwMode="gray">
              <a:xfrm>
                <a:off x="4038588" y="5165381"/>
                <a:ext cx="2550115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b="1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Review the study methodology 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b</a:t>
                </a:r>
                <a:r>
                  <a:rPr kumimoji="0" lang="en-GB" altLang="de-DE" sz="1000" b="0" i="0" u="none" strike="noStrike" kern="0" cap="none" spc="0" normalizeH="0" baseline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ased on lessons learned and feedback</a:t>
                </a:r>
                <a:r>
                  <a:rPr kumimoji="0" lang="en-GB" altLang="de-DE" sz="1000" b="0" i="0" u="none" strike="noStrike" kern="0" cap="none" spc="0" normalizeH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 from stakeholders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b="1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2nd</a:t>
                </a:r>
                <a:r>
                  <a:rPr kumimoji="0" lang="en-GB" altLang="de-DE" sz="1000" b="1" i="0" u="none" strike="noStrike" kern="0" cap="none" spc="0" normalizeH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 update </a:t>
                </a:r>
                <a:r>
                  <a:rPr kumimoji="0" lang="en-GB" altLang="de-DE" sz="1000" b="0" i="0" u="none" strike="noStrike" kern="0" cap="none" spc="0" normalizeH="0" noProof="1" smtClean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  <a:latin typeface="+mn-lt"/>
                  </a:rPr>
                  <a:t>of the ‘State </a:t>
                </a:r>
                <a:r>
                  <a:rPr lang="en-GB" altLang="de-DE" sz="1000" i="1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of Play of B2G eInvoicing in Public Procurement‘ </a:t>
                </a: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(Q1-Q2 2017)</a:t>
                </a:r>
                <a:endParaRPr kumimoji="0" lang="en-US" altLang="de-DE" sz="1000" b="0" u="none" strike="noStrike" kern="0" cap="none" spc="0" normalizeH="0" baseline="0" noProof="1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97" name="Line 27"/>
              <p:cNvSpPr>
                <a:spLocks noChangeShapeType="1"/>
              </p:cNvSpPr>
              <p:nvPr/>
            </p:nvSpPr>
            <p:spPr bwMode="gray">
              <a:xfrm>
                <a:off x="4092425" y="4308700"/>
                <a:ext cx="0" cy="1807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grpSp>
          <p:nvGrpSpPr>
            <p:cNvPr id="90" name="Group 25"/>
            <p:cNvGrpSpPr/>
            <p:nvPr/>
          </p:nvGrpSpPr>
          <p:grpSpPr>
            <a:xfrm>
              <a:off x="3389767" y="1059582"/>
              <a:ext cx="1520100" cy="1383080"/>
              <a:chOff x="2924841" y="2045494"/>
              <a:chExt cx="2026800" cy="1844106"/>
            </a:xfrm>
          </p:grpSpPr>
          <p:sp>
            <p:nvSpPr>
              <p:cNvPr id="94" name="Text Box 17"/>
              <p:cNvSpPr txBox="1">
                <a:spLocks noChangeArrowheads="1"/>
              </p:cNvSpPr>
              <p:nvPr/>
            </p:nvSpPr>
            <p:spPr bwMode="gray">
              <a:xfrm>
                <a:off x="2924841" y="2045494"/>
                <a:ext cx="2026800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dirty="0">
                    <a:solidFill>
                      <a:schemeClr val="accent2">
                        <a:lumMod val="90000"/>
                        <a:lumOff val="10000"/>
                      </a:schemeClr>
                    </a:solidFill>
                  </a:rPr>
                  <a:t>Workshop to collect ideas &amp; sources for the </a:t>
                </a:r>
                <a:r>
                  <a:rPr lang="en-GB" sz="100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</a:rPr>
                  <a:t>2017 eInvoicing </a:t>
                </a:r>
                <a:r>
                  <a:rPr lang="en-GB" sz="1000" dirty="0">
                    <a:solidFill>
                      <a:schemeClr val="accent2">
                        <a:lumMod val="90000"/>
                        <a:lumOff val="10000"/>
                      </a:schemeClr>
                    </a:solidFill>
                  </a:rPr>
                  <a:t>state of </a:t>
                </a:r>
                <a:r>
                  <a:rPr lang="en-GB" sz="100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</a:rPr>
                  <a:t>play.</a:t>
                </a:r>
                <a:endParaRPr kumimoji="0" lang="en-US" altLang="de-DE" sz="1000" b="0" i="0" u="none" strike="noStrike" kern="0" cap="none" spc="0" normalizeH="0" baseline="0" noProof="1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95" name="Line 24"/>
              <p:cNvSpPr>
                <a:spLocks noChangeShapeType="1"/>
              </p:cNvSpPr>
              <p:nvPr/>
            </p:nvSpPr>
            <p:spPr bwMode="gray">
              <a:xfrm>
                <a:off x="2924841" y="2047875"/>
                <a:ext cx="0" cy="184172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grpSp>
          <p:nvGrpSpPr>
            <p:cNvPr id="91" name="Group 26"/>
            <p:cNvGrpSpPr/>
            <p:nvPr/>
          </p:nvGrpSpPr>
          <p:grpSpPr>
            <a:xfrm>
              <a:off x="5414666" y="1059582"/>
              <a:ext cx="1520100" cy="1383080"/>
              <a:chOff x="5624708" y="2045494"/>
              <a:chExt cx="2026800" cy="1844106"/>
            </a:xfrm>
          </p:grpSpPr>
          <p:sp>
            <p:nvSpPr>
              <p:cNvPr id="92" name="Text Box 19"/>
              <p:cNvSpPr txBox="1">
                <a:spLocks noChangeArrowheads="1"/>
              </p:cNvSpPr>
              <p:nvPr/>
            </p:nvSpPr>
            <p:spPr bwMode="gray">
              <a:xfrm>
                <a:off x="5624708" y="2045494"/>
                <a:ext cx="2026800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00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40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de-DE" sz="1000" kern="0" noProof="1" smtClean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Consolidation of lessons learned and feedback from stakeholders. </a:t>
                </a:r>
                <a:endParaRPr kumimoji="0" lang="en-GB" altLang="de-DE" sz="1000" b="0" i="0" u="none" strike="noStrike" kern="0" cap="none" spc="0" normalizeH="0" baseline="0" noProof="1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93" name="Line 24"/>
              <p:cNvSpPr>
                <a:spLocks noChangeShapeType="1"/>
              </p:cNvSpPr>
              <p:nvPr/>
            </p:nvSpPr>
            <p:spPr bwMode="gray">
              <a:xfrm>
                <a:off x="5624708" y="2047875"/>
                <a:ext cx="0" cy="184172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</p:grpSp>
      <p:grpSp>
        <p:nvGrpSpPr>
          <p:cNvPr id="115" name="Groupe 10"/>
          <p:cNvGrpSpPr/>
          <p:nvPr/>
        </p:nvGrpSpPr>
        <p:grpSpPr>
          <a:xfrm>
            <a:off x="1331640" y="2825349"/>
            <a:ext cx="6459831" cy="270000"/>
            <a:chOff x="344488" y="2411244"/>
            <a:chExt cx="8613108" cy="360000"/>
          </a:xfrm>
        </p:grpSpPr>
        <p:sp>
          <p:nvSpPr>
            <p:cNvPr id="116" name="Flèche : pentagone 57"/>
            <p:cNvSpPr>
              <a:spLocks/>
            </p:cNvSpPr>
            <p:nvPr/>
          </p:nvSpPr>
          <p:spPr bwMode="gray">
            <a:xfrm>
              <a:off x="5932368" y="2411244"/>
              <a:ext cx="3025228" cy="360000"/>
            </a:xfrm>
            <a:prstGeom prst="homePlat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270000" rIns="351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8C9B9C"/>
                </a:buClr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</a:rPr>
                <a:t>2018</a:t>
              </a:r>
              <a:endPara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endParaRPr>
            </a:p>
          </p:txBody>
        </p:sp>
        <p:sp>
          <p:nvSpPr>
            <p:cNvPr id="117" name="Flèche : pentagone 56"/>
            <p:cNvSpPr>
              <a:spLocks/>
            </p:cNvSpPr>
            <p:nvPr/>
          </p:nvSpPr>
          <p:spPr bwMode="gray">
            <a:xfrm>
              <a:off x="3144207" y="2411244"/>
              <a:ext cx="3013671" cy="360000"/>
            </a:xfrm>
            <a:prstGeom prst="homePlat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270000" rIns="351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8C9B9C"/>
                </a:buClr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</a:rPr>
                <a:t>2017</a:t>
              </a:r>
              <a:endPara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endParaRPr>
            </a:p>
          </p:txBody>
        </p:sp>
        <p:sp>
          <p:nvSpPr>
            <p:cNvPr id="118" name="Flèche : pentagone 46"/>
            <p:cNvSpPr/>
            <p:nvPr/>
          </p:nvSpPr>
          <p:spPr bwMode="gray">
            <a:xfrm>
              <a:off x="344488" y="2411244"/>
              <a:ext cx="3025228" cy="360000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35000" rIns="351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8C9B9C"/>
                </a:buClr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</a:rPr>
                <a:t>2016</a:t>
              </a:r>
              <a:endPara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endParaRPr>
            </a:p>
          </p:txBody>
        </p:sp>
      </p:grpSp>
      <p:sp>
        <p:nvSpPr>
          <p:cNvPr id="119" name="Freeform 118"/>
          <p:cNvSpPr/>
          <p:nvPr/>
        </p:nvSpPr>
        <p:spPr bwMode="auto">
          <a:xfrm>
            <a:off x="4384623" y="1971207"/>
            <a:ext cx="241303" cy="374754"/>
          </a:xfrm>
          <a:custGeom>
            <a:avLst/>
            <a:gdLst>
              <a:gd name="connsiteX0" fmla="*/ 82446 w 241303"/>
              <a:gd name="connsiteY0" fmla="*/ 0 h 374754"/>
              <a:gd name="connsiteX1" fmla="*/ 239843 w 241303"/>
              <a:gd name="connsiteY1" fmla="*/ 262327 h 374754"/>
              <a:gd name="connsiteX2" fmla="*/ 0 w 241303"/>
              <a:gd name="connsiteY2" fmla="*/ 374754 h 37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303" h="374754">
                <a:moveTo>
                  <a:pt x="82446" y="0"/>
                </a:moveTo>
                <a:cubicBezTo>
                  <a:pt x="168015" y="99934"/>
                  <a:pt x="253584" y="199868"/>
                  <a:pt x="239843" y="262327"/>
                </a:cubicBezTo>
                <a:cubicBezTo>
                  <a:pt x="226102" y="324786"/>
                  <a:pt x="33728" y="333531"/>
                  <a:pt x="0" y="374754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/>
          <p:cNvSpPr txBox="1"/>
          <p:nvPr/>
        </p:nvSpPr>
        <p:spPr>
          <a:xfrm>
            <a:off x="3431429" y="2198880"/>
            <a:ext cx="1013419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sz="1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You are here</a:t>
            </a:r>
            <a:endParaRPr lang="en-GB" sz="1000" b="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48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questions should be answered in the 2017 eInvoicing study?</a:t>
            </a:r>
            <a:endParaRPr lang="en-GB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>
          <a:xfrm>
            <a:off x="3572892" y="3253175"/>
            <a:ext cx="1485000" cy="1760627"/>
            <a:chOff x="7397935" y="3961223"/>
            <a:chExt cx="1980000" cy="2347502"/>
          </a:xfrm>
        </p:grpSpPr>
        <p:pic>
          <p:nvPicPr>
            <p:cNvPr id="8" name="Picture 24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01935" y="3961223"/>
              <a:ext cx="9720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>
              <a:spLocks/>
            </p:cNvSpPr>
            <p:nvPr/>
          </p:nvSpPr>
          <p:spPr>
            <a:xfrm>
              <a:off x="7397935" y="5141803"/>
              <a:ext cx="1980000" cy="30777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rPr>
                <a:t>Support</a:t>
              </a:r>
            </a:p>
          </p:txBody>
        </p:sp>
        <p:sp>
          <p:nvSpPr>
            <p:cNvPr id="10" name="Rectangle 9"/>
            <p:cNvSpPr>
              <a:spLocks/>
            </p:cNvSpPr>
            <p:nvPr/>
          </p:nvSpPr>
          <p:spPr>
            <a:xfrm>
              <a:off x="7397935" y="5547693"/>
              <a:ext cx="1980000" cy="761032"/>
            </a:xfrm>
            <a:prstGeom prst="rect">
              <a:avLst/>
            </a:prstGeom>
          </p:spPr>
          <p:txBody>
            <a:bodyPr wrap="square" lIns="35100" rIns="3510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788" kern="0" dirty="0">
                  <a:solidFill>
                    <a:srgbClr val="646567"/>
                  </a:solidFill>
                </a:rPr>
                <a:t>How can </a:t>
              </a:r>
              <a:r>
                <a:rPr lang="en-GB" sz="788" kern="0" dirty="0" smtClean="0">
                  <a:solidFill>
                    <a:srgbClr val="646567"/>
                  </a:solidFill>
                </a:rPr>
                <a:t>the Commission </a:t>
              </a:r>
              <a:r>
                <a:rPr lang="en-GB" sz="788" kern="0" dirty="0">
                  <a:solidFill>
                    <a:srgbClr val="646567"/>
                  </a:solidFill>
                </a:rPr>
                <a:t>support each country in the implementation of the eInvoicing Directive?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7951" y="1331453"/>
            <a:ext cx="1623505" cy="1771004"/>
            <a:chOff x="1121681" y="1285721"/>
            <a:chExt cx="1623505" cy="1771004"/>
          </a:xfrm>
        </p:grpSpPr>
        <p:grpSp>
          <p:nvGrpSpPr>
            <p:cNvPr id="12" name="Group 11"/>
            <p:cNvGrpSpPr/>
            <p:nvPr/>
          </p:nvGrpSpPr>
          <p:grpSpPr>
            <a:xfrm>
              <a:off x="1121681" y="2181533"/>
              <a:ext cx="1623505" cy="875192"/>
              <a:chOff x="352575" y="2524072"/>
              <a:chExt cx="2164673" cy="1166922"/>
            </a:xfrm>
          </p:grpSpPr>
          <p:sp>
            <p:nvSpPr>
              <p:cNvPr id="14" name="Rectangle 13"/>
              <p:cNvSpPr>
                <a:spLocks/>
              </p:cNvSpPr>
              <p:nvPr/>
            </p:nvSpPr>
            <p:spPr>
              <a:xfrm>
                <a:off x="352576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900" b="1" kern="0" noProof="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  <a:latin typeface="Tahoma" panose="020B0604030504040204" pitchFamily="34" charset="0"/>
                  </a:rPr>
                  <a:t>Legal Landscape</a:t>
                </a:r>
                <a:endPara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352575" y="2929962"/>
                <a:ext cx="2164673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Is there any legal basis regarding eInvoicing (mandatory use) in the different European countries?</a:t>
                </a:r>
              </a:p>
            </p:txBody>
          </p:sp>
        </p:grpSp>
        <p:pic>
          <p:nvPicPr>
            <p:cNvPr id="13" name="Note-Back-Purple" descr="C:\Users\taniwaki\Desktop\picto\20151909E_NOTE\3-BUREAUTIQUE\20151909E_NOTE_RVB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285721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>
            <a:grpSpLocks/>
          </p:cNvGrpSpPr>
          <p:nvPr/>
        </p:nvGrpSpPr>
        <p:grpSpPr>
          <a:xfrm>
            <a:off x="347951" y="3246954"/>
            <a:ext cx="1485000" cy="1773068"/>
            <a:chOff x="1121682" y="3246955"/>
            <a:chExt cx="1485000" cy="1773068"/>
          </a:xfrm>
        </p:grpSpPr>
        <p:grpSp>
          <p:nvGrpSpPr>
            <p:cNvPr id="17" name="Group 16"/>
            <p:cNvGrpSpPr/>
            <p:nvPr/>
          </p:nvGrpSpPr>
          <p:grpSpPr>
            <a:xfrm>
              <a:off x="1121682" y="4144832"/>
              <a:ext cx="1485000" cy="875191"/>
              <a:chOff x="352576" y="5141804"/>
              <a:chExt cx="1980000" cy="1166921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352576" y="5141804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Standards in use</a:t>
                </a:r>
              </a:p>
            </p:txBody>
          </p:sp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352576" y="5547693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Which eInvoicing standards are used in each country?</a:t>
                </a:r>
              </a:p>
            </p:txBody>
          </p:sp>
        </p:grpSp>
        <p:pic>
          <p:nvPicPr>
            <p:cNvPr id="18" name="Stakes-Back-Purple" descr="C:\Users\taniwaki\Desktop\picto 3\20151909E_CONTEXT&amp;ENJEUX\3-BUREAUTIQUE\20151909E_CONTEXT&amp;ENJEUX_RVB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782" y="3246955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>
            <a:grpSpLocks/>
          </p:cNvGrpSpPr>
          <p:nvPr/>
        </p:nvGrpSpPr>
        <p:grpSpPr>
          <a:xfrm>
            <a:off x="1971462" y="3249178"/>
            <a:ext cx="1485000" cy="1768620"/>
            <a:chOff x="3832944" y="3251403"/>
            <a:chExt cx="1485000" cy="1768620"/>
          </a:xfrm>
        </p:grpSpPr>
        <p:grpSp>
          <p:nvGrpSpPr>
            <p:cNvPr id="22" name="Group 21"/>
            <p:cNvGrpSpPr/>
            <p:nvPr/>
          </p:nvGrpSpPr>
          <p:grpSpPr>
            <a:xfrm>
              <a:off x="3832944" y="4144831"/>
              <a:ext cx="1485000" cy="875192"/>
              <a:chOff x="3967592" y="5141803"/>
              <a:chExt cx="1980000" cy="1166922"/>
            </a:xfrm>
          </p:grpSpPr>
          <p:sp>
            <p:nvSpPr>
              <p:cNvPr id="24" name="Rectangle 23"/>
              <p:cNvSpPr>
                <a:spLocks/>
              </p:cNvSpPr>
              <p:nvPr/>
            </p:nvSpPr>
            <p:spPr>
              <a:xfrm>
                <a:off x="3967592" y="5141803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Platforms</a:t>
                </a:r>
              </a:p>
            </p:txBody>
          </p:sp>
          <p:sp>
            <p:nvSpPr>
              <p:cNvPr id="25" name="Rectangle 24"/>
              <p:cNvSpPr>
                <a:spLocks/>
              </p:cNvSpPr>
              <p:nvPr/>
            </p:nvSpPr>
            <p:spPr>
              <a:xfrm>
                <a:off x="3967592" y="5547693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Is there any eInvoicing platform provided to public entities?</a:t>
                </a:r>
              </a:p>
            </p:txBody>
          </p:sp>
        </p:grpSp>
        <p:pic>
          <p:nvPicPr>
            <p:cNvPr id="23" name="Screen-Back-Purple" descr="C:\Users\taniwaki\Desktop\picto\20151909E_ECRAN\3-BUREAUTIQUE\20151909E_ECRAN_RVB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251403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>
            <a:grpSpLocks/>
          </p:cNvGrpSpPr>
          <p:nvPr/>
        </p:nvGrpSpPr>
        <p:grpSpPr>
          <a:xfrm>
            <a:off x="3572891" y="1335611"/>
            <a:ext cx="1485001" cy="1762689"/>
            <a:chOff x="6405701" y="1294036"/>
            <a:chExt cx="1485001" cy="1762689"/>
          </a:xfrm>
        </p:grpSpPr>
        <p:grpSp>
          <p:nvGrpSpPr>
            <p:cNvPr id="27" name="Group 26"/>
            <p:cNvGrpSpPr/>
            <p:nvPr/>
          </p:nvGrpSpPr>
          <p:grpSpPr>
            <a:xfrm>
              <a:off x="6405701" y="2181533"/>
              <a:ext cx="1485001" cy="875192"/>
              <a:chOff x="7397934" y="2524072"/>
              <a:chExt cx="1980001" cy="1166922"/>
            </a:xfrm>
          </p:grpSpPr>
          <p:sp>
            <p:nvSpPr>
              <p:cNvPr id="29" name="Rectangle 28"/>
              <p:cNvSpPr>
                <a:spLocks/>
              </p:cNvSpPr>
              <p:nvPr/>
            </p:nvSpPr>
            <p:spPr>
              <a:xfrm>
                <a:off x="7397935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Responsibility</a:t>
                </a:r>
              </a:p>
            </p:txBody>
          </p:sp>
          <p:sp>
            <p:nvSpPr>
              <p:cNvPr id="30" name="Rectangle 29"/>
              <p:cNvSpPr>
                <a:spLocks/>
              </p:cNvSpPr>
              <p:nvPr/>
            </p:nvSpPr>
            <p:spPr>
              <a:xfrm>
                <a:off x="7397934" y="2929962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Which </a:t>
                </a:r>
                <a:r>
                  <a:rPr lang="en-GB" sz="788" kern="0" dirty="0" smtClean="0">
                    <a:solidFill>
                      <a:srgbClr val="646567"/>
                    </a:solidFill>
                  </a:rPr>
                  <a:t>organisations are </a:t>
                </a:r>
                <a:r>
                  <a:rPr lang="en-GB" sz="788" kern="0" dirty="0">
                    <a:solidFill>
                      <a:srgbClr val="646567"/>
                    </a:solidFill>
                  </a:rPr>
                  <a:t>responsible for the implementation of eInvoicing in each country?</a:t>
                </a:r>
              </a:p>
            </p:txBody>
          </p:sp>
        </p:grpSp>
        <p:pic>
          <p:nvPicPr>
            <p:cNvPr id="28" name="Experience-Back-Purple" descr="C:\Users\taniwaki\Desktop\picto 3\20151909E_EXPERIENCES\3-BUREAUTIQUE\20151909E_EXPERIENCES_RVB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294036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 30"/>
          <p:cNvGrpSpPr>
            <a:grpSpLocks/>
          </p:cNvGrpSpPr>
          <p:nvPr/>
        </p:nvGrpSpPr>
        <p:grpSpPr>
          <a:xfrm>
            <a:off x="2014653" y="1335774"/>
            <a:ext cx="1603152" cy="1762363"/>
            <a:chOff x="3832944" y="1294362"/>
            <a:chExt cx="1603152" cy="1762363"/>
          </a:xfrm>
        </p:grpSpPr>
        <p:grpSp>
          <p:nvGrpSpPr>
            <p:cNvPr id="32" name="Group 31"/>
            <p:cNvGrpSpPr/>
            <p:nvPr/>
          </p:nvGrpSpPr>
          <p:grpSpPr>
            <a:xfrm>
              <a:off x="3832944" y="2181533"/>
              <a:ext cx="1603152" cy="875192"/>
              <a:chOff x="3967592" y="2524072"/>
              <a:chExt cx="2137536" cy="1166922"/>
            </a:xfrm>
          </p:grpSpPr>
          <p:sp>
            <p:nvSpPr>
              <p:cNvPr id="34" name="Rectangle 33"/>
              <p:cNvSpPr>
                <a:spLocks/>
              </p:cNvSpPr>
              <p:nvPr/>
            </p:nvSpPr>
            <p:spPr>
              <a:xfrm>
                <a:off x="3967592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900" b="1" kern="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  <a:latin typeface="Tahoma" panose="020B0604030504040204" pitchFamily="34" charset="0"/>
                  </a:rPr>
                  <a:t>Organisation</a:t>
                </a:r>
                <a:endPara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35" name="Rectangle 34"/>
              <p:cNvSpPr>
                <a:spLocks/>
              </p:cNvSpPr>
              <p:nvPr/>
            </p:nvSpPr>
            <p:spPr>
              <a:xfrm>
                <a:off x="3967592" y="2929962"/>
                <a:ext cx="2137536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How is eInvoicing organised in each country </a:t>
                </a:r>
                <a:r>
                  <a:rPr lang="en-GB" sz="788" kern="0" dirty="0" smtClean="0">
                    <a:solidFill>
                      <a:srgbClr val="646567"/>
                    </a:solidFill>
                  </a:rPr>
                  <a:t>(</a:t>
                </a:r>
                <a:r>
                  <a:rPr lang="en-GB" sz="788" kern="0" dirty="0">
                    <a:solidFill>
                      <a:srgbClr val="646567"/>
                    </a:solidFill>
                  </a:rPr>
                  <a:t>at national, regional and local level)?</a:t>
                </a:r>
              </a:p>
            </p:txBody>
          </p:sp>
        </p:grpSp>
        <p:pic>
          <p:nvPicPr>
            <p:cNvPr id="33" name="Social-Back-Purple" descr="C:\Users\taniwaki\Desktop\picto 2\20151909E_R&amp;K CENTER\3-BUREAUTIQUE\20151909E_R&amp;K CENTER_RVB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1294362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400130" y="857160"/>
            <a:ext cx="271099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sz="1400" b="0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Question addressed in 2016</a:t>
            </a:r>
          </a:p>
        </p:txBody>
      </p:sp>
      <p:sp>
        <p:nvSpPr>
          <p:cNvPr id="51" name="Freeform 6"/>
          <p:cNvSpPr>
            <a:spLocks/>
          </p:cNvSpPr>
          <p:nvPr/>
        </p:nvSpPr>
        <p:spPr bwMode="gray">
          <a:xfrm rot="20983551" flipH="1">
            <a:off x="5489574" y="1542686"/>
            <a:ext cx="3255502" cy="2899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9" y="1"/>
              </a:cxn>
              <a:cxn ang="0">
                <a:pos x="1209" y="760"/>
              </a:cxn>
              <a:cxn ang="0">
                <a:pos x="1191" y="1025"/>
              </a:cxn>
              <a:cxn ang="0">
                <a:pos x="1164" y="1125"/>
              </a:cxn>
              <a:cxn ang="0">
                <a:pos x="1142" y="1125"/>
              </a:cxn>
              <a:cxn ang="0">
                <a:pos x="842" y="1208"/>
              </a:cxn>
              <a:cxn ang="0">
                <a:pos x="0" y="1230"/>
              </a:cxn>
              <a:cxn ang="0">
                <a:pos x="0" y="0"/>
              </a:cxn>
            </a:cxnLst>
            <a:rect l="0" t="0" r="r" b="b"/>
            <a:pathLst>
              <a:path w="1209" h="1250">
                <a:moveTo>
                  <a:pt x="0" y="0"/>
                </a:moveTo>
                <a:cubicBezTo>
                  <a:pt x="1209" y="1"/>
                  <a:pt x="1209" y="1"/>
                  <a:pt x="1209" y="1"/>
                </a:cubicBezTo>
                <a:cubicBezTo>
                  <a:pt x="1209" y="1"/>
                  <a:pt x="1209" y="653"/>
                  <a:pt x="1209" y="760"/>
                </a:cubicBezTo>
                <a:cubicBezTo>
                  <a:pt x="1209" y="868"/>
                  <a:pt x="1208" y="943"/>
                  <a:pt x="1191" y="1025"/>
                </a:cubicBezTo>
                <a:cubicBezTo>
                  <a:pt x="1173" y="1107"/>
                  <a:pt x="1164" y="1125"/>
                  <a:pt x="1164" y="1125"/>
                </a:cubicBezTo>
                <a:cubicBezTo>
                  <a:pt x="1164" y="1125"/>
                  <a:pt x="1152" y="1122"/>
                  <a:pt x="1142" y="1125"/>
                </a:cubicBezTo>
                <a:cubicBezTo>
                  <a:pt x="1131" y="1128"/>
                  <a:pt x="1077" y="1165"/>
                  <a:pt x="842" y="1208"/>
                </a:cubicBezTo>
                <a:cubicBezTo>
                  <a:pt x="608" y="1250"/>
                  <a:pt x="262" y="1236"/>
                  <a:pt x="0" y="123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2D07A"/>
              </a:gs>
              <a:gs pos="70000">
                <a:srgbClr val="F1F17B"/>
              </a:gs>
              <a:gs pos="100000">
                <a:srgbClr val="F8F6A8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600"/>
              </a:spcAft>
            </a:pPr>
            <a:r>
              <a:rPr lang="en-GB" sz="1100" dirty="0">
                <a:solidFill>
                  <a:schemeClr val="accent2">
                    <a:lumMod val="90000"/>
                    <a:lumOff val="10000"/>
                  </a:schemeClr>
                </a:solidFill>
                <a:latin typeface="Segoe Print" panose="02000600000000000000" pitchFamily="2" charset="0"/>
              </a:rPr>
              <a:t>What questions would you suggest to address in the 2017 State of play of B2G eInvoicing in public procurement </a:t>
            </a:r>
            <a:r>
              <a:rPr lang="en-GB" sz="1100" dirty="0" smtClean="0">
                <a:solidFill>
                  <a:schemeClr val="accent2">
                    <a:lumMod val="90000"/>
                    <a:lumOff val="10000"/>
                  </a:schemeClr>
                </a:solidFill>
                <a:latin typeface="Segoe Print" panose="02000600000000000000" pitchFamily="2" charset="0"/>
              </a:rPr>
              <a:t>study?</a:t>
            </a:r>
            <a:endParaRPr lang="fr-FR" sz="700" dirty="0" smtClean="0"/>
          </a:p>
          <a:p>
            <a:pPr algn="ctr">
              <a:spcAft>
                <a:spcPts val="600"/>
              </a:spcAft>
            </a:pPr>
            <a:endParaRPr lang="en-GB" sz="700" dirty="0" smtClean="0"/>
          </a:p>
          <a:p>
            <a:pPr algn="ctr">
              <a:spcAft>
                <a:spcPts val="600"/>
              </a:spcAft>
            </a:pPr>
            <a:r>
              <a:rPr lang="en-GB" sz="1100" dirty="0">
                <a:solidFill>
                  <a:schemeClr val="accent2">
                    <a:lumMod val="90000"/>
                    <a:lumOff val="10000"/>
                  </a:schemeClr>
                </a:solidFill>
                <a:latin typeface="Segoe Print" panose="02000600000000000000" pitchFamily="2" charset="0"/>
              </a:rPr>
              <a:t>Who should be invited to answer the online survey for the 2017 State of play of B2G eInvoicing in public procurement?</a:t>
            </a:r>
            <a:endParaRPr lang="en-GB" sz="1100" dirty="0">
              <a:latin typeface="Segoe Print" panose="02000600000000000000" pitchFamily="2" charset="0"/>
            </a:endParaRPr>
          </a:p>
        </p:txBody>
      </p:sp>
      <p:pic>
        <p:nvPicPr>
          <p:cNvPr id="52" name="Picture 4" descr="Tessafilm_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 rot="20743262">
            <a:off x="5889303" y="1104609"/>
            <a:ext cx="1891188" cy="735786"/>
          </a:xfrm>
          <a:prstGeom prst="rect">
            <a:avLst/>
          </a:prstGeom>
          <a:noFill/>
        </p:spPr>
      </p:pic>
      <p:sp>
        <p:nvSpPr>
          <p:cNvPr id="53" name="Slide Number Placeholder 5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160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Your</a:t>
            </a:r>
            <a:r>
              <a:rPr lang="fr-FR" dirty="0" smtClean="0"/>
              <a:t> feedback </a:t>
            </a:r>
            <a:r>
              <a:rPr lang="fr-FR" dirty="0" err="1" smtClean="0"/>
              <a:t>matters</a:t>
            </a:r>
            <a:r>
              <a:rPr lang="fr-FR" dirty="0" smtClean="0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18</a:t>
            </a:fld>
            <a:endParaRPr lang="en-GB" alt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87574"/>
            <a:ext cx="8200640" cy="3456000"/>
          </a:xfrm>
          <a:prstGeom prst="rect">
            <a:avLst/>
          </a:prstGeom>
        </p:spPr>
      </p:pic>
      <p:sp>
        <p:nvSpPr>
          <p:cNvPr id="13" name="TextBox 12">
            <a:hlinkClick r:id="rId2"/>
          </p:cNvPr>
          <p:cNvSpPr txBox="1"/>
          <p:nvPr/>
        </p:nvSpPr>
        <p:spPr>
          <a:xfrm>
            <a:off x="2051720" y="4392992"/>
            <a:ext cx="494718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sz="1600" dirty="0"/>
              <a:t>https://ec.europa.eu/cefdigital/wiki/x/bFYZAg</a:t>
            </a:r>
            <a:endParaRPr lang="en-GB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22391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Object 28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10" descr="http://whoswho/photos/00036743.jp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79"/>
          <a:stretch/>
        </p:blipFill>
        <p:spPr bwMode="auto">
          <a:xfrm>
            <a:off x="455712" y="2668430"/>
            <a:ext cx="684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800" dirty="0"/>
              <a:t>CEF-BUILDING-BLOCKS@ec.europa.eu</a:t>
            </a:r>
            <a:endParaRPr lang="en-GB" dirty="0"/>
          </a:p>
        </p:txBody>
      </p:sp>
      <p:sp>
        <p:nvSpPr>
          <p:cNvPr id="4" name="Content Placeholder 4" title="0"/>
          <p:cNvSpPr txBox="1">
            <a:spLocks/>
          </p:cNvSpPr>
          <p:nvPr/>
        </p:nvSpPr>
        <p:spPr>
          <a:xfrm>
            <a:off x="5580112" y="2499742"/>
            <a:ext cx="2736304" cy="93610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defRPr sz="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0"/>
              </a:spcBef>
              <a:buClr>
                <a:srgbClr val="FFFFFF"/>
              </a:buClr>
              <a:buNone/>
            </a:pPr>
            <a:r>
              <a:rPr lang="en-GB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DIGIT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None/>
            </a:pPr>
            <a:r>
              <a:rPr lang="en-GB" sz="1050" b="0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Directorate-General for Informatics</a:t>
            </a:r>
          </a:p>
          <a:p>
            <a:pPr marL="0" indent="0">
              <a:spcBef>
                <a:spcPts val="0"/>
              </a:spcBef>
              <a:buClr>
                <a:srgbClr val="FFFFFF"/>
              </a:buClr>
              <a:buNone/>
            </a:pPr>
            <a:r>
              <a:rPr lang="en-GB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DG</a:t>
            </a:r>
            <a:r>
              <a:rPr lang="en-GB" b="0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CONNECT</a:t>
            </a:r>
          </a:p>
          <a:p>
            <a:pPr marL="0" indent="0">
              <a:spcBef>
                <a:spcPts val="0"/>
              </a:spcBef>
              <a:buClr>
                <a:srgbClr val="FFFFFF"/>
              </a:buClr>
              <a:buNone/>
            </a:pPr>
            <a:r>
              <a:rPr lang="en-GB" sz="1050" b="0" i="0" kern="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Directorate-General for Communications Networks, Content and Technology </a:t>
            </a:r>
          </a:p>
        </p:txBody>
      </p:sp>
      <p:sp>
        <p:nvSpPr>
          <p:cNvPr id="11" name="Textplatzhalter 6"/>
          <p:cNvSpPr txBox="1">
            <a:spLocks/>
          </p:cNvSpPr>
          <p:nvPr/>
        </p:nvSpPr>
        <p:spPr bwMode="gray">
          <a:xfrm>
            <a:off x="1053542" y="3433851"/>
            <a:ext cx="2885580" cy="771339"/>
          </a:xfrm>
          <a:prstGeom prst="rect">
            <a:avLst/>
          </a:prstGeom>
        </p:spPr>
        <p:txBody>
          <a:bodyPr wrap="square" lIns="144000" tIns="0" rIns="0" bIns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Rositsa BONEVA</a:t>
            </a:r>
            <a:br>
              <a:rPr lang="en-GB" sz="1100" dirty="0" smtClean="0">
                <a:solidFill>
                  <a:srgbClr val="646567"/>
                </a:solidFill>
              </a:rPr>
            </a:br>
            <a:r>
              <a:rPr lang="en-GB" sz="1100" dirty="0" smtClean="0">
                <a:solidFill>
                  <a:srgbClr val="646567"/>
                </a:solidFill>
              </a:rPr>
              <a:t>Consultant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rositsa.boneva@wavestone.com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646567"/>
              </a:solidFill>
            </a:endParaRPr>
          </a:p>
        </p:txBody>
      </p:sp>
      <p:sp>
        <p:nvSpPr>
          <p:cNvPr id="13" name="Rechteck 66"/>
          <p:cNvSpPr>
            <a:spLocks noChangeAspect="1"/>
          </p:cNvSpPr>
          <p:nvPr/>
        </p:nvSpPr>
        <p:spPr bwMode="gray">
          <a:xfrm>
            <a:off x="452683" y="3523578"/>
            <a:ext cx="565102" cy="5394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9525" cap="flat" cmpd="sng" algn="ctr">
            <a:solidFill>
              <a:srgbClr val="B5B5B5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platzhalter 6"/>
          <p:cNvSpPr txBox="1">
            <a:spLocks/>
          </p:cNvSpPr>
          <p:nvPr/>
        </p:nvSpPr>
        <p:spPr bwMode="gray">
          <a:xfrm>
            <a:off x="1038348" y="2668430"/>
            <a:ext cx="2741564" cy="771339"/>
          </a:xfrm>
          <a:prstGeom prst="rect">
            <a:avLst/>
          </a:prstGeom>
        </p:spPr>
        <p:txBody>
          <a:bodyPr wrap="square" lIns="144000" tIns="0" rIns="0" bIns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Michael SCANLON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Manager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1100" dirty="0">
                <a:solidFill>
                  <a:srgbClr val="646567"/>
                </a:solidFill>
              </a:rPr>
              <a:t>m</a:t>
            </a:r>
            <a:r>
              <a:rPr lang="en-GB" sz="1100" dirty="0" smtClean="0">
                <a:solidFill>
                  <a:srgbClr val="646567"/>
                </a:solidFill>
              </a:rPr>
              <a:t>ichael.scanlon@wavestone.com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646567"/>
              </a:solidFill>
            </a:endParaRPr>
          </a:p>
        </p:txBody>
      </p:sp>
      <p:sp>
        <p:nvSpPr>
          <p:cNvPr id="24" name="Textplatzhalter 6"/>
          <p:cNvSpPr txBox="1">
            <a:spLocks/>
          </p:cNvSpPr>
          <p:nvPr/>
        </p:nvSpPr>
        <p:spPr bwMode="gray">
          <a:xfrm>
            <a:off x="1038348" y="1851670"/>
            <a:ext cx="3029596" cy="771339"/>
          </a:xfrm>
          <a:prstGeom prst="rect">
            <a:avLst/>
          </a:prstGeom>
        </p:spPr>
        <p:txBody>
          <a:bodyPr wrap="square" lIns="144000" tIns="0" rIns="0" bIns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Débora DI GIACOMO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Manager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1100" dirty="0">
                <a:solidFill>
                  <a:srgbClr val="646567"/>
                </a:solidFill>
              </a:rPr>
              <a:t>d</a:t>
            </a:r>
            <a:r>
              <a:rPr lang="en-GB" sz="1100" dirty="0" smtClean="0">
                <a:solidFill>
                  <a:srgbClr val="646567"/>
                </a:solidFill>
              </a:rPr>
              <a:t>ebora.digiacomo@wavestone.com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646567"/>
              </a:solidFill>
            </a:endParaRPr>
          </a:p>
        </p:txBody>
      </p:sp>
      <p:sp>
        <p:nvSpPr>
          <p:cNvPr id="30" name="Rechteck 67"/>
          <p:cNvSpPr>
            <a:spLocks/>
          </p:cNvSpPr>
          <p:nvPr/>
        </p:nvSpPr>
        <p:spPr bwMode="gray">
          <a:xfrm>
            <a:off x="452683" y="1851670"/>
            <a:ext cx="684000" cy="720000"/>
          </a:xfrm>
          <a:prstGeom prst="rect">
            <a:avLst/>
          </a:prstGeom>
          <a:blipFill>
            <a:blip r:embed="rId8"/>
            <a:srcRect/>
            <a:stretch>
              <a:fillRect l="-7985" t="-7182" r="-7021"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92"/>
          <a:stretch/>
        </p:blipFill>
        <p:spPr bwMode="auto">
          <a:xfrm>
            <a:off x="455712" y="3448835"/>
            <a:ext cx="684000" cy="68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W:\Projets internes\Wavestone\Supports\Logo Wavestone\Logo pour ERP KS\LOGO PNG EN PIXELS 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7" y="336341"/>
            <a:ext cx="4335470" cy="107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platzhalter 6"/>
          <p:cNvSpPr txBox="1">
            <a:spLocks/>
          </p:cNvSpPr>
          <p:nvPr/>
        </p:nvSpPr>
        <p:spPr bwMode="gray">
          <a:xfrm>
            <a:off x="1038348" y="4234817"/>
            <a:ext cx="2885580" cy="771339"/>
          </a:xfrm>
          <a:prstGeom prst="rect">
            <a:avLst/>
          </a:prstGeom>
        </p:spPr>
        <p:txBody>
          <a:bodyPr wrap="square" lIns="144000" tIns="0" rIns="0" bIns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 smtClean="0">
                <a:solidFill>
                  <a:srgbClr val="646567"/>
                </a:solidFill>
              </a:rPr>
              <a:t>Ines COSTA</a:t>
            </a:r>
            <a:br>
              <a:rPr lang="en-GB" sz="1100" dirty="0" smtClean="0">
                <a:solidFill>
                  <a:srgbClr val="646567"/>
                </a:solidFill>
              </a:rPr>
            </a:br>
            <a:r>
              <a:rPr lang="en-GB" sz="1100" dirty="0" smtClean="0">
                <a:solidFill>
                  <a:srgbClr val="646567"/>
                </a:solidFill>
              </a:rPr>
              <a:t>Consultant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1100" dirty="0">
                <a:solidFill>
                  <a:srgbClr val="646567"/>
                </a:solidFill>
              </a:rPr>
              <a:t>ines.dacosta@wavestone.com</a:t>
            </a:r>
            <a:endParaRPr lang="en-GB" sz="1100" dirty="0" smtClean="0">
              <a:solidFill>
                <a:srgbClr val="646567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646567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683" y="4250628"/>
            <a:ext cx="687600" cy="6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srgbClr val="0F5494"/>
                </a:solidFill>
              </a:rPr>
              <a:t>State of play of B2G eInvoicing in public </a:t>
            </a:r>
            <a:r>
              <a:rPr lang="en-GB" sz="2000" dirty="0" smtClean="0">
                <a:solidFill>
                  <a:srgbClr val="0F5494"/>
                </a:solidFill>
              </a:rPr>
              <a:t>procurement</a:t>
            </a:r>
          </a:p>
          <a:p>
            <a:pPr marL="0" indent="0">
              <a:buNone/>
            </a:pPr>
            <a:endParaRPr lang="en-GB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Study </a:t>
            </a:r>
            <a:r>
              <a:rPr lang="en-GB" sz="1600" dirty="0"/>
              <a:t>approach and topics </a:t>
            </a:r>
            <a:r>
              <a:rPr lang="en-GB" sz="1600" dirty="0" smtClean="0"/>
              <a:t>covered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Key findings of the </a:t>
            </a:r>
            <a:r>
              <a:rPr lang="en-GB" sz="1600" dirty="0" smtClean="0"/>
              <a:t>study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Next </a:t>
            </a:r>
            <a:r>
              <a:rPr lang="en-GB" sz="1600" dirty="0"/>
              <a:t>steps – eInvoicing study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652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approach and topics covered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1</a:t>
            </a: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9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covered by the study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grpSp>
        <p:nvGrpSpPr>
          <p:cNvPr id="13" name="Group 12"/>
          <p:cNvGrpSpPr>
            <a:grpSpLocks/>
          </p:cNvGrpSpPr>
          <p:nvPr/>
        </p:nvGrpSpPr>
        <p:grpSpPr>
          <a:xfrm>
            <a:off x="6405701" y="3251403"/>
            <a:ext cx="1485000" cy="1768619"/>
            <a:chOff x="7397935" y="3961223"/>
            <a:chExt cx="1980000" cy="2347502"/>
          </a:xfrm>
        </p:grpSpPr>
        <p:pic>
          <p:nvPicPr>
            <p:cNvPr id="14" name="Picture 24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01935" y="3961223"/>
              <a:ext cx="9720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>
              <a:spLocks/>
            </p:cNvSpPr>
            <p:nvPr/>
          </p:nvSpPr>
          <p:spPr>
            <a:xfrm>
              <a:off x="7397935" y="5141803"/>
              <a:ext cx="1980000" cy="30777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rPr>
                <a:t>Support</a:t>
              </a:r>
            </a:p>
          </p:txBody>
        </p:sp>
        <p:sp>
          <p:nvSpPr>
            <p:cNvPr id="16" name="Rectangle 15"/>
            <p:cNvSpPr>
              <a:spLocks/>
            </p:cNvSpPr>
            <p:nvPr/>
          </p:nvSpPr>
          <p:spPr>
            <a:xfrm>
              <a:off x="7397935" y="5547693"/>
              <a:ext cx="1980000" cy="761032"/>
            </a:xfrm>
            <a:prstGeom prst="rect">
              <a:avLst/>
            </a:prstGeom>
          </p:spPr>
          <p:txBody>
            <a:bodyPr wrap="square" lIns="35100" rIns="3510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788" kern="0" dirty="0">
                  <a:solidFill>
                    <a:srgbClr val="646567"/>
                  </a:solidFill>
                </a:rPr>
                <a:t>How can </a:t>
              </a:r>
              <a:r>
                <a:rPr lang="en-GB" sz="788" kern="0" dirty="0" smtClean="0">
                  <a:solidFill>
                    <a:srgbClr val="646567"/>
                  </a:solidFill>
                </a:rPr>
                <a:t>the Commission </a:t>
              </a:r>
              <a:r>
                <a:rPr lang="en-GB" sz="788" kern="0" dirty="0">
                  <a:solidFill>
                    <a:srgbClr val="646567"/>
                  </a:solidFill>
                </a:rPr>
                <a:t>support each country in the implementation of the eInvoicing Directive?</a:t>
              </a: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>
          <a:xfrm>
            <a:off x="1121681" y="1294363"/>
            <a:ext cx="1623505" cy="1762363"/>
            <a:chOff x="1121681" y="1285721"/>
            <a:chExt cx="1623505" cy="1771004"/>
          </a:xfrm>
        </p:grpSpPr>
        <p:grpSp>
          <p:nvGrpSpPr>
            <p:cNvPr id="17" name="Group 16"/>
            <p:cNvGrpSpPr/>
            <p:nvPr/>
          </p:nvGrpSpPr>
          <p:grpSpPr>
            <a:xfrm>
              <a:off x="1121681" y="2181533"/>
              <a:ext cx="1623505" cy="875192"/>
              <a:chOff x="352575" y="2524072"/>
              <a:chExt cx="2164673" cy="1166922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352576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900" b="1" kern="0" noProof="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  <a:latin typeface="Tahoma" panose="020B0604030504040204" pitchFamily="34" charset="0"/>
                  </a:rPr>
                  <a:t>Legal Landscape</a:t>
                </a:r>
                <a:endPara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352575" y="2929962"/>
                <a:ext cx="2164673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Is there any legal basis regarding eInvoicing (mandatory use) in the different European countries?</a:t>
                </a:r>
              </a:p>
            </p:txBody>
          </p:sp>
        </p:grpSp>
        <p:pic>
          <p:nvPicPr>
            <p:cNvPr id="21" name="Note-Back-Purple" descr="C:\Users\taniwaki\Desktop\picto\20151909E_NOTE\3-BUREAUTIQUE\20151909E_NOTE_RVB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285721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Group 35"/>
          <p:cNvGrpSpPr>
            <a:grpSpLocks/>
          </p:cNvGrpSpPr>
          <p:nvPr/>
        </p:nvGrpSpPr>
        <p:grpSpPr>
          <a:xfrm>
            <a:off x="1121682" y="3251403"/>
            <a:ext cx="1485000" cy="1768620"/>
            <a:chOff x="1121682" y="3246955"/>
            <a:chExt cx="1485000" cy="1773068"/>
          </a:xfrm>
        </p:grpSpPr>
        <p:grpSp>
          <p:nvGrpSpPr>
            <p:cNvPr id="5" name="Group 4"/>
            <p:cNvGrpSpPr/>
            <p:nvPr/>
          </p:nvGrpSpPr>
          <p:grpSpPr>
            <a:xfrm>
              <a:off x="1121682" y="4144832"/>
              <a:ext cx="1485000" cy="875191"/>
              <a:chOff x="352576" y="5141804"/>
              <a:chExt cx="1980000" cy="1166921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352576" y="5141804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Standards in use</a:t>
                </a:r>
              </a:p>
            </p:txBody>
          </p:sp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352576" y="5547693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Which eInvoicing standards are used in each country?</a:t>
                </a:r>
              </a:p>
            </p:txBody>
          </p:sp>
        </p:grpSp>
        <p:pic>
          <p:nvPicPr>
            <p:cNvPr id="30" name="Stakes-Back-Purple" descr="C:\Users\taniwaki\Desktop\picto 3\20151909E_CONTEXT&amp;ENJEUX\3-BUREAUTIQUE\20151909E_CONTEXT&amp;ENJEUX_RVB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782" y="3246955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3832944" y="3251403"/>
            <a:ext cx="1485000" cy="1768620"/>
            <a:chOff x="3832944" y="3251403"/>
            <a:chExt cx="1485000" cy="1768620"/>
          </a:xfrm>
        </p:grpSpPr>
        <p:grpSp>
          <p:nvGrpSpPr>
            <p:cNvPr id="9" name="Group 8"/>
            <p:cNvGrpSpPr/>
            <p:nvPr/>
          </p:nvGrpSpPr>
          <p:grpSpPr>
            <a:xfrm>
              <a:off x="3832944" y="4144831"/>
              <a:ext cx="1485000" cy="875192"/>
              <a:chOff x="3967592" y="5141803"/>
              <a:chExt cx="1980000" cy="1166922"/>
            </a:xfrm>
          </p:grpSpPr>
          <p:sp>
            <p:nvSpPr>
              <p:cNvPr id="11" name="Rectangle 10"/>
              <p:cNvSpPr>
                <a:spLocks/>
              </p:cNvSpPr>
              <p:nvPr/>
            </p:nvSpPr>
            <p:spPr>
              <a:xfrm>
                <a:off x="3967592" y="5141803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Platforms</a:t>
                </a:r>
              </a:p>
            </p:txBody>
          </p:sp>
          <p:sp>
            <p:nvSpPr>
              <p:cNvPr id="12" name="Rectangle 11"/>
              <p:cNvSpPr>
                <a:spLocks/>
              </p:cNvSpPr>
              <p:nvPr/>
            </p:nvSpPr>
            <p:spPr>
              <a:xfrm>
                <a:off x="3967592" y="5547693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Is there any eInvoicing platform provided to public entities?</a:t>
                </a:r>
              </a:p>
            </p:txBody>
          </p:sp>
        </p:grpSp>
        <p:pic>
          <p:nvPicPr>
            <p:cNvPr id="31" name="Screen-Back-Purple" descr="C:\Users\taniwaki\Desktop\picto\20151909E_ECRAN\3-BUREAUTIQUE\20151909E_ECRAN_RVB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251403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/>
          <p:cNvGrpSpPr>
            <a:grpSpLocks/>
          </p:cNvGrpSpPr>
          <p:nvPr/>
        </p:nvGrpSpPr>
        <p:grpSpPr>
          <a:xfrm>
            <a:off x="6405701" y="1294362"/>
            <a:ext cx="1485001" cy="1762363"/>
            <a:chOff x="6405701" y="1294036"/>
            <a:chExt cx="1485001" cy="1762689"/>
          </a:xfrm>
        </p:grpSpPr>
        <p:grpSp>
          <p:nvGrpSpPr>
            <p:cNvPr id="26" name="Group 25"/>
            <p:cNvGrpSpPr/>
            <p:nvPr/>
          </p:nvGrpSpPr>
          <p:grpSpPr>
            <a:xfrm>
              <a:off x="6405701" y="2181533"/>
              <a:ext cx="1485001" cy="875192"/>
              <a:chOff x="7397934" y="2524072"/>
              <a:chExt cx="1980001" cy="1166922"/>
            </a:xfrm>
          </p:grpSpPr>
          <p:sp>
            <p:nvSpPr>
              <p:cNvPr id="28" name="Rectangle 27"/>
              <p:cNvSpPr>
                <a:spLocks/>
              </p:cNvSpPr>
              <p:nvPr/>
            </p:nvSpPr>
            <p:spPr>
              <a:xfrm>
                <a:off x="7397935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Responsibility</a:t>
                </a:r>
              </a:p>
            </p:txBody>
          </p:sp>
          <p:sp>
            <p:nvSpPr>
              <p:cNvPr id="29" name="Rectangle 28"/>
              <p:cNvSpPr>
                <a:spLocks/>
              </p:cNvSpPr>
              <p:nvPr/>
            </p:nvSpPr>
            <p:spPr>
              <a:xfrm>
                <a:off x="7397934" y="2929962"/>
                <a:ext cx="1980000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Which </a:t>
                </a:r>
                <a:r>
                  <a:rPr lang="en-GB" sz="788" kern="0" dirty="0" smtClean="0">
                    <a:solidFill>
                      <a:srgbClr val="646567"/>
                    </a:solidFill>
                  </a:rPr>
                  <a:t>organisations are </a:t>
                </a:r>
                <a:r>
                  <a:rPr lang="en-GB" sz="788" kern="0" dirty="0">
                    <a:solidFill>
                      <a:srgbClr val="646567"/>
                    </a:solidFill>
                  </a:rPr>
                  <a:t>responsible for the implementation of eInvoicing in each country?</a:t>
                </a:r>
              </a:p>
            </p:txBody>
          </p:sp>
        </p:grpSp>
        <p:pic>
          <p:nvPicPr>
            <p:cNvPr id="32" name="Experience-Back-Purple" descr="C:\Users\taniwaki\Desktop\picto 3\20151909E_EXPERIENCES\3-BUREAUTIQUE\20151909E_EXPERIENCES_RVB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294036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3832944" y="1294362"/>
            <a:ext cx="1603152" cy="1762363"/>
            <a:chOff x="3832944" y="1294362"/>
            <a:chExt cx="1603152" cy="1762363"/>
          </a:xfrm>
        </p:grpSpPr>
        <p:grpSp>
          <p:nvGrpSpPr>
            <p:cNvPr id="22" name="Group 21"/>
            <p:cNvGrpSpPr/>
            <p:nvPr/>
          </p:nvGrpSpPr>
          <p:grpSpPr>
            <a:xfrm>
              <a:off x="3832944" y="2181533"/>
              <a:ext cx="1603152" cy="875192"/>
              <a:chOff x="3967592" y="2524072"/>
              <a:chExt cx="2137536" cy="1166922"/>
            </a:xfrm>
          </p:grpSpPr>
          <p:sp>
            <p:nvSpPr>
              <p:cNvPr id="24" name="Rectangle 23"/>
              <p:cNvSpPr>
                <a:spLocks/>
              </p:cNvSpPr>
              <p:nvPr/>
            </p:nvSpPr>
            <p:spPr>
              <a:xfrm>
                <a:off x="3967592" y="2524072"/>
                <a:ext cx="1980000" cy="30777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900" b="1" kern="0" dirty="0" smtClean="0">
                    <a:solidFill>
                      <a:schemeClr val="accent2">
                        <a:lumMod val="90000"/>
                        <a:lumOff val="10000"/>
                      </a:schemeClr>
                    </a:solidFill>
                    <a:latin typeface="Tahoma" panose="020B0604030504040204" pitchFamily="34" charset="0"/>
                  </a:rPr>
                  <a:t>Organisation</a:t>
                </a:r>
                <a:endParaRPr kumimoji="0" lang="en-GB" sz="900" b="1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25" name="Rectangle 24"/>
              <p:cNvSpPr>
                <a:spLocks/>
              </p:cNvSpPr>
              <p:nvPr/>
            </p:nvSpPr>
            <p:spPr>
              <a:xfrm>
                <a:off x="3967592" y="2929962"/>
                <a:ext cx="2137536" cy="761032"/>
              </a:xfrm>
              <a:prstGeom prst="rect">
                <a:avLst/>
              </a:prstGeom>
            </p:spPr>
            <p:txBody>
              <a:bodyPr wrap="square" lIns="35100" rIns="351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788" kern="0" dirty="0">
                    <a:solidFill>
                      <a:srgbClr val="646567"/>
                    </a:solidFill>
                  </a:rPr>
                  <a:t>How is eInvoicing organised in each country </a:t>
                </a:r>
                <a:r>
                  <a:rPr lang="en-GB" sz="788" kern="0" dirty="0" smtClean="0">
                    <a:solidFill>
                      <a:srgbClr val="646567"/>
                    </a:solidFill>
                  </a:rPr>
                  <a:t>(</a:t>
                </a:r>
                <a:r>
                  <a:rPr lang="en-GB" sz="788" kern="0" dirty="0">
                    <a:solidFill>
                      <a:srgbClr val="646567"/>
                    </a:solidFill>
                  </a:rPr>
                  <a:t>at national, regional and local level)?</a:t>
                </a:r>
              </a:p>
            </p:txBody>
          </p:sp>
        </p:grpSp>
        <p:pic>
          <p:nvPicPr>
            <p:cNvPr id="33" name="Social-Back-Purple" descr="C:\Users\taniwaki\Desktop\picto 2\20151909E_R&amp;K CENTER\3-BUREAUTIQUE\20151909E_R&amp;K CENTER_RVB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1294362"/>
              <a:ext cx="730800" cy="73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/>
          <p:cNvSpPr txBox="1"/>
          <p:nvPr/>
        </p:nvSpPr>
        <p:spPr>
          <a:xfrm>
            <a:off x="406682" y="877856"/>
            <a:ext cx="4491935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b="0" dirty="0" smtClean="0">
                <a:solidFill>
                  <a:srgbClr val="646567"/>
                </a:solidFill>
              </a:rPr>
              <a:t>The study aimed at answering the following questions: </a:t>
            </a:r>
          </a:p>
        </p:txBody>
      </p:sp>
    </p:spTree>
    <p:extLst>
      <p:ext uri="{BB962C8B-B14F-4D97-AF65-F5344CB8AC3E}">
        <p14:creationId xmlns:p14="http://schemas.microsoft.com/office/powerpoint/2010/main" val="19203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Methodological approach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BCC67-40D8-9544-BE4E-FFCBCE79AD2E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grpSp>
        <p:nvGrpSpPr>
          <p:cNvPr id="5" name="Groupe 3"/>
          <p:cNvGrpSpPr/>
          <p:nvPr/>
        </p:nvGrpSpPr>
        <p:grpSpPr>
          <a:xfrm>
            <a:off x="857250" y="843559"/>
            <a:ext cx="7429500" cy="3505796"/>
            <a:chOff x="-2580" y="1124744"/>
            <a:chExt cx="9965334" cy="4674395"/>
          </a:xfrm>
        </p:grpSpPr>
        <p:sp>
          <p:nvSpPr>
            <p:cNvPr id="6" name="Slide Number Placeholder 1"/>
            <p:cNvSpPr txBox="1">
              <a:spLocks/>
            </p:cNvSpPr>
            <p:nvPr/>
          </p:nvSpPr>
          <p:spPr>
            <a:xfrm>
              <a:off x="9405718" y="5403997"/>
              <a:ext cx="414637" cy="273844"/>
            </a:xfrm>
            <a:prstGeom prst="rect">
              <a:avLst/>
            </a:prstGeom>
          </p:spPr>
          <p:txBody>
            <a:bodyPr vert="horz" lIns="51435" tIns="25718" rIns="51435" bIns="25718" rtlCol="0" anchor="ctr"/>
            <a:lstStyle>
              <a:defPPr>
                <a:defRPr lang="id-ID"/>
              </a:defPPr>
              <a:lvl1pPr marL="0" algn="ctr" defTabSz="914400" rtl="0" eaLnBrk="1" latinLnBrk="0" hangingPunct="1">
                <a:defRPr sz="14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fld id="{06BF0A5B-CA18-47D2-801E-5D97420A52F4}" type="slidenum">
                <a:rPr lang="en-GB" sz="788">
                  <a:solidFill>
                    <a:srgbClr val="FFFFFF"/>
                  </a:solidFill>
                </a:rPr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t>5</a:t>
              </a:fld>
              <a:endParaRPr lang="en-GB" sz="788" dirty="0">
                <a:solidFill>
                  <a:srgbClr val="FFFFFF"/>
                </a:solidFill>
              </a:endParaRPr>
            </a:p>
          </p:txBody>
        </p:sp>
        <p:sp>
          <p:nvSpPr>
            <p:cNvPr id="7" name="Rectangle 22"/>
            <p:cNvSpPr>
              <a:spLocks noChangeArrowheads="1"/>
            </p:cNvSpPr>
            <p:nvPr/>
          </p:nvSpPr>
          <p:spPr bwMode="white">
            <a:xfrm>
              <a:off x="-2580" y="3458370"/>
              <a:ext cx="1519436" cy="446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8" name="Rectangle 23"/>
            <p:cNvSpPr>
              <a:spLocks noChangeArrowheads="1"/>
            </p:cNvSpPr>
            <p:nvPr/>
          </p:nvSpPr>
          <p:spPr bwMode="auto">
            <a:xfrm>
              <a:off x="-2580" y="3019029"/>
              <a:ext cx="1519436" cy="439341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1516856" y="2339181"/>
              <a:ext cx="370186" cy="1127523"/>
            </a:xfrm>
            <a:custGeom>
              <a:avLst/>
              <a:gdLst>
                <a:gd name="T0" fmla="*/ 287 w 287"/>
                <a:gd name="T1" fmla="*/ 940 h 940"/>
                <a:gd name="T2" fmla="*/ 0 w 287"/>
                <a:gd name="T3" fmla="*/ 940 h 940"/>
                <a:gd name="T4" fmla="*/ 0 w 287"/>
                <a:gd name="T5" fmla="*/ 564 h 940"/>
                <a:gd name="T6" fmla="*/ 287 w 287"/>
                <a:gd name="T7" fmla="*/ 0 h 940"/>
                <a:gd name="T8" fmla="*/ 287 w 287"/>
                <a:gd name="T9" fmla="*/ 94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940">
                  <a:moveTo>
                    <a:pt x="287" y="940"/>
                  </a:moveTo>
                  <a:lnTo>
                    <a:pt x="0" y="940"/>
                  </a:lnTo>
                  <a:lnTo>
                    <a:pt x="0" y="564"/>
                  </a:lnTo>
                  <a:lnTo>
                    <a:pt x="287" y="0"/>
                  </a:lnTo>
                  <a:lnTo>
                    <a:pt x="287" y="940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0" name="Rectangle 26"/>
            <p:cNvSpPr>
              <a:spLocks noChangeArrowheads="1"/>
            </p:cNvSpPr>
            <p:nvPr/>
          </p:nvSpPr>
          <p:spPr bwMode="white">
            <a:xfrm>
              <a:off x="1887041" y="3458370"/>
              <a:ext cx="1640681" cy="1117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1887043" y="2337992"/>
              <a:ext cx="1640681" cy="1120378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auto">
            <a:xfrm>
              <a:off x="3527722" y="1848644"/>
              <a:ext cx="530126" cy="1618060"/>
            </a:xfrm>
            <a:custGeom>
              <a:avLst/>
              <a:gdLst>
                <a:gd name="T0" fmla="*/ 411 w 411"/>
                <a:gd name="T1" fmla="*/ 1359 h 1359"/>
                <a:gd name="T2" fmla="*/ 0 w 411"/>
                <a:gd name="T3" fmla="*/ 1359 h 1359"/>
                <a:gd name="T4" fmla="*/ 0 w 411"/>
                <a:gd name="T5" fmla="*/ 415 h 1359"/>
                <a:gd name="T6" fmla="*/ 411 w 411"/>
                <a:gd name="T7" fmla="*/ 0 h 1359"/>
                <a:gd name="T8" fmla="*/ 411 w 411"/>
                <a:gd name="T9" fmla="*/ 1359 h 1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359">
                  <a:moveTo>
                    <a:pt x="411" y="1359"/>
                  </a:moveTo>
                  <a:lnTo>
                    <a:pt x="0" y="1359"/>
                  </a:lnTo>
                  <a:lnTo>
                    <a:pt x="0" y="415"/>
                  </a:lnTo>
                  <a:lnTo>
                    <a:pt x="411" y="0"/>
                  </a:lnTo>
                  <a:lnTo>
                    <a:pt x="411" y="1359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4057849" y="1846263"/>
              <a:ext cx="2105025" cy="1620441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4" name="Rectangle 30"/>
            <p:cNvSpPr>
              <a:spLocks noChangeArrowheads="1"/>
            </p:cNvSpPr>
            <p:nvPr/>
          </p:nvSpPr>
          <p:spPr bwMode="white">
            <a:xfrm>
              <a:off x="4057849" y="3458370"/>
              <a:ext cx="2105025" cy="1618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5" name="Freeform 32"/>
            <p:cNvSpPr>
              <a:spLocks/>
            </p:cNvSpPr>
            <p:nvPr/>
          </p:nvSpPr>
          <p:spPr bwMode="auto">
            <a:xfrm>
              <a:off x="6155135" y="1127125"/>
              <a:ext cx="766167" cy="2331245"/>
            </a:xfrm>
            <a:custGeom>
              <a:avLst/>
              <a:gdLst>
                <a:gd name="T0" fmla="*/ 594 w 594"/>
                <a:gd name="T1" fmla="*/ 1965 h 1965"/>
                <a:gd name="T2" fmla="*/ 0 w 594"/>
                <a:gd name="T3" fmla="*/ 1965 h 1965"/>
                <a:gd name="T4" fmla="*/ 0 w 594"/>
                <a:gd name="T5" fmla="*/ 600 h 1965"/>
                <a:gd name="T6" fmla="*/ 594 w 594"/>
                <a:gd name="T7" fmla="*/ 0 h 1965"/>
                <a:gd name="T8" fmla="*/ 594 w 594"/>
                <a:gd name="T9" fmla="*/ 1965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1965">
                  <a:moveTo>
                    <a:pt x="594" y="1965"/>
                  </a:moveTo>
                  <a:lnTo>
                    <a:pt x="0" y="1965"/>
                  </a:lnTo>
                  <a:lnTo>
                    <a:pt x="0" y="600"/>
                  </a:lnTo>
                  <a:lnTo>
                    <a:pt x="594" y="0"/>
                  </a:lnTo>
                  <a:lnTo>
                    <a:pt x="594" y="1965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6" name="Rectangle 33"/>
            <p:cNvSpPr>
              <a:spLocks noChangeArrowheads="1"/>
            </p:cNvSpPr>
            <p:nvPr/>
          </p:nvSpPr>
          <p:spPr bwMode="auto">
            <a:xfrm>
              <a:off x="6921302" y="1124744"/>
              <a:ext cx="3041452" cy="2341960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  <a:effec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7" name="Rectangle 34"/>
            <p:cNvSpPr>
              <a:spLocks noChangeArrowheads="1"/>
            </p:cNvSpPr>
            <p:nvPr/>
          </p:nvSpPr>
          <p:spPr bwMode="white">
            <a:xfrm>
              <a:off x="6921302" y="3458370"/>
              <a:ext cx="3041452" cy="2340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8" name="Freeform 35"/>
            <p:cNvSpPr>
              <a:spLocks/>
            </p:cNvSpPr>
            <p:nvPr/>
          </p:nvSpPr>
          <p:spPr bwMode="auto">
            <a:xfrm>
              <a:off x="6155135" y="3458370"/>
              <a:ext cx="766167" cy="2328863"/>
            </a:xfrm>
            <a:custGeom>
              <a:avLst/>
              <a:gdLst>
                <a:gd name="T0" fmla="*/ 594 w 594"/>
                <a:gd name="T1" fmla="*/ 0 h 1965"/>
                <a:gd name="T2" fmla="*/ 0 w 594"/>
                <a:gd name="T3" fmla="*/ 0 h 1965"/>
                <a:gd name="T4" fmla="*/ 0 w 594"/>
                <a:gd name="T5" fmla="*/ 1365 h 1965"/>
                <a:gd name="T6" fmla="*/ 594 w 594"/>
                <a:gd name="T7" fmla="*/ 1965 h 1965"/>
                <a:gd name="T8" fmla="*/ 594 w 594"/>
                <a:gd name="T9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1965">
                  <a:moveTo>
                    <a:pt x="594" y="0"/>
                  </a:moveTo>
                  <a:lnTo>
                    <a:pt x="0" y="0"/>
                  </a:lnTo>
                  <a:lnTo>
                    <a:pt x="0" y="1365"/>
                  </a:lnTo>
                  <a:lnTo>
                    <a:pt x="594" y="1965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19" name="TextBox 55"/>
            <p:cNvSpPr txBox="1"/>
            <p:nvPr/>
          </p:nvSpPr>
          <p:spPr bwMode="white">
            <a:xfrm>
              <a:off x="-1" y="3101985"/>
              <a:ext cx="1516855" cy="330945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13" b="1" kern="0" dirty="0">
                  <a:solidFill>
                    <a:srgbClr val="FFFFFF"/>
                  </a:solidFill>
                  <a:latin typeface="Tahoma"/>
                </a:rPr>
                <a:t>Step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879428" y="3485919"/>
              <a:ext cx="1738350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b="1" kern="0" dirty="0" smtClean="0">
                  <a:solidFill>
                    <a:schemeClr val="accent1"/>
                  </a:solidFill>
                  <a:latin typeface="Tahoma"/>
                </a:rPr>
                <a:t>Inception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kern="0" dirty="0" smtClean="0">
                  <a:solidFill>
                    <a:schemeClr val="accent1"/>
                  </a:solidFill>
                  <a:latin typeface="Tahoma"/>
                </a:rPr>
                <a:t>Definition of study’s scope, data </a:t>
              </a:r>
              <a:r>
                <a:rPr lang="en-GB" sz="900" kern="0" dirty="0">
                  <a:solidFill>
                    <a:schemeClr val="accent1"/>
                  </a:solidFill>
                  <a:latin typeface="Tahoma"/>
                </a:rPr>
                <a:t>collection strategy and involved </a:t>
              </a:r>
              <a:r>
                <a:rPr lang="en-GB" sz="900" kern="0" dirty="0" smtClean="0">
                  <a:solidFill>
                    <a:schemeClr val="accent1"/>
                  </a:solidFill>
                  <a:latin typeface="Tahoma"/>
                </a:rPr>
                <a:t>stakeholders.</a:t>
              </a:r>
              <a:endParaRPr lang="en-GB" sz="900" kern="0" dirty="0">
                <a:solidFill>
                  <a:schemeClr val="accent1"/>
                </a:solidFill>
                <a:latin typeface="Tahoma"/>
              </a:endParaRPr>
            </a:p>
          </p:txBody>
        </p:sp>
        <p:sp>
          <p:nvSpPr>
            <p:cNvPr id="21" name="TextBox 57"/>
            <p:cNvSpPr txBox="1"/>
            <p:nvPr/>
          </p:nvSpPr>
          <p:spPr>
            <a:xfrm>
              <a:off x="-1" y="3524270"/>
              <a:ext cx="148899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b="1" kern="0" dirty="0">
                  <a:solidFill>
                    <a:schemeClr val="accent1"/>
                  </a:solidFill>
                  <a:latin typeface="Tahoma"/>
                </a:rPr>
                <a:t>Description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163937" y="3525010"/>
              <a:ext cx="1944762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b="1" kern="0" dirty="0" smtClean="0">
                  <a:solidFill>
                    <a:schemeClr val="accent1"/>
                  </a:solidFill>
                  <a:latin typeface="Tahoma"/>
                </a:rPr>
                <a:t>Data Collection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00" kern="0" dirty="0" smtClean="0">
                <a:solidFill>
                  <a:schemeClr val="accent1"/>
                </a:solidFill>
                <a:latin typeface="Tahom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kern="0" dirty="0" smtClean="0">
                  <a:solidFill>
                    <a:schemeClr val="accent1"/>
                  </a:solidFill>
                  <a:latin typeface="Tahoma"/>
                </a:rPr>
                <a:t>Collection of secondary data (desk research) and primary data via interview and survey. </a:t>
              </a:r>
              <a:endParaRPr lang="en-GB" sz="900" kern="0" dirty="0">
                <a:solidFill>
                  <a:schemeClr val="accent1"/>
                </a:solidFill>
                <a:latin typeface="Tahoma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0696" y="3532242"/>
              <a:ext cx="2462663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b="1" kern="0" dirty="0" smtClean="0">
                  <a:solidFill>
                    <a:schemeClr val="accent1"/>
                  </a:solidFill>
                  <a:latin typeface="Tahoma"/>
                </a:rPr>
                <a:t>Data Analysis and Reporting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00" b="1" kern="0" dirty="0" smtClean="0">
                <a:solidFill>
                  <a:schemeClr val="accent1"/>
                </a:solidFill>
                <a:latin typeface="Tahom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kern="0" dirty="0" smtClean="0">
                  <a:solidFill>
                    <a:schemeClr val="accent1"/>
                  </a:solidFill>
                  <a:latin typeface="Tahoma"/>
                </a:rPr>
                <a:t>Analysis of data collected and presentation of key findings per country participating in the survey and summary views on the business questions.</a:t>
              </a:r>
              <a:endParaRPr lang="en-GB" sz="900" kern="0" dirty="0">
                <a:solidFill>
                  <a:schemeClr val="accent1"/>
                </a:solidFill>
                <a:latin typeface="Tahoma"/>
              </a:endParaRPr>
            </a:p>
          </p:txBody>
        </p:sp>
        <p:sp>
          <p:nvSpPr>
            <p:cNvPr id="24" name="TextBox 67"/>
            <p:cNvSpPr txBox="1"/>
            <p:nvPr/>
          </p:nvSpPr>
          <p:spPr bwMode="white">
            <a:xfrm>
              <a:off x="1959078" y="3118505"/>
              <a:ext cx="1516855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13" b="1" kern="0" dirty="0" smtClean="0">
                  <a:solidFill>
                    <a:srgbClr val="FFFFFF"/>
                  </a:solidFill>
                  <a:latin typeface="Tahoma"/>
                </a:rPr>
                <a:t>Step 01</a:t>
              </a:r>
              <a:endParaRPr lang="en-GB" sz="1013" b="1" kern="0" dirty="0">
                <a:solidFill>
                  <a:srgbClr val="FFFFFF"/>
                </a:solidFill>
                <a:latin typeface="Tahoma"/>
              </a:endParaRPr>
            </a:p>
          </p:txBody>
        </p:sp>
        <p:sp>
          <p:nvSpPr>
            <p:cNvPr id="25" name="TextBox 68"/>
            <p:cNvSpPr txBox="1"/>
            <p:nvPr/>
          </p:nvSpPr>
          <p:spPr bwMode="white">
            <a:xfrm>
              <a:off x="4377889" y="3067360"/>
              <a:ext cx="15168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350" b="1" kern="0" dirty="0" smtClean="0">
                  <a:solidFill>
                    <a:srgbClr val="FFFFFF"/>
                  </a:solidFill>
                  <a:latin typeface="Tahoma"/>
                </a:rPr>
                <a:t>Step 02</a:t>
              </a:r>
              <a:endParaRPr lang="en-GB" sz="1350" b="1" kern="0" dirty="0">
                <a:solidFill>
                  <a:srgbClr val="FFFFFF"/>
                </a:solidFill>
                <a:latin typeface="Tahoma"/>
              </a:endParaRPr>
            </a:p>
          </p:txBody>
        </p:sp>
        <p:sp>
          <p:nvSpPr>
            <p:cNvPr id="26" name="TextBox 69"/>
            <p:cNvSpPr txBox="1"/>
            <p:nvPr/>
          </p:nvSpPr>
          <p:spPr bwMode="white">
            <a:xfrm>
              <a:off x="7730838" y="2910529"/>
              <a:ext cx="151685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b="1" kern="0" dirty="0">
                  <a:solidFill>
                    <a:srgbClr val="FFFFFF"/>
                  </a:solidFill>
                  <a:latin typeface="Tahoma"/>
                </a:rPr>
                <a:t>Step 03</a:t>
              </a: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516856" y="3458370"/>
              <a:ext cx="370186" cy="1117997"/>
            </a:xfrm>
            <a:custGeom>
              <a:avLst/>
              <a:gdLst>
                <a:gd name="T0" fmla="*/ 287 w 287"/>
                <a:gd name="T1" fmla="*/ 0 h 939"/>
                <a:gd name="T2" fmla="*/ 0 w 287"/>
                <a:gd name="T3" fmla="*/ 0 h 939"/>
                <a:gd name="T4" fmla="*/ 0 w 287"/>
                <a:gd name="T5" fmla="*/ 375 h 939"/>
                <a:gd name="T6" fmla="*/ 287 w 287"/>
                <a:gd name="T7" fmla="*/ 939 h 939"/>
                <a:gd name="T8" fmla="*/ 287 w 287"/>
                <a:gd name="T9" fmla="*/ 0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939">
                  <a:moveTo>
                    <a:pt x="287" y="0"/>
                  </a:moveTo>
                  <a:lnTo>
                    <a:pt x="0" y="0"/>
                  </a:lnTo>
                  <a:lnTo>
                    <a:pt x="0" y="375"/>
                  </a:lnTo>
                  <a:lnTo>
                    <a:pt x="287" y="939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527722" y="3458370"/>
              <a:ext cx="530126" cy="1613296"/>
            </a:xfrm>
            <a:custGeom>
              <a:avLst/>
              <a:gdLst>
                <a:gd name="T0" fmla="*/ 411 w 411"/>
                <a:gd name="T1" fmla="*/ 0 h 1360"/>
                <a:gd name="T2" fmla="*/ 0 w 411"/>
                <a:gd name="T3" fmla="*/ 0 h 1360"/>
                <a:gd name="T4" fmla="*/ 0 w 411"/>
                <a:gd name="T5" fmla="*/ 945 h 1360"/>
                <a:gd name="T6" fmla="*/ 411 w 411"/>
                <a:gd name="T7" fmla="*/ 1360 h 1360"/>
                <a:gd name="T8" fmla="*/ 411 w 411"/>
                <a:gd name="T9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360">
                  <a:moveTo>
                    <a:pt x="411" y="0"/>
                  </a:moveTo>
                  <a:lnTo>
                    <a:pt x="0" y="0"/>
                  </a:lnTo>
                  <a:lnTo>
                    <a:pt x="0" y="945"/>
                  </a:lnTo>
                  <a:lnTo>
                    <a:pt x="411" y="1360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kern="0" dirty="0">
                <a:solidFill>
                  <a:srgbClr val="333333"/>
                </a:solidFill>
                <a:latin typeface="Tahoma"/>
              </a:endParaRPr>
            </a:p>
          </p:txBody>
        </p:sp>
        <p:pic>
          <p:nvPicPr>
            <p:cNvPr id="29" name="Picture 18" descr="C:\Users\taniwaki\Desktop\picto\20151909E_NOTE\3-BUREAUTIQUE\20151909E_NOTE_NF-RV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9665" y="1537724"/>
              <a:ext cx="1219203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5" descr="C:\Users\taniwaki\Desktop\picto 2\20151909E_CREA CENTER\3-BUREAUTIQUE\20151909E_CREA CENTER_NF-RVB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2887" y="2503113"/>
              <a:ext cx="568989" cy="568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9" descr="C:\Users\taniwaki\Desktop\picto 3\20151909E_EXPERTISES 2\3-BUREAUTIQUE\20151909E_EXPERTISES 2_NF-RVB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717" y="2160105"/>
              <a:ext cx="835199" cy="83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62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collection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468316" y="4731546"/>
            <a:ext cx="935037" cy="216694"/>
          </a:xfrm>
        </p:spPr>
        <p:txBody>
          <a:bodyPr wrap="square" anchor="t">
            <a:noAutofit/>
          </a:bodyPr>
          <a:lstStyle/>
          <a:p>
            <a:fld id="{9B4163E6-03BD-EE49-9B10-1C3025F7C476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pic>
        <p:nvPicPr>
          <p:cNvPr id="160" name="Picture 1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384" y="1095982"/>
            <a:ext cx="3089096" cy="3564000"/>
          </a:xfrm>
          <a:prstGeom prst="rect">
            <a:avLst/>
          </a:prstGeom>
        </p:spPr>
      </p:pic>
      <p:sp>
        <p:nvSpPr>
          <p:cNvPr id="176" name="AutoShape 8"/>
          <p:cNvSpPr>
            <a:spLocks noChangeArrowheads="1"/>
          </p:cNvSpPr>
          <p:nvPr/>
        </p:nvSpPr>
        <p:spPr bwMode="gray">
          <a:xfrm>
            <a:off x="467952" y="1053536"/>
            <a:ext cx="1655776" cy="954995"/>
          </a:xfrm>
          <a:prstGeom prst="homePlate">
            <a:avLst>
              <a:gd name="adj" fmla="val 22260"/>
            </a:avLst>
          </a:prstGeom>
          <a:solidFill>
            <a:schemeClr val="bg2"/>
          </a:solidFill>
          <a:ln w="19050">
            <a:noFill/>
            <a:miter lim="800000"/>
            <a:headEnd/>
            <a:tailEnd/>
          </a:ln>
          <a:effectLst/>
        </p:spPr>
        <p:txBody>
          <a:bodyPr lIns="243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en-GB" altLang="de-DE" sz="1200" dirty="0" smtClean="0">
                <a:solidFill>
                  <a:schemeClr val="bg1"/>
                </a:solidFill>
              </a:rPr>
              <a:t>Desk Research</a:t>
            </a:r>
            <a:endParaRPr lang="en-GB" altLang="de-DE" sz="1200" dirty="0">
              <a:solidFill>
                <a:schemeClr val="bg1"/>
              </a:solidFill>
            </a:endParaRPr>
          </a:p>
        </p:txBody>
      </p:sp>
      <p:sp>
        <p:nvSpPr>
          <p:cNvPr id="177" name="Espace réservé du texte 3"/>
          <p:cNvSpPr txBox="1">
            <a:spLocks/>
          </p:cNvSpPr>
          <p:nvPr/>
        </p:nvSpPr>
        <p:spPr>
          <a:xfrm>
            <a:off x="2196144" y="1059975"/>
            <a:ext cx="3672000" cy="94855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2" indent="-180000" algn="l" fontAlgn="auto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In-depth analysis of </a:t>
            </a:r>
            <a:r>
              <a:rPr lang="en-GB" sz="1100" dirty="0" smtClean="0"/>
              <a:t>studies</a:t>
            </a:r>
            <a:r>
              <a:rPr lang="en-GB" sz="1100" dirty="0"/>
              <a:t>, policy documents, market </a:t>
            </a:r>
            <a:r>
              <a:rPr lang="en-GB" sz="1100" dirty="0" smtClean="0"/>
              <a:t>reports, official statistics</a:t>
            </a: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 and academic literature</a:t>
            </a:r>
            <a:endParaRPr lang="en-GB" altLang="de-DE" sz="1100" kern="0" dirty="0" smtClean="0">
              <a:solidFill>
                <a:schemeClr val="tx1">
                  <a:lumMod val="100000"/>
                </a:schemeClr>
              </a:solidFill>
            </a:endParaRPr>
          </a:p>
          <a:p>
            <a:pPr marL="180000" lvl="2" indent="-180000" algn="l" fontAlgn="auto">
              <a:spcBef>
                <a:spcPts val="0"/>
              </a:spcBef>
              <a:spcAft>
                <a:spcPts val="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In-depth analysis of data already collected by the CEF SMO and eInvoicing team</a:t>
            </a:r>
            <a:endParaRPr lang="en-GB" altLang="de-DE" sz="3200" kern="0" dirty="0">
              <a:solidFill>
                <a:schemeClr val="tx1">
                  <a:lumMod val="100000"/>
                </a:schemeClr>
              </a:solidFill>
              <a:cs typeface="Arial" charset="0"/>
            </a:endParaRPr>
          </a:p>
        </p:txBody>
      </p:sp>
      <p:sp>
        <p:nvSpPr>
          <p:cNvPr id="178" name="AutoShape 8"/>
          <p:cNvSpPr>
            <a:spLocks noChangeArrowheads="1"/>
          </p:cNvSpPr>
          <p:nvPr/>
        </p:nvSpPr>
        <p:spPr bwMode="gray">
          <a:xfrm>
            <a:off x="467952" y="2335840"/>
            <a:ext cx="1655776" cy="954995"/>
          </a:xfrm>
          <a:prstGeom prst="homePlate">
            <a:avLst>
              <a:gd name="adj" fmla="val 22260"/>
            </a:avLst>
          </a:prstGeom>
          <a:solidFill>
            <a:schemeClr val="accent2">
              <a:lumMod val="75000"/>
              <a:lumOff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243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en-GB" altLang="de-DE" sz="1200" dirty="0" smtClean="0">
                <a:solidFill>
                  <a:schemeClr val="bg1"/>
                </a:solidFill>
              </a:rPr>
              <a:t>Interviews</a:t>
            </a:r>
            <a:endParaRPr lang="en-GB" altLang="de-DE" sz="1200" dirty="0">
              <a:solidFill>
                <a:schemeClr val="bg1"/>
              </a:solidFill>
            </a:endParaRPr>
          </a:p>
        </p:txBody>
      </p:sp>
      <p:sp>
        <p:nvSpPr>
          <p:cNvPr id="179" name="Espace réservé du texte 3"/>
          <p:cNvSpPr txBox="1">
            <a:spLocks/>
          </p:cNvSpPr>
          <p:nvPr/>
        </p:nvSpPr>
        <p:spPr>
          <a:xfrm>
            <a:off x="2196144" y="2342278"/>
            <a:ext cx="3672000" cy="94855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2" indent="-180000" algn="l" fontAlgn="auto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With eInvoicing experts and policy officers to gather preliminary views and shape the study.</a:t>
            </a:r>
            <a:endParaRPr lang="en-GB" altLang="de-DE" sz="1100" kern="0" dirty="0">
              <a:solidFill>
                <a:schemeClr val="tx1">
                  <a:lumMod val="100000"/>
                </a:schemeClr>
              </a:solidFill>
              <a:cs typeface="Arial" charset="0"/>
            </a:endParaRPr>
          </a:p>
          <a:p>
            <a:pPr marL="180000" lvl="2" indent="-180000" algn="l" fontAlgn="auto">
              <a:spcBef>
                <a:spcPts val="0"/>
              </a:spcBef>
              <a:spcAft>
                <a:spcPts val="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</a:rPr>
              <a:t>With survey respondents to </a:t>
            </a:r>
            <a:r>
              <a:rPr lang="en-GB" sz="1100" dirty="0" smtClean="0"/>
              <a:t>verify </a:t>
            </a:r>
            <a:r>
              <a:rPr lang="en-GB" sz="1100" dirty="0"/>
              <a:t>the answers of the online survey to ensure </a:t>
            </a:r>
            <a:r>
              <a:rPr lang="en-GB" sz="1100" dirty="0" smtClean="0"/>
              <a:t>consistency. </a:t>
            </a:r>
            <a:endParaRPr lang="en-GB" altLang="de-DE" sz="1100" kern="0" dirty="0">
              <a:solidFill>
                <a:srgbClr val="6D6D6D"/>
              </a:solidFill>
            </a:endParaRPr>
          </a:p>
        </p:txBody>
      </p:sp>
      <p:sp>
        <p:nvSpPr>
          <p:cNvPr id="180" name="AutoShape 8"/>
          <p:cNvSpPr>
            <a:spLocks noChangeArrowheads="1"/>
          </p:cNvSpPr>
          <p:nvPr/>
        </p:nvSpPr>
        <p:spPr bwMode="gray">
          <a:xfrm>
            <a:off x="467952" y="3618142"/>
            <a:ext cx="1655776" cy="954995"/>
          </a:xfrm>
          <a:prstGeom prst="homePlate">
            <a:avLst>
              <a:gd name="adj" fmla="val 22260"/>
            </a:avLst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</p:spPr>
        <p:txBody>
          <a:bodyPr lIns="243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en-GB" altLang="de-DE" sz="1200" dirty="0" smtClean="0">
                <a:solidFill>
                  <a:schemeClr val="bg1"/>
                </a:solidFill>
              </a:rPr>
              <a:t>Online Survey</a:t>
            </a:r>
            <a:endParaRPr lang="en-GB" altLang="de-DE" sz="1200" dirty="0">
              <a:solidFill>
                <a:schemeClr val="bg1"/>
              </a:solidFill>
            </a:endParaRPr>
          </a:p>
        </p:txBody>
      </p:sp>
      <p:sp>
        <p:nvSpPr>
          <p:cNvPr id="181" name="Espace réservé du texte 3"/>
          <p:cNvSpPr txBox="1">
            <a:spLocks/>
          </p:cNvSpPr>
          <p:nvPr/>
        </p:nvSpPr>
        <p:spPr>
          <a:xfrm>
            <a:off x="2196144" y="3624581"/>
            <a:ext cx="3672000" cy="94855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2" indent="-180000" algn="l" fontAlgn="auto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altLang="de-DE" sz="1100" kern="0" dirty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Addressed to the members of the EMSFEI, between 6 April and 13 May </a:t>
            </a:r>
            <a:r>
              <a:rPr lang="en-GB" altLang="de-DE" sz="1100" kern="0" dirty="0" smtClean="0">
                <a:solidFill>
                  <a:schemeClr val="tx1">
                    <a:lumMod val="100000"/>
                  </a:schemeClr>
                </a:solidFill>
                <a:cs typeface="Arial" charset="0"/>
              </a:rPr>
              <a:t>2016.</a:t>
            </a:r>
            <a:endParaRPr lang="en-GB" altLang="de-DE" sz="1100" kern="0" dirty="0">
              <a:solidFill>
                <a:schemeClr val="tx1">
                  <a:lumMod val="100000"/>
                </a:schemeClr>
              </a:solidFill>
              <a:cs typeface="Arial" charset="0"/>
            </a:endParaRPr>
          </a:p>
          <a:p>
            <a:pPr marL="180000" lvl="2" indent="-180000" algn="l" fontAlgn="auto">
              <a:spcBef>
                <a:spcPts val="0"/>
              </a:spcBef>
              <a:spcAft>
                <a:spcPts val="0"/>
              </a:spcAft>
              <a:buClr>
                <a:srgbClr val="6D6D6D"/>
              </a:buClr>
              <a:buFont typeface="Calibri" panose="020F0502020204030204" pitchFamily="34" charset="0"/>
              <a:buChar char="›"/>
              <a:defRPr/>
            </a:pPr>
            <a:r>
              <a:rPr lang="en-GB" sz="1100" dirty="0" smtClean="0"/>
              <a:t>16 </a:t>
            </a:r>
            <a:r>
              <a:rPr lang="en-GB" sz="1100" dirty="0"/>
              <a:t>respondents from </a:t>
            </a:r>
            <a:r>
              <a:rPr lang="en-GB" sz="1100" b="1" dirty="0"/>
              <a:t>12 countries</a:t>
            </a:r>
            <a:r>
              <a:rPr lang="en-GB" sz="1100" dirty="0"/>
              <a:t> participated in the </a:t>
            </a:r>
            <a:r>
              <a:rPr lang="en-GB" sz="1100" dirty="0" smtClean="0"/>
              <a:t>study.</a:t>
            </a:r>
            <a:endParaRPr lang="en-US" altLang="de-DE" sz="1100" kern="0" dirty="0">
              <a:solidFill>
                <a:srgbClr val="6D6D6D"/>
              </a:solidFill>
              <a:cs typeface="Arial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gray">
          <a:xfrm rot="901126" flipH="1">
            <a:off x="7509819" y="176781"/>
            <a:ext cx="1498611" cy="10181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9" y="1"/>
              </a:cxn>
              <a:cxn ang="0">
                <a:pos x="1209" y="760"/>
              </a:cxn>
              <a:cxn ang="0">
                <a:pos x="1191" y="1025"/>
              </a:cxn>
              <a:cxn ang="0">
                <a:pos x="1164" y="1125"/>
              </a:cxn>
              <a:cxn ang="0">
                <a:pos x="1142" y="1125"/>
              </a:cxn>
              <a:cxn ang="0">
                <a:pos x="842" y="1208"/>
              </a:cxn>
              <a:cxn ang="0">
                <a:pos x="0" y="1230"/>
              </a:cxn>
              <a:cxn ang="0">
                <a:pos x="0" y="0"/>
              </a:cxn>
            </a:cxnLst>
            <a:rect l="0" t="0" r="r" b="b"/>
            <a:pathLst>
              <a:path w="1209" h="1250">
                <a:moveTo>
                  <a:pt x="0" y="0"/>
                </a:moveTo>
                <a:cubicBezTo>
                  <a:pt x="1209" y="1"/>
                  <a:pt x="1209" y="1"/>
                  <a:pt x="1209" y="1"/>
                </a:cubicBezTo>
                <a:cubicBezTo>
                  <a:pt x="1209" y="1"/>
                  <a:pt x="1209" y="653"/>
                  <a:pt x="1209" y="760"/>
                </a:cubicBezTo>
                <a:cubicBezTo>
                  <a:pt x="1209" y="868"/>
                  <a:pt x="1208" y="943"/>
                  <a:pt x="1191" y="1025"/>
                </a:cubicBezTo>
                <a:cubicBezTo>
                  <a:pt x="1173" y="1107"/>
                  <a:pt x="1164" y="1125"/>
                  <a:pt x="1164" y="1125"/>
                </a:cubicBezTo>
                <a:cubicBezTo>
                  <a:pt x="1164" y="1125"/>
                  <a:pt x="1152" y="1122"/>
                  <a:pt x="1142" y="1125"/>
                </a:cubicBezTo>
                <a:cubicBezTo>
                  <a:pt x="1131" y="1128"/>
                  <a:pt x="1077" y="1165"/>
                  <a:pt x="842" y="1208"/>
                </a:cubicBezTo>
                <a:cubicBezTo>
                  <a:pt x="608" y="1250"/>
                  <a:pt x="262" y="1236"/>
                  <a:pt x="0" y="123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2D07A"/>
              </a:gs>
              <a:gs pos="70000">
                <a:srgbClr val="F1F17B"/>
              </a:gs>
              <a:gs pos="100000">
                <a:srgbClr val="F8F6A8"/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600"/>
              </a:spcAft>
            </a:pPr>
            <a:r>
              <a:rPr lang="en-GB" sz="800" dirty="0" smtClean="0">
                <a:latin typeface="Segoe Print" panose="02000600000000000000" pitchFamily="2" charset="0"/>
              </a:rPr>
              <a:t>13th country sheet was provided by the UK after the finalisation of the study. It is now available in the eInvoicing readiness checker</a:t>
            </a:r>
            <a:r>
              <a:rPr lang="en-GB" sz="1000" dirty="0" smtClean="0">
                <a:latin typeface="Segoe Print" panose="02000600000000000000" pitchFamily="2" charset="0"/>
              </a:rPr>
              <a:t>. </a:t>
            </a:r>
            <a:endParaRPr lang="en-GB" sz="1000" dirty="0">
              <a:latin typeface="Segoe Print" panose="02000600000000000000" pitchFamily="2" charset="0"/>
            </a:endParaRPr>
          </a:p>
        </p:txBody>
      </p:sp>
      <p:pic>
        <p:nvPicPr>
          <p:cNvPr id="12" name="Picture 4" descr="Tessafilm_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 rot="648352">
            <a:off x="8126061" y="44819"/>
            <a:ext cx="929873" cy="361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46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analysis and reporting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Verdana" panose="020B0604030504040204" pitchFamily="34" charset="0"/>
              </a:rPr>
              <a:t>Findings of the study are presented concerning the 12 countries participating in the study.</a:t>
            </a:r>
          </a:p>
          <a:p>
            <a:pPr marL="0" indent="0">
              <a:buNone/>
            </a:pPr>
            <a:endParaRPr lang="en-GB" dirty="0" smtClean="0">
              <a:latin typeface="Verdana" panose="020B0604030504040204" pitchFamily="34" charset="0"/>
            </a:endParaRP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defRPr/>
            </a:pPr>
            <a:r>
              <a:rPr lang="en-GB" b="1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Country sheets </a:t>
            </a:r>
            <a:r>
              <a:rPr lang="en-GB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detailing the state of play of B2G eInvoicing </a:t>
            </a:r>
            <a:r>
              <a:rPr lang="en-GB" dirty="0" smtClean="0">
                <a:latin typeface="Verdana" panose="020B0604030504040204" pitchFamily="34" charset="0"/>
              </a:rPr>
              <a:t>in </a:t>
            </a:r>
            <a:r>
              <a:rPr lang="en-GB" dirty="0">
                <a:latin typeface="Verdana" panose="020B0604030504040204" pitchFamily="34" charset="0"/>
              </a:rPr>
              <a:t>public procurement per </a:t>
            </a:r>
            <a:r>
              <a:rPr lang="en-GB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participant country. </a:t>
            </a: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tabLst>
                <a:tab pos="449263" algn="l"/>
              </a:tabLst>
              <a:defRPr/>
            </a:pPr>
            <a:r>
              <a:rPr lang="en-GB" b="1" kern="0" dirty="0" smtClean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Comparative </a:t>
            </a:r>
            <a:r>
              <a:rPr lang="en-GB" b="1" kern="0" dirty="0">
                <a:solidFill>
                  <a:schemeClr val="tx1">
                    <a:lumMod val="100000"/>
                  </a:schemeClr>
                </a:solidFill>
                <a:latin typeface="Verdana" panose="020B0604030504040204" pitchFamily="34" charset="0"/>
                <a:cs typeface="Arial" charset="0"/>
              </a:rPr>
              <a:t>views </a:t>
            </a:r>
            <a:r>
              <a:rPr lang="en-GB" dirty="0">
                <a:latin typeface="Verdana" panose="020B0604030504040204" pitchFamily="34" charset="0"/>
              </a:rPr>
              <a:t>on the state of play of B2G eInvoicing in public procurement  regarding eInvoicing </a:t>
            </a:r>
            <a:r>
              <a:rPr lang="en-GB" b="1" dirty="0">
                <a:latin typeface="Verdana" panose="020B0604030504040204" pitchFamily="34" charset="0"/>
              </a:rPr>
              <a:t>legislation</a:t>
            </a:r>
            <a:r>
              <a:rPr lang="en-GB" dirty="0">
                <a:latin typeface="Verdana" panose="020B0604030504040204" pitchFamily="34" charset="0"/>
              </a:rPr>
              <a:t>, eInvoicing </a:t>
            </a:r>
            <a:r>
              <a:rPr lang="en-GB" b="1" dirty="0">
                <a:latin typeface="Verdana" panose="020B0604030504040204" pitchFamily="34" charset="0"/>
              </a:rPr>
              <a:t>standards</a:t>
            </a:r>
            <a:r>
              <a:rPr lang="en-GB" dirty="0">
                <a:latin typeface="Verdana" panose="020B0604030504040204" pitchFamily="34" charset="0"/>
              </a:rPr>
              <a:t> and eInvoicing </a:t>
            </a:r>
            <a:r>
              <a:rPr lang="en-GB" b="1" dirty="0">
                <a:latin typeface="Verdana" panose="020B0604030504040204" pitchFamily="34" charset="0"/>
              </a:rPr>
              <a:t>platforms </a:t>
            </a:r>
            <a:r>
              <a:rPr lang="en-GB" dirty="0">
                <a:latin typeface="Verdana" panose="020B0604030504040204" pitchFamily="34" charset="0"/>
              </a:rPr>
              <a:t>provided to public </a:t>
            </a:r>
            <a:r>
              <a:rPr lang="en-GB" dirty="0" smtClean="0">
                <a:latin typeface="Verdana" panose="020B0604030504040204" pitchFamily="34" charset="0"/>
              </a:rPr>
              <a:t>entities.</a:t>
            </a:r>
            <a:endParaRPr lang="en-GB" dirty="0">
              <a:latin typeface="Verdana" panose="020B0604030504040204" pitchFamily="34" charset="0"/>
            </a:endParaRPr>
          </a:p>
          <a:p>
            <a:pPr marL="180000" lvl="2" indent="-180000" eaLnBrk="1" fontAlgn="auto" hangingPunct="1">
              <a:spcBef>
                <a:spcPts val="0"/>
              </a:spcBef>
              <a:spcAft>
                <a:spcPts val="800"/>
              </a:spcAft>
              <a:buClr>
                <a:srgbClr val="6D6D6D"/>
              </a:buClr>
              <a:buFont typeface="Arial" panose="020B0604020202020204" pitchFamily="34" charset="0"/>
              <a:buChar char="•"/>
              <a:tabLst>
                <a:tab pos="449263" algn="l"/>
              </a:tabLst>
              <a:defRPr/>
            </a:pPr>
            <a:r>
              <a:rPr lang="en-GB" i="1" dirty="0">
                <a:latin typeface="Verdana" panose="020B0604030504040204" pitchFamily="34" charset="0"/>
              </a:rPr>
              <a:t>Suggestions on how </a:t>
            </a:r>
            <a:r>
              <a:rPr lang="en-GB" b="1" i="1" dirty="0">
                <a:latin typeface="Verdana" panose="020B0604030504040204" pitchFamily="34" charset="0"/>
              </a:rPr>
              <a:t>the European Commission could support </a:t>
            </a:r>
            <a:r>
              <a:rPr lang="en-GB" dirty="0">
                <a:latin typeface="Verdana" panose="020B0604030504040204" pitchFamily="34" charset="0"/>
              </a:rPr>
              <a:t>European countries to comply with the eInvoicing Directive.</a:t>
            </a:r>
            <a:endParaRPr lang="fr-FR" kern="0" dirty="0">
              <a:solidFill>
                <a:srgbClr val="6D6D6D"/>
              </a:solidFill>
              <a:latin typeface="Verdana" panose="020B0604030504040204" pitchFamily="34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14823" b="7672"/>
          <a:stretch/>
        </p:blipFill>
        <p:spPr>
          <a:xfrm>
            <a:off x="4903889" y="1275606"/>
            <a:ext cx="3636000" cy="35093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13424" y="961216"/>
            <a:ext cx="2093843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b="0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Country sheets template</a:t>
            </a:r>
          </a:p>
        </p:txBody>
      </p:sp>
    </p:spTree>
    <p:extLst>
      <p:ext uri="{BB962C8B-B14F-4D97-AF65-F5344CB8AC3E}">
        <p14:creationId xmlns:p14="http://schemas.microsoft.com/office/powerpoint/2010/main" val="30941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findings of the study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2</a:t>
            </a: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9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eInvoicing legal landscape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latin typeface="Verdana" panose="020B0604030504040204" pitchFamily="34" charset="0"/>
              </a:rPr>
              <a:t>Receiving and processing eInvoicing is mandatory: </a:t>
            </a:r>
            <a:endParaRPr lang="en-GB" dirty="0">
              <a:latin typeface="Verdana" panose="020B0604030504040204" pitchFamily="34" charset="0"/>
            </a:endParaRPr>
          </a:p>
          <a:p>
            <a:pPr lvl="1"/>
            <a:r>
              <a:rPr lang="en-GB" dirty="0">
                <a:latin typeface="Verdana" panose="020B0604030504040204" pitchFamily="34" charset="0"/>
              </a:rPr>
              <a:t>In Denmark, France, Italy, Spain and </a:t>
            </a:r>
            <a:r>
              <a:rPr lang="en-GB" dirty="0" smtClean="0">
                <a:latin typeface="Verdana" panose="020B0604030504040204" pitchFamily="34" charset="0"/>
              </a:rPr>
              <a:t>Slovenia for </a:t>
            </a:r>
            <a:r>
              <a:rPr lang="en-GB" b="1" dirty="0">
                <a:latin typeface="Verdana" panose="020B0604030504040204" pitchFamily="34" charset="0"/>
              </a:rPr>
              <a:t>all levels of public entities</a:t>
            </a:r>
            <a:r>
              <a:rPr lang="en-GB" dirty="0">
                <a:latin typeface="Verdana" panose="020B0604030504040204" pitchFamily="34" charset="0"/>
              </a:rPr>
              <a:t>;</a:t>
            </a:r>
          </a:p>
          <a:p>
            <a:pPr lvl="1"/>
            <a:r>
              <a:rPr lang="en-GB" dirty="0">
                <a:latin typeface="Verdana" panose="020B0604030504040204" pitchFamily="34" charset="0"/>
              </a:rPr>
              <a:t>In Austria, Sweden, Norway and the </a:t>
            </a:r>
            <a:r>
              <a:rPr lang="en-GB" smtClean="0">
                <a:latin typeface="Verdana" panose="020B0604030504040204" pitchFamily="34" charset="0"/>
              </a:rPr>
              <a:t>Netherlands for </a:t>
            </a:r>
            <a:r>
              <a:rPr lang="en-GB" b="1" dirty="0">
                <a:latin typeface="Verdana" panose="020B0604030504040204" pitchFamily="34" charset="0"/>
              </a:rPr>
              <a:t>central </a:t>
            </a:r>
            <a:r>
              <a:rPr lang="en-GB" b="1" dirty="0" smtClean="0">
                <a:latin typeface="Verdana" panose="020B0604030504040204" pitchFamily="34" charset="0"/>
              </a:rPr>
              <a:t>authorities</a:t>
            </a:r>
            <a:r>
              <a:rPr lang="en-GB" dirty="0">
                <a:latin typeface="Verdana" panose="020B0604030504040204" pitchFamily="34" charset="0"/>
              </a:rPr>
              <a:t>.</a:t>
            </a:r>
            <a:r>
              <a:rPr lang="en-GB" dirty="0" smtClean="0">
                <a:latin typeface="Verdana" panose="020B0604030504040204" pitchFamily="34" charset="0"/>
              </a:rPr>
              <a:t> </a:t>
            </a:r>
          </a:p>
          <a:p>
            <a:pPr lvl="1"/>
            <a:endParaRPr lang="en-GB" dirty="0">
              <a:latin typeface="Verdana" panose="020B0604030504040204" pitchFamily="34" charset="0"/>
            </a:endParaRPr>
          </a:p>
          <a:p>
            <a:pPr lvl="0"/>
            <a:r>
              <a:rPr lang="en-GB" dirty="0">
                <a:latin typeface="Verdana" panose="020B0604030504040204" pitchFamily="34" charset="0"/>
              </a:rPr>
              <a:t>In Bulgaria, Germany and Poland, currently there is </a:t>
            </a:r>
            <a:r>
              <a:rPr lang="en-GB" b="1" dirty="0">
                <a:latin typeface="Verdana" panose="020B0604030504040204" pitchFamily="34" charset="0"/>
              </a:rPr>
              <a:t>no legislation in place </a:t>
            </a:r>
            <a:r>
              <a:rPr lang="en-GB" dirty="0">
                <a:latin typeface="Verdana" panose="020B0604030504040204" pitchFamily="34" charset="0"/>
              </a:rPr>
              <a:t>with regard to </a:t>
            </a:r>
            <a:r>
              <a:rPr lang="en-GB" dirty="0" smtClean="0">
                <a:latin typeface="Verdana" panose="020B0604030504040204" pitchFamily="34" charset="0"/>
              </a:rPr>
              <a:t>B2G eInvoicing in public procurement. </a:t>
            </a:r>
            <a:endParaRPr lang="en-GB" dirty="0">
              <a:latin typeface="Verdan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39682"/>
            <a:ext cx="3714153" cy="4644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B4163E6-03BD-EE49-9B10-1C3025F7C476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204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0/8 [0]&quot; Source=&quot;Harvey 8&quot; /&gt;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1/8 [1]&quot; Source=&quot;Harvey 8&quot; /&gt;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2/8 [2]&quot; Source=&quot;Harvey 8&quot; /&gt;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3/8 [3]&quot; Source=&quot;Harvey 8&quot; /&gt;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4/8 [4]&quot; Source=&quot;Harvey 8&quot; /&gt;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5/8 [5]&quot; Source=&quot;Harvey 8&quot; /&gt;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6/8 [6]&quot; Source=&quot;Harvey 8&quot; /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7/8 [7]&quot; Source=&quot;Harvey 8&quot; /&gt;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/8 [8]&quot; Source=&quot;Harvey 8&quot; /&gt;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0/3 [0]&quot; Source=&quot;Harvey 3&quot; /&gt;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1/3 [1]&quot; Source=&quot;Harvey 3&quot; /&gt;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2/3 [2]&quot; Source=&quot;Harvey 3&quot; /&gt;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/3 [3]&quot; Source=&quot;Harvey 3&quot; /&gt;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0/4 [0]&quot; Source=&quot;Harvey 4&quot; /&gt;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1/4 [1]&quot; Source=&quot;Harvey 4&quot; /&gt;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2/4 [2]&quot; Source=&quot;Harvey 4&quot; /&gt;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3/4 [3]&quot; Source=&quot;Harvey 4&quot; /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/4 [4]&quot; Source=&quot;Harvey 4&quot; /&gt;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1]&quot; Source=&quot;Switch 2&quot; /&gt;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1]&quot; Source=&quot;Switch 2&quot; /&gt;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Background [0]&quot; Source=&quot;Switch 2&quot; /&gt;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Knob [0]&quot; Source=&quot;Switch 2&quot; /&gt;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Background [-1]&quot; Source=&quot;Meter&quot; /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0% [1+]&quot; Source=&quot;Meter&quot; /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% [1+]&quot; Source=&quot;Meter&quot; 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20% [2+]&quot; Source=&quot;Meter&quot; /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30% [3+]&quot; Source=&quot;Meter&quot; /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40% [4+]&quot; Source=&quot;Meter&quot; /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50% [5+]&quot; Source=&quot;Meter&quot; /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60% [6+]&quot; Source=&quot;Meter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70% [7+]&quot; Source=&quot;Meter&quot; /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80% [8+]&quot; Source=&quot;Meter&quot; /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90% [9+]&quot; Source=&quot;Meter&quot; 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ark 100% [10+]&quot; Source=&quot;Meter&quot; /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bc10e96c-bc00-4cd5-bc34-25a77b2b7012&quot; /&gt;"/>
  <p:tag name="SP_POWERSHAPE" val="&lt;PowerShapeTag ClassVersion=&quot;0&quot; GUID=&quot;1e95da67-041a-4c8f-a03d-bc42583b1217&quot; IsConsolidated=&quot;False&quot; IsTopLevel=&quot;False&quot; Layer=&quot;Meter&quot; Source=&quot;Meter&quot; /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5a0f705-3f19-404f-a583-ad792373bc85&quot; /&gt;"/>
  <p:tag name="SP_POWERSHAPE" val="&lt;PowerShapeTag ClassVersion=&quot;0&quot; GUID=&quot;9397d6a3-6f3e-4b9e-bd5c-c009ffb557e6&quot; IsConsolidated=&quot;False&quot; IsTopLevel=&quot;False&quot; Layer=&quot;Switch 2&quot; Source=&quot;Switch 2&quot; /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16f114f-52b3-4155-9d1f-12bd5f6dbbc2&quot; IsConsolidated=&quot;False&quot; IsTopLevel=&quot;False&quot; Layer=&quot;Harvey 4&quot; Source=&quot;Harvey 4&quot; /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01ce7ad1-5883-4d09-a777-087860749c8c&quot; IsConsolidated=&quot;False&quot; IsTopLevel=&quot;False&quot; Layer=&quot;Harvey 3&quot; Source=&quot;Harvey 3&quot; /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d0dba880-ac9b-46a9-924b-49f78961a437&quot; IsConsolidated=&quot;False&quot; IsTopLevel=&quot;False&quot; Layer=&quot;Harvey 8&quot; Source=&quot;Harvey 8&quot; /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Gauge 3&quot; Source=&quot;Gauge 3&quot; 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[-1]&quot; Source=&quot;Gauge 3&quot; /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Green [0]&quot; Source=&quot;Gauge 3&quot; /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Yellow [1]&quot; Source=&quot;Gauge 3&quot; /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Background Red [2]&quot; Source=&quot;Gauge 3&quot; /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Red [2]&quot; Source=&quot;Gauge 3&quot; /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Yellow [1]&quot; Source=&quot;Gauge 3&quot; /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d9989f0-ba24-4748-8d28-79dba5576492&quot; IsConsolidated=&quot;False&quot; IsTopLevel=&quot;False&quot; Layer=&quot;Needle Green [0]&quot; Source=&quot;Gauge 3&quot; /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op [0+]&quot; Source=&quot;Traffic Light&quot; 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Center [0+]&quot; Source=&quot;Traffic Light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Traffic Light&quot; Source=&quot;Traffic Light&quot; /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Bottom [0+]&quot; Source=&quot;Traffic Light&quot; /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1 [1]&quot; Source=&quot;Traffic Light&quot; /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2 [2]&quot; Source=&quot;Traffic Light&quot; /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3 [3]&quot; Source=&quot;Traffic Light&quot; /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4 [4]&quot; Source=&quot;Traffic Light&quot; 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5 [5]&quot; Source=&quot;Traffic Light&quot; /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a88ce03-6e71-4470-a466-f9535897fe0f&quot; /&gt;"/>
  <p:tag name="SP_POWERSHAPE" val="&lt;PowerShapeTag ClassVersion=&quot;0&quot; GUID=&quot;96694563-e244-4828-ac64-3107cbce0aeb&quot; IsConsolidated=&quot;False&quot; IsTopLevel=&quot;False&quot; Layer=&quot;6 [6]&quot; Source=&quot;Traffic Light&quot; /&gt;"/>
</p:tagLst>
</file>

<file path=ppt/theme/theme1.xml><?xml version="1.0" encoding="utf-8"?>
<a:theme xmlns:a="http://schemas.openxmlformats.org/drawingml/2006/main" name="1_Slide_Master">
  <a:themeElements>
    <a:clrScheme name="EC_theme">
      <a:dk1>
        <a:srgbClr val="646567"/>
      </a:dk1>
      <a:lt1>
        <a:srgbClr val="FFFFFF"/>
      </a:lt1>
      <a:dk2>
        <a:srgbClr val="000000"/>
      </a:dk2>
      <a:lt2>
        <a:srgbClr val="C5C6C8"/>
      </a:lt2>
      <a:accent1>
        <a:srgbClr val="004494"/>
      </a:accent1>
      <a:accent2>
        <a:srgbClr val="033860"/>
      </a:accent2>
      <a:accent3>
        <a:srgbClr val="FEF200"/>
      </a:accent3>
      <a:accent4>
        <a:srgbClr val="FFDB1A"/>
      </a:accent4>
      <a:accent5>
        <a:srgbClr val="43C2CB"/>
      </a:accent5>
      <a:accent6>
        <a:srgbClr val="DC383A"/>
      </a:accent6>
      <a:hlink>
        <a:srgbClr val="FFDB1A"/>
      </a:hlink>
      <a:folHlink>
        <a:srgbClr val="7030A0"/>
      </a:folHlink>
    </a:clrScheme>
    <a:fontScheme name="EC_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ppt/theme/theme3.xml><?xml version="1.0" encoding="utf-8"?>
<a:theme xmlns:a="http://schemas.openxmlformats.org/drawingml/2006/main" name="1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ppt/theme/theme4.xml><?xml version="1.0" encoding="utf-8"?>
<a:theme xmlns:a="http://schemas.openxmlformats.org/drawingml/2006/main" name="2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ppt/theme/theme5.xml><?xml version="1.0" encoding="utf-8"?>
<a:theme xmlns:a="http://schemas.openxmlformats.org/drawingml/2006/main" name="2_Slide_Master">
  <a:themeElements>
    <a:clrScheme name="Custom 1">
      <a:dk1>
        <a:srgbClr val="646567"/>
      </a:dk1>
      <a:lt1>
        <a:srgbClr val="FFFFFF"/>
      </a:lt1>
      <a:dk2>
        <a:srgbClr val="000000"/>
      </a:dk2>
      <a:lt2>
        <a:srgbClr val="808080"/>
      </a:lt2>
      <a:accent1>
        <a:srgbClr val="0074BC"/>
      </a:accent1>
      <a:accent2>
        <a:srgbClr val="033860"/>
      </a:accent2>
      <a:accent3>
        <a:srgbClr val="FFDB1A"/>
      </a:accent3>
      <a:accent4>
        <a:srgbClr val="FEF200"/>
      </a:accent4>
      <a:accent5>
        <a:srgbClr val="498DCC"/>
      </a:accent5>
      <a:accent6>
        <a:srgbClr val="BBBDC0"/>
      </a:accent6>
      <a:hlink>
        <a:srgbClr val="033860"/>
      </a:hlink>
      <a:folHlink>
        <a:srgbClr val="0074BC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oject Management Library.pptx" id="{0B378750-27C0-4C18-B858-64A822FE517B}" vid="{B88997D8-68F0-4411-B1C3-6053ADA26A4D}"/>
    </a:ext>
  </a:extLst>
</a:theme>
</file>

<file path=ppt/theme/theme7.xml><?xml version="1.0" encoding="utf-8"?>
<a:theme xmlns:a="http://schemas.openxmlformats.org/drawingml/2006/main" name="4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oject Management Library.pptx" id="{0B378750-27C0-4C18-B858-64A822FE517B}" vid="{B88997D8-68F0-4411-B1C3-6053ADA26A4D}"/>
    </a:ext>
  </a:extLst>
</a:theme>
</file>

<file path=ppt/theme/theme8.xml><?xml version="1.0" encoding="utf-8"?>
<a:theme xmlns:a="http://schemas.openxmlformats.org/drawingml/2006/main" name="5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ppt/theme/theme9.xml><?xml version="1.0" encoding="utf-8"?>
<a:theme xmlns:a="http://schemas.openxmlformats.org/drawingml/2006/main" name="6_2-Deliverable-landscape-ENG-A4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400"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lides Library.pptx" id="{D3CBDC36-AF9A-4ADF-AC62-496029AFE098}" vid="{3F87C448-6AC5-45C9-9609-99132696DE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D9D69BFBBCD64594C0795F1CEA3E5C" ma:contentTypeVersion="0" ma:contentTypeDescription="Crée un document." ma:contentTypeScope="" ma:versionID="5f017ade71ebd9063cba60ab5b1c3c0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8412c90d4362bd29ffbb751b51201a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B7B33-3D65-49B4-89A3-B5AB3EDE7F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7F17E79-C546-4179-A596-3A833D464025}">
  <ds:schemaRefs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4A12997-486D-4FCE-8EDA-EDCF549C5F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8194</TotalTime>
  <Words>1275</Words>
  <Application>Microsoft Office PowerPoint</Application>
  <PresentationFormat>On-screen Show (16:9)</PresentationFormat>
  <Paragraphs>182</Paragraphs>
  <Slides>19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1_Slide_Master</vt:lpstr>
      <vt:lpstr>2-Deliverable-landscape-ENG-A4-201609</vt:lpstr>
      <vt:lpstr>1_2-Deliverable-landscape-ENG-A4-201609</vt:lpstr>
      <vt:lpstr>2_2-Deliverable-landscape-ENG-A4-201609</vt:lpstr>
      <vt:lpstr>2_Slide_Master</vt:lpstr>
      <vt:lpstr>3_2-Deliverable-landscape-ENG-A4-201609</vt:lpstr>
      <vt:lpstr>4_2-Deliverable-landscape-ENG-A4-201609</vt:lpstr>
      <vt:lpstr>5_2-Deliverable-landscape-ENG-A4-201609</vt:lpstr>
      <vt:lpstr>6_2-Deliverable-landscape-ENG-A4-201609</vt:lpstr>
      <vt:lpstr>7_2-Deliverable-landscape-ENG-A4-201609</vt:lpstr>
      <vt:lpstr>think-cell Slide</vt:lpstr>
      <vt:lpstr>State of play of B2G eInvoicing in public procurement</vt:lpstr>
      <vt:lpstr>Agenda</vt:lpstr>
      <vt:lpstr>Study approach and topics covered</vt:lpstr>
      <vt:lpstr>Topics covered by the study</vt:lpstr>
      <vt:lpstr>Methodological approach</vt:lpstr>
      <vt:lpstr>Data collection</vt:lpstr>
      <vt:lpstr>Data analysis and reporting</vt:lpstr>
      <vt:lpstr>Key findings of the study</vt:lpstr>
      <vt:lpstr>eInvoicing legal landscape </vt:lpstr>
      <vt:lpstr>eInvoicing standards in use</vt:lpstr>
      <vt:lpstr>eInvoicing platforms</vt:lpstr>
      <vt:lpstr>Country sheets – Example Sweden</vt:lpstr>
      <vt:lpstr>Country sheets – Example Germany</vt:lpstr>
      <vt:lpstr>Supporting European countries to comply with the eInvoicing Directive</vt:lpstr>
      <vt:lpstr>Next steps – eInvoicing study 2017</vt:lpstr>
      <vt:lpstr>Timeline - state of play of B2G eInvoicing in public procurement</vt:lpstr>
      <vt:lpstr>Which questions should be answered in the 2017 eInvoicing study?</vt:lpstr>
      <vt:lpstr>Your feedback matters!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PIVA Gianmarco (REGIO-EXT)</dc:creator>
  <cp:lastModifiedBy>COSTA Ines (DIGIT)</cp:lastModifiedBy>
  <cp:revision>344</cp:revision>
  <cp:lastPrinted>2016-07-25T07:49:42Z</cp:lastPrinted>
  <dcterms:created xsi:type="dcterms:W3CDTF">2016-07-11T11:25:12Z</dcterms:created>
  <dcterms:modified xsi:type="dcterms:W3CDTF">2016-12-02T10:33:57Z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0x01010085D9D69BFBBCD64594C0795F1CEA3E5C</vt:lpwstr>
  </property>
</Properties>
</file>