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703" r:id="rId2"/>
  </p:sldMasterIdLst>
  <p:notesMasterIdLst>
    <p:notesMasterId r:id="rId4"/>
  </p:notesMasterIdLst>
  <p:handoutMasterIdLst>
    <p:handoutMasterId r:id="rId5"/>
  </p:handoutMasterIdLst>
  <p:sldIdLst>
    <p:sldId id="421" r:id="rId3"/>
  </p:sldIdLst>
  <p:sldSz cx="9144000" cy="5143500" type="screen16x9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95">
          <p15:clr>
            <a:srgbClr val="A4A3A4"/>
          </p15:clr>
        </p15:guide>
        <p15:guide id="4" orient="horz" pos="804">
          <p15:clr>
            <a:srgbClr val="A4A3A4"/>
          </p15:clr>
        </p15:guide>
        <p15:guide id="5" pos="5274">
          <p15:clr>
            <a:srgbClr val="A4A3A4"/>
          </p15:clr>
        </p15:guide>
        <p15:guide id="6" pos="3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2E49C"/>
    <a:srgbClr val="C0E399"/>
    <a:srgbClr val="0F5494"/>
    <a:srgbClr val="FF2121"/>
    <a:srgbClr val="FF3300"/>
    <a:srgbClr val="FFD624"/>
    <a:srgbClr val="BDDEFF"/>
    <a:srgbClr val="00A0AA"/>
    <a:srgbClr val="5B527F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114" autoAdjust="0"/>
    <p:restoredTop sz="92362" autoAdjust="0"/>
  </p:normalViewPr>
  <p:slideViewPr>
    <p:cSldViewPr>
      <p:cViewPr>
        <p:scale>
          <a:sx n="100" d="100"/>
          <a:sy n="100" d="100"/>
        </p:scale>
        <p:origin x="664" y="-232"/>
      </p:cViewPr>
      <p:guideLst>
        <p:guide orient="horz" pos="1620"/>
        <p:guide pos="2880"/>
        <p:guide orient="horz" pos="295"/>
        <p:guide orient="horz" pos="804"/>
        <p:guide pos="5274"/>
        <p:guide pos="340"/>
      </p:guideLst>
    </p:cSldViewPr>
  </p:slideViewPr>
  <p:outlineViewPr>
    <p:cViewPr>
      <p:scale>
        <a:sx n="33" d="100"/>
        <a:sy n="33" d="100"/>
      </p:scale>
      <p:origin x="0" y="447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BF0796D4-0DF1-4EE1-850A-750244BB8064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93143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" y="744538"/>
            <a:ext cx="6615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70C7DA85-2C86-4947-AC43-34F06A54C445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767591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6441B25-C4D1-47DB-817D-B9C4FC5392F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693557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/>
          <p:cNvSpPr>
            <a:spLocks noChangeArrowheads="1"/>
          </p:cNvSpPr>
          <p:nvPr userDrawn="1"/>
        </p:nvSpPr>
        <p:spPr bwMode="auto">
          <a:xfrm>
            <a:off x="-26988" y="915567"/>
            <a:ext cx="9170988" cy="4227934"/>
          </a:xfrm>
          <a:prstGeom prst="rect">
            <a:avLst/>
          </a:prstGeom>
          <a:solidFill>
            <a:srgbClr val="0F5494"/>
          </a:solidFill>
          <a:ln w="25400">
            <a:noFill/>
            <a:miter lim="800000"/>
            <a:headEnd/>
            <a:tailEnd/>
          </a:ln>
          <a:effectLst/>
        </p:spPr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endParaRPr lang="en-US" altLang="en-US" sz="1350">
              <a:solidFill>
                <a:srgbClr val="FFFFFF"/>
              </a:solidFill>
              <a:latin typeface="Calibri" charset="0"/>
            </a:endParaRPr>
          </a:p>
        </p:txBody>
      </p:sp>
      <p:sp>
        <p:nvSpPr>
          <p:cNvPr id="45" name="Rectangle 44"/>
          <p:cNvSpPr>
            <a:spLocks noChangeArrowheads="1"/>
          </p:cNvSpPr>
          <p:nvPr userDrawn="1"/>
        </p:nvSpPr>
        <p:spPr bwMode="auto">
          <a:xfrm>
            <a:off x="4284665" y="4981576"/>
            <a:ext cx="523875" cy="254000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/>
        </p:spPr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endParaRPr lang="en-US" altLang="en-US" sz="1350" dirty="0">
              <a:solidFill>
                <a:srgbClr val="FFFFFF"/>
              </a:solidFill>
              <a:latin typeface="Calibri" charset="0"/>
            </a:endParaRPr>
          </a:p>
        </p:txBody>
      </p:sp>
      <p:pic>
        <p:nvPicPr>
          <p:cNvPr id="46" name="Picture 6" descr="LOGO CE-EN-quadri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0188" y="295276"/>
            <a:ext cx="1219200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1"/>
          <p:cNvGrpSpPr/>
          <p:nvPr userDrawn="1"/>
        </p:nvGrpSpPr>
        <p:grpSpPr>
          <a:xfrm>
            <a:off x="10236200" y="105966"/>
            <a:ext cx="1465264" cy="3689920"/>
            <a:chOff x="10236200" y="105966"/>
            <a:chExt cx="1465264" cy="2813447"/>
          </a:xfrm>
        </p:grpSpPr>
        <p:sp>
          <p:nvSpPr>
            <p:cNvPr id="73" name="Rectangle 72"/>
            <p:cNvSpPr>
              <a:spLocks noChangeArrowheads="1"/>
            </p:cNvSpPr>
            <p:nvPr userDrawn="1"/>
          </p:nvSpPr>
          <p:spPr bwMode="auto">
            <a:xfrm>
              <a:off x="10980739" y="347662"/>
              <a:ext cx="720725" cy="242888"/>
            </a:xfrm>
            <a:prstGeom prst="rect">
              <a:avLst/>
            </a:prstGeom>
            <a:solidFill>
              <a:srgbClr val="0074BC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uk-UA" altLang="en-US" sz="600" b="0" kern="0" dirty="0">
                  <a:solidFill>
                    <a:srgbClr val="FFFFFF"/>
                  </a:solidFill>
                </a:rPr>
                <a:t>#</a:t>
              </a:r>
              <a:r>
                <a:rPr lang="is-IS" altLang="en-US" sz="600" b="0" kern="0" dirty="0">
                  <a:solidFill>
                    <a:srgbClr val="FFFFFF"/>
                  </a:solidFill>
                </a:rPr>
                <a:t>0074BC</a:t>
              </a:r>
              <a:endParaRPr lang="en-GB" altLang="en-US" sz="600" b="0" kern="0" dirty="0">
                <a:solidFill>
                  <a:srgbClr val="FFFFFF"/>
                </a:solidFill>
              </a:endParaRPr>
            </a:p>
          </p:txBody>
        </p:sp>
        <p:sp>
          <p:nvSpPr>
            <p:cNvPr id="74" name="Rectangle 5"/>
            <p:cNvSpPr>
              <a:spLocks noChangeArrowheads="1"/>
            </p:cNvSpPr>
            <p:nvPr userDrawn="1"/>
          </p:nvSpPr>
          <p:spPr bwMode="auto">
            <a:xfrm>
              <a:off x="10980739" y="615553"/>
              <a:ext cx="720725" cy="242888"/>
            </a:xfrm>
            <a:prstGeom prst="rect">
              <a:avLst/>
            </a:prstGeom>
            <a:solidFill>
              <a:srgbClr val="FFDB1A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600" b="0" kern="0" dirty="0">
                  <a:solidFill>
                    <a:srgbClr val="0074BC"/>
                  </a:solidFill>
                </a:rPr>
                <a:t># FFDB1A</a:t>
              </a:r>
              <a:endParaRPr lang="en-GB" altLang="en-US" sz="600" b="0" kern="0" dirty="0">
                <a:solidFill>
                  <a:srgbClr val="0074BC"/>
                </a:solidFill>
              </a:endParaRPr>
            </a:p>
          </p:txBody>
        </p:sp>
        <p:sp>
          <p:nvSpPr>
            <p:cNvPr id="75" name="Rectangle 6"/>
            <p:cNvSpPr>
              <a:spLocks noChangeArrowheads="1"/>
            </p:cNvSpPr>
            <p:nvPr userDrawn="1"/>
          </p:nvSpPr>
          <p:spPr bwMode="auto">
            <a:xfrm>
              <a:off x="10980739" y="883444"/>
              <a:ext cx="720725" cy="242888"/>
            </a:xfrm>
            <a:prstGeom prst="rect">
              <a:avLst/>
            </a:prstGeom>
            <a:solidFill>
              <a:srgbClr val="033860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 dirty="0">
                  <a:solidFill>
                    <a:srgbClr val="FFFFFF"/>
                  </a:solidFill>
                </a:rPr>
                <a:t># 033860</a:t>
              </a:r>
              <a:endParaRPr lang="en-GB" altLang="en-US" sz="600" b="0" kern="0" dirty="0">
                <a:solidFill>
                  <a:srgbClr val="FFFFFF"/>
                </a:solidFill>
              </a:endParaRPr>
            </a:p>
          </p:txBody>
        </p:sp>
        <p:sp>
          <p:nvSpPr>
            <p:cNvPr id="76" name="Rectangle 7"/>
            <p:cNvSpPr>
              <a:spLocks noChangeArrowheads="1"/>
            </p:cNvSpPr>
            <p:nvPr userDrawn="1"/>
          </p:nvSpPr>
          <p:spPr bwMode="auto">
            <a:xfrm>
              <a:off x="10236200" y="347662"/>
              <a:ext cx="228600" cy="242888"/>
            </a:xfrm>
            <a:prstGeom prst="rect">
              <a:avLst/>
            </a:prstGeom>
            <a:solidFill>
              <a:srgbClr val="0074BC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en-US" sz="5700" kern="0"/>
            </a:p>
          </p:txBody>
        </p:sp>
        <p:sp>
          <p:nvSpPr>
            <p:cNvPr id="77" name="Rectangle 8"/>
            <p:cNvSpPr>
              <a:spLocks noChangeArrowheads="1"/>
            </p:cNvSpPr>
            <p:nvPr userDrawn="1"/>
          </p:nvSpPr>
          <p:spPr bwMode="auto">
            <a:xfrm>
              <a:off x="10236200" y="615553"/>
              <a:ext cx="228600" cy="242888"/>
            </a:xfrm>
            <a:prstGeom prst="rect">
              <a:avLst/>
            </a:prstGeom>
            <a:solidFill>
              <a:srgbClr val="FFDB1A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en-US" sz="750" b="0" kern="0">
                <a:solidFill>
                  <a:srgbClr val="0074BC"/>
                </a:solidFill>
              </a:endParaRPr>
            </a:p>
          </p:txBody>
        </p:sp>
        <p:sp>
          <p:nvSpPr>
            <p:cNvPr id="78" name="Rectangle 9"/>
            <p:cNvSpPr>
              <a:spLocks noChangeArrowheads="1"/>
            </p:cNvSpPr>
            <p:nvPr userDrawn="1"/>
          </p:nvSpPr>
          <p:spPr bwMode="auto">
            <a:xfrm>
              <a:off x="10236200" y="883444"/>
              <a:ext cx="228600" cy="242888"/>
            </a:xfrm>
            <a:prstGeom prst="rect">
              <a:avLst/>
            </a:prstGeom>
            <a:solidFill>
              <a:srgbClr val="033860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en-US" sz="5700" kern="0"/>
            </a:p>
          </p:txBody>
        </p:sp>
        <p:sp>
          <p:nvSpPr>
            <p:cNvPr id="79" name="Rectangle 10"/>
            <p:cNvSpPr>
              <a:spLocks noChangeArrowheads="1"/>
            </p:cNvSpPr>
            <p:nvPr userDrawn="1"/>
          </p:nvSpPr>
          <p:spPr bwMode="auto">
            <a:xfrm>
              <a:off x="10507664" y="347662"/>
              <a:ext cx="452437" cy="242888"/>
            </a:xfrm>
            <a:prstGeom prst="rect">
              <a:avLst/>
            </a:prstGeom>
            <a:solidFill>
              <a:srgbClr val="0074BC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600" b="0" kern="0" dirty="0">
                  <a:solidFill>
                    <a:srgbClr val="FFFFFF"/>
                  </a:solidFill>
                </a:rPr>
                <a:t>203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600" b="0" kern="0" dirty="0">
                  <a:solidFill>
                    <a:srgbClr val="FFFFFF"/>
                  </a:solidFill>
                </a:rPr>
                <a:t>100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600" b="0" kern="0" dirty="0">
                  <a:solidFill>
                    <a:srgbClr val="FFFFFF"/>
                  </a:solidFill>
                </a:rPr>
                <a:t>74</a:t>
              </a:r>
              <a:endParaRPr lang="en-GB" altLang="en-US" sz="600" b="0" kern="0" dirty="0">
                <a:solidFill>
                  <a:srgbClr val="FFFFFF"/>
                </a:solidFill>
              </a:endParaRPr>
            </a:p>
          </p:txBody>
        </p:sp>
        <p:sp>
          <p:nvSpPr>
            <p:cNvPr id="80" name="Rectangle 11"/>
            <p:cNvSpPr>
              <a:spLocks noChangeArrowheads="1"/>
            </p:cNvSpPr>
            <p:nvPr userDrawn="1"/>
          </p:nvSpPr>
          <p:spPr bwMode="auto">
            <a:xfrm>
              <a:off x="10507664" y="615553"/>
              <a:ext cx="452437" cy="242888"/>
            </a:xfrm>
            <a:prstGeom prst="rect">
              <a:avLst/>
            </a:prstGeom>
            <a:solidFill>
              <a:srgbClr val="FFDB1A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 dirty="0">
                  <a:solidFill>
                    <a:srgbClr val="0074BC"/>
                  </a:solidFill>
                </a:rPr>
                <a:t>255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 dirty="0">
                  <a:solidFill>
                    <a:srgbClr val="0074BC"/>
                  </a:solidFill>
                </a:rPr>
                <a:t>219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 dirty="0">
                  <a:solidFill>
                    <a:srgbClr val="0074BC"/>
                  </a:solidFill>
                </a:rPr>
                <a:t>26</a:t>
              </a:r>
              <a:endParaRPr lang="en-GB" altLang="en-US" sz="600" b="0" kern="0" dirty="0">
                <a:solidFill>
                  <a:srgbClr val="0074BC"/>
                </a:solidFill>
              </a:endParaRPr>
            </a:p>
          </p:txBody>
        </p:sp>
        <p:sp>
          <p:nvSpPr>
            <p:cNvPr id="81" name="Rectangle 12"/>
            <p:cNvSpPr>
              <a:spLocks noChangeArrowheads="1"/>
            </p:cNvSpPr>
            <p:nvPr userDrawn="1"/>
          </p:nvSpPr>
          <p:spPr bwMode="auto">
            <a:xfrm>
              <a:off x="10507664" y="883444"/>
              <a:ext cx="452437" cy="242888"/>
            </a:xfrm>
            <a:prstGeom prst="rect">
              <a:avLst/>
            </a:prstGeom>
            <a:solidFill>
              <a:srgbClr val="033860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600" b="0" kern="0" dirty="0">
                  <a:solidFill>
                    <a:srgbClr val="FFFFFF"/>
                  </a:solidFill>
                </a:rPr>
                <a:t>206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600" b="0" kern="0" dirty="0">
                  <a:solidFill>
                    <a:srgbClr val="FFFFFF"/>
                  </a:solidFill>
                </a:rPr>
                <a:t>97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600" b="0" kern="0" dirty="0">
                  <a:solidFill>
                    <a:srgbClr val="FFFFFF"/>
                  </a:solidFill>
                </a:rPr>
                <a:t>38</a:t>
              </a:r>
              <a:endParaRPr lang="en-GB" altLang="en-US" sz="600" b="0" kern="0" dirty="0">
                <a:solidFill>
                  <a:srgbClr val="FFFFFF"/>
                </a:solidFill>
              </a:endParaRPr>
            </a:p>
          </p:txBody>
        </p:sp>
        <p:sp>
          <p:nvSpPr>
            <p:cNvPr id="82" name="Rectangle 13"/>
            <p:cNvSpPr>
              <a:spLocks noChangeArrowheads="1"/>
            </p:cNvSpPr>
            <p:nvPr userDrawn="1"/>
          </p:nvSpPr>
          <p:spPr bwMode="auto">
            <a:xfrm>
              <a:off x="10980739" y="226219"/>
              <a:ext cx="720725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s-IS" altLang="en-US" sz="600" kern="0">
                  <a:solidFill>
                    <a:srgbClr val="646567"/>
                  </a:solidFill>
                </a:rPr>
                <a:t>HEX</a:t>
              </a:r>
              <a:endParaRPr lang="en-GB" altLang="en-US" sz="600" kern="0">
                <a:solidFill>
                  <a:srgbClr val="646567"/>
                </a:solidFill>
              </a:endParaRPr>
            </a:p>
          </p:txBody>
        </p:sp>
        <p:sp>
          <p:nvSpPr>
            <p:cNvPr id="83" name="Rectangle 14"/>
            <p:cNvSpPr>
              <a:spLocks noChangeArrowheads="1"/>
            </p:cNvSpPr>
            <p:nvPr userDrawn="1"/>
          </p:nvSpPr>
          <p:spPr bwMode="auto">
            <a:xfrm>
              <a:off x="10507664" y="226219"/>
              <a:ext cx="720725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s-IS" altLang="en-US" sz="600" kern="0">
                  <a:solidFill>
                    <a:srgbClr val="646567"/>
                  </a:solidFill>
                </a:rPr>
                <a:t>RGB</a:t>
              </a:r>
              <a:endParaRPr lang="en-GB" altLang="en-US" sz="600" kern="0">
                <a:solidFill>
                  <a:srgbClr val="646567"/>
                </a:solidFill>
              </a:endParaRPr>
            </a:p>
          </p:txBody>
        </p:sp>
        <p:sp>
          <p:nvSpPr>
            <p:cNvPr id="84" name="Rectangle 15"/>
            <p:cNvSpPr>
              <a:spLocks noChangeArrowheads="1"/>
            </p:cNvSpPr>
            <p:nvPr userDrawn="1"/>
          </p:nvSpPr>
          <p:spPr bwMode="auto">
            <a:xfrm>
              <a:off x="10980739" y="1465660"/>
              <a:ext cx="720725" cy="242888"/>
            </a:xfrm>
            <a:prstGeom prst="rect">
              <a:avLst/>
            </a:prstGeom>
            <a:noFill/>
            <a:ln w="9525">
              <a:solidFill>
                <a:srgbClr val="646567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>
                  <a:solidFill>
                    <a:srgbClr val="646567"/>
                  </a:solidFill>
                </a:rPr>
                <a:t>#</a:t>
              </a:r>
              <a:r>
                <a:rPr lang="is-IS" altLang="en-US" sz="600" b="0" kern="0">
                  <a:solidFill>
                    <a:srgbClr val="646567"/>
                  </a:solidFill>
                </a:rPr>
                <a:t> 646567</a:t>
              </a:r>
              <a:endParaRPr lang="en-GB" altLang="en-US" sz="600" b="0" kern="0">
                <a:solidFill>
                  <a:srgbClr val="646567"/>
                </a:solidFill>
              </a:endParaRPr>
            </a:p>
          </p:txBody>
        </p:sp>
        <p:sp>
          <p:nvSpPr>
            <p:cNvPr id="85" name="Rectangle 16"/>
            <p:cNvSpPr>
              <a:spLocks noChangeArrowheads="1"/>
            </p:cNvSpPr>
            <p:nvPr userDrawn="1"/>
          </p:nvSpPr>
          <p:spPr bwMode="auto">
            <a:xfrm>
              <a:off x="10236200" y="1465660"/>
              <a:ext cx="228600" cy="242888"/>
            </a:xfrm>
            <a:prstGeom prst="rect">
              <a:avLst/>
            </a:prstGeom>
            <a:solidFill>
              <a:srgbClr val="6465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en-US" sz="5700" kern="0"/>
            </a:p>
          </p:txBody>
        </p:sp>
        <p:sp>
          <p:nvSpPr>
            <p:cNvPr id="86" name="Rectangle 17"/>
            <p:cNvSpPr>
              <a:spLocks noChangeArrowheads="1"/>
            </p:cNvSpPr>
            <p:nvPr userDrawn="1"/>
          </p:nvSpPr>
          <p:spPr bwMode="auto">
            <a:xfrm>
              <a:off x="10507664" y="1465660"/>
              <a:ext cx="452437" cy="242888"/>
            </a:xfrm>
            <a:prstGeom prst="rect">
              <a:avLst/>
            </a:prstGeom>
            <a:noFill/>
            <a:ln w="9525">
              <a:solidFill>
                <a:srgbClr val="646567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>
                  <a:solidFill>
                    <a:srgbClr val="646567"/>
                  </a:solidFill>
                </a:rPr>
                <a:t>100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>
                  <a:solidFill>
                    <a:srgbClr val="646567"/>
                  </a:solidFill>
                </a:rPr>
                <a:t>101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>
                  <a:solidFill>
                    <a:srgbClr val="646567"/>
                  </a:solidFill>
                </a:rPr>
                <a:t>103</a:t>
              </a:r>
              <a:endParaRPr lang="en-GB" altLang="en-US" sz="600" b="0" kern="0">
                <a:solidFill>
                  <a:srgbClr val="646567"/>
                </a:solidFill>
              </a:endParaRPr>
            </a:p>
          </p:txBody>
        </p:sp>
        <p:sp>
          <p:nvSpPr>
            <p:cNvPr id="87" name="Rectangle 18"/>
            <p:cNvSpPr>
              <a:spLocks noChangeArrowheads="1"/>
            </p:cNvSpPr>
            <p:nvPr userDrawn="1"/>
          </p:nvSpPr>
          <p:spPr bwMode="auto">
            <a:xfrm>
              <a:off x="10236201" y="105966"/>
              <a:ext cx="1465263" cy="120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s-IS" altLang="en-US" sz="600" kern="0">
                  <a:solidFill>
                    <a:srgbClr val="646567"/>
                  </a:solidFill>
                </a:rPr>
                <a:t>COLOUR PALETTE</a:t>
              </a:r>
              <a:endParaRPr lang="en-GB" altLang="en-US" sz="600" kern="0">
                <a:solidFill>
                  <a:srgbClr val="646567"/>
                </a:solidFill>
              </a:endParaRPr>
            </a:p>
          </p:txBody>
        </p:sp>
        <p:sp>
          <p:nvSpPr>
            <p:cNvPr id="88" name="Rectangle 19"/>
            <p:cNvSpPr>
              <a:spLocks noChangeArrowheads="1"/>
            </p:cNvSpPr>
            <p:nvPr userDrawn="1"/>
          </p:nvSpPr>
          <p:spPr bwMode="auto">
            <a:xfrm>
              <a:off x="10236201" y="1235869"/>
              <a:ext cx="1465263" cy="1202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s-IS" altLang="en-US" sz="600" kern="0">
                  <a:solidFill>
                    <a:srgbClr val="646567"/>
                  </a:solidFill>
                </a:rPr>
                <a:t>TEXT COLOUR</a:t>
              </a:r>
              <a:endParaRPr lang="en-GB" altLang="en-US" sz="600" kern="0">
                <a:solidFill>
                  <a:srgbClr val="646567"/>
                </a:solidFill>
              </a:endParaRPr>
            </a:p>
          </p:txBody>
        </p:sp>
        <p:sp>
          <p:nvSpPr>
            <p:cNvPr id="89" name="Rectangle 20"/>
            <p:cNvSpPr>
              <a:spLocks noChangeArrowheads="1"/>
            </p:cNvSpPr>
            <p:nvPr userDrawn="1"/>
          </p:nvSpPr>
          <p:spPr bwMode="auto">
            <a:xfrm>
              <a:off x="10980739" y="1356122"/>
              <a:ext cx="720725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s-IS" altLang="en-US" sz="600" kern="0">
                  <a:solidFill>
                    <a:srgbClr val="646567"/>
                  </a:solidFill>
                </a:rPr>
                <a:t>HEX</a:t>
              </a:r>
              <a:endParaRPr lang="en-GB" altLang="en-US" sz="600" kern="0">
                <a:solidFill>
                  <a:srgbClr val="646567"/>
                </a:solidFill>
              </a:endParaRPr>
            </a:p>
          </p:txBody>
        </p:sp>
        <p:sp>
          <p:nvSpPr>
            <p:cNvPr id="90" name="Rectangle 21"/>
            <p:cNvSpPr>
              <a:spLocks noChangeArrowheads="1"/>
            </p:cNvSpPr>
            <p:nvPr userDrawn="1"/>
          </p:nvSpPr>
          <p:spPr bwMode="auto">
            <a:xfrm>
              <a:off x="10507664" y="1356122"/>
              <a:ext cx="720725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s-IS" altLang="en-US" sz="600" kern="0">
                  <a:solidFill>
                    <a:srgbClr val="646567"/>
                  </a:solidFill>
                </a:rPr>
                <a:t>RGB</a:t>
              </a:r>
              <a:endParaRPr lang="en-GB" altLang="en-US" sz="600" kern="0">
                <a:solidFill>
                  <a:srgbClr val="646567"/>
                </a:solidFill>
              </a:endParaRPr>
            </a:p>
          </p:txBody>
        </p:sp>
        <p:sp>
          <p:nvSpPr>
            <p:cNvPr id="91" name="Rectangle 22"/>
            <p:cNvSpPr>
              <a:spLocks noChangeArrowheads="1"/>
            </p:cNvSpPr>
            <p:nvPr userDrawn="1"/>
          </p:nvSpPr>
          <p:spPr bwMode="auto">
            <a:xfrm>
              <a:off x="10980739" y="1733550"/>
              <a:ext cx="720725" cy="242888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>
                  <a:solidFill>
                    <a:srgbClr val="646567"/>
                  </a:solidFill>
                </a:rPr>
                <a:t># FFFFFF</a:t>
              </a:r>
              <a:endParaRPr lang="en-GB" altLang="en-US" sz="600" b="0" kern="0">
                <a:solidFill>
                  <a:srgbClr val="646567"/>
                </a:solidFill>
              </a:endParaRPr>
            </a:p>
          </p:txBody>
        </p:sp>
        <p:sp>
          <p:nvSpPr>
            <p:cNvPr id="92" name="Rectangle 23"/>
            <p:cNvSpPr>
              <a:spLocks noChangeArrowheads="1"/>
            </p:cNvSpPr>
            <p:nvPr userDrawn="1"/>
          </p:nvSpPr>
          <p:spPr bwMode="auto">
            <a:xfrm>
              <a:off x="10236200" y="1733550"/>
              <a:ext cx="228600" cy="2428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en-US" sz="5700" kern="0"/>
            </a:p>
          </p:txBody>
        </p:sp>
        <p:sp>
          <p:nvSpPr>
            <p:cNvPr id="93" name="Rectangle 24"/>
            <p:cNvSpPr>
              <a:spLocks noChangeArrowheads="1"/>
            </p:cNvSpPr>
            <p:nvPr userDrawn="1"/>
          </p:nvSpPr>
          <p:spPr bwMode="auto">
            <a:xfrm>
              <a:off x="10507664" y="1733550"/>
              <a:ext cx="452437" cy="242888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>
                  <a:solidFill>
                    <a:srgbClr val="646567"/>
                  </a:solidFill>
                </a:rPr>
                <a:t>255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>
                  <a:solidFill>
                    <a:srgbClr val="646567"/>
                  </a:solidFill>
                </a:rPr>
                <a:t>255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>
                  <a:solidFill>
                    <a:srgbClr val="646567"/>
                  </a:solidFill>
                </a:rPr>
                <a:t>255</a:t>
              </a:r>
              <a:endParaRPr lang="en-GB" altLang="en-US" sz="600" b="0" kern="0">
                <a:solidFill>
                  <a:srgbClr val="646567"/>
                </a:solidFill>
              </a:endParaRPr>
            </a:p>
          </p:txBody>
        </p:sp>
        <p:sp>
          <p:nvSpPr>
            <p:cNvPr id="94" name="Rectangle 93"/>
            <p:cNvSpPr>
              <a:spLocks noChangeArrowheads="1"/>
            </p:cNvSpPr>
            <p:nvPr userDrawn="1"/>
          </p:nvSpPr>
          <p:spPr bwMode="auto">
            <a:xfrm>
              <a:off x="10236200" y="2013347"/>
              <a:ext cx="228600" cy="242888"/>
            </a:xfrm>
            <a:prstGeom prst="rect">
              <a:avLst/>
            </a:prstGeom>
            <a:solidFill>
              <a:srgbClr val="0074BC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en-US" sz="5700" kern="0"/>
            </a:p>
          </p:txBody>
        </p:sp>
        <p:sp>
          <p:nvSpPr>
            <p:cNvPr id="95" name="Rectangle 15"/>
            <p:cNvSpPr>
              <a:spLocks noChangeArrowheads="1"/>
            </p:cNvSpPr>
            <p:nvPr userDrawn="1"/>
          </p:nvSpPr>
          <p:spPr bwMode="auto">
            <a:xfrm>
              <a:off x="10980739" y="2676525"/>
              <a:ext cx="720725" cy="242888"/>
            </a:xfrm>
            <a:prstGeom prst="rect">
              <a:avLst/>
            </a:prstGeom>
            <a:noFill/>
            <a:ln w="9525">
              <a:solidFill>
                <a:srgbClr val="BFBFB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 dirty="0">
                  <a:solidFill>
                    <a:srgbClr val="BFBFBF"/>
                  </a:solidFill>
                </a:rPr>
                <a:t>#</a:t>
              </a:r>
              <a:r>
                <a:rPr lang="is-IS" altLang="en-US" sz="600" b="0" kern="0" dirty="0">
                  <a:solidFill>
                    <a:srgbClr val="BFBFBF"/>
                  </a:solidFill>
                </a:rPr>
                <a:t> </a:t>
              </a:r>
              <a:r>
                <a:rPr lang="en-US" altLang="en-US" sz="600" b="0" kern="0" dirty="0">
                  <a:solidFill>
                    <a:srgbClr val="BFBFBF"/>
                  </a:solidFill>
                </a:rPr>
                <a:t>BFBFBF</a:t>
              </a:r>
              <a:endParaRPr lang="en-GB" altLang="en-US" sz="600" b="0" kern="0" dirty="0">
                <a:solidFill>
                  <a:srgbClr val="BFBFBF"/>
                </a:solidFill>
              </a:endParaRPr>
            </a:p>
          </p:txBody>
        </p:sp>
        <p:sp>
          <p:nvSpPr>
            <p:cNvPr id="96" name="Rectangle 16"/>
            <p:cNvSpPr>
              <a:spLocks noChangeArrowheads="1"/>
            </p:cNvSpPr>
            <p:nvPr userDrawn="1"/>
          </p:nvSpPr>
          <p:spPr bwMode="auto">
            <a:xfrm>
              <a:off x="10236200" y="2676525"/>
              <a:ext cx="228600" cy="242888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en-US" sz="5700" kern="0"/>
            </a:p>
          </p:txBody>
        </p:sp>
        <p:sp>
          <p:nvSpPr>
            <p:cNvPr id="97" name="Rectangle 17"/>
            <p:cNvSpPr>
              <a:spLocks noChangeArrowheads="1"/>
            </p:cNvSpPr>
            <p:nvPr userDrawn="1"/>
          </p:nvSpPr>
          <p:spPr bwMode="auto">
            <a:xfrm>
              <a:off x="10507664" y="2676525"/>
              <a:ext cx="452437" cy="242888"/>
            </a:xfrm>
            <a:prstGeom prst="rect">
              <a:avLst/>
            </a:prstGeom>
            <a:noFill/>
            <a:ln w="9525">
              <a:solidFill>
                <a:srgbClr val="BFBFB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 dirty="0">
                  <a:solidFill>
                    <a:srgbClr val="BFBFBF"/>
                  </a:solidFill>
                </a:rPr>
                <a:t>191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 dirty="0">
                  <a:solidFill>
                    <a:srgbClr val="BFBFBF"/>
                  </a:solidFill>
                </a:rPr>
                <a:t>191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 dirty="0">
                  <a:solidFill>
                    <a:srgbClr val="BFBFBF"/>
                  </a:solidFill>
                </a:rPr>
                <a:t>191</a:t>
              </a:r>
              <a:endParaRPr lang="en-GB" altLang="en-US" sz="600" b="0" kern="0" dirty="0">
                <a:solidFill>
                  <a:srgbClr val="BFBFBF"/>
                </a:solidFill>
              </a:endParaRPr>
            </a:p>
          </p:txBody>
        </p:sp>
        <p:sp>
          <p:nvSpPr>
            <p:cNvPr id="98" name="Rectangle 19"/>
            <p:cNvSpPr>
              <a:spLocks noChangeArrowheads="1"/>
            </p:cNvSpPr>
            <p:nvPr userDrawn="1"/>
          </p:nvSpPr>
          <p:spPr bwMode="auto">
            <a:xfrm>
              <a:off x="10236201" y="2446735"/>
              <a:ext cx="1465263" cy="120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s-IS" altLang="en-US" sz="600" kern="0" dirty="0">
                  <a:solidFill>
                    <a:srgbClr val="646567"/>
                  </a:solidFill>
                </a:rPr>
                <a:t>SHAPE OTHER COLOR</a:t>
              </a:r>
              <a:endParaRPr lang="en-GB" altLang="en-US" sz="600" kern="0" dirty="0">
                <a:solidFill>
                  <a:srgbClr val="646567"/>
                </a:solidFill>
              </a:endParaRPr>
            </a:p>
          </p:txBody>
        </p:sp>
        <p:sp>
          <p:nvSpPr>
            <p:cNvPr id="99" name="Rectangle 20"/>
            <p:cNvSpPr>
              <a:spLocks noChangeArrowheads="1"/>
            </p:cNvSpPr>
            <p:nvPr userDrawn="1"/>
          </p:nvSpPr>
          <p:spPr bwMode="auto">
            <a:xfrm>
              <a:off x="10980739" y="2566988"/>
              <a:ext cx="720725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s-IS" altLang="en-US" sz="600" kern="0">
                  <a:solidFill>
                    <a:srgbClr val="646567"/>
                  </a:solidFill>
                </a:rPr>
                <a:t>HEX</a:t>
              </a:r>
              <a:endParaRPr lang="en-GB" altLang="en-US" sz="600" kern="0">
                <a:solidFill>
                  <a:srgbClr val="646567"/>
                </a:solidFill>
              </a:endParaRPr>
            </a:p>
          </p:txBody>
        </p:sp>
        <p:sp>
          <p:nvSpPr>
            <p:cNvPr id="100" name="Rectangle 21"/>
            <p:cNvSpPr>
              <a:spLocks noChangeArrowheads="1"/>
            </p:cNvSpPr>
            <p:nvPr userDrawn="1"/>
          </p:nvSpPr>
          <p:spPr bwMode="auto">
            <a:xfrm>
              <a:off x="10507664" y="2566988"/>
              <a:ext cx="720725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s-IS" altLang="en-US" sz="600" kern="0">
                  <a:solidFill>
                    <a:srgbClr val="646567"/>
                  </a:solidFill>
                </a:rPr>
                <a:t>RGB</a:t>
              </a:r>
              <a:endParaRPr lang="en-GB" altLang="en-US" sz="600" kern="0">
                <a:solidFill>
                  <a:srgbClr val="646567"/>
                </a:solidFill>
              </a:endParaRPr>
            </a:p>
          </p:txBody>
        </p:sp>
        <p:sp>
          <p:nvSpPr>
            <p:cNvPr id="101" name="Rectangle 100"/>
            <p:cNvSpPr>
              <a:spLocks noChangeArrowheads="1"/>
            </p:cNvSpPr>
            <p:nvPr userDrawn="1"/>
          </p:nvSpPr>
          <p:spPr bwMode="auto">
            <a:xfrm>
              <a:off x="10980739" y="2016207"/>
              <a:ext cx="720725" cy="242888"/>
            </a:xfrm>
            <a:prstGeom prst="rect">
              <a:avLst/>
            </a:prstGeom>
            <a:solidFill>
              <a:srgbClr val="0074BC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uk-UA" altLang="en-US" sz="600" b="0" kern="0" dirty="0">
                  <a:solidFill>
                    <a:srgbClr val="FFFFFF"/>
                  </a:solidFill>
                </a:rPr>
                <a:t>#</a:t>
              </a:r>
              <a:r>
                <a:rPr lang="is-IS" altLang="en-US" sz="600" b="0" kern="0" dirty="0">
                  <a:solidFill>
                    <a:srgbClr val="FFFFFF"/>
                  </a:solidFill>
                </a:rPr>
                <a:t>0074BC</a:t>
              </a:r>
              <a:endParaRPr lang="en-GB" altLang="en-US" sz="600" b="0" kern="0" dirty="0">
                <a:solidFill>
                  <a:srgbClr val="FFFFFF"/>
                </a:solidFill>
              </a:endParaRPr>
            </a:p>
          </p:txBody>
        </p:sp>
        <p:sp>
          <p:nvSpPr>
            <p:cNvPr id="102" name="Rectangle 10"/>
            <p:cNvSpPr>
              <a:spLocks noChangeArrowheads="1"/>
            </p:cNvSpPr>
            <p:nvPr userDrawn="1"/>
          </p:nvSpPr>
          <p:spPr bwMode="auto">
            <a:xfrm>
              <a:off x="10507664" y="2016207"/>
              <a:ext cx="452437" cy="242888"/>
            </a:xfrm>
            <a:prstGeom prst="rect">
              <a:avLst/>
            </a:prstGeom>
            <a:solidFill>
              <a:srgbClr val="0074BC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600" b="0" kern="0" dirty="0">
                  <a:solidFill>
                    <a:srgbClr val="FFFFFF"/>
                  </a:solidFill>
                </a:rPr>
                <a:t>203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600" b="0" kern="0" dirty="0">
                  <a:solidFill>
                    <a:srgbClr val="FFFFFF"/>
                  </a:solidFill>
                </a:rPr>
                <a:t>100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600" b="0" kern="0" dirty="0">
                  <a:solidFill>
                    <a:srgbClr val="FFFFFF"/>
                  </a:solidFill>
                </a:rPr>
                <a:t>74</a:t>
              </a:r>
              <a:endParaRPr lang="en-GB" altLang="en-US" sz="600" b="0" kern="0" dirty="0">
                <a:solidFill>
                  <a:srgbClr val="FFFFFF"/>
                </a:solidFill>
              </a:endParaRPr>
            </a:p>
          </p:txBody>
        </p:sp>
      </p:grpSp>
      <p:cxnSp>
        <p:nvCxnSpPr>
          <p:cNvPr id="48" name="Straight Connector 13"/>
          <p:cNvCxnSpPr>
            <a:cxnSpLocks noChangeShapeType="1"/>
          </p:cNvCxnSpPr>
          <p:nvPr userDrawn="1"/>
        </p:nvCxnSpPr>
        <p:spPr bwMode="auto">
          <a:xfrm>
            <a:off x="4960941" y="3706416"/>
            <a:ext cx="219075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9" name="Straight Connector 15"/>
          <p:cNvCxnSpPr>
            <a:cxnSpLocks noChangeShapeType="1"/>
          </p:cNvCxnSpPr>
          <p:nvPr userDrawn="1"/>
        </p:nvCxnSpPr>
        <p:spPr bwMode="auto">
          <a:xfrm>
            <a:off x="4960941" y="2518172"/>
            <a:ext cx="219075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0" name="Rectangle 2" descr="Title" title="title"/>
          <p:cNvSpPr>
            <a:spLocks noGrp="1" noChangeArrowheads="1"/>
          </p:cNvSpPr>
          <p:nvPr>
            <p:ph type="title"/>
          </p:nvPr>
        </p:nvSpPr>
        <p:spPr bwMode="auto">
          <a:xfrm>
            <a:off x="4960938" y="2571752"/>
            <a:ext cx="3714750" cy="976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36000" tIns="45720" rIns="36000" bIns="45720" numCol="1" anchor="t" anchorCtr="0" compatLnSpc="1">
            <a:prstTxWarp prst="textNoShape">
              <a:avLst/>
            </a:prstTxWarp>
          </a:bodyPr>
          <a:lstStyle>
            <a:lvl1pPr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endParaRPr lang="en-GB" altLang="en-US" dirty="0"/>
          </a:p>
        </p:txBody>
      </p:sp>
      <p:sp>
        <p:nvSpPr>
          <p:cNvPr id="51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4960941" y="3759884"/>
            <a:ext cx="3714749" cy="333059"/>
          </a:xfrm>
          <a:prstGeom prst="rect">
            <a:avLst/>
          </a:prstGeom>
        </p:spPr>
        <p:txBody>
          <a:bodyPr/>
          <a:lstStyle>
            <a:lvl1pPr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nl-BE" dirty="0"/>
          </a:p>
        </p:txBody>
      </p:sp>
      <p:pic>
        <p:nvPicPr>
          <p:cNvPr id="53" name="Picture 52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40" t="15755" r="18941" b="18000"/>
          <a:stretch/>
        </p:blipFill>
        <p:spPr>
          <a:xfrm>
            <a:off x="162623" y="1854995"/>
            <a:ext cx="4286719" cy="2334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8370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3599"/>
            <a:ext cx="8229600" cy="331244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180000" indent="285750">
              <a:defRPr sz="1400"/>
            </a:lvl2pPr>
            <a:lvl3pPr marL="0" indent="285750">
              <a:defRPr sz="1050"/>
            </a:lvl3pPr>
            <a:lvl4pPr marL="0" indent="285750">
              <a:defRPr sz="1400"/>
            </a:lvl4pPr>
            <a:lvl5pPr marL="0"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7203" y="4731545"/>
            <a:ext cx="1090613" cy="2166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800" b="0">
                <a:solidFill>
                  <a:srgbClr val="646567"/>
                </a:solidFill>
                <a:ea typeface="Verdana" charset="0"/>
                <a:cs typeface="Verdana" charset="0"/>
              </a:defRPr>
            </a:lvl1pPr>
          </a:lstStyle>
          <a:p>
            <a:fld id="{EE213378-14FA-5840-B632-705AD6F4D6B1}" type="slidenum">
              <a:rPr lang="en-GB" altLang="en-US"/>
              <a:pPr/>
              <a:t>‹#›</a:t>
            </a:fld>
            <a:endParaRPr lang="en-GB" altLang="en-US"/>
          </a:p>
        </p:txBody>
      </p:sp>
      <p:cxnSp>
        <p:nvCxnSpPr>
          <p:cNvPr id="9" name="Straight Connector 12"/>
          <p:cNvCxnSpPr>
            <a:cxnSpLocks noChangeShapeType="1"/>
          </p:cNvCxnSpPr>
          <p:nvPr userDrawn="1"/>
        </p:nvCxnSpPr>
        <p:spPr bwMode="auto">
          <a:xfrm>
            <a:off x="468313" y="303610"/>
            <a:ext cx="576262" cy="0"/>
          </a:xfrm>
          <a:prstGeom prst="line">
            <a:avLst/>
          </a:prstGeom>
          <a:noFill/>
          <a:ln w="12700" cap="sq">
            <a:solidFill>
              <a:srgbClr val="646567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7544" y="357505"/>
            <a:ext cx="8218488" cy="702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36000" tIns="45720" rIns="36000" bIns="45720" numCol="1" anchor="t" anchorCtr="0" compatLnSpc="1">
            <a:prstTxWarp prst="textNoShape">
              <a:avLst/>
            </a:prstTxWarp>
          </a:bodyPr>
          <a:lstStyle>
            <a:lvl1pPr>
              <a:defRPr lang="en-GB" altLang="en-US" sz="1800" b="0" kern="1200" dirty="0">
                <a:solidFill>
                  <a:srgbClr val="646567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302963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3599"/>
            <a:ext cx="8229600" cy="331244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180000" indent="285750">
              <a:defRPr sz="1400"/>
            </a:lvl2pPr>
            <a:lvl3pPr marL="0" indent="285750">
              <a:defRPr sz="1050"/>
            </a:lvl3pPr>
            <a:lvl4pPr marL="0" indent="285750">
              <a:defRPr sz="1400"/>
            </a:lvl4pPr>
            <a:lvl5pPr marL="0"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7203" y="4731545"/>
            <a:ext cx="1090613" cy="2166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800" b="0">
                <a:solidFill>
                  <a:srgbClr val="646567"/>
                </a:solidFill>
                <a:ea typeface="Verdana" charset="0"/>
                <a:cs typeface="Verdana" charset="0"/>
              </a:defRPr>
            </a:lvl1pPr>
          </a:lstStyle>
          <a:p>
            <a:fld id="{EE213378-14FA-5840-B632-705AD6F4D6B1}" type="slidenum">
              <a:rPr lang="en-GB" altLang="en-US"/>
              <a:pPr/>
              <a:t>‹#›</a:t>
            </a:fld>
            <a:endParaRPr lang="en-GB" altLang="en-US"/>
          </a:p>
        </p:txBody>
      </p:sp>
      <p:cxnSp>
        <p:nvCxnSpPr>
          <p:cNvPr id="9" name="Straight Connector 12"/>
          <p:cNvCxnSpPr>
            <a:cxnSpLocks noChangeShapeType="1"/>
          </p:cNvCxnSpPr>
          <p:nvPr userDrawn="1"/>
        </p:nvCxnSpPr>
        <p:spPr bwMode="auto">
          <a:xfrm>
            <a:off x="468313" y="303610"/>
            <a:ext cx="576262" cy="0"/>
          </a:xfrm>
          <a:prstGeom prst="line">
            <a:avLst/>
          </a:prstGeom>
          <a:noFill/>
          <a:ln w="12700" cap="sq">
            <a:solidFill>
              <a:srgbClr val="646567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7544" y="357505"/>
            <a:ext cx="8218488" cy="702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36000" tIns="45720" rIns="36000" bIns="45720" numCol="1" anchor="t" anchorCtr="0" compatLnSpc="1">
            <a:prstTxWarp prst="textNoShape">
              <a:avLst/>
            </a:prstTxWarp>
          </a:bodyPr>
          <a:lstStyle>
            <a:lvl1pPr>
              <a:defRPr lang="en-GB" altLang="en-US" sz="1800" b="0" kern="1200" dirty="0">
                <a:solidFill>
                  <a:srgbClr val="646567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5590966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 userDrawn="1"/>
        </p:nvSpPr>
        <p:spPr bwMode="auto">
          <a:xfrm>
            <a:off x="-90488" y="-36910"/>
            <a:ext cx="9324976" cy="5217320"/>
          </a:xfrm>
          <a:prstGeom prst="rect">
            <a:avLst/>
          </a:prstGeom>
          <a:solidFill>
            <a:srgbClr val="0F5494"/>
          </a:solidFill>
          <a:ln w="25400">
            <a:noFill/>
            <a:miter lim="800000"/>
            <a:headEnd/>
            <a:tailEnd/>
          </a:ln>
          <a:effectLst/>
        </p:spPr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endParaRPr lang="en-US" altLang="en-US" sz="1800">
              <a:solidFill>
                <a:srgbClr val="FFFFFF"/>
              </a:solidFill>
              <a:latin typeface="Calibri" charset="0"/>
            </a:endParaRPr>
          </a:p>
        </p:txBody>
      </p: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8451" y="1136627"/>
            <a:ext cx="6987098" cy="2870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36000" tIns="45720" rIns="36000" bIns="45720" numCol="1" anchor="ctr" anchorCtr="0" compatLnSpc="1">
            <a:prstTxWarp prst="textNoShape">
              <a:avLst/>
            </a:prstTxWarp>
          </a:bodyPr>
          <a:lstStyle>
            <a:lvl1pPr algn="ctr">
              <a:defRPr sz="2400" b="1" i="1">
                <a:solidFill>
                  <a:schemeClr val="bg1"/>
                </a:solidFill>
              </a:defRPr>
            </a:lvl1pPr>
          </a:lstStyle>
          <a:p>
            <a:pPr lvl="0"/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6578849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Full page title and half pag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67544" y="1167594"/>
            <a:ext cx="3960440" cy="3402378"/>
          </a:xfrm>
          <a:prstGeom prst="rect">
            <a:avLst/>
          </a:prstGeom>
        </p:spPr>
        <p:txBody>
          <a:bodyPr lIns="36000" rIns="36000"/>
          <a:lstStyle>
            <a:lvl1pPr marL="252000" indent="-252000">
              <a:buClrTx/>
              <a:buSzPct val="90000"/>
              <a:defRPr sz="1200"/>
            </a:lvl1pPr>
            <a:lvl2pPr marL="504000" indent="-252000">
              <a:buClr>
                <a:schemeClr val="accent1"/>
              </a:buClr>
              <a:buSzPct val="90000"/>
              <a:defRPr sz="1200"/>
            </a:lvl2pPr>
            <a:lvl3pPr marL="756000" indent="-252000">
              <a:defRPr sz="1100"/>
            </a:lvl3pPr>
          </a:lstStyle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4757741" y="1167594"/>
            <a:ext cx="3928293" cy="3402378"/>
          </a:xfrm>
          <a:prstGeom prst="rect">
            <a:avLst/>
          </a:prstGeom>
        </p:spPr>
        <p:txBody>
          <a:bodyPr lIns="36000" rIns="36000"/>
          <a:lstStyle>
            <a:lvl1pPr marL="252000" indent="-252000">
              <a:buClrTx/>
              <a:buSzPct val="90000"/>
              <a:defRPr sz="1200"/>
            </a:lvl1pPr>
            <a:lvl2pPr marL="504000" indent="-252000">
              <a:buClr>
                <a:schemeClr val="accent1"/>
              </a:buClr>
              <a:buSzPct val="90000"/>
              <a:defRPr sz="1200"/>
            </a:lvl2pPr>
            <a:lvl3pPr marL="756000" indent="-252000">
              <a:defRPr sz="1100"/>
            </a:lvl3pPr>
          </a:lstStyle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6"/>
          </p:nvPr>
        </p:nvSpPr>
        <p:spPr>
          <a:xfrm>
            <a:off x="468314" y="4731545"/>
            <a:ext cx="935037" cy="216694"/>
          </a:xfrm>
        </p:spPr>
        <p:txBody>
          <a:bodyPr/>
          <a:lstStyle>
            <a:lvl1pPr>
              <a:defRPr/>
            </a:lvl1pPr>
          </a:lstStyle>
          <a:p>
            <a:fld id="{9B4163E6-03BD-EE49-9B10-1C3025F7C476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7544" y="357505"/>
            <a:ext cx="8218488" cy="702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36000" tIns="45720" rIns="36000" bIns="45720" numCol="1" anchor="t" anchorCtr="0" compatLnSpc="1">
            <a:prstTxWarp prst="textNoShape">
              <a:avLst/>
            </a:prstTxWarp>
          </a:bodyPr>
          <a:lstStyle>
            <a:lvl1pPr>
              <a:defRPr lang="en-GB" altLang="en-US" sz="1800" b="0" kern="1200" dirty="0">
                <a:solidFill>
                  <a:srgbClr val="646567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0868100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/>
          <p:cNvSpPr>
            <a:spLocks noChangeArrowheads="1"/>
          </p:cNvSpPr>
          <p:nvPr userDrawn="1"/>
        </p:nvSpPr>
        <p:spPr bwMode="auto">
          <a:xfrm>
            <a:off x="-26988" y="915567"/>
            <a:ext cx="9170988" cy="4227934"/>
          </a:xfrm>
          <a:prstGeom prst="rect">
            <a:avLst/>
          </a:prstGeom>
          <a:solidFill>
            <a:srgbClr val="0F5494"/>
          </a:solidFill>
          <a:ln w="25400">
            <a:noFill/>
            <a:miter lim="800000"/>
            <a:headEnd/>
            <a:tailEnd/>
          </a:ln>
          <a:effectLst/>
        </p:spPr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endParaRPr lang="en-US" altLang="en-US" sz="1350">
              <a:solidFill>
                <a:srgbClr val="FFFFFF"/>
              </a:solidFill>
              <a:latin typeface="Calibri" charset="0"/>
            </a:endParaRPr>
          </a:p>
        </p:txBody>
      </p:sp>
      <p:sp>
        <p:nvSpPr>
          <p:cNvPr id="45" name="Rectangle 44"/>
          <p:cNvSpPr>
            <a:spLocks noChangeArrowheads="1"/>
          </p:cNvSpPr>
          <p:nvPr userDrawn="1"/>
        </p:nvSpPr>
        <p:spPr bwMode="auto">
          <a:xfrm>
            <a:off x="4284665" y="4981576"/>
            <a:ext cx="523875" cy="254000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/>
        </p:spPr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endParaRPr lang="en-US" altLang="en-US" sz="1350" dirty="0">
              <a:solidFill>
                <a:srgbClr val="FFFFFF"/>
              </a:solidFill>
              <a:latin typeface="Calibri" charset="0"/>
            </a:endParaRPr>
          </a:p>
        </p:txBody>
      </p:sp>
      <p:pic>
        <p:nvPicPr>
          <p:cNvPr id="46" name="Picture 6" descr="LOGO CE-EN-quadri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0188" y="295276"/>
            <a:ext cx="1219200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1"/>
          <p:cNvGrpSpPr/>
          <p:nvPr userDrawn="1"/>
        </p:nvGrpSpPr>
        <p:grpSpPr>
          <a:xfrm>
            <a:off x="10236200" y="105966"/>
            <a:ext cx="1465264" cy="3689920"/>
            <a:chOff x="10236200" y="105966"/>
            <a:chExt cx="1465264" cy="2813447"/>
          </a:xfrm>
        </p:grpSpPr>
        <p:sp>
          <p:nvSpPr>
            <p:cNvPr id="73" name="Rectangle 72"/>
            <p:cNvSpPr>
              <a:spLocks noChangeArrowheads="1"/>
            </p:cNvSpPr>
            <p:nvPr userDrawn="1"/>
          </p:nvSpPr>
          <p:spPr bwMode="auto">
            <a:xfrm>
              <a:off x="10980739" y="347662"/>
              <a:ext cx="720725" cy="242888"/>
            </a:xfrm>
            <a:prstGeom prst="rect">
              <a:avLst/>
            </a:prstGeom>
            <a:solidFill>
              <a:srgbClr val="0074BC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uk-UA" altLang="en-US" sz="600" b="0" kern="0" dirty="0">
                  <a:solidFill>
                    <a:srgbClr val="FFFFFF"/>
                  </a:solidFill>
                </a:rPr>
                <a:t>#</a:t>
              </a:r>
              <a:r>
                <a:rPr lang="is-IS" altLang="en-US" sz="600" b="0" kern="0" dirty="0">
                  <a:solidFill>
                    <a:srgbClr val="FFFFFF"/>
                  </a:solidFill>
                </a:rPr>
                <a:t>0074BC</a:t>
              </a:r>
              <a:endParaRPr lang="en-GB" altLang="en-US" sz="600" b="0" kern="0" dirty="0">
                <a:solidFill>
                  <a:srgbClr val="FFFFFF"/>
                </a:solidFill>
              </a:endParaRPr>
            </a:p>
          </p:txBody>
        </p:sp>
        <p:sp>
          <p:nvSpPr>
            <p:cNvPr id="74" name="Rectangle 5"/>
            <p:cNvSpPr>
              <a:spLocks noChangeArrowheads="1"/>
            </p:cNvSpPr>
            <p:nvPr userDrawn="1"/>
          </p:nvSpPr>
          <p:spPr bwMode="auto">
            <a:xfrm>
              <a:off x="10980739" y="615553"/>
              <a:ext cx="720725" cy="242888"/>
            </a:xfrm>
            <a:prstGeom prst="rect">
              <a:avLst/>
            </a:prstGeom>
            <a:solidFill>
              <a:srgbClr val="FFDB1A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600" b="0" kern="0" dirty="0">
                  <a:solidFill>
                    <a:srgbClr val="0074BC"/>
                  </a:solidFill>
                </a:rPr>
                <a:t># FFDB1A</a:t>
              </a:r>
              <a:endParaRPr lang="en-GB" altLang="en-US" sz="600" b="0" kern="0" dirty="0">
                <a:solidFill>
                  <a:srgbClr val="0074BC"/>
                </a:solidFill>
              </a:endParaRPr>
            </a:p>
          </p:txBody>
        </p:sp>
        <p:sp>
          <p:nvSpPr>
            <p:cNvPr id="75" name="Rectangle 6"/>
            <p:cNvSpPr>
              <a:spLocks noChangeArrowheads="1"/>
            </p:cNvSpPr>
            <p:nvPr userDrawn="1"/>
          </p:nvSpPr>
          <p:spPr bwMode="auto">
            <a:xfrm>
              <a:off x="10980739" y="883444"/>
              <a:ext cx="720725" cy="242888"/>
            </a:xfrm>
            <a:prstGeom prst="rect">
              <a:avLst/>
            </a:prstGeom>
            <a:solidFill>
              <a:srgbClr val="033860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 dirty="0">
                  <a:solidFill>
                    <a:srgbClr val="FFFFFF"/>
                  </a:solidFill>
                </a:rPr>
                <a:t># 033860</a:t>
              </a:r>
              <a:endParaRPr lang="en-GB" altLang="en-US" sz="600" b="0" kern="0" dirty="0">
                <a:solidFill>
                  <a:srgbClr val="FFFFFF"/>
                </a:solidFill>
              </a:endParaRPr>
            </a:p>
          </p:txBody>
        </p:sp>
        <p:sp>
          <p:nvSpPr>
            <p:cNvPr id="76" name="Rectangle 7"/>
            <p:cNvSpPr>
              <a:spLocks noChangeArrowheads="1"/>
            </p:cNvSpPr>
            <p:nvPr userDrawn="1"/>
          </p:nvSpPr>
          <p:spPr bwMode="auto">
            <a:xfrm>
              <a:off x="10236200" y="347662"/>
              <a:ext cx="228600" cy="242888"/>
            </a:xfrm>
            <a:prstGeom prst="rect">
              <a:avLst/>
            </a:prstGeom>
            <a:solidFill>
              <a:srgbClr val="0074BC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en-US" sz="5700" kern="0"/>
            </a:p>
          </p:txBody>
        </p:sp>
        <p:sp>
          <p:nvSpPr>
            <p:cNvPr id="77" name="Rectangle 8"/>
            <p:cNvSpPr>
              <a:spLocks noChangeArrowheads="1"/>
            </p:cNvSpPr>
            <p:nvPr userDrawn="1"/>
          </p:nvSpPr>
          <p:spPr bwMode="auto">
            <a:xfrm>
              <a:off x="10236200" y="615553"/>
              <a:ext cx="228600" cy="242888"/>
            </a:xfrm>
            <a:prstGeom prst="rect">
              <a:avLst/>
            </a:prstGeom>
            <a:solidFill>
              <a:srgbClr val="FFDB1A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en-US" sz="750" b="0" kern="0">
                <a:solidFill>
                  <a:srgbClr val="0074BC"/>
                </a:solidFill>
              </a:endParaRPr>
            </a:p>
          </p:txBody>
        </p:sp>
        <p:sp>
          <p:nvSpPr>
            <p:cNvPr id="78" name="Rectangle 9"/>
            <p:cNvSpPr>
              <a:spLocks noChangeArrowheads="1"/>
            </p:cNvSpPr>
            <p:nvPr userDrawn="1"/>
          </p:nvSpPr>
          <p:spPr bwMode="auto">
            <a:xfrm>
              <a:off x="10236200" y="883444"/>
              <a:ext cx="228600" cy="242888"/>
            </a:xfrm>
            <a:prstGeom prst="rect">
              <a:avLst/>
            </a:prstGeom>
            <a:solidFill>
              <a:srgbClr val="033860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en-US" sz="5700" kern="0"/>
            </a:p>
          </p:txBody>
        </p:sp>
        <p:sp>
          <p:nvSpPr>
            <p:cNvPr id="79" name="Rectangle 10"/>
            <p:cNvSpPr>
              <a:spLocks noChangeArrowheads="1"/>
            </p:cNvSpPr>
            <p:nvPr userDrawn="1"/>
          </p:nvSpPr>
          <p:spPr bwMode="auto">
            <a:xfrm>
              <a:off x="10507664" y="347662"/>
              <a:ext cx="452437" cy="242888"/>
            </a:xfrm>
            <a:prstGeom prst="rect">
              <a:avLst/>
            </a:prstGeom>
            <a:solidFill>
              <a:srgbClr val="0074BC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600" b="0" kern="0" dirty="0">
                  <a:solidFill>
                    <a:srgbClr val="FFFFFF"/>
                  </a:solidFill>
                </a:rPr>
                <a:t>203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600" b="0" kern="0" dirty="0">
                  <a:solidFill>
                    <a:srgbClr val="FFFFFF"/>
                  </a:solidFill>
                </a:rPr>
                <a:t>100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600" b="0" kern="0" dirty="0">
                  <a:solidFill>
                    <a:srgbClr val="FFFFFF"/>
                  </a:solidFill>
                </a:rPr>
                <a:t>74</a:t>
              </a:r>
              <a:endParaRPr lang="en-GB" altLang="en-US" sz="600" b="0" kern="0" dirty="0">
                <a:solidFill>
                  <a:srgbClr val="FFFFFF"/>
                </a:solidFill>
              </a:endParaRPr>
            </a:p>
          </p:txBody>
        </p:sp>
        <p:sp>
          <p:nvSpPr>
            <p:cNvPr id="80" name="Rectangle 11"/>
            <p:cNvSpPr>
              <a:spLocks noChangeArrowheads="1"/>
            </p:cNvSpPr>
            <p:nvPr userDrawn="1"/>
          </p:nvSpPr>
          <p:spPr bwMode="auto">
            <a:xfrm>
              <a:off x="10507664" y="615553"/>
              <a:ext cx="452437" cy="242888"/>
            </a:xfrm>
            <a:prstGeom prst="rect">
              <a:avLst/>
            </a:prstGeom>
            <a:solidFill>
              <a:srgbClr val="FFDB1A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 dirty="0">
                  <a:solidFill>
                    <a:srgbClr val="0074BC"/>
                  </a:solidFill>
                </a:rPr>
                <a:t>255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 dirty="0">
                  <a:solidFill>
                    <a:srgbClr val="0074BC"/>
                  </a:solidFill>
                </a:rPr>
                <a:t>219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 dirty="0">
                  <a:solidFill>
                    <a:srgbClr val="0074BC"/>
                  </a:solidFill>
                </a:rPr>
                <a:t>26</a:t>
              </a:r>
              <a:endParaRPr lang="en-GB" altLang="en-US" sz="600" b="0" kern="0" dirty="0">
                <a:solidFill>
                  <a:srgbClr val="0074BC"/>
                </a:solidFill>
              </a:endParaRPr>
            </a:p>
          </p:txBody>
        </p:sp>
        <p:sp>
          <p:nvSpPr>
            <p:cNvPr id="81" name="Rectangle 12"/>
            <p:cNvSpPr>
              <a:spLocks noChangeArrowheads="1"/>
            </p:cNvSpPr>
            <p:nvPr userDrawn="1"/>
          </p:nvSpPr>
          <p:spPr bwMode="auto">
            <a:xfrm>
              <a:off x="10507664" y="883444"/>
              <a:ext cx="452437" cy="242888"/>
            </a:xfrm>
            <a:prstGeom prst="rect">
              <a:avLst/>
            </a:prstGeom>
            <a:solidFill>
              <a:srgbClr val="033860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600" b="0" kern="0" dirty="0">
                  <a:solidFill>
                    <a:srgbClr val="FFFFFF"/>
                  </a:solidFill>
                </a:rPr>
                <a:t>206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600" b="0" kern="0" dirty="0">
                  <a:solidFill>
                    <a:srgbClr val="FFFFFF"/>
                  </a:solidFill>
                </a:rPr>
                <a:t>97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600" b="0" kern="0" dirty="0">
                  <a:solidFill>
                    <a:srgbClr val="FFFFFF"/>
                  </a:solidFill>
                </a:rPr>
                <a:t>38</a:t>
              </a:r>
              <a:endParaRPr lang="en-GB" altLang="en-US" sz="600" b="0" kern="0" dirty="0">
                <a:solidFill>
                  <a:srgbClr val="FFFFFF"/>
                </a:solidFill>
              </a:endParaRPr>
            </a:p>
          </p:txBody>
        </p:sp>
        <p:sp>
          <p:nvSpPr>
            <p:cNvPr id="82" name="Rectangle 13"/>
            <p:cNvSpPr>
              <a:spLocks noChangeArrowheads="1"/>
            </p:cNvSpPr>
            <p:nvPr userDrawn="1"/>
          </p:nvSpPr>
          <p:spPr bwMode="auto">
            <a:xfrm>
              <a:off x="10980739" y="226219"/>
              <a:ext cx="720725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s-IS" altLang="en-US" sz="600" kern="0">
                  <a:solidFill>
                    <a:srgbClr val="646567"/>
                  </a:solidFill>
                </a:rPr>
                <a:t>HEX</a:t>
              </a:r>
              <a:endParaRPr lang="en-GB" altLang="en-US" sz="600" kern="0">
                <a:solidFill>
                  <a:srgbClr val="646567"/>
                </a:solidFill>
              </a:endParaRPr>
            </a:p>
          </p:txBody>
        </p:sp>
        <p:sp>
          <p:nvSpPr>
            <p:cNvPr id="83" name="Rectangle 14"/>
            <p:cNvSpPr>
              <a:spLocks noChangeArrowheads="1"/>
            </p:cNvSpPr>
            <p:nvPr userDrawn="1"/>
          </p:nvSpPr>
          <p:spPr bwMode="auto">
            <a:xfrm>
              <a:off x="10507664" y="226219"/>
              <a:ext cx="720725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s-IS" altLang="en-US" sz="600" kern="0">
                  <a:solidFill>
                    <a:srgbClr val="646567"/>
                  </a:solidFill>
                </a:rPr>
                <a:t>RGB</a:t>
              </a:r>
              <a:endParaRPr lang="en-GB" altLang="en-US" sz="600" kern="0">
                <a:solidFill>
                  <a:srgbClr val="646567"/>
                </a:solidFill>
              </a:endParaRPr>
            </a:p>
          </p:txBody>
        </p:sp>
        <p:sp>
          <p:nvSpPr>
            <p:cNvPr id="84" name="Rectangle 15"/>
            <p:cNvSpPr>
              <a:spLocks noChangeArrowheads="1"/>
            </p:cNvSpPr>
            <p:nvPr userDrawn="1"/>
          </p:nvSpPr>
          <p:spPr bwMode="auto">
            <a:xfrm>
              <a:off x="10980739" y="1465660"/>
              <a:ext cx="720725" cy="242888"/>
            </a:xfrm>
            <a:prstGeom prst="rect">
              <a:avLst/>
            </a:prstGeom>
            <a:noFill/>
            <a:ln w="9525">
              <a:solidFill>
                <a:srgbClr val="646567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>
                  <a:solidFill>
                    <a:srgbClr val="646567"/>
                  </a:solidFill>
                </a:rPr>
                <a:t>#</a:t>
              </a:r>
              <a:r>
                <a:rPr lang="is-IS" altLang="en-US" sz="600" b="0" kern="0">
                  <a:solidFill>
                    <a:srgbClr val="646567"/>
                  </a:solidFill>
                </a:rPr>
                <a:t> 646567</a:t>
              </a:r>
              <a:endParaRPr lang="en-GB" altLang="en-US" sz="600" b="0" kern="0">
                <a:solidFill>
                  <a:srgbClr val="646567"/>
                </a:solidFill>
              </a:endParaRPr>
            </a:p>
          </p:txBody>
        </p:sp>
        <p:sp>
          <p:nvSpPr>
            <p:cNvPr id="85" name="Rectangle 16"/>
            <p:cNvSpPr>
              <a:spLocks noChangeArrowheads="1"/>
            </p:cNvSpPr>
            <p:nvPr userDrawn="1"/>
          </p:nvSpPr>
          <p:spPr bwMode="auto">
            <a:xfrm>
              <a:off x="10236200" y="1465660"/>
              <a:ext cx="228600" cy="242888"/>
            </a:xfrm>
            <a:prstGeom prst="rect">
              <a:avLst/>
            </a:prstGeom>
            <a:solidFill>
              <a:srgbClr val="6465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en-US" sz="5700" kern="0"/>
            </a:p>
          </p:txBody>
        </p:sp>
        <p:sp>
          <p:nvSpPr>
            <p:cNvPr id="86" name="Rectangle 17"/>
            <p:cNvSpPr>
              <a:spLocks noChangeArrowheads="1"/>
            </p:cNvSpPr>
            <p:nvPr userDrawn="1"/>
          </p:nvSpPr>
          <p:spPr bwMode="auto">
            <a:xfrm>
              <a:off x="10507664" y="1465660"/>
              <a:ext cx="452437" cy="242888"/>
            </a:xfrm>
            <a:prstGeom prst="rect">
              <a:avLst/>
            </a:prstGeom>
            <a:noFill/>
            <a:ln w="9525">
              <a:solidFill>
                <a:srgbClr val="646567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>
                  <a:solidFill>
                    <a:srgbClr val="646567"/>
                  </a:solidFill>
                </a:rPr>
                <a:t>100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>
                  <a:solidFill>
                    <a:srgbClr val="646567"/>
                  </a:solidFill>
                </a:rPr>
                <a:t>101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>
                  <a:solidFill>
                    <a:srgbClr val="646567"/>
                  </a:solidFill>
                </a:rPr>
                <a:t>103</a:t>
              </a:r>
              <a:endParaRPr lang="en-GB" altLang="en-US" sz="600" b="0" kern="0">
                <a:solidFill>
                  <a:srgbClr val="646567"/>
                </a:solidFill>
              </a:endParaRPr>
            </a:p>
          </p:txBody>
        </p:sp>
        <p:sp>
          <p:nvSpPr>
            <p:cNvPr id="87" name="Rectangle 18"/>
            <p:cNvSpPr>
              <a:spLocks noChangeArrowheads="1"/>
            </p:cNvSpPr>
            <p:nvPr userDrawn="1"/>
          </p:nvSpPr>
          <p:spPr bwMode="auto">
            <a:xfrm>
              <a:off x="10236201" y="105966"/>
              <a:ext cx="1465263" cy="120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s-IS" altLang="en-US" sz="600" kern="0">
                  <a:solidFill>
                    <a:srgbClr val="646567"/>
                  </a:solidFill>
                </a:rPr>
                <a:t>COLOUR PALETTE</a:t>
              </a:r>
              <a:endParaRPr lang="en-GB" altLang="en-US" sz="600" kern="0">
                <a:solidFill>
                  <a:srgbClr val="646567"/>
                </a:solidFill>
              </a:endParaRPr>
            </a:p>
          </p:txBody>
        </p:sp>
        <p:sp>
          <p:nvSpPr>
            <p:cNvPr id="88" name="Rectangle 19"/>
            <p:cNvSpPr>
              <a:spLocks noChangeArrowheads="1"/>
            </p:cNvSpPr>
            <p:nvPr userDrawn="1"/>
          </p:nvSpPr>
          <p:spPr bwMode="auto">
            <a:xfrm>
              <a:off x="10236201" y="1235869"/>
              <a:ext cx="1465263" cy="1202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s-IS" altLang="en-US" sz="600" kern="0">
                  <a:solidFill>
                    <a:srgbClr val="646567"/>
                  </a:solidFill>
                </a:rPr>
                <a:t>TEXT COLOUR</a:t>
              </a:r>
              <a:endParaRPr lang="en-GB" altLang="en-US" sz="600" kern="0">
                <a:solidFill>
                  <a:srgbClr val="646567"/>
                </a:solidFill>
              </a:endParaRPr>
            </a:p>
          </p:txBody>
        </p:sp>
        <p:sp>
          <p:nvSpPr>
            <p:cNvPr id="89" name="Rectangle 20"/>
            <p:cNvSpPr>
              <a:spLocks noChangeArrowheads="1"/>
            </p:cNvSpPr>
            <p:nvPr userDrawn="1"/>
          </p:nvSpPr>
          <p:spPr bwMode="auto">
            <a:xfrm>
              <a:off x="10980739" y="1356122"/>
              <a:ext cx="720725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s-IS" altLang="en-US" sz="600" kern="0">
                  <a:solidFill>
                    <a:srgbClr val="646567"/>
                  </a:solidFill>
                </a:rPr>
                <a:t>HEX</a:t>
              </a:r>
              <a:endParaRPr lang="en-GB" altLang="en-US" sz="600" kern="0">
                <a:solidFill>
                  <a:srgbClr val="646567"/>
                </a:solidFill>
              </a:endParaRPr>
            </a:p>
          </p:txBody>
        </p:sp>
        <p:sp>
          <p:nvSpPr>
            <p:cNvPr id="90" name="Rectangle 21"/>
            <p:cNvSpPr>
              <a:spLocks noChangeArrowheads="1"/>
            </p:cNvSpPr>
            <p:nvPr userDrawn="1"/>
          </p:nvSpPr>
          <p:spPr bwMode="auto">
            <a:xfrm>
              <a:off x="10507664" y="1356122"/>
              <a:ext cx="720725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s-IS" altLang="en-US" sz="600" kern="0">
                  <a:solidFill>
                    <a:srgbClr val="646567"/>
                  </a:solidFill>
                </a:rPr>
                <a:t>RGB</a:t>
              </a:r>
              <a:endParaRPr lang="en-GB" altLang="en-US" sz="600" kern="0">
                <a:solidFill>
                  <a:srgbClr val="646567"/>
                </a:solidFill>
              </a:endParaRPr>
            </a:p>
          </p:txBody>
        </p:sp>
        <p:sp>
          <p:nvSpPr>
            <p:cNvPr id="91" name="Rectangle 22"/>
            <p:cNvSpPr>
              <a:spLocks noChangeArrowheads="1"/>
            </p:cNvSpPr>
            <p:nvPr userDrawn="1"/>
          </p:nvSpPr>
          <p:spPr bwMode="auto">
            <a:xfrm>
              <a:off x="10980739" y="1733550"/>
              <a:ext cx="720725" cy="242888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>
                  <a:solidFill>
                    <a:srgbClr val="646567"/>
                  </a:solidFill>
                </a:rPr>
                <a:t># FFFFFF</a:t>
              </a:r>
              <a:endParaRPr lang="en-GB" altLang="en-US" sz="600" b="0" kern="0">
                <a:solidFill>
                  <a:srgbClr val="646567"/>
                </a:solidFill>
              </a:endParaRPr>
            </a:p>
          </p:txBody>
        </p:sp>
        <p:sp>
          <p:nvSpPr>
            <p:cNvPr id="92" name="Rectangle 23"/>
            <p:cNvSpPr>
              <a:spLocks noChangeArrowheads="1"/>
            </p:cNvSpPr>
            <p:nvPr userDrawn="1"/>
          </p:nvSpPr>
          <p:spPr bwMode="auto">
            <a:xfrm>
              <a:off x="10236200" y="1733550"/>
              <a:ext cx="228600" cy="2428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en-US" sz="5700" kern="0"/>
            </a:p>
          </p:txBody>
        </p:sp>
        <p:sp>
          <p:nvSpPr>
            <p:cNvPr id="93" name="Rectangle 24"/>
            <p:cNvSpPr>
              <a:spLocks noChangeArrowheads="1"/>
            </p:cNvSpPr>
            <p:nvPr userDrawn="1"/>
          </p:nvSpPr>
          <p:spPr bwMode="auto">
            <a:xfrm>
              <a:off x="10507664" y="1733550"/>
              <a:ext cx="452437" cy="242888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>
                  <a:solidFill>
                    <a:srgbClr val="646567"/>
                  </a:solidFill>
                </a:rPr>
                <a:t>255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>
                  <a:solidFill>
                    <a:srgbClr val="646567"/>
                  </a:solidFill>
                </a:rPr>
                <a:t>255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>
                  <a:solidFill>
                    <a:srgbClr val="646567"/>
                  </a:solidFill>
                </a:rPr>
                <a:t>255</a:t>
              </a:r>
              <a:endParaRPr lang="en-GB" altLang="en-US" sz="600" b="0" kern="0">
                <a:solidFill>
                  <a:srgbClr val="646567"/>
                </a:solidFill>
              </a:endParaRPr>
            </a:p>
          </p:txBody>
        </p:sp>
        <p:sp>
          <p:nvSpPr>
            <p:cNvPr id="94" name="Rectangle 93"/>
            <p:cNvSpPr>
              <a:spLocks noChangeArrowheads="1"/>
            </p:cNvSpPr>
            <p:nvPr userDrawn="1"/>
          </p:nvSpPr>
          <p:spPr bwMode="auto">
            <a:xfrm>
              <a:off x="10236200" y="2013347"/>
              <a:ext cx="228600" cy="242888"/>
            </a:xfrm>
            <a:prstGeom prst="rect">
              <a:avLst/>
            </a:prstGeom>
            <a:solidFill>
              <a:srgbClr val="0074BC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en-US" sz="5700" kern="0"/>
            </a:p>
          </p:txBody>
        </p:sp>
        <p:sp>
          <p:nvSpPr>
            <p:cNvPr id="95" name="Rectangle 15"/>
            <p:cNvSpPr>
              <a:spLocks noChangeArrowheads="1"/>
            </p:cNvSpPr>
            <p:nvPr userDrawn="1"/>
          </p:nvSpPr>
          <p:spPr bwMode="auto">
            <a:xfrm>
              <a:off x="10980739" y="2676525"/>
              <a:ext cx="720725" cy="242888"/>
            </a:xfrm>
            <a:prstGeom prst="rect">
              <a:avLst/>
            </a:prstGeom>
            <a:noFill/>
            <a:ln w="9525">
              <a:solidFill>
                <a:srgbClr val="BFBFB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 dirty="0">
                  <a:solidFill>
                    <a:srgbClr val="BFBFBF"/>
                  </a:solidFill>
                </a:rPr>
                <a:t>#</a:t>
              </a:r>
              <a:r>
                <a:rPr lang="is-IS" altLang="en-US" sz="600" b="0" kern="0" dirty="0">
                  <a:solidFill>
                    <a:srgbClr val="BFBFBF"/>
                  </a:solidFill>
                </a:rPr>
                <a:t> </a:t>
              </a:r>
              <a:r>
                <a:rPr lang="en-US" altLang="en-US" sz="600" b="0" kern="0" dirty="0">
                  <a:solidFill>
                    <a:srgbClr val="BFBFBF"/>
                  </a:solidFill>
                </a:rPr>
                <a:t>BFBFBF</a:t>
              </a:r>
              <a:endParaRPr lang="en-GB" altLang="en-US" sz="600" b="0" kern="0" dirty="0">
                <a:solidFill>
                  <a:srgbClr val="BFBFBF"/>
                </a:solidFill>
              </a:endParaRPr>
            </a:p>
          </p:txBody>
        </p:sp>
        <p:sp>
          <p:nvSpPr>
            <p:cNvPr id="96" name="Rectangle 16"/>
            <p:cNvSpPr>
              <a:spLocks noChangeArrowheads="1"/>
            </p:cNvSpPr>
            <p:nvPr userDrawn="1"/>
          </p:nvSpPr>
          <p:spPr bwMode="auto">
            <a:xfrm>
              <a:off x="10236200" y="2676525"/>
              <a:ext cx="228600" cy="242888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en-US" sz="5700" kern="0"/>
            </a:p>
          </p:txBody>
        </p:sp>
        <p:sp>
          <p:nvSpPr>
            <p:cNvPr id="97" name="Rectangle 17"/>
            <p:cNvSpPr>
              <a:spLocks noChangeArrowheads="1"/>
            </p:cNvSpPr>
            <p:nvPr userDrawn="1"/>
          </p:nvSpPr>
          <p:spPr bwMode="auto">
            <a:xfrm>
              <a:off x="10507664" y="2676525"/>
              <a:ext cx="452437" cy="242888"/>
            </a:xfrm>
            <a:prstGeom prst="rect">
              <a:avLst/>
            </a:prstGeom>
            <a:noFill/>
            <a:ln w="9525">
              <a:solidFill>
                <a:srgbClr val="BFBFB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 dirty="0">
                  <a:solidFill>
                    <a:srgbClr val="BFBFBF"/>
                  </a:solidFill>
                </a:rPr>
                <a:t>191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 dirty="0">
                  <a:solidFill>
                    <a:srgbClr val="BFBFBF"/>
                  </a:solidFill>
                </a:rPr>
                <a:t>191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 dirty="0">
                  <a:solidFill>
                    <a:srgbClr val="BFBFBF"/>
                  </a:solidFill>
                </a:rPr>
                <a:t>191</a:t>
              </a:r>
              <a:endParaRPr lang="en-GB" altLang="en-US" sz="600" b="0" kern="0" dirty="0">
                <a:solidFill>
                  <a:srgbClr val="BFBFBF"/>
                </a:solidFill>
              </a:endParaRPr>
            </a:p>
          </p:txBody>
        </p:sp>
        <p:sp>
          <p:nvSpPr>
            <p:cNvPr id="98" name="Rectangle 19"/>
            <p:cNvSpPr>
              <a:spLocks noChangeArrowheads="1"/>
            </p:cNvSpPr>
            <p:nvPr userDrawn="1"/>
          </p:nvSpPr>
          <p:spPr bwMode="auto">
            <a:xfrm>
              <a:off x="10236201" y="2446735"/>
              <a:ext cx="1465263" cy="120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s-IS" altLang="en-US" sz="600" kern="0" dirty="0">
                  <a:solidFill>
                    <a:srgbClr val="646567"/>
                  </a:solidFill>
                </a:rPr>
                <a:t>SHAPE OTHER COLOR</a:t>
              </a:r>
              <a:endParaRPr lang="en-GB" altLang="en-US" sz="600" kern="0" dirty="0">
                <a:solidFill>
                  <a:srgbClr val="646567"/>
                </a:solidFill>
              </a:endParaRPr>
            </a:p>
          </p:txBody>
        </p:sp>
        <p:sp>
          <p:nvSpPr>
            <p:cNvPr id="99" name="Rectangle 20"/>
            <p:cNvSpPr>
              <a:spLocks noChangeArrowheads="1"/>
            </p:cNvSpPr>
            <p:nvPr userDrawn="1"/>
          </p:nvSpPr>
          <p:spPr bwMode="auto">
            <a:xfrm>
              <a:off x="10980739" y="2566988"/>
              <a:ext cx="720725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s-IS" altLang="en-US" sz="600" kern="0">
                  <a:solidFill>
                    <a:srgbClr val="646567"/>
                  </a:solidFill>
                </a:rPr>
                <a:t>HEX</a:t>
              </a:r>
              <a:endParaRPr lang="en-GB" altLang="en-US" sz="600" kern="0">
                <a:solidFill>
                  <a:srgbClr val="646567"/>
                </a:solidFill>
              </a:endParaRPr>
            </a:p>
          </p:txBody>
        </p:sp>
        <p:sp>
          <p:nvSpPr>
            <p:cNvPr id="100" name="Rectangle 21"/>
            <p:cNvSpPr>
              <a:spLocks noChangeArrowheads="1"/>
            </p:cNvSpPr>
            <p:nvPr userDrawn="1"/>
          </p:nvSpPr>
          <p:spPr bwMode="auto">
            <a:xfrm>
              <a:off x="10507664" y="2566988"/>
              <a:ext cx="720725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s-IS" altLang="en-US" sz="600" kern="0">
                  <a:solidFill>
                    <a:srgbClr val="646567"/>
                  </a:solidFill>
                </a:rPr>
                <a:t>RGB</a:t>
              </a:r>
              <a:endParaRPr lang="en-GB" altLang="en-US" sz="600" kern="0">
                <a:solidFill>
                  <a:srgbClr val="646567"/>
                </a:solidFill>
              </a:endParaRPr>
            </a:p>
          </p:txBody>
        </p:sp>
        <p:sp>
          <p:nvSpPr>
            <p:cNvPr id="101" name="Rectangle 100"/>
            <p:cNvSpPr>
              <a:spLocks noChangeArrowheads="1"/>
            </p:cNvSpPr>
            <p:nvPr userDrawn="1"/>
          </p:nvSpPr>
          <p:spPr bwMode="auto">
            <a:xfrm>
              <a:off x="10980739" y="2016207"/>
              <a:ext cx="720725" cy="242888"/>
            </a:xfrm>
            <a:prstGeom prst="rect">
              <a:avLst/>
            </a:prstGeom>
            <a:solidFill>
              <a:srgbClr val="0074BC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uk-UA" altLang="en-US" sz="600" b="0" kern="0" dirty="0">
                  <a:solidFill>
                    <a:srgbClr val="FFFFFF"/>
                  </a:solidFill>
                </a:rPr>
                <a:t>#</a:t>
              </a:r>
              <a:r>
                <a:rPr lang="is-IS" altLang="en-US" sz="600" b="0" kern="0" dirty="0">
                  <a:solidFill>
                    <a:srgbClr val="FFFFFF"/>
                  </a:solidFill>
                </a:rPr>
                <a:t>0074BC</a:t>
              </a:r>
              <a:endParaRPr lang="en-GB" altLang="en-US" sz="600" b="0" kern="0" dirty="0">
                <a:solidFill>
                  <a:srgbClr val="FFFFFF"/>
                </a:solidFill>
              </a:endParaRPr>
            </a:p>
          </p:txBody>
        </p:sp>
        <p:sp>
          <p:nvSpPr>
            <p:cNvPr id="102" name="Rectangle 10"/>
            <p:cNvSpPr>
              <a:spLocks noChangeArrowheads="1"/>
            </p:cNvSpPr>
            <p:nvPr userDrawn="1"/>
          </p:nvSpPr>
          <p:spPr bwMode="auto">
            <a:xfrm>
              <a:off x="10507664" y="2016207"/>
              <a:ext cx="452437" cy="242888"/>
            </a:xfrm>
            <a:prstGeom prst="rect">
              <a:avLst/>
            </a:prstGeom>
            <a:solidFill>
              <a:srgbClr val="0074BC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600" b="0" kern="0" dirty="0">
                  <a:solidFill>
                    <a:srgbClr val="FFFFFF"/>
                  </a:solidFill>
                </a:rPr>
                <a:t>203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600" b="0" kern="0" dirty="0">
                  <a:solidFill>
                    <a:srgbClr val="FFFFFF"/>
                  </a:solidFill>
                </a:rPr>
                <a:t>100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600" b="0" kern="0" dirty="0">
                  <a:solidFill>
                    <a:srgbClr val="FFFFFF"/>
                  </a:solidFill>
                </a:rPr>
                <a:t>74</a:t>
              </a:r>
              <a:endParaRPr lang="en-GB" altLang="en-US" sz="600" b="0" kern="0" dirty="0">
                <a:solidFill>
                  <a:srgbClr val="FFFFFF"/>
                </a:solidFill>
              </a:endParaRPr>
            </a:p>
          </p:txBody>
        </p:sp>
      </p:grpSp>
      <p:cxnSp>
        <p:nvCxnSpPr>
          <p:cNvPr id="48" name="Straight Connector 13"/>
          <p:cNvCxnSpPr>
            <a:cxnSpLocks noChangeShapeType="1"/>
          </p:cNvCxnSpPr>
          <p:nvPr userDrawn="1"/>
        </p:nvCxnSpPr>
        <p:spPr bwMode="auto">
          <a:xfrm>
            <a:off x="4960941" y="3706416"/>
            <a:ext cx="219075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9" name="Straight Connector 15"/>
          <p:cNvCxnSpPr>
            <a:cxnSpLocks noChangeShapeType="1"/>
          </p:cNvCxnSpPr>
          <p:nvPr userDrawn="1"/>
        </p:nvCxnSpPr>
        <p:spPr bwMode="auto">
          <a:xfrm>
            <a:off x="4960941" y="2518172"/>
            <a:ext cx="219075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0" name="Rectangle 2" descr="Title" title="title"/>
          <p:cNvSpPr>
            <a:spLocks noGrp="1" noChangeArrowheads="1"/>
          </p:cNvSpPr>
          <p:nvPr>
            <p:ph type="title"/>
          </p:nvPr>
        </p:nvSpPr>
        <p:spPr bwMode="auto">
          <a:xfrm>
            <a:off x="4960938" y="2571752"/>
            <a:ext cx="3714750" cy="976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36000" tIns="45720" rIns="36000" bIns="45720" numCol="1" anchor="t" anchorCtr="0" compatLnSpc="1">
            <a:prstTxWarp prst="textNoShape">
              <a:avLst/>
            </a:prstTxWarp>
          </a:bodyPr>
          <a:lstStyle>
            <a:lvl1pPr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endParaRPr lang="en-GB" altLang="en-US" dirty="0"/>
          </a:p>
        </p:txBody>
      </p:sp>
      <p:sp>
        <p:nvSpPr>
          <p:cNvPr id="51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4960941" y="3759884"/>
            <a:ext cx="3714749" cy="333059"/>
          </a:xfrm>
          <a:prstGeom prst="rect">
            <a:avLst/>
          </a:prstGeom>
        </p:spPr>
        <p:txBody>
          <a:bodyPr/>
          <a:lstStyle>
            <a:lvl1pPr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nl-BE" dirty="0"/>
          </a:p>
        </p:txBody>
      </p:sp>
      <p:pic>
        <p:nvPicPr>
          <p:cNvPr id="53" name="Picture 52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40" t="15755" r="18941" b="18000"/>
          <a:stretch/>
        </p:blipFill>
        <p:spPr>
          <a:xfrm>
            <a:off x="162623" y="1854995"/>
            <a:ext cx="4286719" cy="2334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06205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/>
          <p:cNvSpPr>
            <a:spLocks noChangeArrowheads="1"/>
          </p:cNvSpPr>
          <p:nvPr userDrawn="1"/>
        </p:nvSpPr>
        <p:spPr bwMode="auto">
          <a:xfrm>
            <a:off x="-26988" y="915567"/>
            <a:ext cx="9170988" cy="4227934"/>
          </a:xfrm>
          <a:prstGeom prst="rect">
            <a:avLst/>
          </a:prstGeom>
          <a:solidFill>
            <a:srgbClr val="0F5494"/>
          </a:solidFill>
          <a:ln w="25400">
            <a:noFill/>
            <a:miter lim="800000"/>
            <a:headEnd/>
            <a:tailEnd/>
          </a:ln>
          <a:effectLst/>
        </p:spPr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endParaRPr lang="en-US" altLang="en-US" sz="1350">
              <a:solidFill>
                <a:srgbClr val="FFFFFF"/>
              </a:solidFill>
              <a:latin typeface="Calibri" charset="0"/>
            </a:endParaRPr>
          </a:p>
        </p:txBody>
      </p:sp>
      <p:sp>
        <p:nvSpPr>
          <p:cNvPr id="49" name="Rectangle 48"/>
          <p:cNvSpPr>
            <a:spLocks noChangeArrowheads="1"/>
          </p:cNvSpPr>
          <p:nvPr userDrawn="1"/>
        </p:nvSpPr>
        <p:spPr bwMode="auto">
          <a:xfrm>
            <a:off x="4284665" y="4981576"/>
            <a:ext cx="523875" cy="254000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/>
        </p:spPr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endParaRPr lang="en-US" altLang="en-US" sz="1350" dirty="0">
              <a:solidFill>
                <a:srgbClr val="FFFFFF"/>
              </a:solidFill>
              <a:latin typeface="Calibri" charset="0"/>
            </a:endParaRPr>
          </a:p>
        </p:txBody>
      </p:sp>
      <p:pic>
        <p:nvPicPr>
          <p:cNvPr id="50" name="Picture 6" descr="LOGO CE-EN-quadri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0188" y="295276"/>
            <a:ext cx="1219200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" name="Picture 42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40" t="15755" r="18941" b="18000"/>
          <a:stretch/>
        </p:blipFill>
        <p:spPr>
          <a:xfrm>
            <a:off x="162623" y="1854995"/>
            <a:ext cx="4286719" cy="2334796"/>
          </a:xfrm>
          <a:prstGeom prst="rect">
            <a:avLst/>
          </a:prstGeom>
        </p:spPr>
      </p:pic>
      <p:sp>
        <p:nvSpPr>
          <p:cNvPr id="44" name="Rectangle 2" descr="Title" title="title"/>
          <p:cNvSpPr>
            <a:spLocks noGrp="1" noChangeArrowheads="1"/>
          </p:cNvSpPr>
          <p:nvPr>
            <p:ph type="title"/>
          </p:nvPr>
        </p:nvSpPr>
        <p:spPr bwMode="auto">
          <a:xfrm>
            <a:off x="4960938" y="1578769"/>
            <a:ext cx="3714750" cy="976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36000" tIns="45720" rIns="36000" bIns="45720" numCol="1" anchor="t" anchorCtr="0" compatLnSpc="1">
            <a:prstTxWarp prst="textNoShape">
              <a:avLst/>
            </a:prstTxWarp>
          </a:bodyPr>
          <a:lstStyle>
            <a:lvl1pPr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endParaRPr lang="en-GB" altLang="en-US" dirty="0"/>
          </a:p>
        </p:txBody>
      </p:sp>
      <p:sp>
        <p:nvSpPr>
          <p:cNvPr id="45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4960941" y="3349703"/>
            <a:ext cx="3714749" cy="333059"/>
          </a:xfrm>
          <a:prstGeom prst="rect">
            <a:avLst/>
          </a:prstGeom>
        </p:spPr>
        <p:txBody>
          <a:bodyPr/>
          <a:lstStyle>
            <a:lvl1pPr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nl-BE" dirty="0"/>
          </a:p>
        </p:txBody>
      </p:sp>
      <p:cxnSp>
        <p:nvCxnSpPr>
          <p:cNvPr id="46" name="Straight Connector 15"/>
          <p:cNvCxnSpPr>
            <a:cxnSpLocks noChangeShapeType="1"/>
          </p:cNvCxnSpPr>
          <p:nvPr userDrawn="1"/>
        </p:nvCxnSpPr>
        <p:spPr bwMode="auto">
          <a:xfrm>
            <a:off x="4960941" y="1537273"/>
            <a:ext cx="219075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" name="Straight Connector 15"/>
          <p:cNvCxnSpPr>
            <a:cxnSpLocks noChangeShapeType="1"/>
          </p:cNvCxnSpPr>
          <p:nvPr userDrawn="1"/>
        </p:nvCxnSpPr>
        <p:spPr bwMode="auto">
          <a:xfrm>
            <a:off x="4960941" y="3310316"/>
            <a:ext cx="219075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52" name="Group 51"/>
          <p:cNvGrpSpPr/>
          <p:nvPr userDrawn="1"/>
        </p:nvGrpSpPr>
        <p:grpSpPr>
          <a:xfrm>
            <a:off x="10236200" y="105966"/>
            <a:ext cx="1465264" cy="3689920"/>
            <a:chOff x="10236200" y="105966"/>
            <a:chExt cx="1465264" cy="2813447"/>
          </a:xfrm>
        </p:grpSpPr>
        <p:sp>
          <p:nvSpPr>
            <p:cNvPr id="53" name="Rectangle 52"/>
            <p:cNvSpPr>
              <a:spLocks noChangeArrowheads="1"/>
            </p:cNvSpPr>
            <p:nvPr userDrawn="1"/>
          </p:nvSpPr>
          <p:spPr bwMode="auto">
            <a:xfrm>
              <a:off x="10980739" y="347662"/>
              <a:ext cx="720725" cy="242888"/>
            </a:xfrm>
            <a:prstGeom prst="rect">
              <a:avLst/>
            </a:prstGeom>
            <a:solidFill>
              <a:srgbClr val="0074BC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uk-UA" altLang="en-US" sz="600" b="0" kern="0" dirty="0">
                  <a:solidFill>
                    <a:srgbClr val="FFFFFF"/>
                  </a:solidFill>
                </a:rPr>
                <a:t>#</a:t>
              </a:r>
              <a:r>
                <a:rPr lang="is-IS" altLang="en-US" sz="600" b="0" kern="0" dirty="0">
                  <a:solidFill>
                    <a:srgbClr val="FFFFFF"/>
                  </a:solidFill>
                </a:rPr>
                <a:t>0074BC</a:t>
              </a:r>
              <a:endParaRPr lang="en-GB" altLang="en-US" sz="600" b="0" kern="0" dirty="0">
                <a:solidFill>
                  <a:srgbClr val="FFFFFF"/>
                </a:solidFill>
              </a:endParaRPr>
            </a:p>
          </p:txBody>
        </p:sp>
        <p:sp>
          <p:nvSpPr>
            <p:cNvPr id="54" name="Rectangle 5"/>
            <p:cNvSpPr>
              <a:spLocks noChangeArrowheads="1"/>
            </p:cNvSpPr>
            <p:nvPr userDrawn="1"/>
          </p:nvSpPr>
          <p:spPr bwMode="auto">
            <a:xfrm>
              <a:off x="10980739" y="615553"/>
              <a:ext cx="720725" cy="242888"/>
            </a:xfrm>
            <a:prstGeom prst="rect">
              <a:avLst/>
            </a:prstGeom>
            <a:solidFill>
              <a:srgbClr val="FFDB1A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600" b="0" kern="0" dirty="0">
                  <a:solidFill>
                    <a:srgbClr val="0074BC"/>
                  </a:solidFill>
                </a:rPr>
                <a:t># FFDB1A</a:t>
              </a:r>
              <a:endParaRPr lang="en-GB" altLang="en-US" sz="600" b="0" kern="0" dirty="0">
                <a:solidFill>
                  <a:srgbClr val="0074BC"/>
                </a:solidFill>
              </a:endParaRPr>
            </a:p>
          </p:txBody>
        </p:sp>
        <p:sp>
          <p:nvSpPr>
            <p:cNvPr id="55" name="Rectangle 6"/>
            <p:cNvSpPr>
              <a:spLocks noChangeArrowheads="1"/>
            </p:cNvSpPr>
            <p:nvPr userDrawn="1"/>
          </p:nvSpPr>
          <p:spPr bwMode="auto">
            <a:xfrm>
              <a:off x="10980739" y="883444"/>
              <a:ext cx="720725" cy="242888"/>
            </a:xfrm>
            <a:prstGeom prst="rect">
              <a:avLst/>
            </a:prstGeom>
            <a:solidFill>
              <a:srgbClr val="033860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 dirty="0">
                  <a:solidFill>
                    <a:srgbClr val="FFFFFF"/>
                  </a:solidFill>
                </a:rPr>
                <a:t># 033860</a:t>
              </a:r>
              <a:endParaRPr lang="en-GB" altLang="en-US" sz="600" b="0" kern="0" dirty="0">
                <a:solidFill>
                  <a:srgbClr val="FFFFFF"/>
                </a:solidFill>
              </a:endParaRPr>
            </a:p>
          </p:txBody>
        </p:sp>
        <p:sp>
          <p:nvSpPr>
            <p:cNvPr id="56" name="Rectangle 7"/>
            <p:cNvSpPr>
              <a:spLocks noChangeArrowheads="1"/>
            </p:cNvSpPr>
            <p:nvPr userDrawn="1"/>
          </p:nvSpPr>
          <p:spPr bwMode="auto">
            <a:xfrm>
              <a:off x="10236200" y="347662"/>
              <a:ext cx="228600" cy="242888"/>
            </a:xfrm>
            <a:prstGeom prst="rect">
              <a:avLst/>
            </a:prstGeom>
            <a:solidFill>
              <a:srgbClr val="0074BC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en-US" sz="5700" kern="0"/>
            </a:p>
          </p:txBody>
        </p:sp>
        <p:sp>
          <p:nvSpPr>
            <p:cNvPr id="57" name="Rectangle 8"/>
            <p:cNvSpPr>
              <a:spLocks noChangeArrowheads="1"/>
            </p:cNvSpPr>
            <p:nvPr userDrawn="1"/>
          </p:nvSpPr>
          <p:spPr bwMode="auto">
            <a:xfrm>
              <a:off x="10236200" y="615553"/>
              <a:ext cx="228600" cy="242888"/>
            </a:xfrm>
            <a:prstGeom prst="rect">
              <a:avLst/>
            </a:prstGeom>
            <a:solidFill>
              <a:srgbClr val="FFDB1A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en-US" sz="750" b="0" kern="0">
                <a:solidFill>
                  <a:srgbClr val="0074BC"/>
                </a:solidFill>
              </a:endParaRPr>
            </a:p>
          </p:txBody>
        </p:sp>
        <p:sp>
          <p:nvSpPr>
            <p:cNvPr id="58" name="Rectangle 9"/>
            <p:cNvSpPr>
              <a:spLocks noChangeArrowheads="1"/>
            </p:cNvSpPr>
            <p:nvPr userDrawn="1"/>
          </p:nvSpPr>
          <p:spPr bwMode="auto">
            <a:xfrm>
              <a:off x="10236200" y="883444"/>
              <a:ext cx="228600" cy="242888"/>
            </a:xfrm>
            <a:prstGeom prst="rect">
              <a:avLst/>
            </a:prstGeom>
            <a:solidFill>
              <a:srgbClr val="033860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en-US" sz="5700" kern="0"/>
            </a:p>
          </p:txBody>
        </p:sp>
        <p:sp>
          <p:nvSpPr>
            <p:cNvPr id="59" name="Rectangle 10"/>
            <p:cNvSpPr>
              <a:spLocks noChangeArrowheads="1"/>
            </p:cNvSpPr>
            <p:nvPr userDrawn="1"/>
          </p:nvSpPr>
          <p:spPr bwMode="auto">
            <a:xfrm>
              <a:off x="10507664" y="347662"/>
              <a:ext cx="452437" cy="242888"/>
            </a:xfrm>
            <a:prstGeom prst="rect">
              <a:avLst/>
            </a:prstGeom>
            <a:solidFill>
              <a:srgbClr val="0074BC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600" b="0" kern="0" dirty="0">
                  <a:solidFill>
                    <a:srgbClr val="FFFFFF"/>
                  </a:solidFill>
                </a:rPr>
                <a:t>203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600" b="0" kern="0" dirty="0">
                  <a:solidFill>
                    <a:srgbClr val="FFFFFF"/>
                  </a:solidFill>
                </a:rPr>
                <a:t>100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600" b="0" kern="0" dirty="0">
                  <a:solidFill>
                    <a:srgbClr val="FFFFFF"/>
                  </a:solidFill>
                </a:rPr>
                <a:t>74</a:t>
              </a:r>
              <a:endParaRPr lang="en-GB" altLang="en-US" sz="600" b="0" kern="0" dirty="0">
                <a:solidFill>
                  <a:srgbClr val="FFFFFF"/>
                </a:solidFill>
              </a:endParaRPr>
            </a:p>
          </p:txBody>
        </p:sp>
        <p:sp>
          <p:nvSpPr>
            <p:cNvPr id="60" name="Rectangle 11"/>
            <p:cNvSpPr>
              <a:spLocks noChangeArrowheads="1"/>
            </p:cNvSpPr>
            <p:nvPr userDrawn="1"/>
          </p:nvSpPr>
          <p:spPr bwMode="auto">
            <a:xfrm>
              <a:off x="10507664" y="615553"/>
              <a:ext cx="452437" cy="242888"/>
            </a:xfrm>
            <a:prstGeom prst="rect">
              <a:avLst/>
            </a:prstGeom>
            <a:solidFill>
              <a:srgbClr val="FFDB1A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 dirty="0">
                  <a:solidFill>
                    <a:srgbClr val="0074BC"/>
                  </a:solidFill>
                </a:rPr>
                <a:t>255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 dirty="0">
                  <a:solidFill>
                    <a:srgbClr val="0074BC"/>
                  </a:solidFill>
                </a:rPr>
                <a:t>219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 dirty="0">
                  <a:solidFill>
                    <a:srgbClr val="0074BC"/>
                  </a:solidFill>
                </a:rPr>
                <a:t>26</a:t>
              </a:r>
              <a:endParaRPr lang="en-GB" altLang="en-US" sz="600" b="0" kern="0" dirty="0">
                <a:solidFill>
                  <a:srgbClr val="0074BC"/>
                </a:solidFill>
              </a:endParaRPr>
            </a:p>
          </p:txBody>
        </p:sp>
        <p:sp>
          <p:nvSpPr>
            <p:cNvPr id="61" name="Rectangle 12"/>
            <p:cNvSpPr>
              <a:spLocks noChangeArrowheads="1"/>
            </p:cNvSpPr>
            <p:nvPr userDrawn="1"/>
          </p:nvSpPr>
          <p:spPr bwMode="auto">
            <a:xfrm>
              <a:off x="10507664" y="883444"/>
              <a:ext cx="452437" cy="242888"/>
            </a:xfrm>
            <a:prstGeom prst="rect">
              <a:avLst/>
            </a:prstGeom>
            <a:solidFill>
              <a:srgbClr val="033860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600" b="0" kern="0" dirty="0">
                  <a:solidFill>
                    <a:srgbClr val="FFFFFF"/>
                  </a:solidFill>
                </a:rPr>
                <a:t>206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600" b="0" kern="0" dirty="0">
                  <a:solidFill>
                    <a:srgbClr val="FFFFFF"/>
                  </a:solidFill>
                </a:rPr>
                <a:t>97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600" b="0" kern="0" dirty="0">
                  <a:solidFill>
                    <a:srgbClr val="FFFFFF"/>
                  </a:solidFill>
                </a:rPr>
                <a:t>38</a:t>
              </a:r>
              <a:endParaRPr lang="en-GB" altLang="en-US" sz="600" b="0" kern="0" dirty="0">
                <a:solidFill>
                  <a:srgbClr val="FFFFFF"/>
                </a:solidFill>
              </a:endParaRPr>
            </a:p>
          </p:txBody>
        </p:sp>
        <p:sp>
          <p:nvSpPr>
            <p:cNvPr id="62" name="Rectangle 13"/>
            <p:cNvSpPr>
              <a:spLocks noChangeArrowheads="1"/>
            </p:cNvSpPr>
            <p:nvPr userDrawn="1"/>
          </p:nvSpPr>
          <p:spPr bwMode="auto">
            <a:xfrm>
              <a:off x="10980739" y="226219"/>
              <a:ext cx="720725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s-IS" altLang="en-US" sz="600" kern="0">
                  <a:solidFill>
                    <a:srgbClr val="646567"/>
                  </a:solidFill>
                </a:rPr>
                <a:t>HEX</a:t>
              </a:r>
              <a:endParaRPr lang="en-GB" altLang="en-US" sz="600" kern="0">
                <a:solidFill>
                  <a:srgbClr val="646567"/>
                </a:solidFill>
              </a:endParaRPr>
            </a:p>
          </p:txBody>
        </p:sp>
        <p:sp>
          <p:nvSpPr>
            <p:cNvPr id="63" name="Rectangle 14"/>
            <p:cNvSpPr>
              <a:spLocks noChangeArrowheads="1"/>
            </p:cNvSpPr>
            <p:nvPr userDrawn="1"/>
          </p:nvSpPr>
          <p:spPr bwMode="auto">
            <a:xfrm>
              <a:off x="10507664" y="226219"/>
              <a:ext cx="720725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s-IS" altLang="en-US" sz="600" kern="0">
                  <a:solidFill>
                    <a:srgbClr val="646567"/>
                  </a:solidFill>
                </a:rPr>
                <a:t>RGB</a:t>
              </a:r>
              <a:endParaRPr lang="en-GB" altLang="en-US" sz="600" kern="0">
                <a:solidFill>
                  <a:srgbClr val="646567"/>
                </a:solidFill>
              </a:endParaRPr>
            </a:p>
          </p:txBody>
        </p:sp>
        <p:sp>
          <p:nvSpPr>
            <p:cNvPr id="64" name="Rectangle 15"/>
            <p:cNvSpPr>
              <a:spLocks noChangeArrowheads="1"/>
            </p:cNvSpPr>
            <p:nvPr userDrawn="1"/>
          </p:nvSpPr>
          <p:spPr bwMode="auto">
            <a:xfrm>
              <a:off x="10980739" y="1465660"/>
              <a:ext cx="720725" cy="242888"/>
            </a:xfrm>
            <a:prstGeom prst="rect">
              <a:avLst/>
            </a:prstGeom>
            <a:noFill/>
            <a:ln w="9525">
              <a:solidFill>
                <a:srgbClr val="646567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>
                  <a:solidFill>
                    <a:srgbClr val="646567"/>
                  </a:solidFill>
                </a:rPr>
                <a:t>#</a:t>
              </a:r>
              <a:r>
                <a:rPr lang="is-IS" altLang="en-US" sz="600" b="0" kern="0">
                  <a:solidFill>
                    <a:srgbClr val="646567"/>
                  </a:solidFill>
                </a:rPr>
                <a:t> 646567</a:t>
              </a:r>
              <a:endParaRPr lang="en-GB" altLang="en-US" sz="600" b="0" kern="0">
                <a:solidFill>
                  <a:srgbClr val="646567"/>
                </a:solidFill>
              </a:endParaRPr>
            </a:p>
          </p:txBody>
        </p:sp>
        <p:sp>
          <p:nvSpPr>
            <p:cNvPr id="65" name="Rectangle 16"/>
            <p:cNvSpPr>
              <a:spLocks noChangeArrowheads="1"/>
            </p:cNvSpPr>
            <p:nvPr userDrawn="1"/>
          </p:nvSpPr>
          <p:spPr bwMode="auto">
            <a:xfrm>
              <a:off x="10236200" y="1465660"/>
              <a:ext cx="228600" cy="242888"/>
            </a:xfrm>
            <a:prstGeom prst="rect">
              <a:avLst/>
            </a:prstGeom>
            <a:solidFill>
              <a:srgbClr val="6465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en-US" sz="5700" kern="0"/>
            </a:p>
          </p:txBody>
        </p:sp>
        <p:sp>
          <p:nvSpPr>
            <p:cNvPr id="66" name="Rectangle 17"/>
            <p:cNvSpPr>
              <a:spLocks noChangeArrowheads="1"/>
            </p:cNvSpPr>
            <p:nvPr userDrawn="1"/>
          </p:nvSpPr>
          <p:spPr bwMode="auto">
            <a:xfrm>
              <a:off x="10507664" y="1465660"/>
              <a:ext cx="452437" cy="242888"/>
            </a:xfrm>
            <a:prstGeom prst="rect">
              <a:avLst/>
            </a:prstGeom>
            <a:noFill/>
            <a:ln w="9525">
              <a:solidFill>
                <a:srgbClr val="646567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>
                  <a:solidFill>
                    <a:srgbClr val="646567"/>
                  </a:solidFill>
                </a:rPr>
                <a:t>100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>
                  <a:solidFill>
                    <a:srgbClr val="646567"/>
                  </a:solidFill>
                </a:rPr>
                <a:t>101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>
                  <a:solidFill>
                    <a:srgbClr val="646567"/>
                  </a:solidFill>
                </a:rPr>
                <a:t>103</a:t>
              </a:r>
              <a:endParaRPr lang="en-GB" altLang="en-US" sz="600" b="0" kern="0">
                <a:solidFill>
                  <a:srgbClr val="646567"/>
                </a:solidFill>
              </a:endParaRPr>
            </a:p>
          </p:txBody>
        </p:sp>
        <p:sp>
          <p:nvSpPr>
            <p:cNvPr id="67" name="Rectangle 18"/>
            <p:cNvSpPr>
              <a:spLocks noChangeArrowheads="1"/>
            </p:cNvSpPr>
            <p:nvPr userDrawn="1"/>
          </p:nvSpPr>
          <p:spPr bwMode="auto">
            <a:xfrm>
              <a:off x="10236201" y="105966"/>
              <a:ext cx="1465263" cy="120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s-IS" altLang="en-US" sz="600" kern="0">
                  <a:solidFill>
                    <a:srgbClr val="646567"/>
                  </a:solidFill>
                </a:rPr>
                <a:t>COLOUR PALETTE</a:t>
              </a:r>
              <a:endParaRPr lang="en-GB" altLang="en-US" sz="600" kern="0">
                <a:solidFill>
                  <a:srgbClr val="646567"/>
                </a:solidFill>
              </a:endParaRPr>
            </a:p>
          </p:txBody>
        </p:sp>
        <p:sp>
          <p:nvSpPr>
            <p:cNvPr id="68" name="Rectangle 19"/>
            <p:cNvSpPr>
              <a:spLocks noChangeArrowheads="1"/>
            </p:cNvSpPr>
            <p:nvPr userDrawn="1"/>
          </p:nvSpPr>
          <p:spPr bwMode="auto">
            <a:xfrm>
              <a:off x="10236201" y="1235869"/>
              <a:ext cx="1465263" cy="1202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s-IS" altLang="en-US" sz="600" kern="0">
                  <a:solidFill>
                    <a:srgbClr val="646567"/>
                  </a:solidFill>
                </a:rPr>
                <a:t>TEXT COLOUR</a:t>
              </a:r>
              <a:endParaRPr lang="en-GB" altLang="en-US" sz="600" kern="0">
                <a:solidFill>
                  <a:srgbClr val="646567"/>
                </a:solidFill>
              </a:endParaRPr>
            </a:p>
          </p:txBody>
        </p:sp>
        <p:sp>
          <p:nvSpPr>
            <p:cNvPr id="69" name="Rectangle 20"/>
            <p:cNvSpPr>
              <a:spLocks noChangeArrowheads="1"/>
            </p:cNvSpPr>
            <p:nvPr userDrawn="1"/>
          </p:nvSpPr>
          <p:spPr bwMode="auto">
            <a:xfrm>
              <a:off x="10980739" y="1356122"/>
              <a:ext cx="720725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s-IS" altLang="en-US" sz="600" kern="0">
                  <a:solidFill>
                    <a:srgbClr val="646567"/>
                  </a:solidFill>
                </a:rPr>
                <a:t>HEX</a:t>
              </a:r>
              <a:endParaRPr lang="en-GB" altLang="en-US" sz="600" kern="0">
                <a:solidFill>
                  <a:srgbClr val="646567"/>
                </a:solidFill>
              </a:endParaRPr>
            </a:p>
          </p:txBody>
        </p:sp>
        <p:sp>
          <p:nvSpPr>
            <p:cNvPr id="70" name="Rectangle 21"/>
            <p:cNvSpPr>
              <a:spLocks noChangeArrowheads="1"/>
            </p:cNvSpPr>
            <p:nvPr userDrawn="1"/>
          </p:nvSpPr>
          <p:spPr bwMode="auto">
            <a:xfrm>
              <a:off x="10507664" y="1356122"/>
              <a:ext cx="720725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s-IS" altLang="en-US" sz="600" kern="0">
                  <a:solidFill>
                    <a:srgbClr val="646567"/>
                  </a:solidFill>
                </a:rPr>
                <a:t>RGB</a:t>
              </a:r>
              <a:endParaRPr lang="en-GB" altLang="en-US" sz="600" kern="0">
                <a:solidFill>
                  <a:srgbClr val="646567"/>
                </a:solidFill>
              </a:endParaRPr>
            </a:p>
          </p:txBody>
        </p:sp>
        <p:sp>
          <p:nvSpPr>
            <p:cNvPr id="71" name="Rectangle 22"/>
            <p:cNvSpPr>
              <a:spLocks noChangeArrowheads="1"/>
            </p:cNvSpPr>
            <p:nvPr userDrawn="1"/>
          </p:nvSpPr>
          <p:spPr bwMode="auto">
            <a:xfrm>
              <a:off x="10980739" y="1733550"/>
              <a:ext cx="720725" cy="242888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>
                  <a:solidFill>
                    <a:srgbClr val="646567"/>
                  </a:solidFill>
                </a:rPr>
                <a:t># FFFFFF</a:t>
              </a:r>
              <a:endParaRPr lang="en-GB" altLang="en-US" sz="600" b="0" kern="0">
                <a:solidFill>
                  <a:srgbClr val="646567"/>
                </a:solidFill>
              </a:endParaRPr>
            </a:p>
          </p:txBody>
        </p:sp>
        <p:sp>
          <p:nvSpPr>
            <p:cNvPr id="72" name="Rectangle 23"/>
            <p:cNvSpPr>
              <a:spLocks noChangeArrowheads="1"/>
            </p:cNvSpPr>
            <p:nvPr userDrawn="1"/>
          </p:nvSpPr>
          <p:spPr bwMode="auto">
            <a:xfrm>
              <a:off x="10236200" y="1733550"/>
              <a:ext cx="228600" cy="2428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en-US" sz="5700" kern="0"/>
            </a:p>
          </p:txBody>
        </p:sp>
        <p:sp>
          <p:nvSpPr>
            <p:cNvPr id="105" name="Rectangle 24"/>
            <p:cNvSpPr>
              <a:spLocks noChangeArrowheads="1"/>
            </p:cNvSpPr>
            <p:nvPr userDrawn="1"/>
          </p:nvSpPr>
          <p:spPr bwMode="auto">
            <a:xfrm>
              <a:off x="10507664" y="1733550"/>
              <a:ext cx="452437" cy="242888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>
                  <a:solidFill>
                    <a:srgbClr val="646567"/>
                  </a:solidFill>
                </a:rPr>
                <a:t>255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>
                  <a:solidFill>
                    <a:srgbClr val="646567"/>
                  </a:solidFill>
                </a:rPr>
                <a:t>255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>
                  <a:solidFill>
                    <a:srgbClr val="646567"/>
                  </a:solidFill>
                </a:rPr>
                <a:t>255</a:t>
              </a:r>
              <a:endParaRPr lang="en-GB" altLang="en-US" sz="600" b="0" kern="0">
                <a:solidFill>
                  <a:srgbClr val="646567"/>
                </a:solidFill>
              </a:endParaRPr>
            </a:p>
          </p:txBody>
        </p:sp>
        <p:sp>
          <p:nvSpPr>
            <p:cNvPr id="106" name="Rectangle 105"/>
            <p:cNvSpPr>
              <a:spLocks noChangeArrowheads="1"/>
            </p:cNvSpPr>
            <p:nvPr userDrawn="1"/>
          </p:nvSpPr>
          <p:spPr bwMode="auto">
            <a:xfrm>
              <a:off x="10236200" y="2013347"/>
              <a:ext cx="228600" cy="242888"/>
            </a:xfrm>
            <a:prstGeom prst="rect">
              <a:avLst/>
            </a:prstGeom>
            <a:solidFill>
              <a:srgbClr val="0074BC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en-US" sz="5700" kern="0"/>
            </a:p>
          </p:txBody>
        </p:sp>
        <p:sp>
          <p:nvSpPr>
            <p:cNvPr id="107" name="Rectangle 15"/>
            <p:cNvSpPr>
              <a:spLocks noChangeArrowheads="1"/>
            </p:cNvSpPr>
            <p:nvPr userDrawn="1"/>
          </p:nvSpPr>
          <p:spPr bwMode="auto">
            <a:xfrm>
              <a:off x="10980739" y="2676525"/>
              <a:ext cx="720725" cy="242888"/>
            </a:xfrm>
            <a:prstGeom prst="rect">
              <a:avLst/>
            </a:prstGeom>
            <a:noFill/>
            <a:ln w="9525">
              <a:solidFill>
                <a:srgbClr val="BFBFB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 dirty="0">
                  <a:solidFill>
                    <a:srgbClr val="BFBFBF"/>
                  </a:solidFill>
                </a:rPr>
                <a:t>#</a:t>
              </a:r>
              <a:r>
                <a:rPr lang="is-IS" altLang="en-US" sz="600" b="0" kern="0" dirty="0">
                  <a:solidFill>
                    <a:srgbClr val="BFBFBF"/>
                  </a:solidFill>
                </a:rPr>
                <a:t> </a:t>
              </a:r>
              <a:r>
                <a:rPr lang="en-US" altLang="en-US" sz="600" b="0" kern="0" dirty="0">
                  <a:solidFill>
                    <a:srgbClr val="BFBFBF"/>
                  </a:solidFill>
                </a:rPr>
                <a:t>BFBFBF</a:t>
              </a:r>
              <a:endParaRPr lang="en-GB" altLang="en-US" sz="600" b="0" kern="0" dirty="0">
                <a:solidFill>
                  <a:srgbClr val="BFBFBF"/>
                </a:solidFill>
              </a:endParaRPr>
            </a:p>
          </p:txBody>
        </p:sp>
        <p:sp>
          <p:nvSpPr>
            <p:cNvPr id="108" name="Rectangle 16"/>
            <p:cNvSpPr>
              <a:spLocks noChangeArrowheads="1"/>
            </p:cNvSpPr>
            <p:nvPr userDrawn="1"/>
          </p:nvSpPr>
          <p:spPr bwMode="auto">
            <a:xfrm>
              <a:off x="10236200" y="2676525"/>
              <a:ext cx="228600" cy="242888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en-US" sz="5700" kern="0"/>
            </a:p>
          </p:txBody>
        </p:sp>
        <p:sp>
          <p:nvSpPr>
            <p:cNvPr id="109" name="Rectangle 17"/>
            <p:cNvSpPr>
              <a:spLocks noChangeArrowheads="1"/>
            </p:cNvSpPr>
            <p:nvPr userDrawn="1"/>
          </p:nvSpPr>
          <p:spPr bwMode="auto">
            <a:xfrm>
              <a:off x="10507664" y="2676525"/>
              <a:ext cx="452437" cy="242888"/>
            </a:xfrm>
            <a:prstGeom prst="rect">
              <a:avLst/>
            </a:prstGeom>
            <a:noFill/>
            <a:ln w="9525">
              <a:solidFill>
                <a:srgbClr val="BFBFB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 dirty="0">
                  <a:solidFill>
                    <a:srgbClr val="BFBFBF"/>
                  </a:solidFill>
                </a:rPr>
                <a:t>191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 dirty="0">
                  <a:solidFill>
                    <a:srgbClr val="BFBFBF"/>
                  </a:solidFill>
                </a:rPr>
                <a:t>191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 dirty="0">
                  <a:solidFill>
                    <a:srgbClr val="BFBFBF"/>
                  </a:solidFill>
                </a:rPr>
                <a:t>191</a:t>
              </a:r>
              <a:endParaRPr lang="en-GB" altLang="en-US" sz="600" b="0" kern="0" dirty="0">
                <a:solidFill>
                  <a:srgbClr val="BFBFBF"/>
                </a:solidFill>
              </a:endParaRPr>
            </a:p>
          </p:txBody>
        </p:sp>
        <p:sp>
          <p:nvSpPr>
            <p:cNvPr id="110" name="Rectangle 19"/>
            <p:cNvSpPr>
              <a:spLocks noChangeArrowheads="1"/>
            </p:cNvSpPr>
            <p:nvPr userDrawn="1"/>
          </p:nvSpPr>
          <p:spPr bwMode="auto">
            <a:xfrm>
              <a:off x="10236201" y="2446735"/>
              <a:ext cx="1465263" cy="120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s-IS" altLang="en-US" sz="600" kern="0" dirty="0">
                  <a:solidFill>
                    <a:srgbClr val="646567"/>
                  </a:solidFill>
                </a:rPr>
                <a:t>SHAPE OTHER COLOR</a:t>
              </a:r>
              <a:endParaRPr lang="en-GB" altLang="en-US" sz="600" kern="0" dirty="0">
                <a:solidFill>
                  <a:srgbClr val="646567"/>
                </a:solidFill>
              </a:endParaRPr>
            </a:p>
          </p:txBody>
        </p:sp>
        <p:sp>
          <p:nvSpPr>
            <p:cNvPr id="111" name="Rectangle 20"/>
            <p:cNvSpPr>
              <a:spLocks noChangeArrowheads="1"/>
            </p:cNvSpPr>
            <p:nvPr userDrawn="1"/>
          </p:nvSpPr>
          <p:spPr bwMode="auto">
            <a:xfrm>
              <a:off x="10980739" y="2566988"/>
              <a:ext cx="720725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s-IS" altLang="en-US" sz="600" kern="0">
                  <a:solidFill>
                    <a:srgbClr val="646567"/>
                  </a:solidFill>
                </a:rPr>
                <a:t>HEX</a:t>
              </a:r>
              <a:endParaRPr lang="en-GB" altLang="en-US" sz="600" kern="0">
                <a:solidFill>
                  <a:srgbClr val="646567"/>
                </a:solidFill>
              </a:endParaRPr>
            </a:p>
          </p:txBody>
        </p:sp>
        <p:sp>
          <p:nvSpPr>
            <p:cNvPr id="112" name="Rectangle 21"/>
            <p:cNvSpPr>
              <a:spLocks noChangeArrowheads="1"/>
            </p:cNvSpPr>
            <p:nvPr userDrawn="1"/>
          </p:nvSpPr>
          <p:spPr bwMode="auto">
            <a:xfrm>
              <a:off x="10507664" y="2566988"/>
              <a:ext cx="720725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s-IS" altLang="en-US" sz="600" kern="0">
                  <a:solidFill>
                    <a:srgbClr val="646567"/>
                  </a:solidFill>
                </a:rPr>
                <a:t>RGB</a:t>
              </a:r>
              <a:endParaRPr lang="en-GB" altLang="en-US" sz="600" kern="0">
                <a:solidFill>
                  <a:srgbClr val="646567"/>
                </a:solidFill>
              </a:endParaRPr>
            </a:p>
          </p:txBody>
        </p:sp>
        <p:sp>
          <p:nvSpPr>
            <p:cNvPr id="113" name="Rectangle 112"/>
            <p:cNvSpPr>
              <a:spLocks noChangeArrowheads="1"/>
            </p:cNvSpPr>
            <p:nvPr userDrawn="1"/>
          </p:nvSpPr>
          <p:spPr bwMode="auto">
            <a:xfrm>
              <a:off x="10980739" y="2016207"/>
              <a:ext cx="720725" cy="242888"/>
            </a:xfrm>
            <a:prstGeom prst="rect">
              <a:avLst/>
            </a:prstGeom>
            <a:solidFill>
              <a:srgbClr val="0074BC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uk-UA" altLang="en-US" sz="600" b="0" kern="0" dirty="0">
                  <a:solidFill>
                    <a:srgbClr val="FFFFFF"/>
                  </a:solidFill>
                </a:rPr>
                <a:t>#</a:t>
              </a:r>
              <a:r>
                <a:rPr lang="is-IS" altLang="en-US" sz="600" b="0" kern="0" dirty="0">
                  <a:solidFill>
                    <a:srgbClr val="FFFFFF"/>
                  </a:solidFill>
                </a:rPr>
                <a:t>0074BC</a:t>
              </a:r>
              <a:endParaRPr lang="en-GB" altLang="en-US" sz="600" b="0" kern="0" dirty="0">
                <a:solidFill>
                  <a:srgbClr val="FFFFFF"/>
                </a:solidFill>
              </a:endParaRPr>
            </a:p>
          </p:txBody>
        </p:sp>
        <p:sp>
          <p:nvSpPr>
            <p:cNvPr id="114" name="Rectangle 10"/>
            <p:cNvSpPr>
              <a:spLocks noChangeArrowheads="1"/>
            </p:cNvSpPr>
            <p:nvPr userDrawn="1"/>
          </p:nvSpPr>
          <p:spPr bwMode="auto">
            <a:xfrm>
              <a:off x="10507664" y="2016207"/>
              <a:ext cx="452437" cy="242888"/>
            </a:xfrm>
            <a:prstGeom prst="rect">
              <a:avLst/>
            </a:prstGeom>
            <a:solidFill>
              <a:srgbClr val="0074BC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600" b="0" kern="0" dirty="0">
                  <a:solidFill>
                    <a:srgbClr val="FFFFFF"/>
                  </a:solidFill>
                </a:rPr>
                <a:t>203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600" b="0" kern="0" dirty="0">
                  <a:solidFill>
                    <a:srgbClr val="FFFFFF"/>
                  </a:solidFill>
                </a:rPr>
                <a:t>100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600" b="0" kern="0" dirty="0">
                  <a:solidFill>
                    <a:srgbClr val="FFFFFF"/>
                  </a:solidFill>
                </a:rPr>
                <a:t>74</a:t>
              </a:r>
              <a:endParaRPr lang="en-GB" altLang="en-US" sz="600" b="0" kern="0" dirty="0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780347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7544" y="357505"/>
            <a:ext cx="8218488" cy="702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36000" tIns="45720" rIns="36000" bIns="45720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 lvl="0"/>
            <a:endParaRPr lang="en-GB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67544" y="1167594"/>
            <a:ext cx="8218488" cy="3402378"/>
          </a:xfrm>
          <a:prstGeom prst="rect">
            <a:avLst/>
          </a:prstGeom>
        </p:spPr>
        <p:txBody>
          <a:bodyPr lIns="36000" rIns="36000"/>
          <a:lstStyle>
            <a:lvl1pPr marL="252000" indent="-252000">
              <a:buClrTx/>
              <a:buSzPct val="90000"/>
              <a:defRPr sz="1200"/>
            </a:lvl1pPr>
            <a:lvl2pPr marL="504000" indent="-252000">
              <a:buClr>
                <a:schemeClr val="accent1"/>
              </a:buClr>
              <a:buSzPct val="90000"/>
              <a:defRPr sz="1200"/>
            </a:lvl2pPr>
            <a:lvl3pPr marL="756000" indent="-252000">
              <a:defRPr sz="1100"/>
            </a:lvl3pPr>
          </a:lstStyle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468314" y="4731545"/>
            <a:ext cx="935037" cy="216694"/>
          </a:xfrm>
        </p:spPr>
        <p:txBody>
          <a:bodyPr/>
          <a:lstStyle>
            <a:lvl1pPr>
              <a:defRPr/>
            </a:lvl1pPr>
          </a:lstStyle>
          <a:p>
            <a:fld id="{1AABCC67-40D8-9544-BE4E-FFCBCE79AD2E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79603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title and half pag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7544" y="357505"/>
            <a:ext cx="8218488" cy="702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36000" tIns="45720" rIns="36000" bIns="45720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 lvl="0"/>
            <a:endParaRPr lang="en-GB" altLang="en-US" dirty="0"/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67544" y="1167594"/>
            <a:ext cx="3960440" cy="3402378"/>
          </a:xfrm>
          <a:prstGeom prst="rect">
            <a:avLst/>
          </a:prstGeom>
        </p:spPr>
        <p:txBody>
          <a:bodyPr lIns="36000" rIns="36000"/>
          <a:lstStyle>
            <a:lvl1pPr marL="252000" indent="-252000">
              <a:buClrTx/>
              <a:buSzPct val="90000"/>
              <a:defRPr sz="1200"/>
            </a:lvl1pPr>
            <a:lvl2pPr marL="504000" indent="-252000">
              <a:buClr>
                <a:schemeClr val="accent1"/>
              </a:buClr>
              <a:buSzPct val="90000"/>
              <a:defRPr sz="1200"/>
            </a:lvl2pPr>
            <a:lvl3pPr marL="756000" indent="-252000">
              <a:defRPr sz="1100"/>
            </a:lvl3pPr>
          </a:lstStyle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4757741" y="1167594"/>
            <a:ext cx="3928293" cy="3402378"/>
          </a:xfrm>
          <a:prstGeom prst="rect">
            <a:avLst/>
          </a:prstGeom>
        </p:spPr>
        <p:txBody>
          <a:bodyPr lIns="36000" rIns="36000"/>
          <a:lstStyle>
            <a:lvl1pPr marL="252000" indent="-252000">
              <a:buClrTx/>
              <a:buSzPct val="90000"/>
              <a:defRPr sz="1200"/>
            </a:lvl1pPr>
            <a:lvl2pPr marL="504000" indent="-252000">
              <a:buClr>
                <a:schemeClr val="accent1"/>
              </a:buClr>
              <a:buSzPct val="90000"/>
              <a:defRPr sz="1200"/>
            </a:lvl2pPr>
            <a:lvl3pPr marL="756000" indent="-252000">
              <a:defRPr sz="1100"/>
            </a:lvl3pPr>
          </a:lstStyle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6"/>
          </p:nvPr>
        </p:nvSpPr>
        <p:spPr>
          <a:xfrm>
            <a:off x="468314" y="4731545"/>
            <a:ext cx="935037" cy="216694"/>
          </a:xfrm>
        </p:spPr>
        <p:txBody>
          <a:bodyPr/>
          <a:lstStyle>
            <a:lvl1pPr>
              <a:defRPr/>
            </a:lvl1pPr>
          </a:lstStyle>
          <a:p>
            <a:fld id="{9B4163E6-03BD-EE49-9B10-1C3025F7C476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175007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title and half pag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 userDrawn="1"/>
        </p:nvSpPr>
        <p:spPr bwMode="auto">
          <a:xfrm>
            <a:off x="395288" y="250033"/>
            <a:ext cx="792162" cy="10715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7600" b="1">
                <a:solidFill>
                  <a:srgbClr val="FFD624"/>
                </a:solidFill>
                <a:latin typeface="Verdana" charset="0"/>
              </a:defRPr>
            </a:lvl1pPr>
            <a:lvl2pPr marL="742950" indent="-285750">
              <a:defRPr sz="7600" b="1">
                <a:solidFill>
                  <a:srgbClr val="FFD624"/>
                </a:solidFill>
                <a:latin typeface="Verdana" charset="0"/>
              </a:defRPr>
            </a:lvl2pPr>
            <a:lvl3pPr marL="1143000" indent="-228600">
              <a:defRPr sz="7600" b="1">
                <a:solidFill>
                  <a:srgbClr val="FFD624"/>
                </a:solidFill>
                <a:latin typeface="Verdana" charset="0"/>
              </a:defRPr>
            </a:lvl3pPr>
            <a:lvl4pPr marL="1600200" indent="-228600">
              <a:defRPr sz="7600" b="1">
                <a:solidFill>
                  <a:srgbClr val="FFD624"/>
                </a:solidFill>
                <a:latin typeface="Verdana" charset="0"/>
              </a:defRPr>
            </a:lvl4pPr>
            <a:lvl5pPr marL="2057400" indent="-228600">
              <a:defRPr sz="7600" b="1">
                <a:solidFill>
                  <a:srgbClr val="FFD624"/>
                </a:solidFill>
                <a:latin typeface="Verdan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9pPr>
          </a:lstStyle>
          <a:p>
            <a:pPr algn="ctr" eaLnBrk="0" hangingPunct="0">
              <a:defRPr/>
            </a:pPr>
            <a:endParaRPr lang="en-US" altLang="en-US" sz="1100" b="0">
              <a:solidFill>
                <a:srgbClr val="64656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05564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-26988" y="0"/>
            <a:ext cx="4173538" cy="5143500"/>
          </a:xfrm>
          <a:prstGeom prst="rect">
            <a:avLst/>
          </a:prstGeom>
          <a:solidFill>
            <a:srgbClr val="0F5494"/>
          </a:solidFill>
          <a:ln w="25400">
            <a:noFill/>
            <a:miter lim="800000"/>
            <a:headEnd/>
            <a:tailEnd/>
          </a:ln>
          <a:effectLst/>
        </p:spPr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endParaRPr lang="en-US" altLang="en-US" sz="1800">
              <a:solidFill>
                <a:srgbClr val="FFFFFF"/>
              </a:solidFill>
              <a:latin typeface="Calibri" charset="0"/>
            </a:endParaRPr>
          </a:p>
        </p:txBody>
      </p:sp>
      <p:cxnSp>
        <p:nvCxnSpPr>
          <p:cNvPr id="6" name="Straight Connector 12"/>
          <p:cNvCxnSpPr>
            <a:cxnSpLocks noChangeShapeType="1"/>
          </p:cNvCxnSpPr>
          <p:nvPr userDrawn="1"/>
        </p:nvCxnSpPr>
        <p:spPr bwMode="auto">
          <a:xfrm>
            <a:off x="468313" y="303610"/>
            <a:ext cx="576262" cy="0"/>
          </a:xfrm>
          <a:prstGeom prst="line">
            <a:avLst/>
          </a:prstGeom>
          <a:noFill/>
          <a:ln w="12700" cap="sq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7544" y="357505"/>
            <a:ext cx="3168352" cy="702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36000" tIns="45720" rIns="36000" bIns="45720" numCol="1" anchor="t" anchorCtr="0" compatLnSpc="1">
            <a:prstTxWarp prst="textNoShape">
              <a:avLst/>
            </a:prstTxWarp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pPr lvl="0"/>
            <a:endParaRPr lang="en-GB" alt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467545" y="1234642"/>
            <a:ext cx="3168352" cy="3335330"/>
          </a:xfrm>
          <a:prstGeom prst="rect">
            <a:avLst/>
          </a:prstGeom>
        </p:spPr>
        <p:txBody>
          <a:bodyPr lIns="36000" rIns="36000"/>
          <a:lstStyle>
            <a:lvl1pPr marL="252000" indent="-252000">
              <a:buClrTx/>
              <a:buSzPct val="90000"/>
              <a:defRPr sz="1200">
                <a:solidFill>
                  <a:schemeClr val="bg1"/>
                </a:solidFill>
              </a:defRPr>
            </a:lvl1pPr>
            <a:lvl2pPr marL="504000" indent="-252000">
              <a:buClr>
                <a:schemeClr val="bg1"/>
              </a:buClr>
              <a:buSzPct val="90000"/>
              <a:defRPr sz="1200">
                <a:solidFill>
                  <a:schemeClr val="bg1"/>
                </a:solidFill>
              </a:defRPr>
            </a:lvl2pPr>
            <a:lvl3pPr marL="756000" indent="-252000">
              <a:defRPr sz="1100">
                <a:solidFill>
                  <a:schemeClr val="bg1"/>
                </a:solidFill>
              </a:defRPr>
            </a:lvl3pPr>
          </a:lstStyle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4757739" y="357504"/>
            <a:ext cx="3928292" cy="4212468"/>
          </a:xfrm>
          <a:prstGeom prst="rect">
            <a:avLst/>
          </a:prstGeom>
        </p:spPr>
        <p:txBody>
          <a:bodyPr lIns="36000" rIns="36000"/>
          <a:lstStyle>
            <a:lvl1pPr marL="252000" indent="-252000">
              <a:buClrTx/>
              <a:buSzPct val="90000"/>
              <a:defRPr sz="1200"/>
            </a:lvl1pPr>
            <a:lvl2pPr marL="504000" indent="-252000">
              <a:buClr>
                <a:schemeClr val="accent1"/>
              </a:buClr>
              <a:buSzPct val="90000"/>
              <a:defRPr sz="1200"/>
            </a:lvl2pPr>
            <a:lvl3pPr marL="756000" indent="-252000">
              <a:defRPr sz="1100"/>
            </a:lvl3pPr>
          </a:lstStyle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7"/>
          </p:nvPr>
        </p:nvSpPr>
        <p:spPr>
          <a:xfrm>
            <a:off x="468314" y="4731545"/>
            <a:ext cx="935037" cy="21669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960EB91-367D-934D-88F3-EA56A4738ED1}" type="slidenum">
              <a:rPr lang="en-GB" altLang="en-US">
                <a:solidFill>
                  <a:srgbClr val="FFFFFF"/>
                </a:solidFill>
              </a:rPr>
              <a:pPr/>
              <a:t>‹#›</a:t>
            </a:fld>
            <a:endParaRPr lang="en-GB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7215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/>
          <p:cNvSpPr>
            <a:spLocks noChangeArrowheads="1"/>
          </p:cNvSpPr>
          <p:nvPr userDrawn="1"/>
        </p:nvSpPr>
        <p:spPr bwMode="auto">
          <a:xfrm>
            <a:off x="-26988" y="915567"/>
            <a:ext cx="9170988" cy="4227934"/>
          </a:xfrm>
          <a:prstGeom prst="rect">
            <a:avLst/>
          </a:prstGeom>
          <a:solidFill>
            <a:srgbClr val="0F5494"/>
          </a:solidFill>
          <a:ln w="25400">
            <a:noFill/>
            <a:miter lim="800000"/>
            <a:headEnd/>
            <a:tailEnd/>
          </a:ln>
          <a:effectLst/>
        </p:spPr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endParaRPr lang="en-US" altLang="en-US" sz="1350">
              <a:solidFill>
                <a:srgbClr val="FFFFFF"/>
              </a:solidFill>
              <a:latin typeface="Calibri" charset="0"/>
            </a:endParaRPr>
          </a:p>
        </p:txBody>
      </p:sp>
      <p:sp>
        <p:nvSpPr>
          <p:cNvPr id="49" name="Rectangle 48"/>
          <p:cNvSpPr>
            <a:spLocks noChangeArrowheads="1"/>
          </p:cNvSpPr>
          <p:nvPr userDrawn="1"/>
        </p:nvSpPr>
        <p:spPr bwMode="auto">
          <a:xfrm>
            <a:off x="4284665" y="4981576"/>
            <a:ext cx="523875" cy="254000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/>
        </p:spPr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endParaRPr lang="en-US" altLang="en-US" sz="1350" dirty="0">
              <a:solidFill>
                <a:srgbClr val="FFFFFF"/>
              </a:solidFill>
              <a:latin typeface="Calibri" charset="0"/>
            </a:endParaRPr>
          </a:p>
        </p:txBody>
      </p:sp>
      <p:pic>
        <p:nvPicPr>
          <p:cNvPr id="50" name="Picture 6" descr="LOGO CE-EN-quadri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0188" y="295276"/>
            <a:ext cx="1219200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" name="Picture 42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40" t="15755" r="18941" b="18000"/>
          <a:stretch/>
        </p:blipFill>
        <p:spPr>
          <a:xfrm>
            <a:off x="162623" y="1854995"/>
            <a:ext cx="4286719" cy="2334796"/>
          </a:xfrm>
          <a:prstGeom prst="rect">
            <a:avLst/>
          </a:prstGeom>
        </p:spPr>
      </p:pic>
      <p:sp>
        <p:nvSpPr>
          <p:cNvPr id="44" name="Rectangle 2" descr="Title" title="title"/>
          <p:cNvSpPr>
            <a:spLocks noGrp="1" noChangeArrowheads="1"/>
          </p:cNvSpPr>
          <p:nvPr>
            <p:ph type="title"/>
          </p:nvPr>
        </p:nvSpPr>
        <p:spPr bwMode="auto">
          <a:xfrm>
            <a:off x="4960938" y="1578769"/>
            <a:ext cx="3714750" cy="976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36000" tIns="45720" rIns="36000" bIns="45720" numCol="1" anchor="t" anchorCtr="0" compatLnSpc="1">
            <a:prstTxWarp prst="textNoShape">
              <a:avLst/>
            </a:prstTxWarp>
          </a:bodyPr>
          <a:lstStyle>
            <a:lvl1pPr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endParaRPr lang="en-GB" altLang="en-US" dirty="0"/>
          </a:p>
        </p:txBody>
      </p:sp>
      <p:sp>
        <p:nvSpPr>
          <p:cNvPr id="45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4960941" y="3349703"/>
            <a:ext cx="3714749" cy="333059"/>
          </a:xfrm>
          <a:prstGeom prst="rect">
            <a:avLst/>
          </a:prstGeom>
        </p:spPr>
        <p:txBody>
          <a:bodyPr/>
          <a:lstStyle>
            <a:lvl1pPr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nl-BE" dirty="0"/>
          </a:p>
        </p:txBody>
      </p:sp>
      <p:cxnSp>
        <p:nvCxnSpPr>
          <p:cNvPr id="46" name="Straight Connector 15"/>
          <p:cNvCxnSpPr>
            <a:cxnSpLocks noChangeShapeType="1"/>
          </p:cNvCxnSpPr>
          <p:nvPr userDrawn="1"/>
        </p:nvCxnSpPr>
        <p:spPr bwMode="auto">
          <a:xfrm>
            <a:off x="4960941" y="1537273"/>
            <a:ext cx="219075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" name="Straight Connector 15"/>
          <p:cNvCxnSpPr>
            <a:cxnSpLocks noChangeShapeType="1"/>
          </p:cNvCxnSpPr>
          <p:nvPr userDrawn="1"/>
        </p:nvCxnSpPr>
        <p:spPr bwMode="auto">
          <a:xfrm>
            <a:off x="4960941" y="3310316"/>
            <a:ext cx="219075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52" name="Group 51"/>
          <p:cNvGrpSpPr/>
          <p:nvPr userDrawn="1"/>
        </p:nvGrpSpPr>
        <p:grpSpPr>
          <a:xfrm>
            <a:off x="10236200" y="105966"/>
            <a:ext cx="1465264" cy="3689920"/>
            <a:chOff x="10236200" y="105966"/>
            <a:chExt cx="1465264" cy="2813447"/>
          </a:xfrm>
        </p:grpSpPr>
        <p:sp>
          <p:nvSpPr>
            <p:cNvPr id="53" name="Rectangle 52"/>
            <p:cNvSpPr>
              <a:spLocks noChangeArrowheads="1"/>
            </p:cNvSpPr>
            <p:nvPr userDrawn="1"/>
          </p:nvSpPr>
          <p:spPr bwMode="auto">
            <a:xfrm>
              <a:off x="10980739" y="347662"/>
              <a:ext cx="720725" cy="242888"/>
            </a:xfrm>
            <a:prstGeom prst="rect">
              <a:avLst/>
            </a:prstGeom>
            <a:solidFill>
              <a:srgbClr val="0074BC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uk-UA" altLang="en-US" sz="600" b="0" kern="0" dirty="0">
                  <a:solidFill>
                    <a:srgbClr val="FFFFFF"/>
                  </a:solidFill>
                </a:rPr>
                <a:t>#</a:t>
              </a:r>
              <a:r>
                <a:rPr lang="is-IS" altLang="en-US" sz="600" b="0" kern="0" dirty="0">
                  <a:solidFill>
                    <a:srgbClr val="FFFFFF"/>
                  </a:solidFill>
                </a:rPr>
                <a:t>0074BC</a:t>
              </a:r>
              <a:endParaRPr lang="en-GB" altLang="en-US" sz="600" b="0" kern="0" dirty="0">
                <a:solidFill>
                  <a:srgbClr val="FFFFFF"/>
                </a:solidFill>
              </a:endParaRPr>
            </a:p>
          </p:txBody>
        </p:sp>
        <p:sp>
          <p:nvSpPr>
            <p:cNvPr id="54" name="Rectangle 5"/>
            <p:cNvSpPr>
              <a:spLocks noChangeArrowheads="1"/>
            </p:cNvSpPr>
            <p:nvPr userDrawn="1"/>
          </p:nvSpPr>
          <p:spPr bwMode="auto">
            <a:xfrm>
              <a:off x="10980739" y="615553"/>
              <a:ext cx="720725" cy="242888"/>
            </a:xfrm>
            <a:prstGeom prst="rect">
              <a:avLst/>
            </a:prstGeom>
            <a:solidFill>
              <a:srgbClr val="FFDB1A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600" b="0" kern="0" dirty="0">
                  <a:solidFill>
                    <a:srgbClr val="0074BC"/>
                  </a:solidFill>
                </a:rPr>
                <a:t># FFDB1A</a:t>
              </a:r>
              <a:endParaRPr lang="en-GB" altLang="en-US" sz="600" b="0" kern="0" dirty="0">
                <a:solidFill>
                  <a:srgbClr val="0074BC"/>
                </a:solidFill>
              </a:endParaRPr>
            </a:p>
          </p:txBody>
        </p:sp>
        <p:sp>
          <p:nvSpPr>
            <p:cNvPr id="55" name="Rectangle 6"/>
            <p:cNvSpPr>
              <a:spLocks noChangeArrowheads="1"/>
            </p:cNvSpPr>
            <p:nvPr userDrawn="1"/>
          </p:nvSpPr>
          <p:spPr bwMode="auto">
            <a:xfrm>
              <a:off x="10980739" y="883444"/>
              <a:ext cx="720725" cy="242888"/>
            </a:xfrm>
            <a:prstGeom prst="rect">
              <a:avLst/>
            </a:prstGeom>
            <a:solidFill>
              <a:srgbClr val="033860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 dirty="0">
                  <a:solidFill>
                    <a:srgbClr val="FFFFFF"/>
                  </a:solidFill>
                </a:rPr>
                <a:t># 033860</a:t>
              </a:r>
              <a:endParaRPr lang="en-GB" altLang="en-US" sz="600" b="0" kern="0" dirty="0">
                <a:solidFill>
                  <a:srgbClr val="FFFFFF"/>
                </a:solidFill>
              </a:endParaRPr>
            </a:p>
          </p:txBody>
        </p:sp>
        <p:sp>
          <p:nvSpPr>
            <p:cNvPr id="56" name="Rectangle 7"/>
            <p:cNvSpPr>
              <a:spLocks noChangeArrowheads="1"/>
            </p:cNvSpPr>
            <p:nvPr userDrawn="1"/>
          </p:nvSpPr>
          <p:spPr bwMode="auto">
            <a:xfrm>
              <a:off x="10236200" y="347662"/>
              <a:ext cx="228600" cy="242888"/>
            </a:xfrm>
            <a:prstGeom prst="rect">
              <a:avLst/>
            </a:prstGeom>
            <a:solidFill>
              <a:srgbClr val="0074BC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en-US" sz="5700" kern="0"/>
            </a:p>
          </p:txBody>
        </p:sp>
        <p:sp>
          <p:nvSpPr>
            <p:cNvPr id="57" name="Rectangle 8"/>
            <p:cNvSpPr>
              <a:spLocks noChangeArrowheads="1"/>
            </p:cNvSpPr>
            <p:nvPr userDrawn="1"/>
          </p:nvSpPr>
          <p:spPr bwMode="auto">
            <a:xfrm>
              <a:off x="10236200" y="615553"/>
              <a:ext cx="228600" cy="242888"/>
            </a:xfrm>
            <a:prstGeom prst="rect">
              <a:avLst/>
            </a:prstGeom>
            <a:solidFill>
              <a:srgbClr val="FFDB1A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en-US" sz="750" b="0" kern="0">
                <a:solidFill>
                  <a:srgbClr val="0074BC"/>
                </a:solidFill>
              </a:endParaRPr>
            </a:p>
          </p:txBody>
        </p:sp>
        <p:sp>
          <p:nvSpPr>
            <p:cNvPr id="58" name="Rectangle 9"/>
            <p:cNvSpPr>
              <a:spLocks noChangeArrowheads="1"/>
            </p:cNvSpPr>
            <p:nvPr userDrawn="1"/>
          </p:nvSpPr>
          <p:spPr bwMode="auto">
            <a:xfrm>
              <a:off x="10236200" y="883444"/>
              <a:ext cx="228600" cy="242888"/>
            </a:xfrm>
            <a:prstGeom prst="rect">
              <a:avLst/>
            </a:prstGeom>
            <a:solidFill>
              <a:srgbClr val="033860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en-US" sz="5700" kern="0"/>
            </a:p>
          </p:txBody>
        </p:sp>
        <p:sp>
          <p:nvSpPr>
            <p:cNvPr id="59" name="Rectangle 10"/>
            <p:cNvSpPr>
              <a:spLocks noChangeArrowheads="1"/>
            </p:cNvSpPr>
            <p:nvPr userDrawn="1"/>
          </p:nvSpPr>
          <p:spPr bwMode="auto">
            <a:xfrm>
              <a:off x="10507664" y="347662"/>
              <a:ext cx="452437" cy="242888"/>
            </a:xfrm>
            <a:prstGeom prst="rect">
              <a:avLst/>
            </a:prstGeom>
            <a:solidFill>
              <a:srgbClr val="0074BC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600" b="0" kern="0" dirty="0">
                  <a:solidFill>
                    <a:srgbClr val="FFFFFF"/>
                  </a:solidFill>
                </a:rPr>
                <a:t>203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600" b="0" kern="0" dirty="0">
                  <a:solidFill>
                    <a:srgbClr val="FFFFFF"/>
                  </a:solidFill>
                </a:rPr>
                <a:t>100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600" b="0" kern="0" dirty="0">
                  <a:solidFill>
                    <a:srgbClr val="FFFFFF"/>
                  </a:solidFill>
                </a:rPr>
                <a:t>74</a:t>
              </a:r>
              <a:endParaRPr lang="en-GB" altLang="en-US" sz="600" b="0" kern="0" dirty="0">
                <a:solidFill>
                  <a:srgbClr val="FFFFFF"/>
                </a:solidFill>
              </a:endParaRPr>
            </a:p>
          </p:txBody>
        </p:sp>
        <p:sp>
          <p:nvSpPr>
            <p:cNvPr id="60" name="Rectangle 11"/>
            <p:cNvSpPr>
              <a:spLocks noChangeArrowheads="1"/>
            </p:cNvSpPr>
            <p:nvPr userDrawn="1"/>
          </p:nvSpPr>
          <p:spPr bwMode="auto">
            <a:xfrm>
              <a:off x="10507664" y="615553"/>
              <a:ext cx="452437" cy="242888"/>
            </a:xfrm>
            <a:prstGeom prst="rect">
              <a:avLst/>
            </a:prstGeom>
            <a:solidFill>
              <a:srgbClr val="FFDB1A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 dirty="0">
                  <a:solidFill>
                    <a:srgbClr val="0074BC"/>
                  </a:solidFill>
                </a:rPr>
                <a:t>255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 dirty="0">
                  <a:solidFill>
                    <a:srgbClr val="0074BC"/>
                  </a:solidFill>
                </a:rPr>
                <a:t>219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 dirty="0">
                  <a:solidFill>
                    <a:srgbClr val="0074BC"/>
                  </a:solidFill>
                </a:rPr>
                <a:t>26</a:t>
              </a:r>
              <a:endParaRPr lang="en-GB" altLang="en-US" sz="600" b="0" kern="0" dirty="0">
                <a:solidFill>
                  <a:srgbClr val="0074BC"/>
                </a:solidFill>
              </a:endParaRPr>
            </a:p>
          </p:txBody>
        </p:sp>
        <p:sp>
          <p:nvSpPr>
            <p:cNvPr id="61" name="Rectangle 12"/>
            <p:cNvSpPr>
              <a:spLocks noChangeArrowheads="1"/>
            </p:cNvSpPr>
            <p:nvPr userDrawn="1"/>
          </p:nvSpPr>
          <p:spPr bwMode="auto">
            <a:xfrm>
              <a:off x="10507664" y="883444"/>
              <a:ext cx="452437" cy="242888"/>
            </a:xfrm>
            <a:prstGeom prst="rect">
              <a:avLst/>
            </a:prstGeom>
            <a:solidFill>
              <a:srgbClr val="033860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600" b="0" kern="0" dirty="0">
                  <a:solidFill>
                    <a:srgbClr val="FFFFFF"/>
                  </a:solidFill>
                </a:rPr>
                <a:t>206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600" b="0" kern="0" dirty="0">
                  <a:solidFill>
                    <a:srgbClr val="FFFFFF"/>
                  </a:solidFill>
                </a:rPr>
                <a:t>97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600" b="0" kern="0" dirty="0">
                  <a:solidFill>
                    <a:srgbClr val="FFFFFF"/>
                  </a:solidFill>
                </a:rPr>
                <a:t>38</a:t>
              </a:r>
              <a:endParaRPr lang="en-GB" altLang="en-US" sz="600" b="0" kern="0" dirty="0">
                <a:solidFill>
                  <a:srgbClr val="FFFFFF"/>
                </a:solidFill>
              </a:endParaRPr>
            </a:p>
          </p:txBody>
        </p:sp>
        <p:sp>
          <p:nvSpPr>
            <p:cNvPr id="62" name="Rectangle 13"/>
            <p:cNvSpPr>
              <a:spLocks noChangeArrowheads="1"/>
            </p:cNvSpPr>
            <p:nvPr userDrawn="1"/>
          </p:nvSpPr>
          <p:spPr bwMode="auto">
            <a:xfrm>
              <a:off x="10980739" y="226219"/>
              <a:ext cx="720725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s-IS" altLang="en-US" sz="600" kern="0">
                  <a:solidFill>
                    <a:srgbClr val="646567"/>
                  </a:solidFill>
                </a:rPr>
                <a:t>HEX</a:t>
              </a:r>
              <a:endParaRPr lang="en-GB" altLang="en-US" sz="600" kern="0">
                <a:solidFill>
                  <a:srgbClr val="646567"/>
                </a:solidFill>
              </a:endParaRPr>
            </a:p>
          </p:txBody>
        </p:sp>
        <p:sp>
          <p:nvSpPr>
            <p:cNvPr id="63" name="Rectangle 14"/>
            <p:cNvSpPr>
              <a:spLocks noChangeArrowheads="1"/>
            </p:cNvSpPr>
            <p:nvPr userDrawn="1"/>
          </p:nvSpPr>
          <p:spPr bwMode="auto">
            <a:xfrm>
              <a:off x="10507664" y="226219"/>
              <a:ext cx="720725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s-IS" altLang="en-US" sz="600" kern="0">
                  <a:solidFill>
                    <a:srgbClr val="646567"/>
                  </a:solidFill>
                </a:rPr>
                <a:t>RGB</a:t>
              </a:r>
              <a:endParaRPr lang="en-GB" altLang="en-US" sz="600" kern="0">
                <a:solidFill>
                  <a:srgbClr val="646567"/>
                </a:solidFill>
              </a:endParaRPr>
            </a:p>
          </p:txBody>
        </p:sp>
        <p:sp>
          <p:nvSpPr>
            <p:cNvPr id="64" name="Rectangle 15"/>
            <p:cNvSpPr>
              <a:spLocks noChangeArrowheads="1"/>
            </p:cNvSpPr>
            <p:nvPr userDrawn="1"/>
          </p:nvSpPr>
          <p:spPr bwMode="auto">
            <a:xfrm>
              <a:off x="10980739" y="1465660"/>
              <a:ext cx="720725" cy="242888"/>
            </a:xfrm>
            <a:prstGeom prst="rect">
              <a:avLst/>
            </a:prstGeom>
            <a:noFill/>
            <a:ln w="9525">
              <a:solidFill>
                <a:srgbClr val="646567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>
                  <a:solidFill>
                    <a:srgbClr val="646567"/>
                  </a:solidFill>
                </a:rPr>
                <a:t>#</a:t>
              </a:r>
              <a:r>
                <a:rPr lang="is-IS" altLang="en-US" sz="600" b="0" kern="0">
                  <a:solidFill>
                    <a:srgbClr val="646567"/>
                  </a:solidFill>
                </a:rPr>
                <a:t> 646567</a:t>
              </a:r>
              <a:endParaRPr lang="en-GB" altLang="en-US" sz="600" b="0" kern="0">
                <a:solidFill>
                  <a:srgbClr val="646567"/>
                </a:solidFill>
              </a:endParaRPr>
            </a:p>
          </p:txBody>
        </p:sp>
        <p:sp>
          <p:nvSpPr>
            <p:cNvPr id="65" name="Rectangle 16"/>
            <p:cNvSpPr>
              <a:spLocks noChangeArrowheads="1"/>
            </p:cNvSpPr>
            <p:nvPr userDrawn="1"/>
          </p:nvSpPr>
          <p:spPr bwMode="auto">
            <a:xfrm>
              <a:off x="10236200" y="1465660"/>
              <a:ext cx="228600" cy="242888"/>
            </a:xfrm>
            <a:prstGeom prst="rect">
              <a:avLst/>
            </a:prstGeom>
            <a:solidFill>
              <a:srgbClr val="6465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en-US" sz="5700" kern="0"/>
            </a:p>
          </p:txBody>
        </p:sp>
        <p:sp>
          <p:nvSpPr>
            <p:cNvPr id="66" name="Rectangle 17"/>
            <p:cNvSpPr>
              <a:spLocks noChangeArrowheads="1"/>
            </p:cNvSpPr>
            <p:nvPr userDrawn="1"/>
          </p:nvSpPr>
          <p:spPr bwMode="auto">
            <a:xfrm>
              <a:off x="10507664" y="1465660"/>
              <a:ext cx="452437" cy="242888"/>
            </a:xfrm>
            <a:prstGeom prst="rect">
              <a:avLst/>
            </a:prstGeom>
            <a:noFill/>
            <a:ln w="9525">
              <a:solidFill>
                <a:srgbClr val="646567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>
                  <a:solidFill>
                    <a:srgbClr val="646567"/>
                  </a:solidFill>
                </a:rPr>
                <a:t>100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>
                  <a:solidFill>
                    <a:srgbClr val="646567"/>
                  </a:solidFill>
                </a:rPr>
                <a:t>101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>
                  <a:solidFill>
                    <a:srgbClr val="646567"/>
                  </a:solidFill>
                </a:rPr>
                <a:t>103</a:t>
              </a:r>
              <a:endParaRPr lang="en-GB" altLang="en-US" sz="600" b="0" kern="0">
                <a:solidFill>
                  <a:srgbClr val="646567"/>
                </a:solidFill>
              </a:endParaRPr>
            </a:p>
          </p:txBody>
        </p:sp>
        <p:sp>
          <p:nvSpPr>
            <p:cNvPr id="67" name="Rectangle 18"/>
            <p:cNvSpPr>
              <a:spLocks noChangeArrowheads="1"/>
            </p:cNvSpPr>
            <p:nvPr userDrawn="1"/>
          </p:nvSpPr>
          <p:spPr bwMode="auto">
            <a:xfrm>
              <a:off x="10236201" y="105966"/>
              <a:ext cx="1465263" cy="120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s-IS" altLang="en-US" sz="600" kern="0">
                  <a:solidFill>
                    <a:srgbClr val="646567"/>
                  </a:solidFill>
                </a:rPr>
                <a:t>COLOUR PALETTE</a:t>
              </a:r>
              <a:endParaRPr lang="en-GB" altLang="en-US" sz="600" kern="0">
                <a:solidFill>
                  <a:srgbClr val="646567"/>
                </a:solidFill>
              </a:endParaRPr>
            </a:p>
          </p:txBody>
        </p:sp>
        <p:sp>
          <p:nvSpPr>
            <p:cNvPr id="68" name="Rectangle 19"/>
            <p:cNvSpPr>
              <a:spLocks noChangeArrowheads="1"/>
            </p:cNvSpPr>
            <p:nvPr userDrawn="1"/>
          </p:nvSpPr>
          <p:spPr bwMode="auto">
            <a:xfrm>
              <a:off x="10236201" y="1235869"/>
              <a:ext cx="1465263" cy="1202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s-IS" altLang="en-US" sz="600" kern="0">
                  <a:solidFill>
                    <a:srgbClr val="646567"/>
                  </a:solidFill>
                </a:rPr>
                <a:t>TEXT COLOUR</a:t>
              </a:r>
              <a:endParaRPr lang="en-GB" altLang="en-US" sz="600" kern="0">
                <a:solidFill>
                  <a:srgbClr val="646567"/>
                </a:solidFill>
              </a:endParaRPr>
            </a:p>
          </p:txBody>
        </p:sp>
        <p:sp>
          <p:nvSpPr>
            <p:cNvPr id="69" name="Rectangle 20"/>
            <p:cNvSpPr>
              <a:spLocks noChangeArrowheads="1"/>
            </p:cNvSpPr>
            <p:nvPr userDrawn="1"/>
          </p:nvSpPr>
          <p:spPr bwMode="auto">
            <a:xfrm>
              <a:off x="10980739" y="1356122"/>
              <a:ext cx="720725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s-IS" altLang="en-US" sz="600" kern="0">
                  <a:solidFill>
                    <a:srgbClr val="646567"/>
                  </a:solidFill>
                </a:rPr>
                <a:t>HEX</a:t>
              </a:r>
              <a:endParaRPr lang="en-GB" altLang="en-US" sz="600" kern="0">
                <a:solidFill>
                  <a:srgbClr val="646567"/>
                </a:solidFill>
              </a:endParaRPr>
            </a:p>
          </p:txBody>
        </p:sp>
        <p:sp>
          <p:nvSpPr>
            <p:cNvPr id="70" name="Rectangle 21"/>
            <p:cNvSpPr>
              <a:spLocks noChangeArrowheads="1"/>
            </p:cNvSpPr>
            <p:nvPr userDrawn="1"/>
          </p:nvSpPr>
          <p:spPr bwMode="auto">
            <a:xfrm>
              <a:off x="10507664" y="1356122"/>
              <a:ext cx="720725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s-IS" altLang="en-US" sz="600" kern="0">
                  <a:solidFill>
                    <a:srgbClr val="646567"/>
                  </a:solidFill>
                </a:rPr>
                <a:t>RGB</a:t>
              </a:r>
              <a:endParaRPr lang="en-GB" altLang="en-US" sz="600" kern="0">
                <a:solidFill>
                  <a:srgbClr val="646567"/>
                </a:solidFill>
              </a:endParaRPr>
            </a:p>
          </p:txBody>
        </p:sp>
        <p:sp>
          <p:nvSpPr>
            <p:cNvPr id="71" name="Rectangle 22"/>
            <p:cNvSpPr>
              <a:spLocks noChangeArrowheads="1"/>
            </p:cNvSpPr>
            <p:nvPr userDrawn="1"/>
          </p:nvSpPr>
          <p:spPr bwMode="auto">
            <a:xfrm>
              <a:off x="10980739" y="1733550"/>
              <a:ext cx="720725" cy="242888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>
                  <a:solidFill>
                    <a:srgbClr val="646567"/>
                  </a:solidFill>
                </a:rPr>
                <a:t># FFFFFF</a:t>
              </a:r>
              <a:endParaRPr lang="en-GB" altLang="en-US" sz="600" b="0" kern="0">
                <a:solidFill>
                  <a:srgbClr val="646567"/>
                </a:solidFill>
              </a:endParaRPr>
            </a:p>
          </p:txBody>
        </p:sp>
        <p:sp>
          <p:nvSpPr>
            <p:cNvPr id="72" name="Rectangle 23"/>
            <p:cNvSpPr>
              <a:spLocks noChangeArrowheads="1"/>
            </p:cNvSpPr>
            <p:nvPr userDrawn="1"/>
          </p:nvSpPr>
          <p:spPr bwMode="auto">
            <a:xfrm>
              <a:off x="10236200" y="1733550"/>
              <a:ext cx="228600" cy="2428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en-US" sz="5700" kern="0"/>
            </a:p>
          </p:txBody>
        </p:sp>
        <p:sp>
          <p:nvSpPr>
            <p:cNvPr id="105" name="Rectangle 24"/>
            <p:cNvSpPr>
              <a:spLocks noChangeArrowheads="1"/>
            </p:cNvSpPr>
            <p:nvPr userDrawn="1"/>
          </p:nvSpPr>
          <p:spPr bwMode="auto">
            <a:xfrm>
              <a:off x="10507664" y="1733550"/>
              <a:ext cx="452437" cy="242888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>
                  <a:solidFill>
                    <a:srgbClr val="646567"/>
                  </a:solidFill>
                </a:rPr>
                <a:t>255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>
                  <a:solidFill>
                    <a:srgbClr val="646567"/>
                  </a:solidFill>
                </a:rPr>
                <a:t>255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>
                  <a:solidFill>
                    <a:srgbClr val="646567"/>
                  </a:solidFill>
                </a:rPr>
                <a:t>255</a:t>
              </a:r>
              <a:endParaRPr lang="en-GB" altLang="en-US" sz="600" b="0" kern="0">
                <a:solidFill>
                  <a:srgbClr val="646567"/>
                </a:solidFill>
              </a:endParaRPr>
            </a:p>
          </p:txBody>
        </p:sp>
        <p:sp>
          <p:nvSpPr>
            <p:cNvPr id="106" name="Rectangle 105"/>
            <p:cNvSpPr>
              <a:spLocks noChangeArrowheads="1"/>
            </p:cNvSpPr>
            <p:nvPr userDrawn="1"/>
          </p:nvSpPr>
          <p:spPr bwMode="auto">
            <a:xfrm>
              <a:off x="10236200" y="2013347"/>
              <a:ext cx="228600" cy="242888"/>
            </a:xfrm>
            <a:prstGeom prst="rect">
              <a:avLst/>
            </a:prstGeom>
            <a:solidFill>
              <a:srgbClr val="0074BC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en-US" sz="5700" kern="0"/>
            </a:p>
          </p:txBody>
        </p:sp>
        <p:sp>
          <p:nvSpPr>
            <p:cNvPr id="107" name="Rectangle 15"/>
            <p:cNvSpPr>
              <a:spLocks noChangeArrowheads="1"/>
            </p:cNvSpPr>
            <p:nvPr userDrawn="1"/>
          </p:nvSpPr>
          <p:spPr bwMode="auto">
            <a:xfrm>
              <a:off x="10980739" y="2676525"/>
              <a:ext cx="720725" cy="242888"/>
            </a:xfrm>
            <a:prstGeom prst="rect">
              <a:avLst/>
            </a:prstGeom>
            <a:noFill/>
            <a:ln w="9525">
              <a:solidFill>
                <a:srgbClr val="BFBFB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 dirty="0">
                  <a:solidFill>
                    <a:srgbClr val="BFBFBF"/>
                  </a:solidFill>
                </a:rPr>
                <a:t>#</a:t>
              </a:r>
              <a:r>
                <a:rPr lang="is-IS" altLang="en-US" sz="600" b="0" kern="0" dirty="0">
                  <a:solidFill>
                    <a:srgbClr val="BFBFBF"/>
                  </a:solidFill>
                </a:rPr>
                <a:t> </a:t>
              </a:r>
              <a:r>
                <a:rPr lang="en-US" altLang="en-US" sz="600" b="0" kern="0" dirty="0">
                  <a:solidFill>
                    <a:srgbClr val="BFBFBF"/>
                  </a:solidFill>
                </a:rPr>
                <a:t>BFBFBF</a:t>
              </a:r>
              <a:endParaRPr lang="en-GB" altLang="en-US" sz="600" b="0" kern="0" dirty="0">
                <a:solidFill>
                  <a:srgbClr val="BFBFBF"/>
                </a:solidFill>
              </a:endParaRPr>
            </a:p>
          </p:txBody>
        </p:sp>
        <p:sp>
          <p:nvSpPr>
            <p:cNvPr id="108" name="Rectangle 16"/>
            <p:cNvSpPr>
              <a:spLocks noChangeArrowheads="1"/>
            </p:cNvSpPr>
            <p:nvPr userDrawn="1"/>
          </p:nvSpPr>
          <p:spPr bwMode="auto">
            <a:xfrm>
              <a:off x="10236200" y="2676525"/>
              <a:ext cx="228600" cy="242888"/>
            </a:xfrm>
            <a:prstGeom prst="rect">
              <a:avLst/>
            </a:prstGeom>
            <a:solidFill>
              <a:srgbClr val="BFBFBF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en-US" sz="5700" kern="0"/>
            </a:p>
          </p:txBody>
        </p:sp>
        <p:sp>
          <p:nvSpPr>
            <p:cNvPr id="109" name="Rectangle 17"/>
            <p:cNvSpPr>
              <a:spLocks noChangeArrowheads="1"/>
            </p:cNvSpPr>
            <p:nvPr userDrawn="1"/>
          </p:nvSpPr>
          <p:spPr bwMode="auto">
            <a:xfrm>
              <a:off x="10507664" y="2676525"/>
              <a:ext cx="452437" cy="242888"/>
            </a:xfrm>
            <a:prstGeom prst="rect">
              <a:avLst/>
            </a:prstGeom>
            <a:noFill/>
            <a:ln w="9525">
              <a:solidFill>
                <a:srgbClr val="BFBFB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 dirty="0">
                  <a:solidFill>
                    <a:srgbClr val="BFBFBF"/>
                  </a:solidFill>
                </a:rPr>
                <a:t>191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 dirty="0">
                  <a:solidFill>
                    <a:srgbClr val="BFBFBF"/>
                  </a:solidFill>
                </a:rPr>
                <a:t>191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i-FI" altLang="en-US" sz="600" b="0" kern="0" dirty="0">
                  <a:solidFill>
                    <a:srgbClr val="BFBFBF"/>
                  </a:solidFill>
                </a:rPr>
                <a:t>191</a:t>
              </a:r>
              <a:endParaRPr lang="en-GB" altLang="en-US" sz="600" b="0" kern="0" dirty="0">
                <a:solidFill>
                  <a:srgbClr val="BFBFBF"/>
                </a:solidFill>
              </a:endParaRPr>
            </a:p>
          </p:txBody>
        </p:sp>
        <p:sp>
          <p:nvSpPr>
            <p:cNvPr id="110" name="Rectangle 19"/>
            <p:cNvSpPr>
              <a:spLocks noChangeArrowheads="1"/>
            </p:cNvSpPr>
            <p:nvPr userDrawn="1"/>
          </p:nvSpPr>
          <p:spPr bwMode="auto">
            <a:xfrm>
              <a:off x="10236201" y="2446735"/>
              <a:ext cx="1465263" cy="120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s-IS" altLang="en-US" sz="600" kern="0" dirty="0">
                  <a:solidFill>
                    <a:srgbClr val="646567"/>
                  </a:solidFill>
                </a:rPr>
                <a:t>SHAPE OTHER COLOR</a:t>
              </a:r>
              <a:endParaRPr lang="en-GB" altLang="en-US" sz="600" kern="0" dirty="0">
                <a:solidFill>
                  <a:srgbClr val="646567"/>
                </a:solidFill>
              </a:endParaRPr>
            </a:p>
          </p:txBody>
        </p:sp>
        <p:sp>
          <p:nvSpPr>
            <p:cNvPr id="111" name="Rectangle 20"/>
            <p:cNvSpPr>
              <a:spLocks noChangeArrowheads="1"/>
            </p:cNvSpPr>
            <p:nvPr userDrawn="1"/>
          </p:nvSpPr>
          <p:spPr bwMode="auto">
            <a:xfrm>
              <a:off x="10980739" y="2566988"/>
              <a:ext cx="720725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s-IS" altLang="en-US" sz="600" kern="0">
                  <a:solidFill>
                    <a:srgbClr val="646567"/>
                  </a:solidFill>
                </a:rPr>
                <a:t>HEX</a:t>
              </a:r>
              <a:endParaRPr lang="en-GB" altLang="en-US" sz="600" kern="0">
                <a:solidFill>
                  <a:srgbClr val="646567"/>
                </a:solidFill>
              </a:endParaRPr>
            </a:p>
          </p:txBody>
        </p:sp>
        <p:sp>
          <p:nvSpPr>
            <p:cNvPr id="112" name="Rectangle 21"/>
            <p:cNvSpPr>
              <a:spLocks noChangeArrowheads="1"/>
            </p:cNvSpPr>
            <p:nvPr userDrawn="1"/>
          </p:nvSpPr>
          <p:spPr bwMode="auto">
            <a:xfrm>
              <a:off x="10507664" y="2566988"/>
              <a:ext cx="720725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s-IS" altLang="en-US" sz="600" kern="0">
                  <a:solidFill>
                    <a:srgbClr val="646567"/>
                  </a:solidFill>
                </a:rPr>
                <a:t>RGB</a:t>
              </a:r>
              <a:endParaRPr lang="en-GB" altLang="en-US" sz="600" kern="0">
                <a:solidFill>
                  <a:srgbClr val="646567"/>
                </a:solidFill>
              </a:endParaRPr>
            </a:p>
          </p:txBody>
        </p:sp>
        <p:sp>
          <p:nvSpPr>
            <p:cNvPr id="113" name="Rectangle 112"/>
            <p:cNvSpPr>
              <a:spLocks noChangeArrowheads="1"/>
            </p:cNvSpPr>
            <p:nvPr userDrawn="1"/>
          </p:nvSpPr>
          <p:spPr bwMode="auto">
            <a:xfrm>
              <a:off x="10980739" y="2016207"/>
              <a:ext cx="720725" cy="242888"/>
            </a:xfrm>
            <a:prstGeom prst="rect">
              <a:avLst/>
            </a:prstGeom>
            <a:solidFill>
              <a:srgbClr val="0074BC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uk-UA" altLang="en-US" sz="600" b="0" kern="0" dirty="0">
                  <a:solidFill>
                    <a:srgbClr val="FFFFFF"/>
                  </a:solidFill>
                </a:rPr>
                <a:t>#</a:t>
              </a:r>
              <a:r>
                <a:rPr lang="is-IS" altLang="en-US" sz="600" b="0" kern="0" dirty="0">
                  <a:solidFill>
                    <a:srgbClr val="FFFFFF"/>
                  </a:solidFill>
                </a:rPr>
                <a:t>0074BC</a:t>
              </a:r>
              <a:endParaRPr lang="en-GB" altLang="en-US" sz="600" b="0" kern="0" dirty="0">
                <a:solidFill>
                  <a:srgbClr val="FFFFFF"/>
                </a:solidFill>
              </a:endParaRPr>
            </a:p>
          </p:txBody>
        </p:sp>
        <p:sp>
          <p:nvSpPr>
            <p:cNvPr id="114" name="Rectangle 10"/>
            <p:cNvSpPr>
              <a:spLocks noChangeArrowheads="1"/>
            </p:cNvSpPr>
            <p:nvPr userDrawn="1"/>
          </p:nvSpPr>
          <p:spPr bwMode="auto">
            <a:xfrm>
              <a:off x="10507664" y="2016207"/>
              <a:ext cx="452437" cy="242888"/>
            </a:xfrm>
            <a:prstGeom prst="rect">
              <a:avLst/>
            </a:prstGeom>
            <a:solidFill>
              <a:srgbClr val="0074BC"/>
            </a:solidFill>
            <a:ln>
              <a:noFill/>
            </a:ln>
            <a:extLst/>
          </p:spPr>
          <p:txBody>
            <a:bodyPr anchor="ctr"/>
            <a:lstStyle>
              <a:lvl1pPr marL="3175">
                <a:defRPr sz="7600" b="1">
                  <a:solidFill>
                    <a:srgbClr val="FFD624"/>
                  </a:solidFill>
                  <a:latin typeface="Verdana" charset="0"/>
                </a:defRPr>
              </a:lvl1pPr>
              <a:lvl2pPr marL="742950" indent="-285750">
                <a:defRPr sz="7600" b="1">
                  <a:solidFill>
                    <a:srgbClr val="FFD624"/>
                  </a:solidFill>
                  <a:latin typeface="Verdana" charset="0"/>
                </a:defRPr>
              </a:lvl2pPr>
              <a:lvl3pPr marL="11430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3pPr>
              <a:lvl4pPr marL="16002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4pPr>
              <a:lvl5pPr marL="2057400" indent="-228600">
                <a:defRPr sz="7600" b="1">
                  <a:solidFill>
                    <a:srgbClr val="FFD624"/>
                  </a:solidFill>
                  <a:latin typeface="Verdana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charset="0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600" b="0" kern="0" dirty="0">
                  <a:solidFill>
                    <a:srgbClr val="FFFFFF"/>
                  </a:solidFill>
                </a:rPr>
                <a:t>203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600" b="0" kern="0" dirty="0">
                  <a:solidFill>
                    <a:srgbClr val="FFFFFF"/>
                  </a:solidFill>
                </a:rPr>
                <a:t>100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600" b="0" kern="0" dirty="0">
                  <a:solidFill>
                    <a:srgbClr val="FFFFFF"/>
                  </a:solidFill>
                </a:rPr>
                <a:t>74</a:t>
              </a:r>
              <a:endParaRPr lang="en-GB" altLang="en-US" sz="600" b="0" kern="0" dirty="0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25578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-90488" y="-36910"/>
            <a:ext cx="9324976" cy="5217320"/>
          </a:xfrm>
          <a:prstGeom prst="rect">
            <a:avLst/>
          </a:prstGeom>
          <a:solidFill>
            <a:srgbClr val="0F5494"/>
          </a:solidFill>
          <a:ln w="25400">
            <a:noFill/>
            <a:miter lim="800000"/>
            <a:headEnd/>
            <a:tailEnd/>
          </a:ln>
          <a:effectLst/>
        </p:spPr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endParaRPr lang="en-US" altLang="en-US" sz="1800">
              <a:solidFill>
                <a:srgbClr val="FFFFFF"/>
              </a:solidFill>
              <a:latin typeface="Calibri" charset="0"/>
            </a:endParaRPr>
          </a:p>
        </p:txBody>
      </p:sp>
      <p:sp>
        <p:nvSpPr>
          <p:cNvPr id="1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88590" y="3777865"/>
            <a:ext cx="6987098" cy="351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36000" tIns="45720" rIns="3600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pPr lvl="0"/>
            <a:endParaRPr lang="en-GB" alt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688591" y="4129100"/>
            <a:ext cx="6987097" cy="260337"/>
          </a:xfrm>
          <a:prstGeom prst="rect">
            <a:avLst/>
          </a:prstGeom>
        </p:spPr>
        <p:txBody>
          <a:bodyPr/>
          <a:lstStyle>
            <a:lvl1pPr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endParaRPr lang="nl-BE" dirty="0"/>
          </a:p>
        </p:txBody>
      </p:sp>
      <p:grpSp>
        <p:nvGrpSpPr>
          <p:cNvPr id="10" name="Group 6"/>
          <p:cNvGrpSpPr>
            <a:grpSpLocks/>
          </p:cNvGrpSpPr>
          <p:nvPr userDrawn="1"/>
        </p:nvGrpSpPr>
        <p:grpSpPr bwMode="auto">
          <a:xfrm>
            <a:off x="468313" y="3384551"/>
            <a:ext cx="995362" cy="987425"/>
            <a:chOff x="539552" y="3384721"/>
            <a:chExt cx="996062" cy="987108"/>
          </a:xfrm>
        </p:grpSpPr>
        <p:sp>
          <p:nvSpPr>
            <p:cNvPr id="11" name="Rectangle 10"/>
            <p:cNvSpPr>
              <a:spLocks noChangeAspect="1"/>
            </p:cNvSpPr>
            <p:nvPr/>
          </p:nvSpPr>
          <p:spPr bwMode="auto">
            <a:xfrm>
              <a:off x="539552" y="3384721"/>
              <a:ext cx="770478" cy="771277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884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</a:endParaRPr>
            </a:p>
          </p:txBody>
        </p:sp>
        <p:sp>
          <p:nvSpPr>
            <p:cNvPr id="12" name="Rectangle 11"/>
            <p:cNvSpPr>
              <a:spLocks noChangeAspect="1"/>
            </p:cNvSpPr>
            <p:nvPr/>
          </p:nvSpPr>
          <p:spPr bwMode="auto">
            <a:xfrm>
              <a:off x="650755" y="3492636"/>
              <a:ext cx="773656" cy="771277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884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350">
                  <a:solidFill>
                    <a:srgbClr val="FFFFFF"/>
                  </a:solidFill>
                </a:rPr>
                <a:t>Y</a:t>
              </a:r>
            </a:p>
          </p:txBody>
        </p:sp>
        <p:sp>
          <p:nvSpPr>
            <p:cNvPr id="13" name="Rectangle 12"/>
            <p:cNvSpPr>
              <a:spLocks noChangeAspect="1"/>
            </p:cNvSpPr>
            <p:nvPr/>
          </p:nvSpPr>
          <p:spPr bwMode="auto">
            <a:xfrm>
              <a:off x="765136" y="3600552"/>
              <a:ext cx="770478" cy="7712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884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 b="1" dirty="0">
                <a:solidFill>
                  <a:srgbClr val="43C2CB"/>
                </a:solidFill>
              </a:endParaRPr>
            </a:p>
          </p:txBody>
        </p:sp>
      </p:grpSp>
      <p:sp>
        <p:nvSpPr>
          <p:cNvPr id="14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692843" y="3600626"/>
            <a:ext cx="770765" cy="771203"/>
          </a:xfrm>
          <a:prstGeom prst="rect">
            <a:avLst/>
          </a:prstGeom>
          <a:ln>
            <a:noFill/>
          </a:ln>
        </p:spPr>
        <p:txBody>
          <a:bodyPr lIns="0" tIns="0" rIns="0" bIns="0" anchor="ctr"/>
          <a:lstStyle>
            <a:lvl1pPr algn="ctr">
              <a:buNone/>
              <a:defRPr sz="2100" b="1">
                <a:solidFill>
                  <a:srgbClr val="0F5494"/>
                </a:solidFill>
              </a:defRPr>
            </a:lvl1pPr>
          </a:lstStyle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53647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 userDrawn="1"/>
        </p:nvSpPr>
        <p:spPr bwMode="auto">
          <a:xfrm>
            <a:off x="-90488" y="-36910"/>
            <a:ext cx="9324976" cy="5217320"/>
          </a:xfrm>
          <a:prstGeom prst="rect">
            <a:avLst/>
          </a:prstGeom>
          <a:solidFill>
            <a:srgbClr val="0F5494"/>
          </a:solidFill>
          <a:ln w="25400">
            <a:noFill/>
            <a:miter lim="800000"/>
            <a:headEnd/>
            <a:tailEnd/>
          </a:ln>
          <a:effectLst/>
        </p:spPr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endParaRPr lang="en-US" altLang="en-US" sz="1800">
              <a:solidFill>
                <a:srgbClr val="FFFFFF"/>
              </a:solidFill>
              <a:latin typeface="Calibri" charset="0"/>
            </a:endParaRPr>
          </a:p>
        </p:txBody>
      </p: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8451" y="1136627"/>
            <a:ext cx="6987098" cy="2870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36000" tIns="45720" rIns="36000" bIns="45720" numCol="1" anchor="ctr" anchorCtr="0" compatLnSpc="1">
            <a:prstTxWarp prst="textNoShape">
              <a:avLst/>
            </a:prstTxWarp>
          </a:bodyPr>
          <a:lstStyle>
            <a:lvl1pPr algn="ctr">
              <a:defRPr sz="2400" b="1" i="1">
                <a:solidFill>
                  <a:schemeClr val="bg1"/>
                </a:solidFill>
              </a:defRPr>
            </a:lvl1pPr>
          </a:lstStyle>
          <a:p>
            <a:pPr lvl="0"/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7087356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4716016" y="-92545"/>
            <a:ext cx="4529138" cy="5347097"/>
          </a:xfrm>
          <a:prstGeom prst="rect">
            <a:avLst/>
          </a:prstGeom>
          <a:solidFill>
            <a:srgbClr val="0F5494"/>
          </a:solidFill>
          <a:ln w="25400">
            <a:noFill/>
            <a:miter lim="800000"/>
            <a:headEnd/>
            <a:tailEnd/>
          </a:ln>
          <a:effectLst/>
        </p:spPr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endParaRPr lang="en-US" altLang="en-US" sz="1800">
              <a:solidFill>
                <a:srgbClr val="FFFFFF"/>
              </a:solidFill>
              <a:latin typeface="Calibri" charset="0"/>
            </a:endParaRPr>
          </a:p>
        </p:txBody>
      </p:sp>
      <p:sp>
        <p:nvSpPr>
          <p:cNvPr id="6" name="TextBox 5" title="0"/>
          <p:cNvSpPr txBox="1"/>
          <p:nvPr userDrawn="1"/>
        </p:nvSpPr>
        <p:spPr>
          <a:xfrm>
            <a:off x="5450033" y="3679031"/>
            <a:ext cx="2630487" cy="153888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en-GB" sz="1000" b="1" dirty="0">
                <a:solidFill>
                  <a:srgbClr val="FFFFFF"/>
                </a:solidFill>
                <a:latin typeface="Verdana" charset="0"/>
              </a:rPr>
              <a:t>Contact us </a:t>
            </a:r>
          </a:p>
        </p:txBody>
      </p:sp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5408955" y="4299348"/>
            <a:ext cx="310605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7600" b="1">
                <a:solidFill>
                  <a:srgbClr val="FFD624"/>
                </a:solidFill>
                <a:latin typeface="Verdana" charset="0"/>
              </a:defRPr>
            </a:lvl1pPr>
            <a:lvl2pPr marL="742950" indent="-285750">
              <a:defRPr sz="7600" b="1">
                <a:solidFill>
                  <a:srgbClr val="FFD624"/>
                </a:solidFill>
                <a:latin typeface="Verdana" charset="0"/>
              </a:defRPr>
            </a:lvl2pPr>
            <a:lvl3pPr marL="1143000" indent="-228600">
              <a:defRPr sz="7600" b="1">
                <a:solidFill>
                  <a:srgbClr val="FFD624"/>
                </a:solidFill>
                <a:latin typeface="Verdana" charset="0"/>
              </a:defRPr>
            </a:lvl3pPr>
            <a:lvl4pPr marL="1600200" indent="-228600">
              <a:defRPr sz="7600" b="1">
                <a:solidFill>
                  <a:srgbClr val="FFD624"/>
                </a:solidFill>
                <a:latin typeface="Verdana" charset="0"/>
              </a:defRPr>
            </a:lvl4pPr>
            <a:lvl5pPr marL="2057400" indent="-228600">
              <a:defRPr sz="7600" b="1">
                <a:solidFill>
                  <a:srgbClr val="FFD624"/>
                </a:solidFill>
                <a:latin typeface="Verdan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9pPr>
          </a:lstStyle>
          <a:p>
            <a:pPr eaLnBrk="0" hangingPunct="0">
              <a:defRPr/>
            </a:pPr>
            <a:r>
              <a:rPr lang="en-GB" altLang="en-US" sz="600" b="0" dirty="0">
                <a:solidFill>
                  <a:srgbClr val="FFFFFF"/>
                </a:solidFill>
              </a:rPr>
              <a:t>© European Union, 2016. All rights reserved. Certain parts are licensed under conditions to the EU. </a:t>
            </a:r>
          </a:p>
          <a:p>
            <a:pPr eaLnBrk="0" hangingPunct="0">
              <a:defRPr/>
            </a:pPr>
            <a:r>
              <a:rPr lang="en-GB" altLang="en-US" sz="600" b="0" dirty="0">
                <a:solidFill>
                  <a:srgbClr val="FFFFFF"/>
                </a:solidFill>
              </a:rPr>
              <a:t>Reproduction is authorized provided the source is acknowledged.</a:t>
            </a:r>
          </a:p>
        </p:txBody>
      </p:sp>
      <p:cxnSp>
        <p:nvCxnSpPr>
          <p:cNvPr id="8" name="Straight Connector 9"/>
          <p:cNvCxnSpPr>
            <a:cxnSpLocks noChangeShapeType="1"/>
          </p:cNvCxnSpPr>
          <p:nvPr userDrawn="1"/>
        </p:nvCxnSpPr>
        <p:spPr bwMode="auto">
          <a:xfrm>
            <a:off x="5450031" y="3564731"/>
            <a:ext cx="296199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" name="Straight Connector 16"/>
          <p:cNvCxnSpPr>
            <a:cxnSpLocks noChangeShapeType="1"/>
          </p:cNvCxnSpPr>
          <p:nvPr userDrawn="1"/>
        </p:nvCxnSpPr>
        <p:spPr bwMode="auto">
          <a:xfrm>
            <a:off x="5450031" y="4244579"/>
            <a:ext cx="296199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" name="Rectangle 16"/>
          <p:cNvSpPr>
            <a:spLocks noChangeArrowheads="1"/>
          </p:cNvSpPr>
          <p:nvPr userDrawn="1"/>
        </p:nvSpPr>
        <p:spPr bwMode="auto">
          <a:xfrm>
            <a:off x="395288" y="250033"/>
            <a:ext cx="914400" cy="10715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175">
              <a:defRPr sz="7600" b="1">
                <a:solidFill>
                  <a:srgbClr val="FFD624"/>
                </a:solidFill>
                <a:latin typeface="Verdana" charset="0"/>
              </a:defRPr>
            </a:lvl1pPr>
            <a:lvl2pPr marL="742950" indent="-285750">
              <a:defRPr sz="7600" b="1">
                <a:solidFill>
                  <a:srgbClr val="FFD624"/>
                </a:solidFill>
                <a:latin typeface="Verdana" charset="0"/>
              </a:defRPr>
            </a:lvl2pPr>
            <a:lvl3pPr marL="1143000" indent="-228600">
              <a:defRPr sz="7600" b="1">
                <a:solidFill>
                  <a:srgbClr val="FFD624"/>
                </a:solidFill>
                <a:latin typeface="Verdana" charset="0"/>
              </a:defRPr>
            </a:lvl3pPr>
            <a:lvl4pPr marL="1600200" indent="-228600">
              <a:defRPr sz="7600" b="1">
                <a:solidFill>
                  <a:srgbClr val="FFD624"/>
                </a:solidFill>
                <a:latin typeface="Verdana" charset="0"/>
              </a:defRPr>
            </a:lvl4pPr>
            <a:lvl5pPr marL="2057400" indent="-228600">
              <a:defRPr sz="7600" b="1">
                <a:solidFill>
                  <a:srgbClr val="FFD624"/>
                </a:solidFill>
                <a:latin typeface="Verdan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9pPr>
          </a:lstStyle>
          <a:p>
            <a:pPr>
              <a:defRPr/>
            </a:pPr>
            <a:endParaRPr lang="en-US" altLang="en-US"/>
          </a:p>
        </p:txBody>
      </p:sp>
      <p:sp>
        <p:nvSpPr>
          <p:cNvPr id="27" name="Text Placeholder 26"/>
          <p:cNvSpPr>
            <a:spLocks noGrp="1"/>
          </p:cNvSpPr>
          <p:nvPr>
            <p:ph type="body" sz="quarter" idx="10"/>
          </p:nvPr>
        </p:nvSpPr>
        <p:spPr>
          <a:xfrm>
            <a:off x="5784850" y="3867895"/>
            <a:ext cx="2543876" cy="215957"/>
          </a:xfrm>
          <a:prstGeom prst="rect">
            <a:avLst/>
          </a:prstGeom>
        </p:spPr>
        <p:txBody>
          <a:bodyPr/>
          <a:lstStyle>
            <a:lvl1pPr>
              <a:buNone/>
              <a:defRPr sz="900">
                <a:solidFill>
                  <a:schemeClr val="bg1"/>
                </a:solidFill>
              </a:defRPr>
            </a:lvl1pPr>
          </a:lstStyle>
          <a:p>
            <a:pPr lvl="0"/>
            <a:endParaRPr lang="en-GB" dirty="0"/>
          </a:p>
        </p:txBody>
      </p:sp>
      <p:sp>
        <p:nvSpPr>
          <p:cNvPr id="28" name="Text Placeholder 26"/>
          <p:cNvSpPr>
            <a:spLocks noGrp="1"/>
          </p:cNvSpPr>
          <p:nvPr>
            <p:ph type="body" sz="quarter" idx="11"/>
          </p:nvPr>
        </p:nvSpPr>
        <p:spPr>
          <a:xfrm>
            <a:off x="5448093" y="2571750"/>
            <a:ext cx="2963464" cy="877289"/>
          </a:xfrm>
          <a:prstGeom prst="rect">
            <a:avLst/>
          </a:prstGeom>
        </p:spPr>
        <p:txBody>
          <a:bodyPr/>
          <a:lstStyle>
            <a:lvl1pPr>
              <a:buNone/>
              <a:defRPr sz="900">
                <a:solidFill>
                  <a:schemeClr val="bg1"/>
                </a:solidFill>
              </a:defRPr>
            </a:lvl1pPr>
          </a:lstStyle>
          <a:p>
            <a:pPr lvl="0"/>
            <a:endParaRPr lang="en-GB" dirty="0"/>
          </a:p>
        </p:txBody>
      </p:sp>
      <p:sp>
        <p:nvSpPr>
          <p:cNvPr id="18" name="Oval 17"/>
          <p:cNvSpPr/>
          <p:nvPr userDrawn="1"/>
        </p:nvSpPr>
        <p:spPr bwMode="auto">
          <a:xfrm>
            <a:off x="5522170" y="3888613"/>
            <a:ext cx="179387" cy="18097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 sz="800" b="1" i="1" dirty="0">
              <a:solidFill>
                <a:srgbClr val="FFFFFF"/>
              </a:solidFill>
              <a:latin typeface="Times" charset="0"/>
              <a:ea typeface="Times" charset="0"/>
              <a:cs typeface="Times" charset="0"/>
            </a:endParaRPr>
          </a:p>
        </p:txBody>
      </p:sp>
      <p:sp>
        <p:nvSpPr>
          <p:cNvPr id="19" name="Freeform 9275"/>
          <p:cNvSpPr>
            <a:spLocks noChangeAspect="1"/>
          </p:cNvSpPr>
          <p:nvPr userDrawn="1"/>
        </p:nvSpPr>
        <p:spPr bwMode="auto">
          <a:xfrm>
            <a:off x="5560317" y="3942645"/>
            <a:ext cx="101540" cy="42646"/>
          </a:xfrm>
          <a:custGeom>
            <a:avLst/>
            <a:gdLst>
              <a:gd name="T0" fmla="*/ 0 w 1513"/>
              <a:gd name="T1" fmla="*/ 28 h 615"/>
              <a:gd name="T2" fmla="*/ 316 w 1513"/>
              <a:gd name="T3" fmla="*/ 280 h 615"/>
              <a:gd name="T4" fmla="*/ 799 w 1513"/>
              <a:gd name="T5" fmla="*/ 615 h 615"/>
              <a:gd name="T6" fmla="*/ 1207 w 1513"/>
              <a:gd name="T7" fmla="*/ 294 h 615"/>
              <a:gd name="T8" fmla="*/ 1513 w 1513"/>
              <a:gd name="T9" fmla="*/ 16 h 615"/>
              <a:gd name="T10" fmla="*/ 1429 w 1513"/>
              <a:gd name="T11" fmla="*/ 0 h 615"/>
              <a:gd name="T12" fmla="*/ 89 w 1513"/>
              <a:gd name="T13" fmla="*/ 0 h 615"/>
              <a:gd name="T14" fmla="*/ 0 w 1513"/>
              <a:gd name="T15" fmla="*/ 28 h 6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13" h="615">
                <a:moveTo>
                  <a:pt x="0" y="28"/>
                </a:moveTo>
                <a:cubicBezTo>
                  <a:pt x="0" y="28"/>
                  <a:pt x="143" y="151"/>
                  <a:pt x="316" y="280"/>
                </a:cubicBezTo>
                <a:cubicBezTo>
                  <a:pt x="547" y="458"/>
                  <a:pt x="772" y="615"/>
                  <a:pt x="799" y="615"/>
                </a:cubicBezTo>
                <a:cubicBezTo>
                  <a:pt x="823" y="615"/>
                  <a:pt x="915" y="541"/>
                  <a:pt x="1207" y="294"/>
                </a:cubicBezTo>
                <a:cubicBezTo>
                  <a:pt x="1363" y="161"/>
                  <a:pt x="1513" y="16"/>
                  <a:pt x="1513" y="16"/>
                </a:cubicBezTo>
                <a:cubicBezTo>
                  <a:pt x="1513" y="16"/>
                  <a:pt x="1487" y="2"/>
                  <a:pt x="1429" y="0"/>
                </a:cubicBezTo>
                <a:cubicBezTo>
                  <a:pt x="1429" y="0"/>
                  <a:pt x="160" y="0"/>
                  <a:pt x="89" y="0"/>
                </a:cubicBezTo>
                <a:cubicBezTo>
                  <a:pt x="49" y="0"/>
                  <a:pt x="14" y="10"/>
                  <a:pt x="0" y="28"/>
                </a:cubicBezTo>
              </a:path>
            </a:pathLst>
          </a:custGeom>
          <a:solidFill>
            <a:srgbClr val="0F5494"/>
          </a:solidFill>
          <a:ln w="0">
            <a:noFill/>
            <a:prstDash val="solid"/>
            <a:round/>
            <a:headEnd/>
            <a:tailEnd/>
          </a:ln>
        </p:spPr>
        <p:txBody>
          <a:bodyPr lIns="101901" tIns="50950" rIns="101901" bIns="50950"/>
          <a:lstStyle/>
          <a:p>
            <a:pPr>
              <a:defRPr/>
            </a:pPr>
            <a:endParaRPr lang="it-IT" sz="5400" b="1" dirty="0">
              <a:solidFill>
                <a:srgbClr val="FFD624"/>
              </a:solidFill>
              <a:latin typeface="Verdana" charset="0"/>
            </a:endParaRPr>
          </a:p>
        </p:txBody>
      </p:sp>
      <p:sp>
        <p:nvSpPr>
          <p:cNvPr id="20" name="Freeform 9276"/>
          <p:cNvSpPr>
            <a:spLocks noChangeAspect="1"/>
          </p:cNvSpPr>
          <p:nvPr userDrawn="1"/>
        </p:nvSpPr>
        <p:spPr bwMode="auto">
          <a:xfrm>
            <a:off x="5556123" y="3947764"/>
            <a:ext cx="45315" cy="67381"/>
          </a:xfrm>
          <a:custGeom>
            <a:avLst/>
            <a:gdLst>
              <a:gd name="T0" fmla="*/ 4 w 675"/>
              <a:gd name="T1" fmla="*/ 132 h 957"/>
              <a:gd name="T2" fmla="*/ 16 w 675"/>
              <a:gd name="T3" fmla="*/ 6 h 957"/>
              <a:gd name="T4" fmla="*/ 675 w 675"/>
              <a:gd name="T5" fmla="*/ 513 h 957"/>
              <a:gd name="T6" fmla="*/ 84 w 675"/>
              <a:gd name="T7" fmla="*/ 957 h 957"/>
              <a:gd name="T8" fmla="*/ 3 w 675"/>
              <a:gd name="T9" fmla="*/ 771 h 957"/>
              <a:gd name="T10" fmla="*/ 4 w 675"/>
              <a:gd name="T11" fmla="*/ 132 h 9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75" h="957">
                <a:moveTo>
                  <a:pt x="4" y="132"/>
                </a:moveTo>
                <a:cubicBezTo>
                  <a:pt x="6" y="0"/>
                  <a:pt x="16" y="6"/>
                  <a:pt x="16" y="6"/>
                </a:cubicBezTo>
                <a:lnTo>
                  <a:pt x="675" y="513"/>
                </a:lnTo>
                <a:lnTo>
                  <a:pt x="84" y="957"/>
                </a:lnTo>
                <a:cubicBezTo>
                  <a:pt x="84" y="957"/>
                  <a:pt x="3" y="951"/>
                  <a:pt x="3" y="771"/>
                </a:cubicBezTo>
                <a:cubicBezTo>
                  <a:pt x="3" y="737"/>
                  <a:pt x="0" y="342"/>
                  <a:pt x="4" y="132"/>
                </a:cubicBezTo>
              </a:path>
            </a:pathLst>
          </a:custGeom>
          <a:solidFill>
            <a:srgbClr val="0F5494"/>
          </a:solidFill>
          <a:ln w="0">
            <a:noFill/>
            <a:prstDash val="solid"/>
            <a:round/>
            <a:headEnd/>
            <a:tailEnd/>
          </a:ln>
        </p:spPr>
        <p:txBody>
          <a:bodyPr lIns="101901" tIns="50950" rIns="101901" bIns="50950"/>
          <a:lstStyle/>
          <a:p>
            <a:pPr>
              <a:defRPr/>
            </a:pPr>
            <a:endParaRPr lang="it-IT" sz="5400" b="1" dirty="0">
              <a:solidFill>
                <a:srgbClr val="FFD624"/>
              </a:solidFill>
              <a:latin typeface="Verdana" charset="0"/>
            </a:endParaRPr>
          </a:p>
        </p:txBody>
      </p:sp>
      <p:sp>
        <p:nvSpPr>
          <p:cNvPr id="21" name="Freeform 9277"/>
          <p:cNvSpPr>
            <a:spLocks noChangeAspect="1"/>
          </p:cNvSpPr>
          <p:nvPr userDrawn="1"/>
        </p:nvSpPr>
        <p:spPr bwMode="auto">
          <a:xfrm>
            <a:off x="5624935" y="3947337"/>
            <a:ext cx="41959" cy="64822"/>
          </a:xfrm>
          <a:custGeom>
            <a:avLst/>
            <a:gdLst>
              <a:gd name="T0" fmla="*/ 0 w 628"/>
              <a:gd name="T1" fmla="*/ 511 h 921"/>
              <a:gd name="T2" fmla="*/ 597 w 628"/>
              <a:gd name="T3" fmla="*/ 0 h 921"/>
              <a:gd name="T4" fmla="*/ 627 w 628"/>
              <a:gd name="T5" fmla="*/ 96 h 921"/>
              <a:gd name="T6" fmla="*/ 628 w 628"/>
              <a:gd name="T7" fmla="*/ 792 h 921"/>
              <a:gd name="T8" fmla="*/ 615 w 628"/>
              <a:gd name="T9" fmla="*/ 921 h 921"/>
              <a:gd name="T10" fmla="*/ 0 w 628"/>
              <a:gd name="T11" fmla="*/ 511 h 9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28" h="921">
                <a:moveTo>
                  <a:pt x="0" y="511"/>
                </a:moveTo>
                <a:lnTo>
                  <a:pt x="597" y="0"/>
                </a:lnTo>
                <a:cubicBezTo>
                  <a:pt x="597" y="0"/>
                  <a:pt x="627" y="26"/>
                  <a:pt x="627" y="96"/>
                </a:cubicBezTo>
                <a:lnTo>
                  <a:pt x="628" y="792"/>
                </a:lnTo>
                <a:cubicBezTo>
                  <a:pt x="628" y="792"/>
                  <a:pt x="623" y="903"/>
                  <a:pt x="615" y="921"/>
                </a:cubicBezTo>
                <a:lnTo>
                  <a:pt x="0" y="511"/>
                </a:lnTo>
                <a:close/>
              </a:path>
            </a:pathLst>
          </a:custGeom>
          <a:solidFill>
            <a:srgbClr val="0F5494"/>
          </a:solidFill>
          <a:ln w="0">
            <a:noFill/>
            <a:prstDash val="solid"/>
            <a:round/>
            <a:headEnd/>
            <a:tailEnd/>
          </a:ln>
        </p:spPr>
        <p:txBody>
          <a:bodyPr lIns="101901" tIns="50950" rIns="101901" bIns="50950"/>
          <a:lstStyle/>
          <a:p>
            <a:pPr>
              <a:defRPr/>
            </a:pPr>
            <a:endParaRPr lang="it-IT" sz="5400" b="1" dirty="0">
              <a:solidFill>
                <a:srgbClr val="FFD624"/>
              </a:solidFill>
              <a:latin typeface="Verdana" charset="0"/>
            </a:endParaRPr>
          </a:p>
        </p:txBody>
      </p:sp>
      <p:sp>
        <p:nvSpPr>
          <p:cNvPr id="22" name="Freeform 9278"/>
          <p:cNvSpPr>
            <a:spLocks noChangeAspect="1"/>
          </p:cNvSpPr>
          <p:nvPr userDrawn="1"/>
        </p:nvSpPr>
        <p:spPr bwMode="auto">
          <a:xfrm>
            <a:off x="5568289" y="3986145"/>
            <a:ext cx="93988" cy="29426"/>
          </a:xfrm>
          <a:custGeom>
            <a:avLst/>
            <a:gdLst>
              <a:gd name="T0" fmla="*/ 560 w 1406"/>
              <a:gd name="T1" fmla="*/ 0 h 424"/>
              <a:gd name="T2" fmla="*/ 684 w 1406"/>
              <a:gd name="T3" fmla="*/ 66 h 424"/>
              <a:gd name="T4" fmla="*/ 790 w 1406"/>
              <a:gd name="T5" fmla="*/ 10 h 424"/>
              <a:gd name="T6" fmla="*/ 1406 w 1406"/>
              <a:gd name="T7" fmla="*/ 417 h 424"/>
              <a:gd name="T8" fmla="*/ 1349 w 1406"/>
              <a:gd name="T9" fmla="*/ 423 h 424"/>
              <a:gd name="T10" fmla="*/ 0 w 1406"/>
              <a:gd name="T11" fmla="*/ 423 h 424"/>
              <a:gd name="T12" fmla="*/ 560 w 1406"/>
              <a:gd name="T13" fmla="*/ 0 h 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06" h="424">
                <a:moveTo>
                  <a:pt x="560" y="0"/>
                </a:moveTo>
                <a:cubicBezTo>
                  <a:pt x="583" y="14"/>
                  <a:pt x="646" y="66"/>
                  <a:pt x="684" y="66"/>
                </a:cubicBezTo>
                <a:cubicBezTo>
                  <a:pt x="722" y="66"/>
                  <a:pt x="790" y="10"/>
                  <a:pt x="790" y="10"/>
                </a:cubicBezTo>
                <a:lnTo>
                  <a:pt x="1406" y="417"/>
                </a:lnTo>
                <a:cubicBezTo>
                  <a:pt x="1406" y="417"/>
                  <a:pt x="1384" y="424"/>
                  <a:pt x="1349" y="423"/>
                </a:cubicBezTo>
                <a:lnTo>
                  <a:pt x="0" y="423"/>
                </a:lnTo>
                <a:cubicBezTo>
                  <a:pt x="0" y="423"/>
                  <a:pt x="541" y="19"/>
                  <a:pt x="560" y="0"/>
                </a:cubicBezTo>
              </a:path>
            </a:pathLst>
          </a:custGeom>
          <a:solidFill>
            <a:srgbClr val="0F5494"/>
          </a:solidFill>
          <a:ln w="0">
            <a:noFill/>
            <a:prstDash val="solid"/>
            <a:round/>
            <a:headEnd/>
            <a:tailEnd/>
          </a:ln>
        </p:spPr>
        <p:txBody>
          <a:bodyPr lIns="101901" tIns="50950" rIns="101901" bIns="50950"/>
          <a:lstStyle/>
          <a:p>
            <a:pPr>
              <a:defRPr/>
            </a:pPr>
            <a:endParaRPr lang="it-IT" sz="5400" b="1" dirty="0">
              <a:solidFill>
                <a:srgbClr val="FFD624"/>
              </a:solidFill>
              <a:latin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237539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Half page title and content">
    <p:bg>
      <p:bgPr>
        <a:solidFill>
          <a:srgbClr val="00527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-26988" y="0"/>
            <a:ext cx="9170988" cy="5143500"/>
          </a:xfrm>
          <a:prstGeom prst="rect">
            <a:avLst/>
          </a:prstGeom>
          <a:solidFill>
            <a:srgbClr val="0F5494"/>
          </a:solidFill>
          <a:ln w="25400">
            <a:noFill/>
            <a:miter lim="800000"/>
            <a:headEnd/>
            <a:tailEnd/>
          </a:ln>
          <a:effectLst/>
        </p:spPr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endParaRPr lang="en-US" altLang="en-US" sz="1350">
              <a:solidFill>
                <a:srgbClr val="FFFFFF"/>
              </a:solidFill>
              <a:latin typeface="Calibri" charset="0"/>
            </a:endParaRPr>
          </a:p>
        </p:txBody>
      </p:sp>
      <p:cxnSp>
        <p:nvCxnSpPr>
          <p:cNvPr id="6" name="Straight Connector 12"/>
          <p:cNvCxnSpPr>
            <a:cxnSpLocks noChangeShapeType="1"/>
          </p:cNvCxnSpPr>
          <p:nvPr userDrawn="1"/>
        </p:nvCxnSpPr>
        <p:spPr bwMode="auto">
          <a:xfrm>
            <a:off x="468313" y="303213"/>
            <a:ext cx="576262" cy="0"/>
          </a:xfrm>
          <a:prstGeom prst="line">
            <a:avLst/>
          </a:prstGeom>
          <a:noFill/>
          <a:ln w="12700" cap="sq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7544" y="357514"/>
            <a:ext cx="8218496" cy="702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36000" tIns="45720" rIns="36000" bIns="45720" numCol="1" anchor="t" anchorCtr="0" compatLnSpc="1">
            <a:prstTxWarp prst="textNoShape">
              <a:avLst/>
            </a:prstTxWarp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pPr lvl="0"/>
            <a:endParaRPr lang="en-GB" alt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67545" y="1167594"/>
            <a:ext cx="3817118" cy="3402378"/>
          </a:xfrm>
          <a:prstGeom prst="rect">
            <a:avLst/>
          </a:prstGeom>
        </p:spPr>
        <p:txBody>
          <a:bodyPr lIns="36000" rIns="36000"/>
          <a:lstStyle>
            <a:lvl1pPr>
              <a:defRPr lang="en-US" altLang="en-US" sz="1600" dirty="0" smtClean="0">
                <a:solidFill>
                  <a:schemeClr val="bg1"/>
                </a:solidFill>
              </a:defRPr>
            </a:lvl1pPr>
            <a:lvl2pPr>
              <a:defRPr lang="en-US" altLang="en-US" sz="1600" dirty="0" smtClean="0">
                <a:solidFill>
                  <a:schemeClr val="bg1"/>
                </a:solidFill>
              </a:defRPr>
            </a:lvl2pPr>
            <a:lvl3pPr>
              <a:defRPr lang="en-US" altLang="en-US" sz="1200" dirty="0" smtClean="0">
                <a:solidFill>
                  <a:schemeClr val="bg1"/>
                </a:solidFill>
              </a:defRPr>
            </a:lvl3pPr>
          </a:lstStyle>
          <a:p>
            <a:pPr marL="188991" lvl="0" indent="-188991">
              <a:buClrTx/>
              <a:buSzPct val="90000"/>
            </a:pPr>
            <a:r>
              <a:rPr lang="en-US" altLang="en-US" dirty="0"/>
              <a:t>Click to edit Master text styles</a:t>
            </a:r>
          </a:p>
          <a:p>
            <a:pPr marL="377981" lvl="1" indent="-188991">
              <a:buClr>
                <a:schemeClr val="bg1"/>
              </a:buClr>
              <a:buSzPct val="90000"/>
            </a:pPr>
            <a:r>
              <a:rPr lang="en-US" altLang="en-US" dirty="0"/>
              <a:t>Second level</a:t>
            </a:r>
          </a:p>
          <a:p>
            <a:pPr marL="566972" lvl="2" indent="-188991"/>
            <a:r>
              <a:rPr lang="en-US" altLang="en-US" dirty="0"/>
              <a:t>Third level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4808538" y="1167594"/>
            <a:ext cx="3877502" cy="3402378"/>
          </a:xfrm>
          <a:prstGeom prst="rect">
            <a:avLst/>
          </a:prstGeom>
        </p:spPr>
        <p:txBody>
          <a:bodyPr lIns="36000" rIns="36000"/>
          <a:lstStyle>
            <a:lvl1pPr>
              <a:defRPr lang="en-US" altLang="en-US" sz="1600" dirty="0" smtClean="0">
                <a:solidFill>
                  <a:schemeClr val="bg1"/>
                </a:solidFill>
              </a:defRPr>
            </a:lvl1pPr>
            <a:lvl2pPr>
              <a:defRPr lang="en-US" altLang="en-US" sz="1600" dirty="0" smtClean="0">
                <a:solidFill>
                  <a:schemeClr val="bg1"/>
                </a:solidFill>
              </a:defRPr>
            </a:lvl2pPr>
            <a:lvl3pPr>
              <a:defRPr lang="en-US" altLang="en-US" sz="1200" dirty="0" smtClean="0">
                <a:solidFill>
                  <a:schemeClr val="bg1"/>
                </a:solidFill>
              </a:defRPr>
            </a:lvl3pPr>
          </a:lstStyle>
          <a:p>
            <a:pPr marL="188991" lvl="0" indent="-188991">
              <a:buClrTx/>
              <a:buSzPct val="90000"/>
            </a:pPr>
            <a:r>
              <a:rPr lang="en-US" altLang="en-US" dirty="0"/>
              <a:t>Click to edit Master text styles</a:t>
            </a:r>
          </a:p>
          <a:p>
            <a:pPr marL="377981" lvl="1" indent="-188991">
              <a:buClr>
                <a:schemeClr val="bg1"/>
              </a:buClr>
              <a:buSzPct val="90000"/>
            </a:pPr>
            <a:r>
              <a:rPr lang="en-US" altLang="en-US" dirty="0"/>
              <a:t>Second level</a:t>
            </a:r>
          </a:p>
          <a:p>
            <a:pPr marL="566972" lvl="2" indent="-188991"/>
            <a:r>
              <a:rPr lang="en-US" alt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54585661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3599"/>
            <a:ext cx="8229600" cy="331244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180000" indent="285750">
              <a:defRPr sz="1400"/>
            </a:lvl2pPr>
            <a:lvl3pPr marL="0" indent="285750">
              <a:defRPr sz="1050"/>
            </a:lvl3pPr>
            <a:lvl4pPr marL="0" indent="285750">
              <a:defRPr sz="1400"/>
            </a:lvl4pPr>
            <a:lvl5pPr marL="0"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7203" y="4731545"/>
            <a:ext cx="1090613" cy="2166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800" b="0">
                <a:solidFill>
                  <a:srgbClr val="646567"/>
                </a:solidFill>
                <a:ea typeface="Verdana" charset="0"/>
                <a:cs typeface="Verdana" charset="0"/>
              </a:defRPr>
            </a:lvl1pPr>
          </a:lstStyle>
          <a:p>
            <a:fld id="{EE213378-14FA-5840-B632-705AD6F4D6B1}" type="slidenum">
              <a:rPr lang="en-GB" altLang="en-US"/>
              <a:pPr/>
              <a:t>‹#›</a:t>
            </a:fld>
            <a:endParaRPr lang="en-GB" altLang="en-US"/>
          </a:p>
        </p:txBody>
      </p:sp>
      <p:cxnSp>
        <p:nvCxnSpPr>
          <p:cNvPr id="9" name="Straight Connector 12"/>
          <p:cNvCxnSpPr>
            <a:cxnSpLocks noChangeShapeType="1"/>
          </p:cNvCxnSpPr>
          <p:nvPr userDrawn="1"/>
        </p:nvCxnSpPr>
        <p:spPr bwMode="auto">
          <a:xfrm>
            <a:off x="468313" y="303610"/>
            <a:ext cx="576262" cy="0"/>
          </a:xfrm>
          <a:prstGeom prst="line">
            <a:avLst/>
          </a:prstGeom>
          <a:noFill/>
          <a:ln w="12700" cap="sq">
            <a:solidFill>
              <a:srgbClr val="646567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7544" y="357505"/>
            <a:ext cx="8218488" cy="702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36000" tIns="45720" rIns="36000" bIns="45720" numCol="1" anchor="t" anchorCtr="0" compatLnSpc="1">
            <a:prstTxWarp prst="textNoShape">
              <a:avLst/>
            </a:prstTxWarp>
          </a:bodyPr>
          <a:lstStyle>
            <a:lvl1pPr>
              <a:defRPr lang="en-GB" altLang="en-US" sz="1800" b="0" kern="1200" dirty="0">
                <a:solidFill>
                  <a:srgbClr val="646567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442396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7544" y="357505"/>
            <a:ext cx="8218488" cy="702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36000" tIns="45720" rIns="36000" bIns="45720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 lvl="0"/>
            <a:endParaRPr lang="en-GB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67544" y="1167594"/>
            <a:ext cx="8218488" cy="3402378"/>
          </a:xfrm>
          <a:prstGeom prst="rect">
            <a:avLst/>
          </a:prstGeom>
        </p:spPr>
        <p:txBody>
          <a:bodyPr lIns="36000" rIns="36000"/>
          <a:lstStyle>
            <a:lvl1pPr marL="252000" indent="-252000">
              <a:buClrTx/>
              <a:buSzPct val="90000"/>
              <a:defRPr sz="1200"/>
            </a:lvl1pPr>
            <a:lvl2pPr marL="504000" indent="-252000">
              <a:buClr>
                <a:schemeClr val="accent1"/>
              </a:buClr>
              <a:buSzPct val="90000"/>
              <a:defRPr sz="1200"/>
            </a:lvl2pPr>
            <a:lvl3pPr marL="756000" indent="-252000">
              <a:defRPr sz="1100"/>
            </a:lvl3pPr>
          </a:lstStyle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468314" y="4731545"/>
            <a:ext cx="935037" cy="216694"/>
          </a:xfrm>
        </p:spPr>
        <p:txBody>
          <a:bodyPr/>
          <a:lstStyle>
            <a:lvl1pPr>
              <a:defRPr/>
            </a:lvl1pPr>
          </a:lstStyle>
          <a:p>
            <a:fld id="{1AABCC67-40D8-9544-BE4E-FFCBCE79AD2E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899970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title and half pag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7544" y="357505"/>
            <a:ext cx="8218488" cy="702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36000" tIns="45720" rIns="36000" bIns="45720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 lvl="0"/>
            <a:endParaRPr lang="en-GB" altLang="en-US" dirty="0"/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67544" y="1167594"/>
            <a:ext cx="3960440" cy="3402378"/>
          </a:xfrm>
          <a:prstGeom prst="rect">
            <a:avLst/>
          </a:prstGeom>
        </p:spPr>
        <p:txBody>
          <a:bodyPr lIns="36000" rIns="36000"/>
          <a:lstStyle>
            <a:lvl1pPr marL="252000" indent="-252000">
              <a:buClrTx/>
              <a:buSzPct val="90000"/>
              <a:defRPr sz="1200"/>
            </a:lvl1pPr>
            <a:lvl2pPr marL="504000" indent="-252000">
              <a:buClr>
                <a:schemeClr val="accent1"/>
              </a:buClr>
              <a:buSzPct val="90000"/>
              <a:defRPr sz="1200"/>
            </a:lvl2pPr>
            <a:lvl3pPr marL="756000" indent="-252000">
              <a:defRPr sz="1100"/>
            </a:lvl3pPr>
          </a:lstStyle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4757741" y="1167594"/>
            <a:ext cx="3928293" cy="3402378"/>
          </a:xfrm>
          <a:prstGeom prst="rect">
            <a:avLst/>
          </a:prstGeom>
        </p:spPr>
        <p:txBody>
          <a:bodyPr lIns="36000" rIns="36000"/>
          <a:lstStyle>
            <a:lvl1pPr marL="252000" indent="-252000">
              <a:buClrTx/>
              <a:buSzPct val="90000"/>
              <a:defRPr sz="1200"/>
            </a:lvl1pPr>
            <a:lvl2pPr marL="504000" indent="-252000">
              <a:buClr>
                <a:schemeClr val="accent1"/>
              </a:buClr>
              <a:buSzPct val="90000"/>
              <a:defRPr sz="1200"/>
            </a:lvl2pPr>
            <a:lvl3pPr marL="756000" indent="-252000">
              <a:defRPr sz="1100"/>
            </a:lvl3pPr>
          </a:lstStyle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6"/>
          </p:nvPr>
        </p:nvSpPr>
        <p:spPr>
          <a:xfrm>
            <a:off x="468314" y="4731545"/>
            <a:ext cx="935037" cy="216694"/>
          </a:xfrm>
        </p:spPr>
        <p:txBody>
          <a:bodyPr/>
          <a:lstStyle>
            <a:lvl1pPr>
              <a:defRPr/>
            </a:lvl1pPr>
          </a:lstStyle>
          <a:p>
            <a:fld id="{9B4163E6-03BD-EE49-9B10-1C3025F7C476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11737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title and half pag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 userDrawn="1"/>
        </p:nvSpPr>
        <p:spPr bwMode="auto">
          <a:xfrm>
            <a:off x="395288" y="250033"/>
            <a:ext cx="792162" cy="10715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7600" b="1">
                <a:solidFill>
                  <a:srgbClr val="FFD624"/>
                </a:solidFill>
                <a:latin typeface="Verdana" charset="0"/>
              </a:defRPr>
            </a:lvl1pPr>
            <a:lvl2pPr marL="742950" indent="-285750">
              <a:defRPr sz="7600" b="1">
                <a:solidFill>
                  <a:srgbClr val="FFD624"/>
                </a:solidFill>
                <a:latin typeface="Verdana" charset="0"/>
              </a:defRPr>
            </a:lvl2pPr>
            <a:lvl3pPr marL="1143000" indent="-228600">
              <a:defRPr sz="7600" b="1">
                <a:solidFill>
                  <a:srgbClr val="FFD624"/>
                </a:solidFill>
                <a:latin typeface="Verdana" charset="0"/>
              </a:defRPr>
            </a:lvl3pPr>
            <a:lvl4pPr marL="1600200" indent="-228600">
              <a:defRPr sz="7600" b="1">
                <a:solidFill>
                  <a:srgbClr val="FFD624"/>
                </a:solidFill>
                <a:latin typeface="Verdana" charset="0"/>
              </a:defRPr>
            </a:lvl4pPr>
            <a:lvl5pPr marL="2057400" indent="-228600">
              <a:defRPr sz="7600" b="1">
                <a:solidFill>
                  <a:srgbClr val="FFD624"/>
                </a:solidFill>
                <a:latin typeface="Verdan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9pPr>
          </a:lstStyle>
          <a:p>
            <a:pPr algn="ctr" eaLnBrk="0" hangingPunct="0">
              <a:defRPr/>
            </a:pPr>
            <a:endParaRPr lang="en-US" altLang="en-US" sz="1100" b="0">
              <a:solidFill>
                <a:srgbClr val="64656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89778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-26988" y="0"/>
            <a:ext cx="4173538" cy="5143500"/>
          </a:xfrm>
          <a:prstGeom prst="rect">
            <a:avLst/>
          </a:prstGeom>
          <a:solidFill>
            <a:srgbClr val="0F5494"/>
          </a:solidFill>
          <a:ln w="25400">
            <a:noFill/>
            <a:miter lim="800000"/>
            <a:headEnd/>
            <a:tailEnd/>
          </a:ln>
          <a:effectLst/>
        </p:spPr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endParaRPr lang="en-US" altLang="en-US" sz="1800">
              <a:solidFill>
                <a:srgbClr val="FFFFFF"/>
              </a:solidFill>
              <a:latin typeface="Calibri" charset="0"/>
            </a:endParaRPr>
          </a:p>
        </p:txBody>
      </p:sp>
      <p:cxnSp>
        <p:nvCxnSpPr>
          <p:cNvPr id="6" name="Straight Connector 12"/>
          <p:cNvCxnSpPr>
            <a:cxnSpLocks noChangeShapeType="1"/>
          </p:cNvCxnSpPr>
          <p:nvPr userDrawn="1"/>
        </p:nvCxnSpPr>
        <p:spPr bwMode="auto">
          <a:xfrm>
            <a:off x="468313" y="303610"/>
            <a:ext cx="576262" cy="0"/>
          </a:xfrm>
          <a:prstGeom prst="line">
            <a:avLst/>
          </a:prstGeom>
          <a:noFill/>
          <a:ln w="12700" cap="sq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7544" y="357505"/>
            <a:ext cx="3168352" cy="702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36000" tIns="45720" rIns="36000" bIns="45720" numCol="1" anchor="t" anchorCtr="0" compatLnSpc="1">
            <a:prstTxWarp prst="textNoShape">
              <a:avLst/>
            </a:prstTxWarp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pPr lvl="0"/>
            <a:endParaRPr lang="en-GB" alt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467545" y="1234642"/>
            <a:ext cx="3168352" cy="3335330"/>
          </a:xfrm>
          <a:prstGeom prst="rect">
            <a:avLst/>
          </a:prstGeom>
        </p:spPr>
        <p:txBody>
          <a:bodyPr lIns="36000" rIns="36000"/>
          <a:lstStyle>
            <a:lvl1pPr marL="252000" indent="-252000">
              <a:buClrTx/>
              <a:buSzPct val="90000"/>
              <a:defRPr sz="1200">
                <a:solidFill>
                  <a:schemeClr val="bg1"/>
                </a:solidFill>
              </a:defRPr>
            </a:lvl1pPr>
            <a:lvl2pPr marL="504000" indent="-252000">
              <a:buClr>
                <a:schemeClr val="bg1"/>
              </a:buClr>
              <a:buSzPct val="90000"/>
              <a:defRPr sz="1200">
                <a:solidFill>
                  <a:schemeClr val="bg1"/>
                </a:solidFill>
              </a:defRPr>
            </a:lvl2pPr>
            <a:lvl3pPr marL="756000" indent="-252000">
              <a:defRPr sz="1100">
                <a:solidFill>
                  <a:schemeClr val="bg1"/>
                </a:solidFill>
              </a:defRPr>
            </a:lvl3pPr>
          </a:lstStyle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4757739" y="357504"/>
            <a:ext cx="3928292" cy="4212468"/>
          </a:xfrm>
          <a:prstGeom prst="rect">
            <a:avLst/>
          </a:prstGeom>
        </p:spPr>
        <p:txBody>
          <a:bodyPr lIns="36000" rIns="36000"/>
          <a:lstStyle>
            <a:lvl1pPr marL="252000" indent="-252000">
              <a:buClrTx/>
              <a:buSzPct val="90000"/>
              <a:defRPr sz="1200"/>
            </a:lvl1pPr>
            <a:lvl2pPr marL="504000" indent="-252000">
              <a:buClr>
                <a:schemeClr val="accent1"/>
              </a:buClr>
              <a:buSzPct val="90000"/>
              <a:defRPr sz="1200"/>
            </a:lvl2pPr>
            <a:lvl3pPr marL="756000" indent="-252000">
              <a:defRPr sz="1100"/>
            </a:lvl3pPr>
          </a:lstStyle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7"/>
          </p:nvPr>
        </p:nvSpPr>
        <p:spPr>
          <a:xfrm>
            <a:off x="468314" y="4731545"/>
            <a:ext cx="935037" cy="21669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960EB91-367D-934D-88F3-EA56A4738ED1}" type="slidenum">
              <a:rPr lang="en-GB" altLang="en-US">
                <a:solidFill>
                  <a:srgbClr val="FFFFFF"/>
                </a:solidFill>
              </a:rPr>
              <a:pPr/>
              <a:t>‹#›</a:t>
            </a:fld>
            <a:endParaRPr lang="en-GB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4611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-90488" y="-36910"/>
            <a:ext cx="9324976" cy="5217320"/>
          </a:xfrm>
          <a:prstGeom prst="rect">
            <a:avLst/>
          </a:prstGeom>
          <a:solidFill>
            <a:srgbClr val="0F5494"/>
          </a:solidFill>
          <a:ln w="25400">
            <a:noFill/>
            <a:miter lim="800000"/>
            <a:headEnd/>
            <a:tailEnd/>
          </a:ln>
          <a:effectLst/>
        </p:spPr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endParaRPr lang="en-US" altLang="en-US" sz="1800">
              <a:solidFill>
                <a:srgbClr val="FFFFFF"/>
              </a:solidFill>
              <a:latin typeface="Calibri" charset="0"/>
            </a:endParaRPr>
          </a:p>
        </p:txBody>
      </p:sp>
      <p:sp>
        <p:nvSpPr>
          <p:cNvPr id="1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88590" y="3777865"/>
            <a:ext cx="6987098" cy="351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36000" tIns="45720" rIns="3600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pPr lvl="0"/>
            <a:endParaRPr lang="en-GB" alt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688591" y="4129100"/>
            <a:ext cx="6987097" cy="260337"/>
          </a:xfrm>
          <a:prstGeom prst="rect">
            <a:avLst/>
          </a:prstGeom>
        </p:spPr>
        <p:txBody>
          <a:bodyPr/>
          <a:lstStyle>
            <a:lvl1pPr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endParaRPr lang="nl-BE" dirty="0"/>
          </a:p>
        </p:txBody>
      </p:sp>
      <p:grpSp>
        <p:nvGrpSpPr>
          <p:cNvPr id="10" name="Group 6"/>
          <p:cNvGrpSpPr>
            <a:grpSpLocks/>
          </p:cNvGrpSpPr>
          <p:nvPr userDrawn="1"/>
        </p:nvGrpSpPr>
        <p:grpSpPr bwMode="auto">
          <a:xfrm>
            <a:off x="468313" y="3384551"/>
            <a:ext cx="995362" cy="987425"/>
            <a:chOff x="539552" y="3384721"/>
            <a:chExt cx="996062" cy="987108"/>
          </a:xfrm>
        </p:grpSpPr>
        <p:sp>
          <p:nvSpPr>
            <p:cNvPr id="11" name="Rectangle 10"/>
            <p:cNvSpPr>
              <a:spLocks noChangeAspect="1"/>
            </p:cNvSpPr>
            <p:nvPr/>
          </p:nvSpPr>
          <p:spPr bwMode="auto">
            <a:xfrm>
              <a:off x="539552" y="3384721"/>
              <a:ext cx="770478" cy="771277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884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>
                <a:solidFill>
                  <a:srgbClr val="FFFFFF"/>
                </a:solidFill>
              </a:endParaRPr>
            </a:p>
          </p:txBody>
        </p:sp>
        <p:sp>
          <p:nvSpPr>
            <p:cNvPr id="12" name="Rectangle 11"/>
            <p:cNvSpPr>
              <a:spLocks noChangeAspect="1"/>
            </p:cNvSpPr>
            <p:nvPr/>
          </p:nvSpPr>
          <p:spPr bwMode="auto">
            <a:xfrm>
              <a:off x="650755" y="3492636"/>
              <a:ext cx="773656" cy="771277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884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350">
                  <a:solidFill>
                    <a:srgbClr val="FFFFFF"/>
                  </a:solidFill>
                </a:rPr>
                <a:t>Y</a:t>
              </a:r>
            </a:p>
          </p:txBody>
        </p:sp>
        <p:sp>
          <p:nvSpPr>
            <p:cNvPr id="13" name="Rectangle 12"/>
            <p:cNvSpPr>
              <a:spLocks noChangeAspect="1"/>
            </p:cNvSpPr>
            <p:nvPr/>
          </p:nvSpPr>
          <p:spPr bwMode="auto">
            <a:xfrm>
              <a:off x="765136" y="3600552"/>
              <a:ext cx="770478" cy="7712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884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400" b="1" dirty="0">
                <a:solidFill>
                  <a:srgbClr val="43C2CB"/>
                </a:solidFill>
              </a:endParaRPr>
            </a:p>
          </p:txBody>
        </p:sp>
      </p:grpSp>
      <p:sp>
        <p:nvSpPr>
          <p:cNvPr id="14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692843" y="3600626"/>
            <a:ext cx="770765" cy="771203"/>
          </a:xfrm>
          <a:prstGeom prst="rect">
            <a:avLst/>
          </a:prstGeom>
          <a:ln>
            <a:noFill/>
          </a:ln>
        </p:spPr>
        <p:txBody>
          <a:bodyPr lIns="0" tIns="0" rIns="0" bIns="0" anchor="ctr"/>
          <a:lstStyle>
            <a:lvl1pPr algn="ctr">
              <a:buNone/>
              <a:defRPr sz="2100" b="1">
                <a:solidFill>
                  <a:srgbClr val="0F5494"/>
                </a:solidFill>
              </a:defRPr>
            </a:lvl1pPr>
          </a:lstStyle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4652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 userDrawn="1"/>
        </p:nvSpPr>
        <p:spPr bwMode="auto">
          <a:xfrm>
            <a:off x="-90488" y="-36910"/>
            <a:ext cx="9324976" cy="5217320"/>
          </a:xfrm>
          <a:prstGeom prst="rect">
            <a:avLst/>
          </a:prstGeom>
          <a:solidFill>
            <a:srgbClr val="0F5494"/>
          </a:solidFill>
          <a:ln w="25400">
            <a:noFill/>
            <a:miter lim="800000"/>
            <a:headEnd/>
            <a:tailEnd/>
          </a:ln>
          <a:effectLst/>
        </p:spPr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endParaRPr lang="en-US" altLang="en-US" sz="1800">
              <a:solidFill>
                <a:srgbClr val="FFFFFF"/>
              </a:solidFill>
              <a:latin typeface="Calibri" charset="0"/>
            </a:endParaRPr>
          </a:p>
        </p:txBody>
      </p: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8451" y="1136627"/>
            <a:ext cx="6987098" cy="2870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36000" tIns="45720" rIns="36000" bIns="45720" numCol="1" anchor="ctr" anchorCtr="0" compatLnSpc="1">
            <a:prstTxWarp prst="textNoShape">
              <a:avLst/>
            </a:prstTxWarp>
          </a:bodyPr>
          <a:lstStyle>
            <a:lvl1pPr algn="ctr">
              <a:defRPr sz="2400" b="1" i="1">
                <a:solidFill>
                  <a:schemeClr val="bg1"/>
                </a:solidFill>
              </a:defRPr>
            </a:lvl1pPr>
          </a:lstStyle>
          <a:p>
            <a:pPr lvl="0"/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0187515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4716016" y="-92545"/>
            <a:ext cx="4529138" cy="5347097"/>
          </a:xfrm>
          <a:prstGeom prst="rect">
            <a:avLst/>
          </a:prstGeom>
          <a:solidFill>
            <a:srgbClr val="0F5494"/>
          </a:solidFill>
          <a:ln w="25400">
            <a:noFill/>
            <a:miter lim="800000"/>
            <a:headEnd/>
            <a:tailEnd/>
          </a:ln>
          <a:effectLst/>
        </p:spPr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endParaRPr lang="en-US" altLang="en-US" sz="1800">
              <a:solidFill>
                <a:srgbClr val="FFFFFF"/>
              </a:solidFill>
              <a:latin typeface="Calibri" charset="0"/>
            </a:endParaRPr>
          </a:p>
        </p:txBody>
      </p:sp>
      <p:sp>
        <p:nvSpPr>
          <p:cNvPr id="6" name="TextBox 5" title="0"/>
          <p:cNvSpPr txBox="1"/>
          <p:nvPr userDrawn="1"/>
        </p:nvSpPr>
        <p:spPr>
          <a:xfrm>
            <a:off x="5450033" y="3679031"/>
            <a:ext cx="2630487" cy="153888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en-GB" sz="1000" b="1" dirty="0">
                <a:solidFill>
                  <a:srgbClr val="FFFFFF"/>
                </a:solidFill>
                <a:latin typeface="Verdana" charset="0"/>
              </a:rPr>
              <a:t>Contact us </a:t>
            </a:r>
          </a:p>
        </p:txBody>
      </p:sp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5408955" y="4299348"/>
            <a:ext cx="310605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7600" b="1">
                <a:solidFill>
                  <a:srgbClr val="FFD624"/>
                </a:solidFill>
                <a:latin typeface="Verdana" charset="0"/>
              </a:defRPr>
            </a:lvl1pPr>
            <a:lvl2pPr marL="742950" indent="-285750">
              <a:defRPr sz="7600" b="1">
                <a:solidFill>
                  <a:srgbClr val="FFD624"/>
                </a:solidFill>
                <a:latin typeface="Verdana" charset="0"/>
              </a:defRPr>
            </a:lvl2pPr>
            <a:lvl3pPr marL="1143000" indent="-228600">
              <a:defRPr sz="7600" b="1">
                <a:solidFill>
                  <a:srgbClr val="FFD624"/>
                </a:solidFill>
                <a:latin typeface="Verdana" charset="0"/>
              </a:defRPr>
            </a:lvl3pPr>
            <a:lvl4pPr marL="1600200" indent="-228600">
              <a:defRPr sz="7600" b="1">
                <a:solidFill>
                  <a:srgbClr val="FFD624"/>
                </a:solidFill>
                <a:latin typeface="Verdana" charset="0"/>
              </a:defRPr>
            </a:lvl4pPr>
            <a:lvl5pPr marL="2057400" indent="-228600">
              <a:defRPr sz="7600" b="1">
                <a:solidFill>
                  <a:srgbClr val="FFD624"/>
                </a:solidFill>
                <a:latin typeface="Verdan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9pPr>
          </a:lstStyle>
          <a:p>
            <a:pPr eaLnBrk="0" hangingPunct="0">
              <a:defRPr/>
            </a:pPr>
            <a:r>
              <a:rPr lang="en-GB" altLang="en-US" sz="600" b="0" dirty="0">
                <a:solidFill>
                  <a:srgbClr val="FFFFFF"/>
                </a:solidFill>
              </a:rPr>
              <a:t>© European Union, 2016. All rights reserved. Certain parts are licensed under conditions to the EU. </a:t>
            </a:r>
          </a:p>
          <a:p>
            <a:pPr eaLnBrk="0" hangingPunct="0">
              <a:defRPr/>
            </a:pPr>
            <a:r>
              <a:rPr lang="en-GB" altLang="en-US" sz="600" b="0" dirty="0">
                <a:solidFill>
                  <a:srgbClr val="FFFFFF"/>
                </a:solidFill>
              </a:rPr>
              <a:t>Reproduction is authorized provided the source is acknowledged.</a:t>
            </a:r>
          </a:p>
        </p:txBody>
      </p:sp>
      <p:cxnSp>
        <p:nvCxnSpPr>
          <p:cNvPr id="8" name="Straight Connector 9"/>
          <p:cNvCxnSpPr>
            <a:cxnSpLocks noChangeShapeType="1"/>
          </p:cNvCxnSpPr>
          <p:nvPr userDrawn="1"/>
        </p:nvCxnSpPr>
        <p:spPr bwMode="auto">
          <a:xfrm>
            <a:off x="5450031" y="3564731"/>
            <a:ext cx="296199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" name="Straight Connector 16"/>
          <p:cNvCxnSpPr>
            <a:cxnSpLocks noChangeShapeType="1"/>
          </p:cNvCxnSpPr>
          <p:nvPr userDrawn="1"/>
        </p:nvCxnSpPr>
        <p:spPr bwMode="auto">
          <a:xfrm>
            <a:off x="5450031" y="4244579"/>
            <a:ext cx="296199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" name="Rectangle 16"/>
          <p:cNvSpPr>
            <a:spLocks noChangeArrowheads="1"/>
          </p:cNvSpPr>
          <p:nvPr userDrawn="1"/>
        </p:nvSpPr>
        <p:spPr bwMode="auto">
          <a:xfrm>
            <a:off x="395288" y="250033"/>
            <a:ext cx="914400" cy="10715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175">
              <a:defRPr sz="7600" b="1">
                <a:solidFill>
                  <a:srgbClr val="FFD624"/>
                </a:solidFill>
                <a:latin typeface="Verdana" charset="0"/>
              </a:defRPr>
            </a:lvl1pPr>
            <a:lvl2pPr marL="742950" indent="-285750">
              <a:defRPr sz="7600" b="1">
                <a:solidFill>
                  <a:srgbClr val="FFD624"/>
                </a:solidFill>
                <a:latin typeface="Verdana" charset="0"/>
              </a:defRPr>
            </a:lvl2pPr>
            <a:lvl3pPr marL="1143000" indent="-228600">
              <a:defRPr sz="7600" b="1">
                <a:solidFill>
                  <a:srgbClr val="FFD624"/>
                </a:solidFill>
                <a:latin typeface="Verdana" charset="0"/>
              </a:defRPr>
            </a:lvl3pPr>
            <a:lvl4pPr marL="1600200" indent="-228600">
              <a:defRPr sz="7600" b="1">
                <a:solidFill>
                  <a:srgbClr val="FFD624"/>
                </a:solidFill>
                <a:latin typeface="Verdana" charset="0"/>
              </a:defRPr>
            </a:lvl4pPr>
            <a:lvl5pPr marL="2057400" indent="-228600">
              <a:defRPr sz="7600" b="1">
                <a:solidFill>
                  <a:srgbClr val="FFD624"/>
                </a:solidFill>
                <a:latin typeface="Verdan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charset="0"/>
              </a:defRPr>
            </a:lvl9pPr>
          </a:lstStyle>
          <a:p>
            <a:pPr>
              <a:defRPr/>
            </a:pPr>
            <a:endParaRPr lang="en-US" altLang="en-US"/>
          </a:p>
        </p:txBody>
      </p:sp>
      <p:sp>
        <p:nvSpPr>
          <p:cNvPr id="27" name="Text Placeholder 26"/>
          <p:cNvSpPr>
            <a:spLocks noGrp="1"/>
          </p:cNvSpPr>
          <p:nvPr>
            <p:ph type="body" sz="quarter" idx="10"/>
          </p:nvPr>
        </p:nvSpPr>
        <p:spPr>
          <a:xfrm>
            <a:off x="5784850" y="3867895"/>
            <a:ext cx="2543876" cy="215957"/>
          </a:xfrm>
          <a:prstGeom prst="rect">
            <a:avLst/>
          </a:prstGeom>
        </p:spPr>
        <p:txBody>
          <a:bodyPr/>
          <a:lstStyle>
            <a:lvl1pPr>
              <a:buNone/>
              <a:defRPr sz="900">
                <a:solidFill>
                  <a:schemeClr val="bg1"/>
                </a:solidFill>
              </a:defRPr>
            </a:lvl1pPr>
          </a:lstStyle>
          <a:p>
            <a:pPr lvl="0"/>
            <a:endParaRPr lang="en-GB" dirty="0"/>
          </a:p>
        </p:txBody>
      </p:sp>
      <p:sp>
        <p:nvSpPr>
          <p:cNvPr id="28" name="Text Placeholder 26"/>
          <p:cNvSpPr>
            <a:spLocks noGrp="1"/>
          </p:cNvSpPr>
          <p:nvPr>
            <p:ph type="body" sz="quarter" idx="11"/>
          </p:nvPr>
        </p:nvSpPr>
        <p:spPr>
          <a:xfrm>
            <a:off x="5448093" y="2571750"/>
            <a:ext cx="2963464" cy="877289"/>
          </a:xfrm>
          <a:prstGeom prst="rect">
            <a:avLst/>
          </a:prstGeom>
        </p:spPr>
        <p:txBody>
          <a:bodyPr/>
          <a:lstStyle>
            <a:lvl1pPr>
              <a:buNone/>
              <a:defRPr sz="900">
                <a:solidFill>
                  <a:schemeClr val="bg1"/>
                </a:solidFill>
              </a:defRPr>
            </a:lvl1pPr>
          </a:lstStyle>
          <a:p>
            <a:pPr lvl="0"/>
            <a:endParaRPr lang="en-GB" dirty="0"/>
          </a:p>
        </p:txBody>
      </p:sp>
      <p:sp>
        <p:nvSpPr>
          <p:cNvPr id="18" name="Oval 17"/>
          <p:cNvSpPr/>
          <p:nvPr userDrawn="1"/>
        </p:nvSpPr>
        <p:spPr bwMode="auto">
          <a:xfrm>
            <a:off x="5522170" y="3888613"/>
            <a:ext cx="179387" cy="18097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 sz="800" b="1" i="1" dirty="0">
              <a:solidFill>
                <a:srgbClr val="FFFFFF"/>
              </a:solidFill>
              <a:latin typeface="Times" charset="0"/>
              <a:ea typeface="Times" charset="0"/>
              <a:cs typeface="Times" charset="0"/>
            </a:endParaRPr>
          </a:p>
        </p:txBody>
      </p:sp>
      <p:sp>
        <p:nvSpPr>
          <p:cNvPr id="19" name="Freeform 9275"/>
          <p:cNvSpPr>
            <a:spLocks noChangeAspect="1"/>
          </p:cNvSpPr>
          <p:nvPr userDrawn="1"/>
        </p:nvSpPr>
        <p:spPr bwMode="auto">
          <a:xfrm>
            <a:off x="5560317" y="3942645"/>
            <a:ext cx="101540" cy="42646"/>
          </a:xfrm>
          <a:custGeom>
            <a:avLst/>
            <a:gdLst>
              <a:gd name="T0" fmla="*/ 0 w 1513"/>
              <a:gd name="T1" fmla="*/ 28 h 615"/>
              <a:gd name="T2" fmla="*/ 316 w 1513"/>
              <a:gd name="T3" fmla="*/ 280 h 615"/>
              <a:gd name="T4" fmla="*/ 799 w 1513"/>
              <a:gd name="T5" fmla="*/ 615 h 615"/>
              <a:gd name="T6" fmla="*/ 1207 w 1513"/>
              <a:gd name="T7" fmla="*/ 294 h 615"/>
              <a:gd name="T8" fmla="*/ 1513 w 1513"/>
              <a:gd name="T9" fmla="*/ 16 h 615"/>
              <a:gd name="T10" fmla="*/ 1429 w 1513"/>
              <a:gd name="T11" fmla="*/ 0 h 615"/>
              <a:gd name="T12" fmla="*/ 89 w 1513"/>
              <a:gd name="T13" fmla="*/ 0 h 615"/>
              <a:gd name="T14" fmla="*/ 0 w 1513"/>
              <a:gd name="T15" fmla="*/ 28 h 6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13" h="615">
                <a:moveTo>
                  <a:pt x="0" y="28"/>
                </a:moveTo>
                <a:cubicBezTo>
                  <a:pt x="0" y="28"/>
                  <a:pt x="143" y="151"/>
                  <a:pt x="316" y="280"/>
                </a:cubicBezTo>
                <a:cubicBezTo>
                  <a:pt x="547" y="458"/>
                  <a:pt x="772" y="615"/>
                  <a:pt x="799" y="615"/>
                </a:cubicBezTo>
                <a:cubicBezTo>
                  <a:pt x="823" y="615"/>
                  <a:pt x="915" y="541"/>
                  <a:pt x="1207" y="294"/>
                </a:cubicBezTo>
                <a:cubicBezTo>
                  <a:pt x="1363" y="161"/>
                  <a:pt x="1513" y="16"/>
                  <a:pt x="1513" y="16"/>
                </a:cubicBezTo>
                <a:cubicBezTo>
                  <a:pt x="1513" y="16"/>
                  <a:pt x="1487" y="2"/>
                  <a:pt x="1429" y="0"/>
                </a:cubicBezTo>
                <a:cubicBezTo>
                  <a:pt x="1429" y="0"/>
                  <a:pt x="160" y="0"/>
                  <a:pt x="89" y="0"/>
                </a:cubicBezTo>
                <a:cubicBezTo>
                  <a:pt x="49" y="0"/>
                  <a:pt x="14" y="10"/>
                  <a:pt x="0" y="28"/>
                </a:cubicBezTo>
              </a:path>
            </a:pathLst>
          </a:custGeom>
          <a:solidFill>
            <a:srgbClr val="0F5494"/>
          </a:solidFill>
          <a:ln w="0">
            <a:noFill/>
            <a:prstDash val="solid"/>
            <a:round/>
            <a:headEnd/>
            <a:tailEnd/>
          </a:ln>
        </p:spPr>
        <p:txBody>
          <a:bodyPr lIns="101901" tIns="50950" rIns="101901" bIns="50950"/>
          <a:lstStyle/>
          <a:p>
            <a:pPr>
              <a:defRPr/>
            </a:pPr>
            <a:endParaRPr lang="it-IT" sz="5400" b="1" dirty="0">
              <a:solidFill>
                <a:srgbClr val="FFD624"/>
              </a:solidFill>
              <a:latin typeface="Verdana" charset="0"/>
            </a:endParaRPr>
          </a:p>
        </p:txBody>
      </p:sp>
      <p:sp>
        <p:nvSpPr>
          <p:cNvPr id="20" name="Freeform 9276"/>
          <p:cNvSpPr>
            <a:spLocks noChangeAspect="1"/>
          </p:cNvSpPr>
          <p:nvPr userDrawn="1"/>
        </p:nvSpPr>
        <p:spPr bwMode="auto">
          <a:xfrm>
            <a:off x="5556123" y="3947764"/>
            <a:ext cx="45315" cy="67381"/>
          </a:xfrm>
          <a:custGeom>
            <a:avLst/>
            <a:gdLst>
              <a:gd name="T0" fmla="*/ 4 w 675"/>
              <a:gd name="T1" fmla="*/ 132 h 957"/>
              <a:gd name="T2" fmla="*/ 16 w 675"/>
              <a:gd name="T3" fmla="*/ 6 h 957"/>
              <a:gd name="T4" fmla="*/ 675 w 675"/>
              <a:gd name="T5" fmla="*/ 513 h 957"/>
              <a:gd name="T6" fmla="*/ 84 w 675"/>
              <a:gd name="T7" fmla="*/ 957 h 957"/>
              <a:gd name="T8" fmla="*/ 3 w 675"/>
              <a:gd name="T9" fmla="*/ 771 h 957"/>
              <a:gd name="T10" fmla="*/ 4 w 675"/>
              <a:gd name="T11" fmla="*/ 132 h 9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75" h="957">
                <a:moveTo>
                  <a:pt x="4" y="132"/>
                </a:moveTo>
                <a:cubicBezTo>
                  <a:pt x="6" y="0"/>
                  <a:pt x="16" y="6"/>
                  <a:pt x="16" y="6"/>
                </a:cubicBezTo>
                <a:lnTo>
                  <a:pt x="675" y="513"/>
                </a:lnTo>
                <a:lnTo>
                  <a:pt x="84" y="957"/>
                </a:lnTo>
                <a:cubicBezTo>
                  <a:pt x="84" y="957"/>
                  <a:pt x="3" y="951"/>
                  <a:pt x="3" y="771"/>
                </a:cubicBezTo>
                <a:cubicBezTo>
                  <a:pt x="3" y="737"/>
                  <a:pt x="0" y="342"/>
                  <a:pt x="4" y="132"/>
                </a:cubicBezTo>
              </a:path>
            </a:pathLst>
          </a:custGeom>
          <a:solidFill>
            <a:srgbClr val="0F5494"/>
          </a:solidFill>
          <a:ln w="0">
            <a:noFill/>
            <a:prstDash val="solid"/>
            <a:round/>
            <a:headEnd/>
            <a:tailEnd/>
          </a:ln>
        </p:spPr>
        <p:txBody>
          <a:bodyPr lIns="101901" tIns="50950" rIns="101901" bIns="50950"/>
          <a:lstStyle/>
          <a:p>
            <a:pPr>
              <a:defRPr/>
            </a:pPr>
            <a:endParaRPr lang="it-IT" sz="5400" b="1" dirty="0">
              <a:solidFill>
                <a:srgbClr val="FFD624"/>
              </a:solidFill>
              <a:latin typeface="Verdana" charset="0"/>
            </a:endParaRPr>
          </a:p>
        </p:txBody>
      </p:sp>
      <p:sp>
        <p:nvSpPr>
          <p:cNvPr id="21" name="Freeform 9277"/>
          <p:cNvSpPr>
            <a:spLocks noChangeAspect="1"/>
          </p:cNvSpPr>
          <p:nvPr userDrawn="1"/>
        </p:nvSpPr>
        <p:spPr bwMode="auto">
          <a:xfrm>
            <a:off x="5624935" y="3947337"/>
            <a:ext cx="41959" cy="64822"/>
          </a:xfrm>
          <a:custGeom>
            <a:avLst/>
            <a:gdLst>
              <a:gd name="T0" fmla="*/ 0 w 628"/>
              <a:gd name="T1" fmla="*/ 511 h 921"/>
              <a:gd name="T2" fmla="*/ 597 w 628"/>
              <a:gd name="T3" fmla="*/ 0 h 921"/>
              <a:gd name="T4" fmla="*/ 627 w 628"/>
              <a:gd name="T5" fmla="*/ 96 h 921"/>
              <a:gd name="T6" fmla="*/ 628 w 628"/>
              <a:gd name="T7" fmla="*/ 792 h 921"/>
              <a:gd name="T8" fmla="*/ 615 w 628"/>
              <a:gd name="T9" fmla="*/ 921 h 921"/>
              <a:gd name="T10" fmla="*/ 0 w 628"/>
              <a:gd name="T11" fmla="*/ 511 h 9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28" h="921">
                <a:moveTo>
                  <a:pt x="0" y="511"/>
                </a:moveTo>
                <a:lnTo>
                  <a:pt x="597" y="0"/>
                </a:lnTo>
                <a:cubicBezTo>
                  <a:pt x="597" y="0"/>
                  <a:pt x="627" y="26"/>
                  <a:pt x="627" y="96"/>
                </a:cubicBezTo>
                <a:lnTo>
                  <a:pt x="628" y="792"/>
                </a:lnTo>
                <a:cubicBezTo>
                  <a:pt x="628" y="792"/>
                  <a:pt x="623" y="903"/>
                  <a:pt x="615" y="921"/>
                </a:cubicBezTo>
                <a:lnTo>
                  <a:pt x="0" y="511"/>
                </a:lnTo>
                <a:close/>
              </a:path>
            </a:pathLst>
          </a:custGeom>
          <a:solidFill>
            <a:srgbClr val="0F5494"/>
          </a:solidFill>
          <a:ln w="0">
            <a:noFill/>
            <a:prstDash val="solid"/>
            <a:round/>
            <a:headEnd/>
            <a:tailEnd/>
          </a:ln>
        </p:spPr>
        <p:txBody>
          <a:bodyPr lIns="101901" tIns="50950" rIns="101901" bIns="50950"/>
          <a:lstStyle/>
          <a:p>
            <a:pPr>
              <a:defRPr/>
            </a:pPr>
            <a:endParaRPr lang="it-IT" sz="5400" b="1" dirty="0">
              <a:solidFill>
                <a:srgbClr val="FFD624"/>
              </a:solidFill>
              <a:latin typeface="Verdana" charset="0"/>
            </a:endParaRPr>
          </a:p>
        </p:txBody>
      </p:sp>
      <p:sp>
        <p:nvSpPr>
          <p:cNvPr id="22" name="Freeform 9278"/>
          <p:cNvSpPr>
            <a:spLocks noChangeAspect="1"/>
          </p:cNvSpPr>
          <p:nvPr userDrawn="1"/>
        </p:nvSpPr>
        <p:spPr bwMode="auto">
          <a:xfrm>
            <a:off x="5568289" y="3986145"/>
            <a:ext cx="93988" cy="29426"/>
          </a:xfrm>
          <a:custGeom>
            <a:avLst/>
            <a:gdLst>
              <a:gd name="T0" fmla="*/ 560 w 1406"/>
              <a:gd name="T1" fmla="*/ 0 h 424"/>
              <a:gd name="T2" fmla="*/ 684 w 1406"/>
              <a:gd name="T3" fmla="*/ 66 h 424"/>
              <a:gd name="T4" fmla="*/ 790 w 1406"/>
              <a:gd name="T5" fmla="*/ 10 h 424"/>
              <a:gd name="T6" fmla="*/ 1406 w 1406"/>
              <a:gd name="T7" fmla="*/ 417 h 424"/>
              <a:gd name="T8" fmla="*/ 1349 w 1406"/>
              <a:gd name="T9" fmla="*/ 423 h 424"/>
              <a:gd name="T10" fmla="*/ 0 w 1406"/>
              <a:gd name="T11" fmla="*/ 423 h 424"/>
              <a:gd name="T12" fmla="*/ 560 w 1406"/>
              <a:gd name="T13" fmla="*/ 0 h 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06" h="424">
                <a:moveTo>
                  <a:pt x="560" y="0"/>
                </a:moveTo>
                <a:cubicBezTo>
                  <a:pt x="583" y="14"/>
                  <a:pt x="646" y="66"/>
                  <a:pt x="684" y="66"/>
                </a:cubicBezTo>
                <a:cubicBezTo>
                  <a:pt x="722" y="66"/>
                  <a:pt x="790" y="10"/>
                  <a:pt x="790" y="10"/>
                </a:cubicBezTo>
                <a:lnTo>
                  <a:pt x="1406" y="417"/>
                </a:lnTo>
                <a:cubicBezTo>
                  <a:pt x="1406" y="417"/>
                  <a:pt x="1384" y="424"/>
                  <a:pt x="1349" y="423"/>
                </a:cubicBezTo>
                <a:lnTo>
                  <a:pt x="0" y="423"/>
                </a:lnTo>
                <a:cubicBezTo>
                  <a:pt x="0" y="423"/>
                  <a:pt x="541" y="19"/>
                  <a:pt x="560" y="0"/>
                </a:cubicBezTo>
              </a:path>
            </a:pathLst>
          </a:custGeom>
          <a:solidFill>
            <a:srgbClr val="0F5494"/>
          </a:solidFill>
          <a:ln w="0">
            <a:noFill/>
            <a:prstDash val="solid"/>
            <a:round/>
            <a:headEnd/>
            <a:tailEnd/>
          </a:ln>
        </p:spPr>
        <p:txBody>
          <a:bodyPr lIns="101901" tIns="50950" rIns="101901" bIns="50950"/>
          <a:lstStyle/>
          <a:p>
            <a:pPr>
              <a:defRPr/>
            </a:pPr>
            <a:endParaRPr lang="it-IT" sz="5400" b="1" dirty="0">
              <a:solidFill>
                <a:srgbClr val="FFD624"/>
              </a:solidFill>
              <a:latin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3711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7203" y="4731545"/>
            <a:ext cx="1090613" cy="2166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800" b="0">
                <a:solidFill>
                  <a:srgbClr val="646567"/>
                </a:solidFill>
                <a:ea typeface="Verdana" charset="0"/>
                <a:cs typeface="Verdana" charset="0"/>
              </a:defRPr>
            </a:lvl1pPr>
          </a:lstStyle>
          <a:p>
            <a:fld id="{EE213378-14FA-5840-B632-705AD6F4D6B1}" type="slidenum">
              <a:rPr lang="en-GB" altLang="en-US">
                <a:latin typeface="Verdana" charset="0"/>
              </a:rPr>
              <a:pPr/>
              <a:t>‹#›</a:t>
            </a:fld>
            <a:endParaRPr lang="en-GB" altLang="en-US">
              <a:latin typeface="Verdana" charset="0"/>
            </a:endParaRPr>
          </a:p>
        </p:txBody>
      </p:sp>
      <p:cxnSp>
        <p:nvCxnSpPr>
          <p:cNvPr id="1028" name="Straight Connector 12"/>
          <p:cNvCxnSpPr>
            <a:cxnSpLocks noChangeShapeType="1"/>
          </p:cNvCxnSpPr>
          <p:nvPr userDrawn="1"/>
        </p:nvCxnSpPr>
        <p:spPr bwMode="auto">
          <a:xfrm>
            <a:off x="468313" y="303610"/>
            <a:ext cx="576262" cy="0"/>
          </a:xfrm>
          <a:prstGeom prst="line">
            <a:avLst/>
          </a:prstGeom>
          <a:noFill/>
          <a:ln w="12700" cap="sq">
            <a:solidFill>
              <a:srgbClr val="646567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5" name="Picture 17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4" y="4728022"/>
            <a:ext cx="809575" cy="215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89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94" r:id="rId10"/>
    <p:sldLayoutId id="2147483650" r:id="rId11"/>
    <p:sldLayoutId id="2147483692" r:id="rId12"/>
    <p:sldLayoutId id="2147483684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kern="1200">
          <a:solidFill>
            <a:srgbClr val="646567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646567"/>
          </a:solidFill>
          <a:latin typeface="Verdana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646567"/>
          </a:solidFill>
          <a:latin typeface="Verdana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646567"/>
          </a:solidFill>
          <a:latin typeface="Verdana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646567"/>
          </a:solidFill>
          <a:latin typeface="Verdana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</a:defRPr>
      </a:lvl9pPr>
    </p:titleStyle>
    <p:bodyStyle>
      <a:lvl1pPr algn="l" rtl="0" eaLnBrk="0" fontAlgn="base" hangingPunct="0">
        <a:spcBef>
          <a:spcPct val="0"/>
        </a:spcBef>
        <a:spcAft>
          <a:spcPts val="600"/>
        </a:spcAft>
        <a:buClr>
          <a:schemeClr val="bg1"/>
        </a:buClr>
        <a:buChar char="•"/>
        <a:defRPr sz="1400" kern="1200">
          <a:solidFill>
            <a:srgbClr val="646567"/>
          </a:solidFill>
          <a:latin typeface="+mn-lt"/>
          <a:ea typeface="+mn-ea"/>
          <a:cs typeface="+mn-cs"/>
        </a:defRPr>
      </a:lvl1pPr>
      <a:lvl2pPr marL="358775" indent="-179388" algn="l" rtl="0" eaLnBrk="0" fontAlgn="base" hangingPunct="0">
        <a:spcBef>
          <a:spcPct val="0"/>
        </a:spcBef>
        <a:spcAft>
          <a:spcPts val="600"/>
        </a:spcAft>
        <a:buClr>
          <a:srgbClr val="009FBA"/>
        </a:buClr>
        <a:buChar char="•"/>
        <a:defRPr sz="1200" kern="1200">
          <a:solidFill>
            <a:srgbClr val="646567"/>
          </a:solidFill>
          <a:latin typeface="+mn-lt"/>
          <a:ea typeface="+mn-ea"/>
          <a:cs typeface="+mn-cs"/>
        </a:defRPr>
      </a:lvl2pPr>
      <a:lvl3pPr marL="719138" indent="-179388" algn="l" rtl="0" eaLnBrk="0" fontAlgn="base" hangingPunct="0">
        <a:spcBef>
          <a:spcPct val="0"/>
        </a:spcBef>
        <a:spcAft>
          <a:spcPts val="600"/>
        </a:spcAft>
        <a:buFont typeface="Arial" charset="0"/>
        <a:buChar char="•"/>
        <a:defRPr sz="1000" kern="1200">
          <a:solidFill>
            <a:srgbClr val="646567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7203" y="4731545"/>
            <a:ext cx="1090613" cy="2166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800" b="0">
                <a:solidFill>
                  <a:srgbClr val="646567"/>
                </a:solidFill>
                <a:ea typeface="Verdana" charset="0"/>
                <a:cs typeface="Verdana" charset="0"/>
              </a:defRPr>
            </a:lvl1pPr>
          </a:lstStyle>
          <a:p>
            <a:fld id="{EE213378-14FA-5840-B632-705AD6F4D6B1}" type="slidenum">
              <a:rPr lang="en-GB" altLang="en-US">
                <a:latin typeface="Verdana" charset="0"/>
              </a:rPr>
              <a:pPr/>
              <a:t>‹#›</a:t>
            </a:fld>
            <a:endParaRPr lang="en-GB" altLang="en-US">
              <a:latin typeface="Verdana" charset="0"/>
            </a:endParaRPr>
          </a:p>
        </p:txBody>
      </p:sp>
      <p:cxnSp>
        <p:nvCxnSpPr>
          <p:cNvPr id="1028" name="Straight Connector 12"/>
          <p:cNvCxnSpPr>
            <a:cxnSpLocks noChangeShapeType="1"/>
          </p:cNvCxnSpPr>
          <p:nvPr userDrawn="1"/>
        </p:nvCxnSpPr>
        <p:spPr bwMode="auto">
          <a:xfrm>
            <a:off x="468313" y="303610"/>
            <a:ext cx="576262" cy="0"/>
          </a:xfrm>
          <a:prstGeom prst="line">
            <a:avLst/>
          </a:prstGeom>
          <a:noFill/>
          <a:ln w="12700" cap="sq">
            <a:solidFill>
              <a:srgbClr val="646567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5" name="Picture 17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4" y="4728022"/>
            <a:ext cx="809575" cy="215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66585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kern="1200">
          <a:solidFill>
            <a:srgbClr val="646567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646567"/>
          </a:solidFill>
          <a:latin typeface="Verdana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646567"/>
          </a:solidFill>
          <a:latin typeface="Verdana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646567"/>
          </a:solidFill>
          <a:latin typeface="Verdana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646567"/>
          </a:solidFill>
          <a:latin typeface="Verdana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charset="0"/>
        </a:defRPr>
      </a:lvl9pPr>
    </p:titleStyle>
    <p:bodyStyle>
      <a:lvl1pPr algn="l" rtl="0" eaLnBrk="0" fontAlgn="base" hangingPunct="0">
        <a:spcBef>
          <a:spcPct val="0"/>
        </a:spcBef>
        <a:spcAft>
          <a:spcPts val="600"/>
        </a:spcAft>
        <a:buClr>
          <a:schemeClr val="bg1"/>
        </a:buClr>
        <a:buChar char="•"/>
        <a:defRPr sz="1400" kern="1200">
          <a:solidFill>
            <a:srgbClr val="646567"/>
          </a:solidFill>
          <a:latin typeface="+mn-lt"/>
          <a:ea typeface="+mn-ea"/>
          <a:cs typeface="+mn-cs"/>
        </a:defRPr>
      </a:lvl1pPr>
      <a:lvl2pPr marL="358775" indent="-179388" algn="l" rtl="0" eaLnBrk="0" fontAlgn="base" hangingPunct="0">
        <a:spcBef>
          <a:spcPct val="0"/>
        </a:spcBef>
        <a:spcAft>
          <a:spcPts val="600"/>
        </a:spcAft>
        <a:buClr>
          <a:srgbClr val="009FBA"/>
        </a:buClr>
        <a:buChar char="•"/>
        <a:defRPr sz="1200" kern="1200">
          <a:solidFill>
            <a:srgbClr val="646567"/>
          </a:solidFill>
          <a:latin typeface="+mn-lt"/>
          <a:ea typeface="+mn-ea"/>
          <a:cs typeface="+mn-cs"/>
        </a:defRPr>
      </a:lvl2pPr>
      <a:lvl3pPr marL="719138" indent="-179388" algn="l" rtl="0" eaLnBrk="0" fontAlgn="base" hangingPunct="0">
        <a:spcBef>
          <a:spcPct val="0"/>
        </a:spcBef>
        <a:spcAft>
          <a:spcPts val="600"/>
        </a:spcAft>
        <a:buFont typeface="Arial" charset="0"/>
        <a:buChar char="•"/>
        <a:defRPr sz="1000" kern="1200">
          <a:solidFill>
            <a:srgbClr val="646567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Rectangle 210"/>
          <p:cNvSpPr/>
          <p:nvPr/>
        </p:nvSpPr>
        <p:spPr>
          <a:xfrm>
            <a:off x="694598" y="2788099"/>
            <a:ext cx="976238" cy="159006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72000" tIns="0" rIns="0" bIns="0" rtlCol="0" anchor="ctr"/>
          <a:lstStyle/>
          <a:p>
            <a:pPr lvl="0" defTabSz="45715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>
                <a:solidFill>
                  <a:srgbClr val="646567"/>
                </a:solidFill>
              </a:rPr>
              <a:t>Digital Criminal Justice </a:t>
            </a:r>
            <a:endParaRPr kumimoji="0" lang="en-US" sz="600" b="0" i="0" u="none" strike="noStrike" kern="1200" cap="none" spc="0" normalizeH="0" baseline="0" noProof="0" dirty="0">
              <a:ln>
                <a:noFill/>
              </a:ln>
              <a:solidFill>
                <a:srgbClr val="646567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0" marR="0" lvl="0" indent="0" algn="l" defTabSz="4571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1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DG JUST</a:t>
            </a:r>
          </a:p>
        </p:txBody>
      </p:sp>
      <p:cxnSp>
        <p:nvCxnSpPr>
          <p:cNvPr id="55" name="Straight Arrow Connector 54"/>
          <p:cNvCxnSpPr/>
          <p:nvPr/>
        </p:nvCxnSpPr>
        <p:spPr bwMode="auto">
          <a:xfrm>
            <a:off x="82479" y="2966701"/>
            <a:ext cx="8911641" cy="0"/>
          </a:xfrm>
          <a:prstGeom prst="straightConnector1">
            <a:avLst/>
          </a:prstGeom>
          <a:noFill/>
          <a:ln w="6350" cap="sq" cmpd="sng" algn="ctr">
            <a:solidFill>
              <a:schemeClr val="bg1">
                <a:lumMod val="75000"/>
              </a:schemeClr>
            </a:solidFill>
            <a:prstDash val="sysDash"/>
            <a:bevel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5" name="Rectangle 124"/>
          <p:cNvSpPr/>
          <p:nvPr/>
        </p:nvSpPr>
        <p:spPr>
          <a:xfrm>
            <a:off x="7793848" y="4778076"/>
            <a:ext cx="1150149" cy="30556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72000" tIns="0" rIns="0" bIns="0" rtlCol="0" anchor="ctr"/>
          <a:lstStyle/>
          <a:p>
            <a:pPr marL="0" marR="0" lvl="0" indent="0" algn="l" defTabSz="4571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1200" cap="none" spc="0" normalizeH="0" baseline="0" noProof="0" dirty="0">
              <a:ln>
                <a:noFill/>
              </a:ln>
              <a:solidFill>
                <a:srgbClr val="646567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02" name="Title 72"/>
          <p:cNvSpPr txBox="1">
            <a:spLocks/>
          </p:cNvSpPr>
          <p:nvPr/>
        </p:nvSpPr>
        <p:spPr bwMode="auto">
          <a:xfrm>
            <a:off x="480900" y="-20538"/>
            <a:ext cx="4301846" cy="340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algn="l" rtl="0" eaLnBrk="1" fontAlgn="base" hangingPunct="1">
              <a:spcBef>
                <a:spcPct val="0"/>
              </a:spcBef>
              <a:spcAft>
                <a:spcPct val="0"/>
              </a:spcAft>
              <a:defRPr lang="en-GB" altLang="en-US" sz="1800" b="0" kern="1200" dirty="0">
                <a:solidFill>
                  <a:srgbClr val="646567"/>
                </a:solidFill>
                <a:latin typeface="+mj-lt"/>
                <a:ea typeface="+mj-ea"/>
                <a:cs typeface="+mj-cs"/>
              </a:defRPr>
            </a:lvl1pPr>
            <a:lvl2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eDelivery </a:t>
            </a:r>
            <a:r>
              <a:rPr kumimoji="0" lang="en-GB" altLang="en-US" sz="1800" b="0" i="1" u="none" strike="noStrike" kern="1200" cap="none" spc="0" normalizeH="0" baseline="0" noProof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j-ea"/>
                <a:cs typeface="+mj-cs"/>
              </a:rPr>
              <a:t>onboarding-race</a:t>
            </a:r>
            <a:endParaRPr kumimoji="0" lang="en-GB" altLang="en-US" sz="1200" b="0" i="1" u="none" strike="noStrike" kern="1200" cap="none" spc="0" normalizeH="0" baseline="0" noProof="0">
              <a:ln>
                <a:noFill/>
              </a:ln>
              <a:solidFill>
                <a:srgbClr val="646567"/>
              </a:solidFill>
              <a:effectLst/>
              <a:uLnTx/>
              <a:uFillTx/>
              <a:latin typeface="Verdana"/>
              <a:ea typeface="+mj-ea"/>
              <a:cs typeface="+mj-cs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4067719" y="227750"/>
            <a:ext cx="811464" cy="201203"/>
          </a:xfrm>
          <a:prstGeom prst="rect">
            <a:avLst/>
          </a:prstGeom>
          <a:noFill/>
          <a:ln w="19050">
            <a:noFill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spAutoFit/>
          </a:bodyPr>
          <a:lstStyle>
            <a:defPPr>
              <a:defRPr lang="en-GB"/>
            </a:defPPr>
            <a:lvl1pPr marL="2381">
              <a:defRPr sz="800" b="1">
                <a:solidFill>
                  <a:srgbClr val="000000">
                    <a:lumMod val="65000"/>
                    <a:lumOff val="35000"/>
                  </a:srgbClr>
                </a:solidFill>
                <a:latin typeface="Verdana"/>
                <a:ea typeface="Verdana" charset="0"/>
                <a:cs typeface="Verdana" charset="0"/>
              </a:defRPr>
            </a:lvl1pPr>
          </a:lstStyle>
          <a:p>
            <a:pPr marL="2381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Verdana"/>
                <a:ea typeface="Verdana" charset="0"/>
                <a:cs typeface="Verdana" charset="0"/>
              </a:rPr>
              <a:t>SET UP</a:t>
            </a:r>
          </a:p>
        </p:txBody>
      </p:sp>
      <p:cxnSp>
        <p:nvCxnSpPr>
          <p:cNvPr id="75" name="Straight Arrow Connector 74"/>
          <p:cNvCxnSpPr/>
          <p:nvPr/>
        </p:nvCxnSpPr>
        <p:spPr bwMode="auto">
          <a:xfrm>
            <a:off x="4067720" y="406105"/>
            <a:ext cx="4716740" cy="0"/>
          </a:xfrm>
          <a:prstGeom prst="straightConnector1">
            <a:avLst/>
          </a:prstGeom>
          <a:noFill/>
          <a:ln w="9525" cap="sq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35" name="Group 34"/>
          <p:cNvGrpSpPr/>
          <p:nvPr/>
        </p:nvGrpSpPr>
        <p:grpSpPr>
          <a:xfrm>
            <a:off x="346039" y="367228"/>
            <a:ext cx="488174" cy="367699"/>
            <a:chOff x="323528" y="1387874"/>
            <a:chExt cx="504057" cy="379662"/>
          </a:xfrm>
        </p:grpSpPr>
        <p:sp>
          <p:nvSpPr>
            <p:cNvPr id="15" name="Freeform 524"/>
            <p:cNvSpPr>
              <a:spLocks noEditPoints="1"/>
            </p:cNvSpPr>
            <p:nvPr/>
          </p:nvSpPr>
          <p:spPr bwMode="auto">
            <a:xfrm>
              <a:off x="437102" y="1387874"/>
              <a:ext cx="276909" cy="229750"/>
            </a:xfrm>
            <a:custGeom>
              <a:avLst/>
              <a:gdLst>
                <a:gd name="T0" fmla="*/ 232 w 236"/>
                <a:gd name="T1" fmla="*/ 12 h 197"/>
                <a:gd name="T2" fmla="*/ 182 w 236"/>
                <a:gd name="T3" fmla="*/ 1 h 197"/>
                <a:gd name="T4" fmla="*/ 179 w 236"/>
                <a:gd name="T5" fmla="*/ 1 h 197"/>
                <a:gd name="T6" fmla="*/ 119 w 236"/>
                <a:gd name="T7" fmla="*/ 28 h 197"/>
                <a:gd name="T8" fmla="*/ 64 w 236"/>
                <a:gd name="T9" fmla="*/ 5 h 197"/>
                <a:gd name="T10" fmla="*/ 61 w 236"/>
                <a:gd name="T11" fmla="*/ 5 h 197"/>
                <a:gd name="T12" fmla="*/ 3 w 236"/>
                <a:gd name="T13" fmla="*/ 28 h 197"/>
                <a:gd name="T14" fmla="*/ 0 w 236"/>
                <a:gd name="T15" fmla="*/ 32 h 197"/>
                <a:gd name="T16" fmla="*/ 0 w 236"/>
                <a:gd name="T17" fmla="*/ 191 h 197"/>
                <a:gd name="T18" fmla="*/ 2 w 236"/>
                <a:gd name="T19" fmla="*/ 195 h 197"/>
                <a:gd name="T20" fmla="*/ 6 w 236"/>
                <a:gd name="T21" fmla="*/ 195 h 197"/>
                <a:gd name="T22" fmla="*/ 62 w 236"/>
                <a:gd name="T23" fmla="*/ 173 h 197"/>
                <a:gd name="T24" fmla="*/ 118 w 236"/>
                <a:gd name="T25" fmla="*/ 197 h 197"/>
                <a:gd name="T26" fmla="*/ 119 w 236"/>
                <a:gd name="T27" fmla="*/ 197 h 197"/>
                <a:gd name="T28" fmla="*/ 121 w 236"/>
                <a:gd name="T29" fmla="*/ 197 h 197"/>
                <a:gd name="T30" fmla="*/ 182 w 236"/>
                <a:gd name="T31" fmla="*/ 169 h 197"/>
                <a:gd name="T32" fmla="*/ 230 w 236"/>
                <a:gd name="T33" fmla="*/ 180 h 197"/>
                <a:gd name="T34" fmla="*/ 234 w 236"/>
                <a:gd name="T35" fmla="*/ 179 h 197"/>
                <a:gd name="T36" fmla="*/ 236 w 236"/>
                <a:gd name="T37" fmla="*/ 175 h 197"/>
                <a:gd name="T38" fmla="*/ 236 w 236"/>
                <a:gd name="T39" fmla="*/ 17 h 197"/>
                <a:gd name="T40" fmla="*/ 232 w 236"/>
                <a:gd name="T41" fmla="*/ 12 h 197"/>
                <a:gd name="T42" fmla="*/ 226 w 236"/>
                <a:gd name="T43" fmla="*/ 169 h 197"/>
                <a:gd name="T44" fmla="*/ 182 w 236"/>
                <a:gd name="T45" fmla="*/ 159 h 197"/>
                <a:gd name="T46" fmla="*/ 179 w 236"/>
                <a:gd name="T47" fmla="*/ 160 h 197"/>
                <a:gd name="T48" fmla="*/ 119 w 236"/>
                <a:gd name="T49" fmla="*/ 187 h 197"/>
                <a:gd name="T50" fmla="*/ 64 w 236"/>
                <a:gd name="T51" fmla="*/ 164 h 197"/>
                <a:gd name="T52" fmla="*/ 62 w 236"/>
                <a:gd name="T53" fmla="*/ 164 h 197"/>
                <a:gd name="T54" fmla="*/ 61 w 236"/>
                <a:gd name="T55" fmla="*/ 164 h 197"/>
                <a:gd name="T56" fmla="*/ 9 w 236"/>
                <a:gd name="T57" fmla="*/ 184 h 197"/>
                <a:gd name="T58" fmla="*/ 9 w 236"/>
                <a:gd name="T59" fmla="*/ 36 h 197"/>
                <a:gd name="T60" fmla="*/ 62 w 236"/>
                <a:gd name="T61" fmla="*/ 15 h 197"/>
                <a:gd name="T62" fmla="*/ 118 w 236"/>
                <a:gd name="T63" fmla="*/ 38 h 197"/>
                <a:gd name="T64" fmla="*/ 121 w 236"/>
                <a:gd name="T65" fmla="*/ 38 h 197"/>
                <a:gd name="T66" fmla="*/ 182 w 236"/>
                <a:gd name="T67" fmla="*/ 10 h 197"/>
                <a:gd name="T68" fmla="*/ 226 w 236"/>
                <a:gd name="T69" fmla="*/ 21 h 197"/>
                <a:gd name="T70" fmla="*/ 226 w 236"/>
                <a:gd name="T71" fmla="*/ 169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36" h="197">
                  <a:moveTo>
                    <a:pt x="232" y="12"/>
                  </a:moveTo>
                  <a:cubicBezTo>
                    <a:pt x="182" y="1"/>
                    <a:pt x="182" y="1"/>
                    <a:pt x="182" y="1"/>
                  </a:cubicBezTo>
                  <a:cubicBezTo>
                    <a:pt x="181" y="0"/>
                    <a:pt x="180" y="1"/>
                    <a:pt x="179" y="1"/>
                  </a:cubicBezTo>
                  <a:cubicBezTo>
                    <a:pt x="119" y="28"/>
                    <a:pt x="119" y="28"/>
                    <a:pt x="119" y="28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3" y="5"/>
                    <a:pt x="62" y="5"/>
                    <a:pt x="61" y="5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1" y="29"/>
                    <a:pt x="0" y="30"/>
                    <a:pt x="0" y="32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0" y="192"/>
                    <a:pt x="1" y="194"/>
                    <a:pt x="2" y="195"/>
                  </a:cubicBezTo>
                  <a:cubicBezTo>
                    <a:pt x="3" y="196"/>
                    <a:pt x="5" y="196"/>
                    <a:pt x="6" y="195"/>
                  </a:cubicBezTo>
                  <a:cubicBezTo>
                    <a:pt x="62" y="173"/>
                    <a:pt x="62" y="173"/>
                    <a:pt x="62" y="173"/>
                  </a:cubicBezTo>
                  <a:cubicBezTo>
                    <a:pt x="118" y="197"/>
                    <a:pt x="118" y="197"/>
                    <a:pt x="118" y="197"/>
                  </a:cubicBezTo>
                  <a:cubicBezTo>
                    <a:pt x="118" y="197"/>
                    <a:pt x="119" y="197"/>
                    <a:pt x="119" y="197"/>
                  </a:cubicBezTo>
                  <a:cubicBezTo>
                    <a:pt x="120" y="197"/>
                    <a:pt x="121" y="197"/>
                    <a:pt x="121" y="197"/>
                  </a:cubicBezTo>
                  <a:cubicBezTo>
                    <a:pt x="182" y="169"/>
                    <a:pt x="182" y="169"/>
                    <a:pt x="182" y="169"/>
                  </a:cubicBezTo>
                  <a:cubicBezTo>
                    <a:pt x="230" y="180"/>
                    <a:pt x="230" y="180"/>
                    <a:pt x="230" y="180"/>
                  </a:cubicBezTo>
                  <a:cubicBezTo>
                    <a:pt x="231" y="180"/>
                    <a:pt x="233" y="180"/>
                    <a:pt x="234" y="179"/>
                  </a:cubicBezTo>
                  <a:cubicBezTo>
                    <a:pt x="235" y="178"/>
                    <a:pt x="236" y="177"/>
                    <a:pt x="236" y="175"/>
                  </a:cubicBezTo>
                  <a:cubicBezTo>
                    <a:pt x="236" y="17"/>
                    <a:pt x="236" y="17"/>
                    <a:pt x="236" y="17"/>
                  </a:cubicBezTo>
                  <a:cubicBezTo>
                    <a:pt x="236" y="15"/>
                    <a:pt x="234" y="13"/>
                    <a:pt x="232" y="12"/>
                  </a:cubicBezTo>
                  <a:close/>
                  <a:moveTo>
                    <a:pt x="226" y="169"/>
                  </a:moveTo>
                  <a:cubicBezTo>
                    <a:pt x="182" y="159"/>
                    <a:pt x="182" y="159"/>
                    <a:pt x="182" y="159"/>
                  </a:cubicBezTo>
                  <a:cubicBezTo>
                    <a:pt x="181" y="159"/>
                    <a:pt x="180" y="159"/>
                    <a:pt x="179" y="160"/>
                  </a:cubicBezTo>
                  <a:cubicBezTo>
                    <a:pt x="119" y="187"/>
                    <a:pt x="119" y="187"/>
                    <a:pt x="119" y="187"/>
                  </a:cubicBezTo>
                  <a:cubicBezTo>
                    <a:pt x="64" y="164"/>
                    <a:pt x="64" y="164"/>
                    <a:pt x="64" y="164"/>
                  </a:cubicBezTo>
                  <a:cubicBezTo>
                    <a:pt x="64" y="164"/>
                    <a:pt x="63" y="164"/>
                    <a:pt x="62" y="164"/>
                  </a:cubicBezTo>
                  <a:cubicBezTo>
                    <a:pt x="62" y="164"/>
                    <a:pt x="61" y="164"/>
                    <a:pt x="61" y="164"/>
                  </a:cubicBezTo>
                  <a:cubicBezTo>
                    <a:pt x="9" y="184"/>
                    <a:pt x="9" y="184"/>
                    <a:pt x="9" y="184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62" y="15"/>
                    <a:pt x="62" y="15"/>
                    <a:pt x="62" y="15"/>
                  </a:cubicBezTo>
                  <a:cubicBezTo>
                    <a:pt x="118" y="38"/>
                    <a:pt x="118" y="38"/>
                    <a:pt x="118" y="38"/>
                  </a:cubicBezTo>
                  <a:cubicBezTo>
                    <a:pt x="119" y="38"/>
                    <a:pt x="120" y="38"/>
                    <a:pt x="121" y="38"/>
                  </a:cubicBezTo>
                  <a:cubicBezTo>
                    <a:pt x="182" y="10"/>
                    <a:pt x="182" y="10"/>
                    <a:pt x="182" y="10"/>
                  </a:cubicBezTo>
                  <a:cubicBezTo>
                    <a:pt x="226" y="21"/>
                    <a:pt x="226" y="21"/>
                    <a:pt x="226" y="21"/>
                  </a:cubicBezTo>
                  <a:lnTo>
                    <a:pt x="226" y="16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endParaRPr>
            </a:p>
          </p:txBody>
        </p:sp>
        <p:sp>
          <p:nvSpPr>
            <p:cNvPr id="16" name="Freeform 525"/>
            <p:cNvSpPr>
              <a:spLocks/>
            </p:cNvSpPr>
            <p:nvPr/>
          </p:nvSpPr>
          <p:spPr bwMode="auto">
            <a:xfrm>
              <a:off x="480745" y="1516176"/>
              <a:ext cx="16554" cy="19394"/>
            </a:xfrm>
            <a:custGeom>
              <a:avLst/>
              <a:gdLst>
                <a:gd name="T0" fmla="*/ 11 w 14"/>
                <a:gd name="T1" fmla="*/ 1 h 17"/>
                <a:gd name="T2" fmla="*/ 4 w 14"/>
                <a:gd name="T3" fmla="*/ 3 h 17"/>
                <a:gd name="T4" fmla="*/ 1 w 14"/>
                <a:gd name="T5" fmla="*/ 10 h 17"/>
                <a:gd name="T6" fmla="*/ 3 w 14"/>
                <a:gd name="T7" fmla="*/ 16 h 17"/>
                <a:gd name="T8" fmla="*/ 5 w 14"/>
                <a:gd name="T9" fmla="*/ 17 h 17"/>
                <a:gd name="T10" fmla="*/ 9 w 14"/>
                <a:gd name="T11" fmla="*/ 14 h 17"/>
                <a:gd name="T12" fmla="*/ 13 w 14"/>
                <a:gd name="T13" fmla="*/ 8 h 17"/>
                <a:gd name="T14" fmla="*/ 11 w 14"/>
                <a:gd name="T15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17">
                  <a:moveTo>
                    <a:pt x="11" y="1"/>
                  </a:moveTo>
                  <a:cubicBezTo>
                    <a:pt x="8" y="0"/>
                    <a:pt x="5" y="1"/>
                    <a:pt x="4" y="3"/>
                  </a:cubicBezTo>
                  <a:cubicBezTo>
                    <a:pt x="2" y="7"/>
                    <a:pt x="1" y="10"/>
                    <a:pt x="1" y="10"/>
                  </a:cubicBezTo>
                  <a:cubicBezTo>
                    <a:pt x="0" y="12"/>
                    <a:pt x="1" y="15"/>
                    <a:pt x="3" y="16"/>
                  </a:cubicBezTo>
                  <a:cubicBezTo>
                    <a:pt x="4" y="16"/>
                    <a:pt x="4" y="17"/>
                    <a:pt x="5" y="17"/>
                  </a:cubicBezTo>
                  <a:cubicBezTo>
                    <a:pt x="7" y="17"/>
                    <a:pt x="9" y="16"/>
                    <a:pt x="9" y="14"/>
                  </a:cubicBezTo>
                  <a:cubicBezTo>
                    <a:pt x="9" y="14"/>
                    <a:pt x="11" y="11"/>
                    <a:pt x="13" y="8"/>
                  </a:cubicBezTo>
                  <a:cubicBezTo>
                    <a:pt x="14" y="6"/>
                    <a:pt x="13" y="3"/>
                    <a:pt x="11" y="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endParaRPr>
            </a:p>
          </p:txBody>
        </p:sp>
        <p:sp>
          <p:nvSpPr>
            <p:cNvPr id="17" name="Freeform 526"/>
            <p:cNvSpPr>
              <a:spLocks/>
            </p:cNvSpPr>
            <p:nvPr/>
          </p:nvSpPr>
          <p:spPr bwMode="auto">
            <a:xfrm>
              <a:off x="497300" y="1489322"/>
              <a:ext cx="17307" cy="18649"/>
            </a:xfrm>
            <a:custGeom>
              <a:avLst/>
              <a:gdLst>
                <a:gd name="T0" fmla="*/ 6 w 15"/>
                <a:gd name="T1" fmla="*/ 3 h 16"/>
                <a:gd name="T2" fmla="*/ 1 w 15"/>
                <a:gd name="T3" fmla="*/ 8 h 16"/>
                <a:gd name="T4" fmla="*/ 2 w 15"/>
                <a:gd name="T5" fmla="*/ 15 h 16"/>
                <a:gd name="T6" fmla="*/ 5 w 15"/>
                <a:gd name="T7" fmla="*/ 16 h 16"/>
                <a:gd name="T8" fmla="*/ 9 w 15"/>
                <a:gd name="T9" fmla="*/ 14 h 16"/>
                <a:gd name="T10" fmla="*/ 13 w 15"/>
                <a:gd name="T11" fmla="*/ 9 h 16"/>
                <a:gd name="T12" fmla="*/ 13 w 15"/>
                <a:gd name="T13" fmla="*/ 2 h 16"/>
                <a:gd name="T14" fmla="*/ 6 w 15"/>
                <a:gd name="T15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6">
                  <a:moveTo>
                    <a:pt x="6" y="3"/>
                  </a:moveTo>
                  <a:cubicBezTo>
                    <a:pt x="4" y="4"/>
                    <a:pt x="3" y="6"/>
                    <a:pt x="1" y="8"/>
                  </a:cubicBezTo>
                  <a:cubicBezTo>
                    <a:pt x="0" y="10"/>
                    <a:pt x="0" y="13"/>
                    <a:pt x="2" y="15"/>
                  </a:cubicBezTo>
                  <a:cubicBezTo>
                    <a:pt x="3" y="15"/>
                    <a:pt x="4" y="16"/>
                    <a:pt x="5" y="16"/>
                  </a:cubicBezTo>
                  <a:cubicBezTo>
                    <a:pt x="7" y="16"/>
                    <a:pt x="8" y="15"/>
                    <a:pt x="9" y="14"/>
                  </a:cubicBezTo>
                  <a:cubicBezTo>
                    <a:pt x="10" y="12"/>
                    <a:pt x="12" y="10"/>
                    <a:pt x="13" y="9"/>
                  </a:cubicBezTo>
                  <a:cubicBezTo>
                    <a:pt x="15" y="7"/>
                    <a:pt x="15" y="4"/>
                    <a:pt x="13" y="2"/>
                  </a:cubicBezTo>
                  <a:cubicBezTo>
                    <a:pt x="10" y="0"/>
                    <a:pt x="7" y="1"/>
                    <a:pt x="6" y="3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endParaRPr>
            </a:p>
          </p:txBody>
        </p:sp>
        <p:sp>
          <p:nvSpPr>
            <p:cNvPr id="18" name="Freeform 527"/>
            <p:cNvSpPr>
              <a:spLocks/>
            </p:cNvSpPr>
            <p:nvPr/>
          </p:nvSpPr>
          <p:spPr bwMode="auto">
            <a:xfrm>
              <a:off x="520626" y="1476641"/>
              <a:ext cx="27842" cy="23124"/>
            </a:xfrm>
            <a:custGeom>
              <a:avLst/>
              <a:gdLst>
                <a:gd name="T0" fmla="*/ 19 w 24"/>
                <a:gd name="T1" fmla="*/ 7 h 20"/>
                <a:gd name="T2" fmla="*/ 7 w 24"/>
                <a:gd name="T3" fmla="*/ 0 h 20"/>
                <a:gd name="T4" fmla="*/ 4 w 24"/>
                <a:gd name="T5" fmla="*/ 1 h 20"/>
                <a:gd name="T6" fmla="*/ 0 w 24"/>
                <a:gd name="T7" fmla="*/ 6 h 20"/>
                <a:gd name="T8" fmla="*/ 6 w 24"/>
                <a:gd name="T9" fmla="*/ 10 h 20"/>
                <a:gd name="T10" fmla="*/ 11 w 24"/>
                <a:gd name="T11" fmla="*/ 13 h 20"/>
                <a:gd name="T12" fmla="*/ 15 w 24"/>
                <a:gd name="T13" fmla="*/ 18 h 20"/>
                <a:gd name="T14" fmla="*/ 19 w 24"/>
                <a:gd name="T15" fmla="*/ 20 h 20"/>
                <a:gd name="T16" fmla="*/ 21 w 24"/>
                <a:gd name="T17" fmla="*/ 19 h 20"/>
                <a:gd name="T18" fmla="*/ 23 w 24"/>
                <a:gd name="T19" fmla="*/ 13 h 20"/>
                <a:gd name="T20" fmla="*/ 19 w 24"/>
                <a:gd name="T21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20">
                  <a:moveTo>
                    <a:pt x="19" y="7"/>
                  </a:moveTo>
                  <a:cubicBezTo>
                    <a:pt x="15" y="2"/>
                    <a:pt x="10" y="0"/>
                    <a:pt x="7" y="0"/>
                  </a:cubicBezTo>
                  <a:cubicBezTo>
                    <a:pt x="6" y="0"/>
                    <a:pt x="5" y="0"/>
                    <a:pt x="4" y="1"/>
                  </a:cubicBezTo>
                  <a:cubicBezTo>
                    <a:pt x="1" y="1"/>
                    <a:pt x="0" y="4"/>
                    <a:pt x="0" y="6"/>
                  </a:cubicBezTo>
                  <a:cubicBezTo>
                    <a:pt x="1" y="9"/>
                    <a:pt x="3" y="11"/>
                    <a:pt x="6" y="10"/>
                  </a:cubicBezTo>
                  <a:cubicBezTo>
                    <a:pt x="7" y="10"/>
                    <a:pt x="9" y="9"/>
                    <a:pt x="11" y="13"/>
                  </a:cubicBezTo>
                  <a:cubicBezTo>
                    <a:pt x="12" y="14"/>
                    <a:pt x="14" y="16"/>
                    <a:pt x="15" y="18"/>
                  </a:cubicBezTo>
                  <a:cubicBezTo>
                    <a:pt x="16" y="19"/>
                    <a:pt x="17" y="20"/>
                    <a:pt x="19" y="20"/>
                  </a:cubicBezTo>
                  <a:cubicBezTo>
                    <a:pt x="20" y="20"/>
                    <a:pt x="21" y="20"/>
                    <a:pt x="21" y="19"/>
                  </a:cubicBezTo>
                  <a:cubicBezTo>
                    <a:pt x="24" y="18"/>
                    <a:pt x="24" y="15"/>
                    <a:pt x="23" y="13"/>
                  </a:cubicBezTo>
                  <a:cubicBezTo>
                    <a:pt x="22" y="11"/>
                    <a:pt x="20" y="9"/>
                    <a:pt x="19" y="7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endParaRPr>
            </a:p>
          </p:txBody>
        </p:sp>
        <p:sp>
          <p:nvSpPr>
            <p:cNvPr id="19" name="Freeform 528"/>
            <p:cNvSpPr>
              <a:spLocks/>
            </p:cNvSpPr>
            <p:nvPr/>
          </p:nvSpPr>
          <p:spPr bwMode="auto">
            <a:xfrm>
              <a:off x="596626" y="1513938"/>
              <a:ext cx="27089" cy="27599"/>
            </a:xfrm>
            <a:custGeom>
              <a:avLst/>
              <a:gdLst>
                <a:gd name="T0" fmla="*/ 13 w 23"/>
                <a:gd name="T1" fmla="*/ 3 h 24"/>
                <a:gd name="T2" fmla="*/ 13 w 23"/>
                <a:gd name="T3" fmla="*/ 3 h 24"/>
                <a:gd name="T4" fmla="*/ 2 w 23"/>
                <a:gd name="T5" fmla="*/ 15 h 24"/>
                <a:gd name="T6" fmla="*/ 1 w 23"/>
                <a:gd name="T7" fmla="*/ 22 h 24"/>
                <a:gd name="T8" fmla="*/ 5 w 23"/>
                <a:gd name="T9" fmla="*/ 24 h 24"/>
                <a:gd name="T10" fmla="*/ 8 w 23"/>
                <a:gd name="T11" fmla="*/ 23 h 24"/>
                <a:gd name="T12" fmla="*/ 21 w 23"/>
                <a:gd name="T13" fmla="*/ 8 h 24"/>
                <a:gd name="T14" fmla="*/ 21 w 23"/>
                <a:gd name="T15" fmla="*/ 8 h 24"/>
                <a:gd name="T16" fmla="*/ 20 w 23"/>
                <a:gd name="T17" fmla="*/ 1 h 24"/>
                <a:gd name="T18" fmla="*/ 13 w 23"/>
                <a:gd name="T19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24">
                  <a:moveTo>
                    <a:pt x="13" y="3"/>
                  </a:moveTo>
                  <a:cubicBezTo>
                    <a:pt x="13" y="3"/>
                    <a:pt x="13" y="3"/>
                    <a:pt x="13" y="3"/>
                  </a:cubicBezTo>
                  <a:cubicBezTo>
                    <a:pt x="9" y="8"/>
                    <a:pt x="6" y="12"/>
                    <a:pt x="2" y="15"/>
                  </a:cubicBezTo>
                  <a:cubicBezTo>
                    <a:pt x="0" y="17"/>
                    <a:pt x="0" y="20"/>
                    <a:pt x="1" y="22"/>
                  </a:cubicBezTo>
                  <a:cubicBezTo>
                    <a:pt x="2" y="23"/>
                    <a:pt x="4" y="24"/>
                    <a:pt x="5" y="24"/>
                  </a:cubicBezTo>
                  <a:cubicBezTo>
                    <a:pt x="6" y="24"/>
                    <a:pt x="7" y="23"/>
                    <a:pt x="8" y="23"/>
                  </a:cubicBezTo>
                  <a:cubicBezTo>
                    <a:pt x="12" y="19"/>
                    <a:pt x="16" y="14"/>
                    <a:pt x="21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3" y="6"/>
                    <a:pt x="22" y="3"/>
                    <a:pt x="20" y="1"/>
                  </a:cubicBezTo>
                  <a:cubicBezTo>
                    <a:pt x="18" y="0"/>
                    <a:pt x="15" y="0"/>
                    <a:pt x="13" y="3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endParaRPr>
            </a:p>
          </p:txBody>
        </p:sp>
        <p:sp>
          <p:nvSpPr>
            <p:cNvPr id="20" name="Freeform 529"/>
            <p:cNvSpPr>
              <a:spLocks/>
            </p:cNvSpPr>
            <p:nvPr/>
          </p:nvSpPr>
          <p:spPr bwMode="auto">
            <a:xfrm>
              <a:off x="552230" y="1516176"/>
              <a:ext cx="27089" cy="27599"/>
            </a:xfrm>
            <a:custGeom>
              <a:avLst/>
              <a:gdLst>
                <a:gd name="T0" fmla="*/ 10 w 23"/>
                <a:gd name="T1" fmla="*/ 3 h 24"/>
                <a:gd name="T2" fmla="*/ 3 w 23"/>
                <a:gd name="T3" fmla="*/ 1 h 24"/>
                <a:gd name="T4" fmla="*/ 2 w 23"/>
                <a:gd name="T5" fmla="*/ 8 h 24"/>
                <a:gd name="T6" fmla="*/ 15 w 23"/>
                <a:gd name="T7" fmla="*/ 23 h 24"/>
                <a:gd name="T8" fmla="*/ 18 w 23"/>
                <a:gd name="T9" fmla="*/ 24 h 24"/>
                <a:gd name="T10" fmla="*/ 22 w 23"/>
                <a:gd name="T11" fmla="*/ 22 h 24"/>
                <a:gd name="T12" fmla="*/ 21 w 23"/>
                <a:gd name="T13" fmla="*/ 15 h 24"/>
                <a:gd name="T14" fmla="*/ 10 w 23"/>
                <a:gd name="T15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24">
                  <a:moveTo>
                    <a:pt x="10" y="3"/>
                  </a:moveTo>
                  <a:cubicBezTo>
                    <a:pt x="8" y="1"/>
                    <a:pt x="5" y="0"/>
                    <a:pt x="3" y="1"/>
                  </a:cubicBezTo>
                  <a:cubicBezTo>
                    <a:pt x="1" y="3"/>
                    <a:pt x="0" y="6"/>
                    <a:pt x="2" y="8"/>
                  </a:cubicBezTo>
                  <a:cubicBezTo>
                    <a:pt x="6" y="15"/>
                    <a:pt x="11" y="20"/>
                    <a:pt x="15" y="23"/>
                  </a:cubicBezTo>
                  <a:cubicBezTo>
                    <a:pt x="16" y="24"/>
                    <a:pt x="17" y="24"/>
                    <a:pt x="18" y="24"/>
                  </a:cubicBezTo>
                  <a:cubicBezTo>
                    <a:pt x="19" y="24"/>
                    <a:pt x="21" y="23"/>
                    <a:pt x="22" y="22"/>
                  </a:cubicBezTo>
                  <a:cubicBezTo>
                    <a:pt x="23" y="20"/>
                    <a:pt x="23" y="17"/>
                    <a:pt x="21" y="15"/>
                  </a:cubicBezTo>
                  <a:cubicBezTo>
                    <a:pt x="17" y="13"/>
                    <a:pt x="14" y="9"/>
                    <a:pt x="10" y="3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endParaRPr>
            </a:p>
          </p:txBody>
        </p:sp>
        <p:sp>
          <p:nvSpPr>
            <p:cNvPr id="21" name="Freeform 530"/>
            <p:cNvSpPr>
              <a:spLocks/>
            </p:cNvSpPr>
            <p:nvPr/>
          </p:nvSpPr>
          <p:spPr bwMode="auto">
            <a:xfrm>
              <a:off x="622962" y="1487830"/>
              <a:ext cx="15802" cy="18649"/>
            </a:xfrm>
            <a:custGeom>
              <a:avLst/>
              <a:gdLst>
                <a:gd name="T0" fmla="*/ 11 w 14"/>
                <a:gd name="T1" fmla="*/ 2 h 16"/>
                <a:gd name="T2" fmla="*/ 5 w 14"/>
                <a:gd name="T3" fmla="*/ 4 h 16"/>
                <a:gd name="T4" fmla="*/ 1 w 14"/>
                <a:gd name="T5" fmla="*/ 9 h 16"/>
                <a:gd name="T6" fmla="*/ 3 w 14"/>
                <a:gd name="T7" fmla="*/ 16 h 16"/>
                <a:gd name="T8" fmla="*/ 5 w 14"/>
                <a:gd name="T9" fmla="*/ 16 h 16"/>
                <a:gd name="T10" fmla="*/ 9 w 14"/>
                <a:gd name="T11" fmla="*/ 14 h 16"/>
                <a:gd name="T12" fmla="*/ 13 w 14"/>
                <a:gd name="T13" fmla="*/ 8 h 16"/>
                <a:gd name="T14" fmla="*/ 11 w 14"/>
                <a:gd name="T15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16">
                  <a:moveTo>
                    <a:pt x="11" y="2"/>
                  </a:moveTo>
                  <a:cubicBezTo>
                    <a:pt x="9" y="0"/>
                    <a:pt x="6" y="1"/>
                    <a:pt x="5" y="4"/>
                  </a:cubicBezTo>
                  <a:cubicBezTo>
                    <a:pt x="4" y="5"/>
                    <a:pt x="2" y="7"/>
                    <a:pt x="1" y="9"/>
                  </a:cubicBezTo>
                  <a:cubicBezTo>
                    <a:pt x="0" y="11"/>
                    <a:pt x="1" y="14"/>
                    <a:pt x="3" y="16"/>
                  </a:cubicBezTo>
                  <a:cubicBezTo>
                    <a:pt x="4" y="16"/>
                    <a:pt x="5" y="16"/>
                    <a:pt x="5" y="16"/>
                  </a:cubicBezTo>
                  <a:cubicBezTo>
                    <a:pt x="7" y="16"/>
                    <a:pt x="9" y="16"/>
                    <a:pt x="9" y="14"/>
                  </a:cubicBezTo>
                  <a:cubicBezTo>
                    <a:pt x="11" y="12"/>
                    <a:pt x="12" y="10"/>
                    <a:pt x="13" y="8"/>
                  </a:cubicBezTo>
                  <a:cubicBezTo>
                    <a:pt x="14" y="6"/>
                    <a:pt x="13" y="3"/>
                    <a:pt x="11" y="2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endParaRPr>
            </a:p>
          </p:txBody>
        </p:sp>
        <p:sp>
          <p:nvSpPr>
            <p:cNvPr id="22" name="Freeform 531"/>
            <p:cNvSpPr>
              <a:spLocks/>
            </p:cNvSpPr>
            <p:nvPr/>
          </p:nvSpPr>
          <p:spPr bwMode="auto">
            <a:xfrm>
              <a:off x="625220" y="1445311"/>
              <a:ext cx="42138" cy="41772"/>
            </a:xfrm>
            <a:custGeom>
              <a:avLst/>
              <a:gdLst>
                <a:gd name="T0" fmla="*/ 17 w 36"/>
                <a:gd name="T1" fmla="*/ 4 h 36"/>
                <a:gd name="T2" fmla="*/ 11 w 36"/>
                <a:gd name="T3" fmla="*/ 1 h 36"/>
                <a:gd name="T4" fmla="*/ 9 w 36"/>
                <a:gd name="T5" fmla="*/ 8 h 36"/>
                <a:gd name="T6" fmla="*/ 12 w 36"/>
                <a:gd name="T7" fmla="*/ 16 h 36"/>
                <a:gd name="T8" fmla="*/ 4 w 36"/>
                <a:gd name="T9" fmla="*/ 19 h 36"/>
                <a:gd name="T10" fmla="*/ 1 w 36"/>
                <a:gd name="T11" fmla="*/ 25 h 36"/>
                <a:gd name="T12" fmla="*/ 6 w 36"/>
                <a:gd name="T13" fmla="*/ 28 h 36"/>
                <a:gd name="T14" fmla="*/ 7 w 36"/>
                <a:gd name="T15" fmla="*/ 28 h 36"/>
                <a:gd name="T16" fmla="*/ 16 w 36"/>
                <a:gd name="T17" fmla="*/ 25 h 36"/>
                <a:gd name="T18" fmla="*/ 19 w 36"/>
                <a:gd name="T19" fmla="*/ 33 h 36"/>
                <a:gd name="T20" fmla="*/ 24 w 36"/>
                <a:gd name="T21" fmla="*/ 36 h 36"/>
                <a:gd name="T22" fmla="*/ 25 w 36"/>
                <a:gd name="T23" fmla="*/ 35 h 36"/>
                <a:gd name="T24" fmla="*/ 28 w 36"/>
                <a:gd name="T25" fmla="*/ 29 h 36"/>
                <a:gd name="T26" fmla="*/ 24 w 36"/>
                <a:gd name="T27" fmla="*/ 21 h 36"/>
                <a:gd name="T28" fmla="*/ 33 w 36"/>
                <a:gd name="T29" fmla="*/ 17 h 36"/>
                <a:gd name="T30" fmla="*/ 35 w 36"/>
                <a:gd name="T31" fmla="*/ 11 h 36"/>
                <a:gd name="T32" fmla="*/ 29 w 36"/>
                <a:gd name="T33" fmla="*/ 9 h 36"/>
                <a:gd name="T34" fmla="*/ 21 w 36"/>
                <a:gd name="T35" fmla="*/ 12 h 36"/>
                <a:gd name="T36" fmla="*/ 17 w 36"/>
                <a:gd name="T37" fmla="*/ 4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" h="36">
                  <a:moveTo>
                    <a:pt x="17" y="4"/>
                  </a:moveTo>
                  <a:cubicBezTo>
                    <a:pt x="16" y="1"/>
                    <a:pt x="14" y="0"/>
                    <a:pt x="11" y="1"/>
                  </a:cubicBezTo>
                  <a:cubicBezTo>
                    <a:pt x="9" y="2"/>
                    <a:pt x="8" y="5"/>
                    <a:pt x="9" y="8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1" y="20"/>
                    <a:pt x="0" y="23"/>
                    <a:pt x="1" y="25"/>
                  </a:cubicBezTo>
                  <a:cubicBezTo>
                    <a:pt x="2" y="27"/>
                    <a:pt x="4" y="28"/>
                    <a:pt x="6" y="28"/>
                  </a:cubicBezTo>
                  <a:cubicBezTo>
                    <a:pt x="6" y="28"/>
                    <a:pt x="7" y="28"/>
                    <a:pt x="7" y="28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20" y="35"/>
                    <a:pt x="22" y="36"/>
                    <a:pt x="24" y="36"/>
                  </a:cubicBezTo>
                  <a:cubicBezTo>
                    <a:pt x="24" y="36"/>
                    <a:pt x="25" y="36"/>
                    <a:pt x="25" y="35"/>
                  </a:cubicBezTo>
                  <a:cubicBezTo>
                    <a:pt x="28" y="34"/>
                    <a:pt x="29" y="32"/>
                    <a:pt x="28" y="29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5" y="16"/>
                    <a:pt x="36" y="14"/>
                    <a:pt x="35" y="11"/>
                  </a:cubicBezTo>
                  <a:cubicBezTo>
                    <a:pt x="34" y="9"/>
                    <a:pt x="31" y="8"/>
                    <a:pt x="29" y="9"/>
                  </a:cubicBezTo>
                  <a:cubicBezTo>
                    <a:pt x="21" y="12"/>
                    <a:pt x="21" y="12"/>
                    <a:pt x="21" y="12"/>
                  </a:cubicBezTo>
                  <a:lnTo>
                    <a:pt x="17" y="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323528" y="1660749"/>
              <a:ext cx="504057" cy="106787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t">
              <a:spAutoFit/>
            </a:bodyPr>
            <a:lstStyle/>
            <a:p>
              <a:pPr marL="0" marR="0" lvl="0" indent="0" algn="ctr" defTabSz="45715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0" i="0" u="none" strike="noStrike" kern="1200" cap="none" spc="0" normalizeH="0" baseline="0" noProof="0" dirty="0">
                  <a:ln>
                    <a:noFill/>
                  </a:ln>
                  <a:solidFill>
                    <a:srgbClr val="646567"/>
                  </a:solidFill>
                  <a:effectLst/>
                  <a:uLnTx/>
                  <a:uFillTx/>
                  <a:latin typeface="Verdana"/>
                  <a:ea typeface="+mn-ea"/>
                  <a:cs typeface="+mn-cs"/>
                </a:rPr>
                <a:t>PHASE</a:t>
              </a:r>
            </a:p>
          </p:txBody>
        </p:sp>
      </p:grpSp>
      <p:sp>
        <p:nvSpPr>
          <p:cNvPr id="70" name="Rectangle 69"/>
          <p:cNvSpPr/>
          <p:nvPr/>
        </p:nvSpPr>
        <p:spPr bwMode="auto">
          <a:xfrm>
            <a:off x="173430" y="4149452"/>
            <a:ext cx="496149" cy="17884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600" b="1" i="0" u="none" strike="noStrike" kern="1200" cap="none" spc="0" normalizeH="0" baseline="0" noProof="0" dirty="0" err="1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Other</a:t>
            </a:r>
            <a:endParaRPr kumimoji="0" lang="fr-BE" sz="600" b="1" i="0" u="none" strike="noStrike" kern="1200" cap="none" spc="0" normalizeH="0" baseline="0" noProof="0" dirty="0">
              <a:ln>
                <a:noFill/>
              </a:ln>
              <a:solidFill>
                <a:srgbClr val="646567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600" b="1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institutions</a:t>
            </a:r>
            <a:endParaRPr kumimoji="0" lang="en-GB" sz="600" b="1" i="0" u="none" strike="noStrike" kern="1200" cap="none" spc="0" normalizeH="0" baseline="0" noProof="0" dirty="0">
              <a:ln>
                <a:noFill/>
              </a:ln>
              <a:solidFill>
                <a:srgbClr val="646567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8" name="Rectangle 27"/>
          <p:cNvSpPr/>
          <p:nvPr/>
        </p:nvSpPr>
        <p:spPr bwMode="auto">
          <a:xfrm>
            <a:off x="173430" y="881297"/>
            <a:ext cx="452900" cy="17884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1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CEF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1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DSIs</a:t>
            </a:r>
          </a:p>
        </p:txBody>
      </p:sp>
      <p:sp>
        <p:nvSpPr>
          <p:cNvPr id="73" name="Rectangle 72"/>
          <p:cNvSpPr/>
          <p:nvPr/>
        </p:nvSpPr>
        <p:spPr bwMode="auto">
          <a:xfrm>
            <a:off x="173430" y="1498042"/>
            <a:ext cx="453472" cy="26827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1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Other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1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Policy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1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Projects</a:t>
            </a:r>
          </a:p>
        </p:txBody>
      </p:sp>
      <p:sp>
        <p:nvSpPr>
          <p:cNvPr id="67" name="Rectangle 66"/>
          <p:cNvSpPr/>
          <p:nvPr/>
        </p:nvSpPr>
        <p:spPr bwMode="auto">
          <a:xfrm>
            <a:off x="173430" y="2990276"/>
            <a:ext cx="453998" cy="62596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1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Member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1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State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1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led projects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1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(including CEF grants)</a:t>
            </a:r>
          </a:p>
        </p:txBody>
      </p:sp>
      <p:sp>
        <p:nvSpPr>
          <p:cNvPr id="11" name="Rectangle 10">
            <a:hlinkClick r:id="" action="ppaction://noaction"/>
          </p:cNvPr>
          <p:cNvSpPr/>
          <p:nvPr/>
        </p:nvSpPr>
        <p:spPr bwMode="auto">
          <a:xfrm>
            <a:off x="2999132" y="469210"/>
            <a:ext cx="1182661" cy="275722"/>
          </a:xfrm>
          <a:prstGeom prst="rect">
            <a:avLst/>
          </a:prstGeom>
          <a:noFill/>
          <a:ln w="19050">
            <a:noFill/>
          </a:ln>
          <a:effectLst/>
          <a:ex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2381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Verdana"/>
                <a:ea typeface="Verdana" charset="0"/>
                <a:cs typeface="Verdana" charset="0"/>
              </a:rPr>
              <a:t>DESIGN </a:t>
            </a:r>
            <a:endParaRPr kumimoji="0" lang="en-GB" sz="9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Verdana"/>
              <a:ea typeface="Verdana" charset="0"/>
              <a:cs typeface="Verdana" charset="0"/>
            </a:endParaRPr>
          </a:p>
          <a:p>
            <a:pPr marL="2381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Verdana"/>
                <a:ea typeface="Verdana" charset="0"/>
                <a:cs typeface="Verdana" charset="0"/>
              </a:rPr>
              <a:t>eDelivery infrastructure</a:t>
            </a:r>
          </a:p>
        </p:txBody>
      </p:sp>
      <p:sp>
        <p:nvSpPr>
          <p:cNvPr id="57" name="Rectangle 56"/>
          <p:cNvSpPr/>
          <p:nvPr/>
        </p:nvSpPr>
        <p:spPr>
          <a:xfrm>
            <a:off x="4940363" y="4128514"/>
            <a:ext cx="976241" cy="158412"/>
          </a:xfrm>
          <a:prstGeom prst="rect">
            <a:avLst/>
          </a:prstGeom>
          <a:solidFill>
            <a:srgbClr val="92D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72000" tIns="0" rIns="0" bIns="0" rtlCol="0" anchor="ctr"/>
          <a:lstStyle/>
          <a:p>
            <a:pPr marL="0" marR="0" lvl="0" indent="0" algn="l" defTabSz="4571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1200" cap="none" spc="0" normalizeH="0" baseline="0" noProof="0" dirty="0" err="1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CIxP</a:t>
            </a: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 </a:t>
            </a:r>
            <a:r>
              <a:rPr kumimoji="0" lang="en-US" sz="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The </a:t>
            </a:r>
            <a:r>
              <a:rPr kumimoji="0" lang="en-US" sz="600" b="1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European Council</a:t>
            </a:r>
          </a:p>
        </p:txBody>
      </p:sp>
      <p:sp>
        <p:nvSpPr>
          <p:cNvPr id="60" name="Rectangle 59"/>
          <p:cNvSpPr/>
          <p:nvPr/>
        </p:nvSpPr>
        <p:spPr>
          <a:xfrm>
            <a:off x="5990716" y="992310"/>
            <a:ext cx="976238" cy="158412"/>
          </a:xfrm>
          <a:prstGeom prst="rect">
            <a:avLst/>
          </a:prstGeom>
          <a:solidFill>
            <a:srgbClr val="92D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72000" tIns="0" rIns="0" bIns="0"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0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eProcurement (*)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1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GROW | DIGIT</a:t>
            </a:r>
          </a:p>
        </p:txBody>
      </p:sp>
      <p:sp>
        <p:nvSpPr>
          <p:cNvPr id="10" name="Rectangle 9">
            <a:hlinkClick r:id="" action="ppaction://noaction"/>
          </p:cNvPr>
          <p:cNvSpPr/>
          <p:nvPr/>
        </p:nvSpPr>
        <p:spPr bwMode="auto">
          <a:xfrm>
            <a:off x="5136307" y="469210"/>
            <a:ext cx="1124636" cy="275722"/>
          </a:xfrm>
          <a:prstGeom prst="rect">
            <a:avLst/>
          </a:prstGeom>
          <a:noFill/>
          <a:ln w="19050">
            <a:noFill/>
          </a:ln>
          <a:effectLst/>
          <a:ex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2381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Verdana"/>
                <a:ea typeface="Verdana" charset="0"/>
                <a:cs typeface="Verdana" charset="0"/>
              </a:rPr>
              <a:t>DEPLOY </a:t>
            </a:r>
            <a:endParaRPr kumimoji="0" lang="en-GB" sz="9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Verdana"/>
              <a:ea typeface="Verdana" charset="0"/>
              <a:cs typeface="Verdana" charset="0"/>
            </a:endParaRPr>
          </a:p>
          <a:p>
            <a:pPr marL="2381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Verdana"/>
                <a:ea typeface="Verdana" charset="0"/>
                <a:cs typeface="Verdana" charset="0"/>
              </a:rPr>
              <a:t>eDelivery</a:t>
            </a:r>
            <a:r>
              <a:rPr kumimoji="0" lang="en-GB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Verdana"/>
                <a:ea typeface="Verdana" charset="0"/>
                <a:cs typeface="Verdana" charset="0"/>
              </a:rPr>
              <a:t> </a:t>
            </a:r>
            <a:r>
              <a:rPr kumimoji="0" lang="en-GB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Verdana" pitchFamily="34" charset="0"/>
                <a:ea typeface="Verdana" charset="0"/>
                <a:cs typeface="Verdana" charset="0"/>
              </a:rPr>
              <a:t>solutions</a:t>
            </a:r>
          </a:p>
        </p:txBody>
      </p:sp>
      <p:sp>
        <p:nvSpPr>
          <p:cNvPr id="90" name="Rectangle 89"/>
          <p:cNvSpPr/>
          <p:nvPr/>
        </p:nvSpPr>
        <p:spPr>
          <a:xfrm>
            <a:off x="4940363" y="798097"/>
            <a:ext cx="976238" cy="158412"/>
          </a:xfrm>
          <a:prstGeom prst="rect">
            <a:avLst/>
          </a:prstGeom>
          <a:solidFill>
            <a:srgbClr val="92D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72000" tIns="0" rIns="0" bIns="0"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eHealth (SMP)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1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DG SANTE</a:t>
            </a:r>
            <a:endParaRPr kumimoji="0" lang="en-GB" sz="600" b="1" i="0" u="none" strike="noStrike" kern="1200" cap="none" spc="0" normalizeH="0" baseline="0" noProof="0" dirty="0">
              <a:ln>
                <a:noFill/>
              </a:ln>
              <a:solidFill>
                <a:srgbClr val="646567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4940363" y="995049"/>
            <a:ext cx="976238" cy="158412"/>
          </a:xfrm>
          <a:prstGeom prst="rect">
            <a:avLst/>
          </a:prstGeom>
          <a:solidFill>
            <a:srgbClr val="92D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72000" tIns="0" rIns="0" bIns="0"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EESSI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1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DG EMPL</a:t>
            </a:r>
            <a:endParaRPr kumimoji="0" lang="en-GB" sz="600" b="1" i="0" u="none" strike="noStrike" kern="1200" cap="none" spc="0" normalizeH="0" baseline="0" noProof="0" dirty="0">
              <a:ln>
                <a:noFill/>
              </a:ln>
              <a:solidFill>
                <a:srgbClr val="646567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03" name="Rectangle 102"/>
          <p:cNvSpPr/>
          <p:nvPr/>
        </p:nvSpPr>
        <p:spPr>
          <a:xfrm>
            <a:off x="5990716" y="1187288"/>
            <a:ext cx="976238" cy="158412"/>
          </a:xfrm>
          <a:prstGeom prst="rect">
            <a:avLst/>
          </a:prstGeom>
          <a:solidFill>
            <a:srgbClr val="92D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72000" tIns="0" rIns="0" bIns="0" rtlCol="0" anchor="ctr"/>
          <a:lstStyle/>
          <a:p>
            <a:pPr marL="0" marR="0" lvl="0" indent="0" algn="l" defTabSz="4571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BRIS </a:t>
            </a:r>
          </a:p>
          <a:p>
            <a:pPr marL="0" marR="0" lvl="0" indent="0" algn="l" defTabSz="4571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1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DG JUST</a:t>
            </a:r>
          </a:p>
        </p:txBody>
      </p:sp>
      <p:sp>
        <p:nvSpPr>
          <p:cNvPr id="104" name="Rectangle 103"/>
          <p:cNvSpPr/>
          <p:nvPr/>
        </p:nvSpPr>
        <p:spPr>
          <a:xfrm>
            <a:off x="7011079" y="794027"/>
            <a:ext cx="920778" cy="158412"/>
          </a:xfrm>
          <a:prstGeom prst="rect">
            <a:avLst/>
          </a:prstGeom>
          <a:solidFill>
            <a:srgbClr val="92D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72000" tIns="0" rIns="0" bIns="0" rtlCol="0" anchor="ctr"/>
          <a:lstStyle/>
          <a:p>
            <a:pPr marL="0" marR="0" lvl="0" indent="0" algn="l" defTabSz="4571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600" b="0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e-Justice | </a:t>
            </a:r>
            <a:r>
              <a:rPr kumimoji="0" lang="pt-BR" sz="600" b="0" i="0" u="none" strike="noStrike" kern="1200" cap="none" spc="0" normalizeH="0" baseline="0" noProof="0" dirty="0" err="1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eCodex</a:t>
            </a:r>
            <a:r>
              <a:rPr kumimoji="0" lang="pt-BR" sz="600" b="0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 </a:t>
            </a:r>
          </a:p>
          <a:p>
            <a:pPr marL="0" marR="0" lvl="0" indent="0" algn="l" defTabSz="4571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600" b="1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DG JUST</a:t>
            </a:r>
          </a:p>
        </p:txBody>
      </p:sp>
      <p:sp>
        <p:nvSpPr>
          <p:cNvPr id="12" name="Rectangle 11">
            <a:hlinkClick r:id="" action="ppaction://noaction"/>
          </p:cNvPr>
          <p:cNvSpPr/>
          <p:nvPr/>
        </p:nvSpPr>
        <p:spPr bwMode="auto">
          <a:xfrm>
            <a:off x="4067719" y="469210"/>
            <a:ext cx="1508855" cy="275722"/>
          </a:xfrm>
          <a:prstGeom prst="rect">
            <a:avLst/>
          </a:prstGeom>
          <a:noFill/>
          <a:ln w="19050">
            <a:noFill/>
          </a:ln>
          <a:effectLst/>
          <a:ex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2381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Verdana"/>
                <a:ea typeface="Verdana" charset="0"/>
                <a:cs typeface="Verdana" charset="0"/>
              </a:rPr>
              <a:t>SELECT </a:t>
            </a:r>
            <a:endParaRPr kumimoji="0" lang="en-GB" sz="9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Verdana"/>
              <a:ea typeface="Verdana" charset="0"/>
              <a:cs typeface="Verdana" charset="0"/>
            </a:endParaRPr>
          </a:p>
          <a:p>
            <a:pPr marL="2381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Verdana"/>
                <a:ea typeface="Verdana" charset="0"/>
                <a:cs typeface="Verdana" charset="0"/>
              </a:rPr>
              <a:t>eDelivery</a:t>
            </a:r>
            <a:r>
              <a:rPr kumimoji="0" lang="en-GB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Verdana"/>
                <a:ea typeface="Verdana" charset="0"/>
                <a:cs typeface="Verdana" charset="0"/>
              </a:rPr>
              <a:t> solutions</a:t>
            </a:r>
          </a:p>
        </p:txBody>
      </p:sp>
      <p:sp>
        <p:nvSpPr>
          <p:cNvPr id="89" name="Rectangle 88"/>
          <p:cNvSpPr/>
          <p:nvPr/>
        </p:nvSpPr>
        <p:spPr>
          <a:xfrm>
            <a:off x="5990716" y="794027"/>
            <a:ext cx="976238" cy="158412"/>
          </a:xfrm>
          <a:prstGeom prst="rect">
            <a:avLst/>
          </a:prstGeom>
          <a:solidFill>
            <a:srgbClr val="92D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72000" tIns="0" rIns="0" bIns="0"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ODR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1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DG JUST</a:t>
            </a:r>
          </a:p>
        </p:txBody>
      </p:sp>
      <p:sp>
        <p:nvSpPr>
          <p:cNvPr id="69" name="Rectangle 68">
            <a:hlinkClick r:id="" action="ppaction://noaction"/>
          </p:cNvPr>
          <p:cNvSpPr/>
          <p:nvPr/>
        </p:nvSpPr>
        <p:spPr bwMode="auto">
          <a:xfrm>
            <a:off x="861960" y="469210"/>
            <a:ext cx="976238" cy="184682"/>
          </a:xfrm>
          <a:prstGeom prst="rect">
            <a:avLst/>
          </a:prstGeom>
          <a:noFill/>
          <a:ln w="19050">
            <a:noFill/>
          </a:ln>
          <a:effectLst/>
          <a:ex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2381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Verdana"/>
                <a:ea typeface="Verdana" charset="0"/>
                <a:cs typeface="Verdana" charset="0"/>
              </a:rPr>
              <a:t>PROSPECTING</a:t>
            </a:r>
            <a:endParaRPr kumimoji="0" lang="en-GB" sz="8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Verdana"/>
              <a:ea typeface="Verdana" charset="0"/>
              <a:cs typeface="Verdana" charset="0"/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694598" y="1590013"/>
            <a:ext cx="976238" cy="159006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72000" tIns="0" rIns="0" bIns="0" rtlCol="0" anchor="ctr"/>
          <a:lstStyle/>
          <a:p>
            <a:pPr marL="0" marR="0" lvl="0" indent="0" algn="l" defTabSz="4571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ECRIS </a:t>
            </a:r>
          </a:p>
          <a:p>
            <a:pPr marL="0" marR="0" lvl="0" indent="0" algn="l" defTabSz="4571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1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DG JUST</a:t>
            </a:r>
          </a:p>
        </p:txBody>
      </p:sp>
      <p:sp>
        <p:nvSpPr>
          <p:cNvPr id="9" name="Rectangle 8">
            <a:hlinkClick r:id="" action="ppaction://noaction"/>
          </p:cNvPr>
          <p:cNvSpPr/>
          <p:nvPr/>
        </p:nvSpPr>
        <p:spPr bwMode="auto">
          <a:xfrm>
            <a:off x="1930547" y="469210"/>
            <a:ext cx="976238" cy="275722"/>
          </a:xfrm>
          <a:prstGeom prst="rect">
            <a:avLst/>
          </a:prstGeom>
          <a:noFill/>
          <a:ln w="19050">
            <a:noFill/>
          </a:ln>
          <a:effectLst/>
          <a:ex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2381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Verdana"/>
                <a:ea typeface="Verdana" charset="0"/>
                <a:cs typeface="Verdana" charset="0"/>
              </a:rPr>
              <a:t>ELICIT</a:t>
            </a: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Verdana"/>
                <a:ea typeface="Verdana" charset="0"/>
                <a:cs typeface="Verdana" charset="0"/>
              </a:rPr>
              <a:t> </a:t>
            </a:r>
            <a:r>
              <a:rPr kumimoji="0" lang="en-GB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Verdana"/>
                <a:ea typeface="Verdana" charset="0"/>
                <a:cs typeface="Verdana" charset="0"/>
              </a:rPr>
              <a:t>requirements</a:t>
            </a:r>
            <a:endParaRPr kumimoji="0" lang="en-GB" sz="7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Verdana"/>
              <a:ea typeface="Verdana" charset="0"/>
              <a:cs typeface="Verdana" charset="0"/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694598" y="2169698"/>
            <a:ext cx="976238" cy="15841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72000" tIns="0" rIns="0" bIns="0" rtlCol="0" anchor="ctr"/>
          <a:lstStyle/>
          <a:p>
            <a:pPr marL="0" marR="0" lvl="0" indent="0" algn="l" defTabSz="4571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CISE </a:t>
            </a:r>
          </a:p>
          <a:p>
            <a:pPr marL="0" marR="0" lvl="0" indent="0" algn="l" defTabSz="4571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1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DG MARE</a:t>
            </a:r>
          </a:p>
        </p:txBody>
      </p:sp>
      <p:sp>
        <p:nvSpPr>
          <p:cNvPr id="82" name="Rectangle 81"/>
          <p:cNvSpPr/>
          <p:nvPr/>
        </p:nvSpPr>
        <p:spPr>
          <a:xfrm>
            <a:off x="4940362" y="2169396"/>
            <a:ext cx="976238" cy="158412"/>
          </a:xfrm>
          <a:prstGeom prst="rect">
            <a:avLst/>
          </a:prstGeom>
          <a:solidFill>
            <a:srgbClr val="92D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72000" tIns="0" rIns="0" bIns="0" rtlCol="0" anchor="ctr"/>
          <a:lstStyle/>
          <a:p>
            <a:r>
              <a:rPr lang="en-US" sz="600" dirty="0">
                <a:solidFill>
                  <a:srgbClr val="646567"/>
                </a:solidFill>
                <a:latin typeface="Verdana"/>
              </a:rPr>
              <a:t>TACHOnet </a:t>
            </a:r>
          </a:p>
          <a:p>
            <a:r>
              <a:rPr lang="en-US" sz="600" b="1" dirty="0">
                <a:solidFill>
                  <a:srgbClr val="646567"/>
                </a:solidFill>
                <a:latin typeface="Verdana"/>
              </a:rPr>
              <a:t>DG MOVE</a:t>
            </a:r>
          </a:p>
        </p:txBody>
      </p:sp>
      <p:sp>
        <p:nvSpPr>
          <p:cNvPr id="13" name="Rectangle 12">
            <a:hlinkClick r:id="" action="ppaction://noaction"/>
          </p:cNvPr>
          <p:cNvSpPr/>
          <p:nvPr/>
        </p:nvSpPr>
        <p:spPr bwMode="auto">
          <a:xfrm>
            <a:off x="6971245" y="463017"/>
            <a:ext cx="976238" cy="275722"/>
          </a:xfrm>
          <a:prstGeom prst="rect">
            <a:avLst/>
          </a:prstGeom>
          <a:noFill/>
          <a:ln w="19050">
            <a:noFill/>
          </a:ln>
          <a:effectLst/>
          <a:ex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2381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Verdana"/>
                <a:ea typeface="Verdana" charset="0"/>
                <a:cs typeface="Verdana" charset="0"/>
              </a:rPr>
              <a:t>OPERATE </a:t>
            </a:r>
            <a:endParaRPr kumimoji="0" lang="en-GB" sz="9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Verdana"/>
              <a:ea typeface="Verdana" charset="0"/>
              <a:cs typeface="Verdana" charset="0"/>
            </a:endParaRPr>
          </a:p>
          <a:p>
            <a:pPr marL="2381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Verdana"/>
                <a:ea typeface="Verdana" charset="0"/>
                <a:cs typeface="Verdana" charset="0"/>
              </a:rPr>
              <a:t>eDelivery</a:t>
            </a:r>
            <a:r>
              <a:rPr kumimoji="0" lang="en-GB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Verdana"/>
                <a:ea typeface="Verdana" charset="0"/>
                <a:cs typeface="Verdana" charset="0"/>
              </a:rPr>
              <a:t> </a:t>
            </a:r>
            <a:r>
              <a:rPr kumimoji="0" lang="en-GB" sz="6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Verdana" pitchFamily="34" charset="0"/>
                <a:ea typeface="Verdana" charset="0"/>
                <a:cs typeface="Verdana" charset="0"/>
              </a:rPr>
              <a:t>solutions</a:t>
            </a:r>
          </a:p>
        </p:txBody>
      </p:sp>
      <p:sp>
        <p:nvSpPr>
          <p:cNvPr id="58" name="Rectangle 57"/>
          <p:cNvSpPr/>
          <p:nvPr/>
        </p:nvSpPr>
        <p:spPr>
          <a:xfrm>
            <a:off x="7011079" y="1393329"/>
            <a:ext cx="920778" cy="158412"/>
          </a:xfrm>
          <a:prstGeom prst="rect">
            <a:avLst/>
          </a:prstGeom>
          <a:solidFill>
            <a:srgbClr val="92D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72000" tIns="0" rIns="0" bIns="0" rtlCol="0" anchor="ctr"/>
          <a:lstStyle/>
          <a:p>
            <a:pPr marL="0" marR="0" lvl="0" indent="0" algn="l" defTabSz="4571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EU-CEG </a:t>
            </a:r>
          </a:p>
          <a:p>
            <a:pPr marL="0" marR="0" lvl="0" indent="0" algn="l" defTabSz="4571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1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DG SANTE</a:t>
            </a:r>
          </a:p>
        </p:txBody>
      </p:sp>
      <p:sp>
        <p:nvSpPr>
          <p:cNvPr id="85" name="Rectangle 84"/>
          <p:cNvSpPr/>
          <p:nvPr/>
        </p:nvSpPr>
        <p:spPr>
          <a:xfrm>
            <a:off x="7032061" y="2989526"/>
            <a:ext cx="920778" cy="225098"/>
          </a:xfrm>
          <a:prstGeom prst="rect">
            <a:avLst/>
          </a:prstGeom>
          <a:solidFill>
            <a:srgbClr val="92D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72000" tIns="0" rIns="0" bIns="0"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PEPPOL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(upgrade to AS4)</a:t>
            </a:r>
            <a:endParaRPr kumimoji="0" lang="en-GB" sz="600" b="0" i="0" u="none" strike="noStrike" kern="1200" cap="none" spc="0" normalizeH="0" baseline="0" noProof="0" dirty="0">
              <a:ln>
                <a:noFill/>
              </a:ln>
              <a:solidFill>
                <a:srgbClr val="646567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cxnSp>
        <p:nvCxnSpPr>
          <p:cNvPr id="51" name="Straight Arrow Connector 50"/>
          <p:cNvCxnSpPr/>
          <p:nvPr/>
        </p:nvCxnSpPr>
        <p:spPr bwMode="auto">
          <a:xfrm>
            <a:off x="82479" y="744875"/>
            <a:ext cx="5865816" cy="0"/>
          </a:xfrm>
          <a:prstGeom prst="straightConnector1">
            <a:avLst/>
          </a:prstGeom>
          <a:noFill/>
          <a:ln w="6350" cap="sq" cmpd="sng" algn="ctr">
            <a:solidFill>
              <a:schemeClr val="bg1">
                <a:lumMod val="75000"/>
              </a:schemeClr>
            </a:solidFill>
            <a:prstDash val="sysDash"/>
            <a:bevel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3" name="Straight Arrow Connector 52"/>
          <p:cNvCxnSpPr/>
          <p:nvPr/>
        </p:nvCxnSpPr>
        <p:spPr bwMode="auto">
          <a:xfrm>
            <a:off x="102444" y="1365714"/>
            <a:ext cx="8911641" cy="0"/>
          </a:xfrm>
          <a:prstGeom prst="straightConnector1">
            <a:avLst/>
          </a:prstGeom>
          <a:noFill/>
          <a:ln w="6350" cap="sq" cmpd="sng" algn="ctr">
            <a:solidFill>
              <a:schemeClr val="bg1">
                <a:lumMod val="75000"/>
              </a:schemeClr>
            </a:solidFill>
            <a:prstDash val="sysDash"/>
            <a:bevel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6" name="Straight Arrow Connector 55"/>
          <p:cNvCxnSpPr/>
          <p:nvPr/>
        </p:nvCxnSpPr>
        <p:spPr bwMode="auto">
          <a:xfrm>
            <a:off x="46674" y="4105126"/>
            <a:ext cx="8911641" cy="0"/>
          </a:xfrm>
          <a:prstGeom prst="straightConnector1">
            <a:avLst/>
          </a:prstGeom>
          <a:noFill/>
          <a:ln w="6350" cap="sq" cmpd="sng" algn="ctr">
            <a:solidFill>
              <a:schemeClr val="bg1">
                <a:lumMod val="75000"/>
              </a:schemeClr>
            </a:solidFill>
            <a:prstDash val="sysDash"/>
            <a:bevel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2" name="Rectangle 51"/>
          <p:cNvSpPr/>
          <p:nvPr/>
        </p:nvSpPr>
        <p:spPr>
          <a:xfrm>
            <a:off x="4940363" y="1397750"/>
            <a:ext cx="976238" cy="158412"/>
          </a:xfrm>
          <a:prstGeom prst="rect">
            <a:avLst/>
          </a:prstGeom>
          <a:solidFill>
            <a:srgbClr val="92D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72000" tIns="0" rIns="0" bIns="0"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DECIDE (upgrade)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1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SG</a:t>
            </a:r>
          </a:p>
        </p:txBody>
      </p:sp>
      <p:sp>
        <p:nvSpPr>
          <p:cNvPr id="61" name="Rectangle 60"/>
          <p:cNvSpPr/>
          <p:nvPr/>
        </p:nvSpPr>
        <p:spPr>
          <a:xfrm>
            <a:off x="6014244" y="2989526"/>
            <a:ext cx="976238" cy="229145"/>
          </a:xfrm>
          <a:prstGeom prst="rect">
            <a:avLst/>
          </a:prstGeom>
          <a:solidFill>
            <a:srgbClr val="C2E49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72000" tIns="0" rIns="0" bIns="0" rtlCol="0" anchor="ctr"/>
          <a:lstStyle/>
          <a:p>
            <a:pPr defTabSz="457155" fontAlgn="auto">
              <a:spcBef>
                <a:spcPts val="0"/>
              </a:spcBef>
              <a:spcAft>
                <a:spcPts val="0"/>
              </a:spcAft>
            </a:pPr>
            <a:r>
              <a:rPr lang="en-US" sz="600" dirty="0">
                <a:solidFill>
                  <a:srgbClr val="646567"/>
                </a:solidFill>
                <a:latin typeface="Verdana"/>
              </a:rPr>
              <a:t>NOBLE project</a:t>
            </a:r>
          </a:p>
          <a:p>
            <a:pPr defTabSz="457155" fontAlgn="auto">
              <a:spcBef>
                <a:spcPts val="0"/>
              </a:spcBef>
              <a:spcAft>
                <a:spcPts val="0"/>
              </a:spcAft>
            </a:pPr>
            <a:r>
              <a:rPr lang="en-US" sz="600" dirty="0">
                <a:solidFill>
                  <a:srgbClr val="646567"/>
                </a:solidFill>
                <a:latin typeface="Verdana"/>
              </a:rPr>
              <a:t>(Postal Services)</a:t>
            </a:r>
          </a:p>
        </p:txBody>
      </p:sp>
      <p:sp>
        <p:nvSpPr>
          <p:cNvPr id="64" name="Rectangle 63"/>
          <p:cNvSpPr/>
          <p:nvPr/>
        </p:nvSpPr>
        <p:spPr>
          <a:xfrm>
            <a:off x="6014244" y="3249012"/>
            <a:ext cx="976238" cy="154349"/>
          </a:xfrm>
          <a:prstGeom prst="rect">
            <a:avLst/>
          </a:prstGeom>
          <a:solidFill>
            <a:srgbClr val="C2E49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72000" tIns="0" rIns="0" bIns="0" rtlCol="0" anchor="ctr"/>
          <a:lstStyle/>
          <a:p>
            <a:pPr defTabSz="457155" fontAlgn="auto">
              <a:spcBef>
                <a:spcPts val="0"/>
              </a:spcBef>
              <a:spcAft>
                <a:spcPts val="0"/>
              </a:spcAft>
            </a:pPr>
            <a:r>
              <a:rPr lang="en-US" sz="600" dirty="0">
                <a:solidFill>
                  <a:srgbClr val="646567"/>
                </a:solidFill>
                <a:latin typeface="Verdana"/>
              </a:rPr>
              <a:t>TOOP (once-only)</a:t>
            </a:r>
          </a:p>
        </p:txBody>
      </p:sp>
      <p:sp>
        <p:nvSpPr>
          <p:cNvPr id="68" name="Rectangle 67"/>
          <p:cNvSpPr/>
          <p:nvPr/>
        </p:nvSpPr>
        <p:spPr>
          <a:xfrm>
            <a:off x="4940362" y="1976015"/>
            <a:ext cx="976238" cy="159006"/>
          </a:xfrm>
          <a:prstGeom prst="rect">
            <a:avLst/>
          </a:prstGeom>
          <a:solidFill>
            <a:srgbClr val="92D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72000" tIns="0" rIns="0" bIns="0" rtlCol="0" anchor="ctr"/>
          <a:lstStyle/>
          <a:p>
            <a:r>
              <a:rPr lang="en-US" sz="600" dirty="0">
                <a:solidFill>
                  <a:srgbClr val="646567"/>
                </a:solidFill>
                <a:latin typeface="Verdana"/>
              </a:rPr>
              <a:t>IRI</a:t>
            </a:r>
          </a:p>
          <a:p>
            <a:r>
              <a:rPr lang="en-US" sz="600" b="1" dirty="0">
                <a:solidFill>
                  <a:srgbClr val="646567"/>
                </a:solidFill>
                <a:latin typeface="Verdana"/>
              </a:rPr>
              <a:t>DG JUST</a:t>
            </a:r>
          </a:p>
        </p:txBody>
      </p:sp>
      <p:sp>
        <p:nvSpPr>
          <p:cNvPr id="72" name="Rectangle 71"/>
          <p:cNvSpPr/>
          <p:nvPr/>
        </p:nvSpPr>
        <p:spPr>
          <a:xfrm>
            <a:off x="5990716" y="1590014"/>
            <a:ext cx="976238" cy="158412"/>
          </a:xfrm>
          <a:prstGeom prst="rect">
            <a:avLst/>
          </a:prstGeom>
          <a:solidFill>
            <a:srgbClr val="92D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72000" tIns="0" rIns="0" bIns="0" rtlCol="0" anchor="ctr"/>
          <a:lstStyle/>
          <a:p>
            <a:pPr marL="0" marR="0" lvl="0" indent="0" algn="l" defTabSz="4571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600" b="0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PNR </a:t>
            </a:r>
            <a:r>
              <a:rPr kumimoji="0" lang="pt-BR" sz="6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(regulated)</a:t>
            </a:r>
            <a:r>
              <a:rPr kumimoji="0" lang="pt-BR" sz="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 </a:t>
            </a:r>
          </a:p>
          <a:p>
            <a:pPr marL="0" marR="0" lvl="0" indent="0" algn="l" defTabSz="4571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600" b="1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DG HOME</a:t>
            </a:r>
          </a:p>
        </p:txBody>
      </p:sp>
      <p:sp>
        <p:nvSpPr>
          <p:cNvPr id="96" name="Rectangle 95"/>
          <p:cNvSpPr/>
          <p:nvPr/>
        </p:nvSpPr>
        <p:spPr>
          <a:xfrm>
            <a:off x="5990716" y="1397750"/>
            <a:ext cx="976238" cy="158412"/>
          </a:xfrm>
          <a:prstGeom prst="rect">
            <a:avLst/>
          </a:prstGeom>
          <a:solidFill>
            <a:srgbClr val="92D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72000" tIns="0" rIns="0" bIns="0"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EPREL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1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DG ENER</a:t>
            </a:r>
          </a:p>
        </p:txBody>
      </p:sp>
      <p:sp>
        <p:nvSpPr>
          <p:cNvPr id="83" name="Rectangle 82"/>
          <p:cNvSpPr/>
          <p:nvPr/>
        </p:nvSpPr>
        <p:spPr>
          <a:xfrm>
            <a:off x="6014244" y="3717401"/>
            <a:ext cx="976238" cy="158382"/>
          </a:xfrm>
          <a:prstGeom prst="rect">
            <a:avLst/>
          </a:prstGeom>
          <a:solidFill>
            <a:srgbClr val="92D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72000" tIns="0" rIns="0" bIns="0"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e-Impact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(CEF Transport)</a:t>
            </a:r>
          </a:p>
        </p:txBody>
      </p:sp>
      <p:sp>
        <p:nvSpPr>
          <p:cNvPr id="92" name="Rectangle 91"/>
          <p:cNvSpPr/>
          <p:nvPr/>
        </p:nvSpPr>
        <p:spPr>
          <a:xfrm>
            <a:off x="4940363" y="1188980"/>
            <a:ext cx="976238" cy="158412"/>
          </a:xfrm>
          <a:prstGeom prst="rect">
            <a:avLst/>
          </a:prstGeom>
          <a:solidFill>
            <a:srgbClr val="92D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72000" tIns="0" rIns="0" bIns="0" rtlCol="0" anchor="ctr"/>
          <a:lstStyle/>
          <a:p>
            <a:r>
              <a:rPr lang="en-GB" sz="600" dirty="0" err="1">
                <a:solidFill>
                  <a:srgbClr val="646567"/>
                </a:solidFill>
                <a:latin typeface="Verdana"/>
              </a:rPr>
              <a:t>eTranslation</a:t>
            </a:r>
            <a:r>
              <a:rPr lang="en-GB" sz="600" dirty="0">
                <a:solidFill>
                  <a:srgbClr val="646567"/>
                </a:solidFill>
                <a:latin typeface="Verdana"/>
              </a:rPr>
              <a:t> </a:t>
            </a:r>
          </a:p>
          <a:p>
            <a:r>
              <a:rPr lang="en-GB" sz="600" b="1" dirty="0">
                <a:solidFill>
                  <a:srgbClr val="646567"/>
                </a:solidFill>
                <a:latin typeface="Verdana"/>
              </a:rPr>
              <a:t>DGT</a:t>
            </a:r>
          </a:p>
        </p:txBody>
      </p:sp>
      <p:sp>
        <p:nvSpPr>
          <p:cNvPr id="110" name="Rectangle 109"/>
          <p:cNvSpPr/>
          <p:nvPr/>
        </p:nvSpPr>
        <p:spPr>
          <a:xfrm>
            <a:off x="694598" y="1399626"/>
            <a:ext cx="976238" cy="159006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72000" tIns="0" rIns="0" bIns="0"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0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Customs Single Window </a:t>
            </a:r>
            <a:r>
              <a:rPr kumimoji="0" lang="en-GB" sz="600" b="1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DG TAXUD</a:t>
            </a:r>
          </a:p>
        </p:txBody>
      </p:sp>
      <p:sp>
        <p:nvSpPr>
          <p:cNvPr id="112" name="Rectangle 111"/>
          <p:cNvSpPr/>
          <p:nvPr/>
        </p:nvSpPr>
        <p:spPr>
          <a:xfrm>
            <a:off x="4940363" y="1787912"/>
            <a:ext cx="976238" cy="158412"/>
          </a:xfrm>
          <a:prstGeom prst="rect">
            <a:avLst/>
          </a:prstGeom>
          <a:solidFill>
            <a:srgbClr val="92D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72000" tIns="0" rIns="0" bIns="0" rtlCol="0" anchor="ctr"/>
          <a:lstStyle/>
          <a:p>
            <a:r>
              <a:rPr lang="en-US" sz="600" dirty="0">
                <a:solidFill>
                  <a:srgbClr val="646567"/>
                </a:solidFill>
                <a:latin typeface="Verdana"/>
              </a:rPr>
              <a:t>eEvidence</a:t>
            </a:r>
          </a:p>
          <a:p>
            <a:r>
              <a:rPr lang="en-US" sz="600" b="1" dirty="0">
                <a:solidFill>
                  <a:srgbClr val="646567"/>
                </a:solidFill>
                <a:latin typeface="Verdana"/>
              </a:rPr>
              <a:t>DG JUST</a:t>
            </a:r>
          </a:p>
        </p:txBody>
      </p:sp>
      <p:sp>
        <p:nvSpPr>
          <p:cNvPr id="113" name="Rectangle 112"/>
          <p:cNvSpPr/>
          <p:nvPr/>
        </p:nvSpPr>
        <p:spPr>
          <a:xfrm>
            <a:off x="1773314" y="1399627"/>
            <a:ext cx="976238" cy="15841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72000" tIns="0" rIns="0" bIns="0" rtlCol="0" anchor="ctr"/>
          <a:lstStyle/>
          <a:p>
            <a:pPr marL="0" marR="0" lvl="0" indent="0" algn="l" defTabSz="4571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eTransport Docs</a:t>
            </a:r>
          </a:p>
          <a:p>
            <a:pPr marL="0" marR="0" lvl="0" indent="0" algn="l" defTabSz="4571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1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DG MOVE</a:t>
            </a:r>
          </a:p>
        </p:txBody>
      </p:sp>
      <p:sp>
        <p:nvSpPr>
          <p:cNvPr id="114" name="Rectangle 113"/>
          <p:cNvSpPr/>
          <p:nvPr/>
        </p:nvSpPr>
        <p:spPr>
          <a:xfrm>
            <a:off x="2840116" y="1404126"/>
            <a:ext cx="976238" cy="159006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72000" tIns="0" rIns="0" bIns="0" rtlCol="0" anchor="ctr"/>
          <a:lstStyle/>
          <a:p>
            <a:pPr marL="0" marR="0" lvl="0" indent="0" algn="l" defTabSz="4571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Maritime Single Window </a:t>
            </a:r>
            <a:r>
              <a:rPr kumimoji="0" lang="en-US" sz="600" b="1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DG MOVE</a:t>
            </a:r>
          </a:p>
        </p:txBody>
      </p:sp>
      <p:cxnSp>
        <p:nvCxnSpPr>
          <p:cNvPr id="115" name="Straight Arrow Connector 114"/>
          <p:cNvCxnSpPr/>
          <p:nvPr/>
        </p:nvCxnSpPr>
        <p:spPr bwMode="auto">
          <a:xfrm>
            <a:off x="2792385" y="406105"/>
            <a:ext cx="4383" cy="4602775"/>
          </a:xfrm>
          <a:prstGeom prst="straightConnector1">
            <a:avLst/>
          </a:prstGeom>
          <a:noFill/>
          <a:ln w="9525" cap="sq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6" name="Rectangle 115">
            <a:hlinkClick r:id="" action="ppaction://noaction"/>
          </p:cNvPr>
          <p:cNvSpPr/>
          <p:nvPr/>
        </p:nvSpPr>
        <p:spPr bwMode="auto">
          <a:xfrm>
            <a:off x="2304266" y="319629"/>
            <a:ext cx="976238" cy="171721"/>
          </a:xfrm>
          <a:prstGeom prst="rect">
            <a:avLst/>
          </a:prstGeom>
          <a:solidFill>
            <a:schemeClr val="accent3"/>
          </a:solidFill>
          <a:ln>
            <a:noFill/>
          </a:ln>
          <a:extLst/>
        </p:spPr>
        <p:txBody>
          <a:bodyPr rtlCol="0" anchor="t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00" b="0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COMMITEMENT GATE</a:t>
            </a:r>
          </a:p>
        </p:txBody>
      </p:sp>
      <p:sp>
        <p:nvSpPr>
          <p:cNvPr id="119" name="Rectangle 118"/>
          <p:cNvSpPr/>
          <p:nvPr/>
        </p:nvSpPr>
        <p:spPr>
          <a:xfrm>
            <a:off x="6014244" y="4128514"/>
            <a:ext cx="976238" cy="158412"/>
          </a:xfrm>
          <a:prstGeom prst="rect">
            <a:avLst/>
          </a:prstGeom>
          <a:solidFill>
            <a:srgbClr val="C2E49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72000" tIns="0" rIns="0" bIns="0" rtlCol="0" anchor="ctr"/>
          <a:lstStyle/>
          <a:p>
            <a:pPr defTabSz="457155" fontAlgn="auto">
              <a:spcBef>
                <a:spcPts val="0"/>
              </a:spcBef>
              <a:spcAft>
                <a:spcPts val="0"/>
              </a:spcAft>
            </a:pPr>
            <a:r>
              <a:rPr lang="en-GB" sz="600" dirty="0">
                <a:solidFill>
                  <a:srgbClr val="646567"/>
                </a:solidFill>
                <a:latin typeface="Verdana"/>
              </a:rPr>
              <a:t>eDocX2017 </a:t>
            </a:r>
          </a:p>
          <a:p>
            <a:pPr defTabSz="457155" fontAlgn="auto">
              <a:spcBef>
                <a:spcPts val="0"/>
              </a:spcBef>
              <a:spcAft>
                <a:spcPts val="0"/>
              </a:spcAft>
            </a:pPr>
            <a:r>
              <a:rPr lang="en-GB" sz="600" b="1" dirty="0">
                <a:solidFill>
                  <a:srgbClr val="646567"/>
                </a:solidFill>
                <a:latin typeface="Verdana"/>
              </a:rPr>
              <a:t>DG HOME (EMCDDA)</a:t>
            </a:r>
          </a:p>
        </p:txBody>
      </p:sp>
      <p:sp>
        <p:nvSpPr>
          <p:cNvPr id="121" name="Rectangle 120"/>
          <p:cNvSpPr/>
          <p:nvPr/>
        </p:nvSpPr>
        <p:spPr>
          <a:xfrm>
            <a:off x="3884868" y="1399627"/>
            <a:ext cx="976238" cy="158412"/>
          </a:xfrm>
          <a:prstGeom prst="rect">
            <a:avLst/>
          </a:prstGeom>
          <a:solidFill>
            <a:srgbClr val="92D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72000" tIns="0" rIns="0" bIns="0"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0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ICS2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1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DG TAXUD</a:t>
            </a:r>
          </a:p>
        </p:txBody>
      </p:sp>
      <p:sp>
        <p:nvSpPr>
          <p:cNvPr id="65" name="Rectangle 64"/>
          <p:cNvSpPr/>
          <p:nvPr/>
        </p:nvSpPr>
        <p:spPr>
          <a:xfrm>
            <a:off x="4940363" y="1590014"/>
            <a:ext cx="976238" cy="158412"/>
          </a:xfrm>
          <a:prstGeom prst="rect">
            <a:avLst/>
          </a:prstGeom>
          <a:solidFill>
            <a:srgbClr val="92D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72000" tIns="0" rIns="0" bIns="0" rtlCol="0" anchor="ctr"/>
          <a:lstStyle/>
          <a:p>
            <a:r>
              <a:rPr lang="en-GB" sz="600" dirty="0">
                <a:solidFill>
                  <a:srgbClr val="646567"/>
                </a:solidFill>
                <a:latin typeface="Verdana"/>
              </a:rPr>
              <a:t>EUDAMED 3</a:t>
            </a:r>
          </a:p>
          <a:p>
            <a:r>
              <a:rPr lang="en-GB" sz="600" b="1" dirty="0">
                <a:solidFill>
                  <a:srgbClr val="646567"/>
                </a:solidFill>
                <a:latin typeface="Verdana"/>
              </a:rPr>
              <a:t>DG GROW</a:t>
            </a:r>
          </a:p>
        </p:txBody>
      </p:sp>
      <p:sp>
        <p:nvSpPr>
          <p:cNvPr id="81" name="Rectangle 80"/>
          <p:cNvSpPr/>
          <p:nvPr/>
        </p:nvSpPr>
        <p:spPr>
          <a:xfrm>
            <a:off x="2837486" y="2990909"/>
            <a:ext cx="976238" cy="154674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72000" tIns="0" rIns="0" bIns="0" rtlCol="0" anchor="ctr"/>
          <a:lstStyle/>
          <a:p>
            <a:pPr marL="0" marR="0" lvl="0" indent="0" algn="l" defTabSz="4571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0" i="0" u="none" strike="noStrike" kern="1200" cap="none" spc="0" normalizeH="0" baseline="0" noProof="0" dirty="0" err="1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Utdataprojektet</a:t>
            </a:r>
            <a:endParaRPr kumimoji="0" lang="en-GB" sz="600" b="0" i="0" u="none" strike="noStrike" kern="1200" cap="none" spc="0" normalizeH="0" baseline="0" noProof="0" dirty="0">
              <a:ln>
                <a:noFill/>
              </a:ln>
              <a:solidFill>
                <a:srgbClr val="646567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0" marR="0" lvl="0" indent="0" algn="l" defTabSz="4571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1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DIGG</a:t>
            </a:r>
            <a:endParaRPr kumimoji="0" lang="en-US" sz="600" b="1" i="0" u="none" strike="noStrike" kern="1200" cap="none" spc="0" normalizeH="0" baseline="0" noProof="0" dirty="0">
              <a:ln>
                <a:noFill/>
              </a:ln>
              <a:solidFill>
                <a:srgbClr val="646567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2837486" y="799567"/>
            <a:ext cx="976238" cy="15841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72000" tIns="0" rIns="0" bIns="0"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eHealth (AS4)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1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DG SANTE</a:t>
            </a:r>
            <a:endParaRPr kumimoji="0" lang="en-GB" sz="600" b="1" i="0" u="none" strike="noStrike" kern="1200" cap="none" spc="0" normalizeH="0" baseline="0" noProof="0" dirty="0">
              <a:ln>
                <a:noFill/>
              </a:ln>
              <a:solidFill>
                <a:srgbClr val="646567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327313" y="4874420"/>
            <a:ext cx="1534258" cy="1788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0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(*) Also part of PEPPOL</a:t>
            </a:r>
          </a:p>
        </p:txBody>
      </p:sp>
      <p:sp>
        <p:nvSpPr>
          <p:cNvPr id="94" name="Rectangle 93"/>
          <p:cNvSpPr/>
          <p:nvPr/>
        </p:nvSpPr>
        <p:spPr>
          <a:xfrm>
            <a:off x="6014244" y="3911909"/>
            <a:ext cx="976238" cy="169469"/>
          </a:xfrm>
          <a:prstGeom prst="rect">
            <a:avLst/>
          </a:prstGeom>
          <a:solidFill>
            <a:srgbClr val="92D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72000" tIns="0" rIns="0" bIns="0"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NL </a:t>
            </a:r>
            <a:r>
              <a:rPr kumimoji="0" lang="en-GB" sz="600" b="0" i="0" u="none" strike="noStrike" kern="1200" cap="none" spc="0" normalizeH="0" baseline="0" noProof="0" dirty="0" err="1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eDelivery</a:t>
            </a:r>
            <a:r>
              <a:rPr kumimoji="0" lang="en-GB" sz="600" b="0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 gateway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1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RINIS</a:t>
            </a:r>
            <a:endParaRPr kumimoji="0" lang="en-US" sz="600" b="1" i="0" u="none" strike="noStrike" kern="1200" cap="none" spc="0" normalizeH="0" baseline="0" noProof="0" dirty="0">
              <a:ln>
                <a:noFill/>
              </a:ln>
              <a:solidFill>
                <a:srgbClr val="646567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7032061" y="4128514"/>
            <a:ext cx="920781" cy="158412"/>
          </a:xfrm>
          <a:prstGeom prst="rect">
            <a:avLst/>
          </a:prstGeom>
          <a:solidFill>
            <a:srgbClr val="92D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72000" tIns="0" rIns="0" bIns="0" rtlCol="0" anchor="ctr"/>
          <a:lstStyle/>
          <a:p>
            <a:pPr marL="0" marR="0" lvl="0" indent="0" algn="l" defTabSz="4571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ENTSOG</a:t>
            </a:r>
          </a:p>
          <a:p>
            <a:pPr marL="0" marR="0" lvl="0" indent="0" algn="l" defTabSz="4571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(Gas operators)</a:t>
            </a:r>
          </a:p>
        </p:txBody>
      </p:sp>
      <p:sp>
        <p:nvSpPr>
          <p:cNvPr id="99" name="Rectangle 98"/>
          <p:cNvSpPr/>
          <p:nvPr/>
        </p:nvSpPr>
        <p:spPr>
          <a:xfrm>
            <a:off x="6014244" y="3432956"/>
            <a:ext cx="976238" cy="254493"/>
          </a:xfrm>
          <a:prstGeom prst="rect">
            <a:avLst/>
          </a:prstGeom>
          <a:solidFill>
            <a:srgbClr val="92D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72000" tIns="0" rIns="0" bIns="0"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50" b="0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Slovenia Supreme Court's communications </a:t>
            </a:r>
            <a:r>
              <a:rPr kumimoji="0" lang="en-GB" sz="550" b="1" i="0" u="none" strike="noStrike" kern="1200" cap="none" spc="0" normalizeH="0" baseline="0" noProof="0" dirty="0" err="1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Laurentius</a:t>
            </a:r>
            <a:endParaRPr kumimoji="0" lang="en-US" sz="550" b="1" i="0" u="none" strike="noStrike" kern="1200" cap="none" spc="0" normalizeH="0" baseline="0" noProof="0" dirty="0">
              <a:ln>
                <a:noFill/>
              </a:ln>
              <a:solidFill>
                <a:srgbClr val="646567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00" name="Rectangle 99"/>
          <p:cNvSpPr/>
          <p:nvPr/>
        </p:nvSpPr>
        <p:spPr>
          <a:xfrm>
            <a:off x="694598" y="1780269"/>
            <a:ext cx="976238" cy="159006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72000" tIns="0" rIns="0" bIns="0"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0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Central Clearance Import </a:t>
            </a:r>
            <a:r>
              <a:rPr kumimoji="0" lang="en-GB" sz="600" b="1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DG TAXUD</a:t>
            </a:r>
          </a:p>
        </p:txBody>
      </p:sp>
      <p:sp>
        <p:nvSpPr>
          <p:cNvPr id="109" name="Rectangle 108"/>
          <p:cNvSpPr/>
          <p:nvPr/>
        </p:nvSpPr>
        <p:spPr>
          <a:xfrm>
            <a:off x="694598" y="4128514"/>
            <a:ext cx="976238" cy="81760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72000" tIns="0" rIns="0" bIns="0" rtlCol="0" anchor="ctr"/>
          <a:lstStyle/>
          <a:p>
            <a:pPr marL="0" marR="0" lvl="0" indent="0" algn="l" defTabSz="4571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EASA</a:t>
            </a:r>
            <a:endParaRPr kumimoji="0" lang="en-US" sz="600" b="1" i="0" u="none" strike="noStrike" kern="1200" cap="none" spc="0" normalizeH="0" baseline="0" noProof="0" dirty="0">
              <a:ln>
                <a:noFill/>
              </a:ln>
              <a:solidFill>
                <a:srgbClr val="646567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11" name="Rectangle 110"/>
          <p:cNvSpPr/>
          <p:nvPr/>
        </p:nvSpPr>
        <p:spPr>
          <a:xfrm>
            <a:off x="2830839" y="4128514"/>
            <a:ext cx="976238" cy="15841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72000" tIns="0" rIns="0" bIns="0" rtlCol="0" anchor="ctr"/>
          <a:lstStyle/>
          <a:p>
            <a:pPr marL="0" marR="0" lvl="0" indent="0" algn="l" defTabSz="4571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OSS system </a:t>
            </a:r>
            <a:r>
              <a:rPr kumimoji="0" lang="en-GB" sz="600" b="1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European Agency for Railways</a:t>
            </a:r>
            <a:endParaRPr kumimoji="0" lang="en-US" sz="600" b="1" i="0" u="none" strike="noStrike" kern="1200" cap="none" spc="0" normalizeH="0" baseline="0" noProof="0" dirty="0">
              <a:ln>
                <a:noFill/>
              </a:ln>
              <a:solidFill>
                <a:srgbClr val="646567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34" name="Rectangle 133"/>
          <p:cNvSpPr/>
          <p:nvPr/>
        </p:nvSpPr>
        <p:spPr>
          <a:xfrm>
            <a:off x="6014244" y="4323350"/>
            <a:ext cx="976238" cy="158412"/>
          </a:xfrm>
          <a:prstGeom prst="rect">
            <a:avLst/>
          </a:prstGeom>
          <a:solidFill>
            <a:srgbClr val="92D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72000" tIns="0" rIns="0" bIns="0" rtlCol="0" anchor="ctr"/>
          <a:lstStyle/>
          <a:p>
            <a:pPr defTabSz="457155" fontAlgn="auto">
              <a:spcBef>
                <a:spcPts val="0"/>
              </a:spcBef>
              <a:spcAft>
                <a:spcPts val="0"/>
              </a:spcAft>
            </a:pPr>
            <a:r>
              <a:rPr lang="en-GB" sz="600" dirty="0">
                <a:solidFill>
                  <a:srgbClr val="646567"/>
                </a:solidFill>
                <a:latin typeface="Verdana"/>
              </a:rPr>
              <a:t>PCN system </a:t>
            </a:r>
            <a:r>
              <a:rPr lang="en-GB" sz="600" b="1" dirty="0">
                <a:solidFill>
                  <a:srgbClr val="646567"/>
                </a:solidFill>
                <a:latin typeface="Verdana"/>
              </a:rPr>
              <a:t>European Chemicals Agency</a:t>
            </a:r>
            <a:endParaRPr lang="en-US" sz="600" b="1" dirty="0">
              <a:solidFill>
                <a:srgbClr val="646567"/>
              </a:solidFill>
              <a:latin typeface="Verdana"/>
            </a:endParaRPr>
          </a:p>
        </p:txBody>
      </p:sp>
      <p:sp>
        <p:nvSpPr>
          <p:cNvPr id="135" name="Rectangle 134"/>
          <p:cNvSpPr/>
          <p:nvPr/>
        </p:nvSpPr>
        <p:spPr>
          <a:xfrm>
            <a:off x="696015" y="4231914"/>
            <a:ext cx="976238" cy="81760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72000" tIns="0" rIns="0" bIns="0" rtlCol="0" anchor="ctr"/>
          <a:lstStyle/>
          <a:p>
            <a:pPr marL="0" marR="0" lvl="0" indent="0" algn="l" defTabSz="4571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OLAF</a:t>
            </a:r>
            <a:endParaRPr kumimoji="0" lang="en-US" sz="600" b="1" i="0" u="none" strike="noStrike" kern="1200" cap="none" spc="0" normalizeH="0" baseline="0" noProof="0" dirty="0">
              <a:ln>
                <a:noFill/>
              </a:ln>
              <a:solidFill>
                <a:srgbClr val="646567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694598" y="1977705"/>
            <a:ext cx="976238" cy="15841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72000" tIns="0" rIns="0" bIns="0" rtlCol="0" anchor="ctr"/>
          <a:lstStyle/>
          <a:p>
            <a:pPr marL="0" marR="0" lvl="0" indent="0" algn="l" defTabSz="4571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Inland Waterway Transport </a:t>
            </a:r>
            <a:r>
              <a:rPr kumimoji="0" lang="en-US" sz="600" b="1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DG MOVE</a:t>
            </a:r>
          </a:p>
        </p:txBody>
      </p:sp>
      <p:sp>
        <p:nvSpPr>
          <p:cNvPr id="105" name="Rectangle 104"/>
          <p:cNvSpPr/>
          <p:nvPr/>
        </p:nvSpPr>
        <p:spPr>
          <a:xfrm>
            <a:off x="7032061" y="3539778"/>
            <a:ext cx="920778" cy="154674"/>
          </a:xfrm>
          <a:prstGeom prst="rect">
            <a:avLst/>
          </a:prstGeom>
          <a:solidFill>
            <a:srgbClr val="92D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72000" tIns="0" rIns="0" bIns="0" rtlCol="0" anchor="ctr"/>
          <a:lstStyle/>
          <a:p>
            <a:r>
              <a:rPr lang="en-GB" sz="600" dirty="0">
                <a:solidFill>
                  <a:srgbClr val="646567"/>
                </a:solidFill>
                <a:latin typeface="Verdana"/>
              </a:rPr>
              <a:t>e-Boks</a:t>
            </a:r>
          </a:p>
          <a:p>
            <a:r>
              <a:rPr lang="en-GB" sz="600" b="1" dirty="0">
                <a:solidFill>
                  <a:srgbClr val="646567"/>
                </a:solidFill>
              </a:rPr>
              <a:t>Nets </a:t>
            </a:r>
            <a:r>
              <a:rPr lang="en-GB" sz="600" dirty="0">
                <a:solidFill>
                  <a:srgbClr val="646567"/>
                </a:solidFill>
              </a:rPr>
              <a:t>and </a:t>
            </a:r>
            <a:r>
              <a:rPr lang="en-GB" sz="600" b="1" dirty="0" err="1">
                <a:solidFill>
                  <a:srgbClr val="646567"/>
                </a:solidFill>
              </a:rPr>
              <a:t>PostNord</a:t>
            </a:r>
            <a:endParaRPr lang="en-US" sz="600" b="1" dirty="0">
              <a:solidFill>
                <a:srgbClr val="646567"/>
              </a:solidFill>
              <a:latin typeface="Verdana"/>
            </a:endParaRPr>
          </a:p>
        </p:txBody>
      </p:sp>
      <p:sp>
        <p:nvSpPr>
          <p:cNvPr id="106" name="Rectangle 105"/>
          <p:cNvSpPr/>
          <p:nvPr/>
        </p:nvSpPr>
        <p:spPr>
          <a:xfrm>
            <a:off x="7012097" y="987104"/>
            <a:ext cx="920778" cy="158412"/>
          </a:xfrm>
          <a:prstGeom prst="rect">
            <a:avLst/>
          </a:prstGeom>
          <a:solidFill>
            <a:srgbClr val="92D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72000" tIns="0" rIns="0" bIns="0" rtlCol="0" anchor="ctr"/>
          <a:lstStyle/>
          <a:p>
            <a:r>
              <a:rPr lang="en-GB" sz="600" dirty="0">
                <a:solidFill>
                  <a:srgbClr val="646567"/>
                </a:solidFill>
                <a:latin typeface="Verdana"/>
              </a:rPr>
              <a:t>ELRC </a:t>
            </a:r>
          </a:p>
          <a:p>
            <a:r>
              <a:rPr lang="en-GB" sz="600" b="1" dirty="0">
                <a:solidFill>
                  <a:srgbClr val="646567"/>
                </a:solidFill>
                <a:latin typeface="Verdana"/>
              </a:rPr>
              <a:t>DGT</a:t>
            </a:r>
          </a:p>
        </p:txBody>
      </p:sp>
      <p:sp>
        <p:nvSpPr>
          <p:cNvPr id="107" name="Rectangle 106"/>
          <p:cNvSpPr/>
          <p:nvPr/>
        </p:nvSpPr>
        <p:spPr>
          <a:xfrm>
            <a:off x="7032061" y="3249012"/>
            <a:ext cx="920778" cy="251900"/>
          </a:xfrm>
          <a:prstGeom prst="rect">
            <a:avLst/>
          </a:prstGeom>
          <a:solidFill>
            <a:srgbClr val="92D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72000" tIns="0" rIns="0" bIns="0" rtlCol="0" anchor="ctr"/>
          <a:lstStyle/>
          <a:p>
            <a:r>
              <a:rPr lang="en-GB" sz="600" dirty="0" err="1">
                <a:solidFill>
                  <a:srgbClr val="646567"/>
                </a:solidFill>
              </a:rPr>
              <a:t>iADAATPA</a:t>
            </a:r>
            <a:r>
              <a:rPr lang="en-GB" sz="600" dirty="0">
                <a:solidFill>
                  <a:srgbClr val="646567"/>
                </a:solidFill>
              </a:rPr>
              <a:t> </a:t>
            </a:r>
            <a:endParaRPr lang="en-GB" sz="600" dirty="0">
              <a:solidFill>
                <a:srgbClr val="646567"/>
              </a:solidFill>
              <a:latin typeface="Verdana"/>
            </a:endParaRPr>
          </a:p>
          <a:p>
            <a:r>
              <a:rPr lang="en-GB" sz="600" b="1" dirty="0" err="1">
                <a:solidFill>
                  <a:srgbClr val="646567"/>
                </a:solidFill>
              </a:rPr>
              <a:t>Pangeanic’s</a:t>
            </a:r>
            <a:r>
              <a:rPr lang="en-GB" sz="600" b="1" dirty="0">
                <a:solidFill>
                  <a:srgbClr val="646567"/>
                </a:solidFill>
              </a:rPr>
              <a:t> consortium</a:t>
            </a:r>
            <a:endParaRPr lang="en-GB" sz="600" b="1" dirty="0">
              <a:solidFill>
                <a:srgbClr val="646567"/>
              </a:solidFill>
              <a:latin typeface="Verdana"/>
            </a:endParaRPr>
          </a:p>
        </p:txBody>
      </p:sp>
      <p:sp>
        <p:nvSpPr>
          <p:cNvPr id="117" name="Rectangle 116"/>
          <p:cNvSpPr/>
          <p:nvPr/>
        </p:nvSpPr>
        <p:spPr>
          <a:xfrm>
            <a:off x="2833508" y="3170484"/>
            <a:ext cx="976238" cy="154674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72000" tIns="0" rIns="0" bIns="0" rtlCol="0" anchor="ctr"/>
          <a:lstStyle/>
          <a:p>
            <a:pPr marL="0" marR="0" lvl="0" indent="0" algn="l" defTabSz="4571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0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X-Road</a:t>
            </a:r>
          </a:p>
          <a:p>
            <a:pPr marL="0" marR="0" lvl="0" indent="0" algn="l" defTabSz="4571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1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NIIS</a:t>
            </a:r>
            <a:endParaRPr kumimoji="0" lang="en-US" sz="600" b="1" i="0" u="none" strike="noStrike" kern="1200" cap="none" spc="0" normalizeH="0" baseline="0" noProof="0" dirty="0">
              <a:ln>
                <a:noFill/>
              </a:ln>
              <a:solidFill>
                <a:srgbClr val="646567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693450" y="4336193"/>
            <a:ext cx="976238" cy="90129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72000" tIns="0" rIns="0" bIns="0" rtlCol="0" anchor="ctr"/>
          <a:lstStyle/>
          <a:p>
            <a:pPr marL="0" marR="0" lvl="0" indent="0" algn="l" defTabSz="4571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1" i="0" u="none" strike="noStrike" kern="1200" cap="none" spc="0" normalizeH="0" baseline="0" noProof="0" dirty="0" err="1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Eurojust</a:t>
            </a:r>
            <a:endParaRPr kumimoji="0" lang="en-US" sz="600" b="1" i="0" u="none" strike="noStrike" kern="1200" cap="none" spc="0" normalizeH="0" baseline="0" noProof="0" dirty="0">
              <a:ln>
                <a:noFill/>
              </a:ln>
              <a:solidFill>
                <a:srgbClr val="646567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24" name="Rectangle 123"/>
          <p:cNvSpPr/>
          <p:nvPr/>
        </p:nvSpPr>
        <p:spPr>
          <a:xfrm>
            <a:off x="1767328" y="4128514"/>
            <a:ext cx="976238" cy="15841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72000" tIns="0" rIns="0" bIns="0" rtlCol="0" anchor="ctr"/>
          <a:lstStyle/>
          <a:p>
            <a:pPr lvl="0" defTabSz="45715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 err="1">
                <a:solidFill>
                  <a:srgbClr val="646567"/>
                </a:solidFill>
              </a:rPr>
              <a:t>SafeSeaNet</a:t>
            </a:r>
            <a:r>
              <a:rPr lang="en-US" sz="600" dirty="0">
                <a:solidFill>
                  <a:srgbClr val="646567"/>
                </a:solidFill>
              </a:rPr>
              <a:t> </a:t>
            </a:r>
            <a:endParaRPr lang="en-US" sz="600" dirty="0" smtClean="0">
              <a:solidFill>
                <a:srgbClr val="646567"/>
              </a:solidFill>
            </a:endParaRPr>
          </a:p>
          <a:p>
            <a:pPr lvl="0" defTabSz="45715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sz="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EMSA</a:t>
            </a:r>
            <a:r>
              <a:rPr lang="en-US" sz="600" b="1" dirty="0" smtClean="0">
                <a:solidFill>
                  <a:srgbClr val="646567"/>
                </a:solidFill>
              </a:rPr>
              <a:t> </a:t>
            </a:r>
            <a:endParaRPr kumimoji="0" lang="en-US" sz="600" b="1" i="0" u="none" strike="noStrike" kern="1200" cap="none" spc="0" normalizeH="0" baseline="0" noProof="0" dirty="0">
              <a:ln>
                <a:noFill/>
              </a:ln>
              <a:solidFill>
                <a:srgbClr val="646567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27" name="Rectangle 126"/>
          <p:cNvSpPr/>
          <p:nvPr/>
        </p:nvSpPr>
        <p:spPr>
          <a:xfrm>
            <a:off x="1778908" y="1787319"/>
            <a:ext cx="976238" cy="159006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72000" tIns="0" rIns="0" bIns="0"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0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FLUX</a:t>
            </a:r>
            <a:r>
              <a:rPr kumimoji="0" lang="en-GB" sz="600" b="0" i="0" u="none" strike="noStrike" kern="1200" cap="none" spc="0" normalizeH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 TL</a:t>
            </a:r>
            <a:endParaRPr kumimoji="0" lang="en-GB" sz="600" b="0" i="0" u="none" strike="noStrike" kern="1200" cap="none" spc="0" normalizeH="0" baseline="0" noProof="0" dirty="0">
              <a:ln>
                <a:noFill/>
              </a:ln>
              <a:solidFill>
                <a:srgbClr val="646567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1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DG MARE</a:t>
            </a:r>
          </a:p>
        </p:txBody>
      </p:sp>
      <p:sp>
        <p:nvSpPr>
          <p:cNvPr id="138" name="Rectangle 137"/>
          <p:cNvSpPr/>
          <p:nvPr/>
        </p:nvSpPr>
        <p:spPr>
          <a:xfrm>
            <a:off x="1772244" y="1589882"/>
            <a:ext cx="976238" cy="159006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72000" tIns="0" rIns="0" bIns="0"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0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NIVA</a:t>
            </a:r>
            <a:r>
              <a:rPr kumimoji="0" lang="en-GB" sz="600" b="0" i="0" u="none" strike="noStrike" kern="1200" cap="none" spc="0" normalizeH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 project</a:t>
            </a:r>
            <a:endParaRPr kumimoji="0" lang="en-GB" sz="600" b="0" i="0" u="none" strike="noStrike" kern="1200" cap="none" spc="0" normalizeH="0" baseline="0" noProof="0" dirty="0">
              <a:ln>
                <a:noFill/>
              </a:ln>
              <a:solidFill>
                <a:srgbClr val="646567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1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REA/AGRI/CNECT</a:t>
            </a:r>
          </a:p>
        </p:txBody>
      </p:sp>
      <p:sp>
        <p:nvSpPr>
          <p:cNvPr id="140" name="Oval 139"/>
          <p:cNvSpPr/>
          <p:nvPr/>
        </p:nvSpPr>
        <p:spPr bwMode="auto">
          <a:xfrm>
            <a:off x="2607399" y="1606711"/>
            <a:ext cx="226109" cy="21146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rtlCol="0" anchor="t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600" b="0" i="0" u="none" strike="noStrike" kern="1200" cap="none" spc="0" normalizeH="0" baseline="0" noProof="0" dirty="0">
              <a:ln>
                <a:noFill/>
              </a:ln>
              <a:solidFill>
                <a:srgbClr val="646567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2537294" y="1625015"/>
            <a:ext cx="391474" cy="161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1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NEW</a:t>
            </a:r>
          </a:p>
        </p:txBody>
      </p:sp>
      <p:sp>
        <p:nvSpPr>
          <p:cNvPr id="143" name="Rectangle 142"/>
          <p:cNvSpPr/>
          <p:nvPr/>
        </p:nvSpPr>
        <p:spPr>
          <a:xfrm>
            <a:off x="1765531" y="4307043"/>
            <a:ext cx="976238" cy="186695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72000" tIns="0" rIns="0" bIns="0" rtlCol="0" anchor="ctr"/>
          <a:lstStyle/>
          <a:p>
            <a:pPr lvl="0" defTabSz="45715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 err="1">
                <a:solidFill>
                  <a:srgbClr val="646567"/>
                </a:solidFill>
              </a:rPr>
              <a:t>RegCom</a:t>
            </a:r>
            <a:r>
              <a:rPr lang="en-US" sz="600" dirty="0">
                <a:solidFill>
                  <a:srgbClr val="646567"/>
                </a:solidFill>
              </a:rPr>
              <a:t> </a:t>
            </a:r>
            <a:r>
              <a:rPr lang="en-US" sz="600" b="1" dirty="0" smtClean="0">
                <a:solidFill>
                  <a:srgbClr val="646567"/>
                </a:solidFill>
              </a:rPr>
              <a:t>Sec Gen + Parliament</a:t>
            </a:r>
            <a:endParaRPr kumimoji="0" lang="en-US" sz="600" b="1" i="0" u="none" strike="noStrike" kern="1200" cap="none" spc="0" normalizeH="0" baseline="0" noProof="0" dirty="0">
              <a:ln>
                <a:noFill/>
              </a:ln>
              <a:solidFill>
                <a:srgbClr val="646567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08" name="Rectangle 107"/>
          <p:cNvSpPr/>
          <p:nvPr/>
        </p:nvSpPr>
        <p:spPr>
          <a:xfrm>
            <a:off x="3884868" y="2989526"/>
            <a:ext cx="976238" cy="154674"/>
          </a:xfrm>
          <a:prstGeom prst="rect">
            <a:avLst/>
          </a:prstGeom>
          <a:solidFill>
            <a:srgbClr val="92D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72000" tIns="0" rIns="0" bIns="0" rtlCol="0" anchor="ctr"/>
          <a:lstStyle/>
          <a:p>
            <a:r>
              <a:rPr lang="en-GB" sz="600" dirty="0">
                <a:solidFill>
                  <a:srgbClr val="646567"/>
                </a:solidFill>
                <a:latin typeface="Verdana"/>
              </a:rPr>
              <a:t>EDI4STEEL</a:t>
            </a:r>
          </a:p>
          <a:p>
            <a:r>
              <a:rPr lang="en-US" sz="600" b="1" dirty="0">
                <a:solidFill>
                  <a:srgbClr val="646567"/>
                </a:solidFill>
                <a:latin typeface="Verdana"/>
              </a:rPr>
              <a:t>TNO (NL)</a:t>
            </a:r>
          </a:p>
        </p:txBody>
      </p:sp>
      <p:grpSp>
        <p:nvGrpSpPr>
          <p:cNvPr id="118" name="Group 117"/>
          <p:cNvGrpSpPr/>
          <p:nvPr/>
        </p:nvGrpSpPr>
        <p:grpSpPr>
          <a:xfrm>
            <a:off x="4626409" y="2947110"/>
            <a:ext cx="391474" cy="229997"/>
            <a:chOff x="2877520" y="1105382"/>
            <a:chExt cx="418929" cy="263178"/>
          </a:xfrm>
        </p:grpSpPr>
        <p:sp>
          <p:nvSpPr>
            <p:cNvPr id="122" name="Oval 121"/>
            <p:cNvSpPr/>
            <p:nvPr/>
          </p:nvSpPr>
          <p:spPr bwMode="auto">
            <a:xfrm>
              <a:off x="2945961" y="1105382"/>
              <a:ext cx="241967" cy="24196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rtlCol="0" anchor="t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600" b="0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endParaRPr>
            </a:p>
          </p:txBody>
        </p:sp>
        <p:sp>
          <p:nvSpPr>
            <p:cNvPr id="123" name="TextBox 122"/>
            <p:cNvSpPr txBox="1"/>
            <p:nvPr/>
          </p:nvSpPr>
          <p:spPr>
            <a:xfrm>
              <a:off x="2877520" y="1122770"/>
              <a:ext cx="418929" cy="2457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600" b="1" i="0" u="none" strike="noStrike" kern="1200" cap="none" spc="0" normalizeH="0" baseline="0" noProof="0" dirty="0">
                  <a:ln>
                    <a:noFill/>
                  </a:ln>
                  <a:solidFill>
                    <a:srgbClr val="646567"/>
                  </a:solidFill>
                  <a:effectLst/>
                  <a:uLnTx/>
                  <a:uFillTx/>
                  <a:latin typeface="Verdana" pitchFamily="34" charset="0"/>
                  <a:ea typeface="+mn-ea"/>
                  <a:cs typeface="+mn-cs"/>
                </a:rPr>
                <a:t>NEW</a:t>
              </a:r>
            </a:p>
          </p:txBody>
        </p:sp>
      </p:grpSp>
      <p:sp>
        <p:nvSpPr>
          <p:cNvPr id="93" name="Rectangle 92"/>
          <p:cNvSpPr/>
          <p:nvPr/>
        </p:nvSpPr>
        <p:spPr>
          <a:xfrm>
            <a:off x="7555433" y="4884638"/>
            <a:ext cx="976238" cy="158412"/>
          </a:xfrm>
          <a:prstGeom prst="rect">
            <a:avLst/>
          </a:prstGeom>
          <a:solidFill>
            <a:srgbClr val="C2E49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72000" tIns="0" rIns="0" bIns="0" rtlCol="0" anchor="ctr"/>
          <a:lstStyle/>
          <a:p>
            <a:pPr algn="ctr" defTabSz="457155" fontAlgn="auto">
              <a:spcBef>
                <a:spcPts val="0"/>
              </a:spcBef>
              <a:spcAft>
                <a:spcPts val="0"/>
              </a:spcAft>
            </a:pPr>
            <a:r>
              <a:rPr lang="en-GB" sz="600" dirty="0">
                <a:solidFill>
                  <a:srgbClr val="646567"/>
                </a:solidFill>
                <a:latin typeface="Verdana"/>
              </a:rPr>
              <a:t>Pilot/</a:t>
            </a:r>
            <a:r>
              <a:rPr lang="en-GB" sz="600" dirty="0" err="1">
                <a:solidFill>
                  <a:srgbClr val="646567"/>
                </a:solidFill>
                <a:latin typeface="Verdana"/>
              </a:rPr>
              <a:t>PoC</a:t>
            </a:r>
            <a:r>
              <a:rPr lang="en-GB" sz="600" dirty="0">
                <a:solidFill>
                  <a:srgbClr val="646567"/>
                </a:solidFill>
                <a:latin typeface="Verdana"/>
              </a:rPr>
              <a:t> projects</a:t>
            </a:r>
            <a:endParaRPr lang="en-US" sz="600" dirty="0">
              <a:solidFill>
                <a:srgbClr val="646567"/>
              </a:solidFill>
              <a:latin typeface="Verdana"/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3884868" y="1590014"/>
            <a:ext cx="976238" cy="159006"/>
          </a:xfrm>
          <a:prstGeom prst="rect">
            <a:avLst/>
          </a:prstGeom>
          <a:solidFill>
            <a:srgbClr val="92D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72000" tIns="0" rIns="0" bIns="0" rtlCol="0" anchor="ctr"/>
          <a:lstStyle/>
          <a:p>
            <a:r>
              <a:rPr lang="en-US" sz="600" dirty="0">
                <a:solidFill>
                  <a:srgbClr val="646567"/>
                </a:solidFill>
                <a:latin typeface="Verdana"/>
              </a:rPr>
              <a:t>TAPAS</a:t>
            </a:r>
          </a:p>
          <a:p>
            <a:r>
              <a:rPr lang="en-US" sz="600" b="1" dirty="0">
                <a:solidFill>
                  <a:srgbClr val="646567"/>
                </a:solidFill>
                <a:latin typeface="Verdana"/>
              </a:rPr>
              <a:t>DG TAXUD</a:t>
            </a:r>
          </a:p>
        </p:txBody>
      </p:sp>
      <p:sp>
        <p:nvSpPr>
          <p:cNvPr id="120" name="Rectangle 119"/>
          <p:cNvSpPr/>
          <p:nvPr/>
        </p:nvSpPr>
        <p:spPr>
          <a:xfrm>
            <a:off x="7032061" y="3733078"/>
            <a:ext cx="920778" cy="271971"/>
          </a:xfrm>
          <a:prstGeom prst="rect">
            <a:avLst/>
          </a:prstGeom>
          <a:solidFill>
            <a:srgbClr val="92D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72000" tIns="0" rIns="0" bIns="0" rtlCol="0" anchor="ctr"/>
          <a:lstStyle/>
          <a:p>
            <a:r>
              <a:rPr lang="en-US" sz="600" dirty="0">
                <a:solidFill>
                  <a:srgbClr val="646567"/>
                </a:solidFill>
                <a:latin typeface="Verdana"/>
              </a:rPr>
              <a:t>Logistics Single </a:t>
            </a:r>
            <a:r>
              <a:rPr lang="en-US" sz="600" dirty="0" smtClean="0">
                <a:solidFill>
                  <a:srgbClr val="646567"/>
                </a:solidFill>
                <a:latin typeface="Verdana"/>
              </a:rPr>
              <a:t>Window </a:t>
            </a:r>
            <a:r>
              <a:rPr lang="en-US" sz="500" b="1" dirty="0" smtClean="0">
                <a:solidFill>
                  <a:srgbClr val="646567"/>
                </a:solidFill>
              </a:rPr>
              <a:t>Safety </a:t>
            </a:r>
            <a:r>
              <a:rPr lang="en-US" sz="500" b="1" dirty="0">
                <a:solidFill>
                  <a:srgbClr val="646567"/>
                </a:solidFill>
              </a:rPr>
              <a:t>and Maritime services (PT)</a:t>
            </a:r>
            <a:endParaRPr lang="en-US" sz="500" b="1" dirty="0">
              <a:solidFill>
                <a:srgbClr val="646567"/>
              </a:solidFill>
              <a:latin typeface="Verdana"/>
            </a:endParaRPr>
          </a:p>
        </p:txBody>
      </p:sp>
      <p:sp>
        <p:nvSpPr>
          <p:cNvPr id="126" name="Rectangle 125"/>
          <p:cNvSpPr/>
          <p:nvPr/>
        </p:nvSpPr>
        <p:spPr>
          <a:xfrm>
            <a:off x="1775395" y="1977582"/>
            <a:ext cx="976238" cy="159006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72000" tIns="0" rIns="0" bIns="0" rtlCol="0" anchor="ctr"/>
          <a:lstStyle/>
          <a:p>
            <a:pPr marL="0" marR="0" lvl="0" indent="0" algn="l" defTabSz="4571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Single Digital Gateway</a:t>
            </a:r>
          </a:p>
          <a:p>
            <a:pPr marL="0" marR="0" lvl="0" indent="0" algn="l" defTabSz="4571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1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DG GROW</a:t>
            </a:r>
          </a:p>
        </p:txBody>
      </p:sp>
      <p:sp>
        <p:nvSpPr>
          <p:cNvPr id="131" name="Rectangle 130"/>
          <p:cNvSpPr/>
          <p:nvPr/>
        </p:nvSpPr>
        <p:spPr>
          <a:xfrm>
            <a:off x="3884868" y="1784897"/>
            <a:ext cx="976238" cy="159006"/>
          </a:xfrm>
          <a:prstGeom prst="rect">
            <a:avLst/>
          </a:prstGeom>
          <a:solidFill>
            <a:srgbClr val="92D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72000" tIns="0" rIns="0" bIns="0" rtlCol="0" anchor="ctr"/>
          <a:lstStyle/>
          <a:p>
            <a:r>
              <a:rPr lang="en-US" sz="600" dirty="0">
                <a:solidFill>
                  <a:srgbClr val="646567"/>
                </a:solidFill>
                <a:latin typeface="Verdana"/>
              </a:rPr>
              <a:t>SPEED2</a:t>
            </a:r>
          </a:p>
          <a:p>
            <a:r>
              <a:rPr lang="en-US" sz="600" b="1" dirty="0">
                <a:solidFill>
                  <a:srgbClr val="646567"/>
                </a:solidFill>
                <a:latin typeface="Verdana"/>
              </a:rPr>
              <a:t>DG TAXUD</a:t>
            </a:r>
          </a:p>
        </p:txBody>
      </p:sp>
      <p:sp>
        <p:nvSpPr>
          <p:cNvPr id="133" name="Rectangle 132"/>
          <p:cNvSpPr/>
          <p:nvPr/>
        </p:nvSpPr>
        <p:spPr>
          <a:xfrm>
            <a:off x="694598" y="2361322"/>
            <a:ext cx="976238" cy="251778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72000" tIns="0" rIns="0" bIns="0" rtlCol="0" anchor="ctr"/>
          <a:lstStyle/>
          <a:p>
            <a:pPr lvl="0" defTabSz="45715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>
                <a:solidFill>
                  <a:srgbClr val="646567"/>
                </a:solidFill>
              </a:rPr>
              <a:t>Exchange of road-safety-related traffic offences </a:t>
            </a:r>
            <a:r>
              <a:rPr kumimoji="0" lang="en-US" sz="600" b="1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DG</a:t>
            </a:r>
            <a:r>
              <a:rPr kumimoji="0" lang="en-US" sz="600" b="1" i="0" u="none" strike="noStrike" kern="1200" cap="none" spc="0" normalizeH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 MOVE</a:t>
            </a:r>
            <a:endParaRPr kumimoji="0" lang="en-US" sz="600" b="1" i="0" u="none" strike="noStrike" kern="1200" cap="none" spc="0" normalizeH="0" baseline="0" noProof="0" dirty="0">
              <a:ln>
                <a:noFill/>
              </a:ln>
              <a:solidFill>
                <a:srgbClr val="646567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32" name="Right Arrow 131"/>
          <p:cNvSpPr/>
          <p:nvPr/>
        </p:nvSpPr>
        <p:spPr bwMode="auto">
          <a:xfrm>
            <a:off x="1688665" y="1799176"/>
            <a:ext cx="176994" cy="135885"/>
          </a:xfrm>
          <a:prstGeom prst="rightArrow">
            <a:avLst/>
          </a:prstGeom>
          <a:solidFill>
            <a:schemeClr val="accent3"/>
          </a:solidFill>
          <a:ln>
            <a:solidFill>
              <a:schemeClr val="tx2"/>
            </a:solidFill>
          </a:ln>
        </p:spPr>
        <p:txBody>
          <a:bodyPr rtlCol="0" anchor="t"/>
          <a:lstStyle/>
          <a:p>
            <a:pPr algn="ctr"/>
            <a:endParaRPr lang="en-GB" sz="1100" b="0" dirty="0">
              <a:solidFill>
                <a:srgbClr val="646567"/>
              </a:solidFill>
            </a:endParaRPr>
          </a:p>
        </p:txBody>
      </p:sp>
      <p:sp>
        <p:nvSpPr>
          <p:cNvPr id="144" name="Right Arrow 143"/>
          <p:cNvSpPr/>
          <p:nvPr/>
        </p:nvSpPr>
        <p:spPr bwMode="auto">
          <a:xfrm>
            <a:off x="4837967" y="1989855"/>
            <a:ext cx="176994" cy="135885"/>
          </a:xfrm>
          <a:prstGeom prst="rightArrow">
            <a:avLst/>
          </a:prstGeom>
          <a:solidFill>
            <a:schemeClr val="accent3"/>
          </a:solidFill>
          <a:ln>
            <a:solidFill>
              <a:schemeClr val="tx2"/>
            </a:solidFill>
          </a:ln>
        </p:spPr>
        <p:txBody>
          <a:bodyPr rtlCol="0" anchor="t"/>
          <a:lstStyle/>
          <a:p>
            <a:pPr algn="ctr"/>
            <a:endParaRPr lang="en-GB" sz="1100" b="0" dirty="0">
              <a:solidFill>
                <a:srgbClr val="646567"/>
              </a:solidFill>
            </a:endParaRPr>
          </a:p>
        </p:txBody>
      </p:sp>
      <p:sp>
        <p:nvSpPr>
          <p:cNvPr id="146" name="Right Arrow 145"/>
          <p:cNvSpPr/>
          <p:nvPr/>
        </p:nvSpPr>
        <p:spPr bwMode="auto">
          <a:xfrm>
            <a:off x="5911396" y="3933214"/>
            <a:ext cx="176994" cy="135885"/>
          </a:xfrm>
          <a:prstGeom prst="rightArrow">
            <a:avLst/>
          </a:prstGeom>
          <a:solidFill>
            <a:schemeClr val="accent3"/>
          </a:solidFill>
          <a:ln>
            <a:solidFill>
              <a:schemeClr val="tx2"/>
            </a:solidFill>
          </a:ln>
        </p:spPr>
        <p:txBody>
          <a:bodyPr rtlCol="0" anchor="t"/>
          <a:lstStyle/>
          <a:p>
            <a:pPr algn="ctr"/>
            <a:endParaRPr lang="en-GB" sz="1100" b="0" dirty="0">
              <a:solidFill>
                <a:srgbClr val="646567"/>
              </a:solidFill>
            </a:endParaRPr>
          </a:p>
        </p:txBody>
      </p:sp>
      <p:sp>
        <p:nvSpPr>
          <p:cNvPr id="147" name="Right Arrow 146"/>
          <p:cNvSpPr/>
          <p:nvPr/>
        </p:nvSpPr>
        <p:spPr bwMode="auto">
          <a:xfrm>
            <a:off x="5888261" y="1410891"/>
            <a:ext cx="176994" cy="135885"/>
          </a:xfrm>
          <a:prstGeom prst="rightArrow">
            <a:avLst/>
          </a:prstGeom>
          <a:solidFill>
            <a:schemeClr val="accent3"/>
          </a:solidFill>
          <a:ln>
            <a:solidFill>
              <a:schemeClr val="tx2"/>
            </a:solidFill>
          </a:ln>
        </p:spPr>
        <p:txBody>
          <a:bodyPr rtlCol="0" anchor="t"/>
          <a:lstStyle/>
          <a:p>
            <a:pPr algn="ctr"/>
            <a:endParaRPr lang="en-GB" sz="1100" b="0" dirty="0">
              <a:solidFill>
                <a:srgbClr val="646567"/>
              </a:solidFill>
            </a:endParaRPr>
          </a:p>
        </p:txBody>
      </p:sp>
      <p:sp>
        <p:nvSpPr>
          <p:cNvPr id="148" name="Right Arrow 147"/>
          <p:cNvSpPr/>
          <p:nvPr/>
        </p:nvSpPr>
        <p:spPr bwMode="auto">
          <a:xfrm>
            <a:off x="3782473" y="3000584"/>
            <a:ext cx="176994" cy="135885"/>
          </a:xfrm>
          <a:prstGeom prst="rightArrow">
            <a:avLst/>
          </a:prstGeom>
          <a:solidFill>
            <a:schemeClr val="accent3"/>
          </a:solidFill>
          <a:ln>
            <a:solidFill>
              <a:schemeClr val="tx2"/>
            </a:solidFill>
          </a:ln>
        </p:spPr>
        <p:txBody>
          <a:bodyPr rtlCol="0" anchor="t"/>
          <a:lstStyle/>
          <a:p>
            <a:pPr algn="ctr"/>
            <a:endParaRPr lang="en-GB" sz="1100" b="0" dirty="0">
              <a:solidFill>
                <a:srgbClr val="646567"/>
              </a:solidFill>
            </a:endParaRPr>
          </a:p>
        </p:txBody>
      </p:sp>
      <p:sp>
        <p:nvSpPr>
          <p:cNvPr id="149" name="Right Arrow 148"/>
          <p:cNvSpPr/>
          <p:nvPr/>
        </p:nvSpPr>
        <p:spPr bwMode="auto">
          <a:xfrm>
            <a:off x="5911396" y="4343185"/>
            <a:ext cx="176994" cy="135885"/>
          </a:xfrm>
          <a:prstGeom prst="rightArrow">
            <a:avLst/>
          </a:prstGeom>
          <a:solidFill>
            <a:schemeClr val="accent3"/>
          </a:solidFill>
          <a:ln>
            <a:solidFill>
              <a:schemeClr val="tx2"/>
            </a:solidFill>
          </a:ln>
        </p:spPr>
        <p:txBody>
          <a:bodyPr rtlCol="0" anchor="t"/>
          <a:lstStyle/>
          <a:p>
            <a:pPr algn="ctr"/>
            <a:endParaRPr lang="en-GB" sz="1100" b="0" dirty="0">
              <a:solidFill>
                <a:srgbClr val="646567"/>
              </a:solidFill>
            </a:endParaRPr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7375D327-86D7-46EB-BDE2-0AB65F5167EA}"/>
              </a:ext>
            </a:extLst>
          </p:cNvPr>
          <p:cNvSpPr/>
          <p:nvPr/>
        </p:nvSpPr>
        <p:spPr>
          <a:xfrm>
            <a:off x="694598" y="799567"/>
            <a:ext cx="976238" cy="159006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72000" tIns="0" rIns="0" bIns="0" rtlCol="0" anchor="ctr"/>
          <a:lstStyle/>
          <a:p>
            <a:pPr lvl="0">
              <a:defRPr/>
            </a:pPr>
            <a:r>
              <a:rPr lang="en-GB" sz="600" dirty="0">
                <a:solidFill>
                  <a:srgbClr val="646567"/>
                </a:solidFill>
              </a:rPr>
              <a:t>EU Student </a:t>
            </a:r>
            <a:r>
              <a:rPr lang="en-GB" sz="600" dirty="0" err="1">
                <a:solidFill>
                  <a:srgbClr val="646567"/>
                </a:solidFill>
              </a:rPr>
              <a:t>eCard</a:t>
            </a:r>
            <a:endParaRPr lang="en-GB" sz="600" dirty="0">
              <a:solidFill>
                <a:srgbClr val="646567"/>
              </a:solidFill>
            </a:endParaRPr>
          </a:p>
          <a:p>
            <a:pPr lvl="0">
              <a:defRPr/>
            </a:pPr>
            <a:r>
              <a:rPr kumimoji="0" lang="en-GB" sz="600" b="1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DG CNE</a:t>
            </a:r>
            <a:r>
              <a:rPr lang="en-GB" sz="600" b="1" dirty="0">
                <a:solidFill>
                  <a:srgbClr val="646567"/>
                </a:solidFill>
                <a:latin typeface="Verdana"/>
              </a:rPr>
              <a:t>CT</a:t>
            </a:r>
            <a:endParaRPr kumimoji="0" lang="en-GB" sz="600" b="1" i="0" u="none" strike="noStrike" kern="1200" cap="none" spc="0" normalizeH="0" baseline="0" noProof="0" dirty="0">
              <a:ln>
                <a:noFill/>
              </a:ln>
              <a:solidFill>
                <a:srgbClr val="646567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BF077117-AC1A-4851-BEE6-776A0FFC8B09}"/>
              </a:ext>
            </a:extLst>
          </p:cNvPr>
          <p:cNvSpPr/>
          <p:nvPr/>
        </p:nvSpPr>
        <p:spPr>
          <a:xfrm>
            <a:off x="694598" y="996155"/>
            <a:ext cx="992300" cy="159006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72000" tIns="0" rIns="0" bIns="0" rtlCol="0" anchor="ctr"/>
          <a:lstStyle/>
          <a:p>
            <a:pPr lvl="0">
              <a:defRPr/>
            </a:pPr>
            <a:r>
              <a:rPr lang="en-GB" sz="500" dirty="0">
                <a:solidFill>
                  <a:srgbClr val="646567"/>
                </a:solidFill>
              </a:rPr>
              <a:t>Platform on Disinformation </a:t>
            </a:r>
            <a:r>
              <a:rPr kumimoji="0" lang="en-GB" sz="500" b="1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</a:rPr>
              <a:t>DG CNE</a:t>
            </a:r>
            <a:r>
              <a:rPr lang="en-GB" sz="500" b="1" dirty="0">
                <a:solidFill>
                  <a:srgbClr val="646567"/>
                </a:solidFill>
                <a:latin typeface="Verdana"/>
              </a:rPr>
              <a:t>CT</a:t>
            </a:r>
            <a:endParaRPr kumimoji="0" lang="en-GB" sz="500" b="1" i="0" u="none" strike="noStrike" kern="1200" cap="none" spc="0" normalizeH="0" baseline="0" noProof="0" dirty="0">
              <a:ln>
                <a:noFill/>
              </a:ln>
              <a:solidFill>
                <a:srgbClr val="646567"/>
              </a:solidFill>
              <a:effectLst/>
              <a:uLnTx/>
              <a:uFillTx/>
              <a:latin typeface="Verdana"/>
            </a:endParaRPr>
          </a:p>
        </p:txBody>
      </p:sp>
      <p:grpSp>
        <p:nvGrpSpPr>
          <p:cNvPr id="157" name="Group 156">
            <a:extLst>
              <a:ext uri="{FF2B5EF4-FFF2-40B4-BE49-F238E27FC236}">
                <a16:creationId xmlns:a16="http://schemas.microsoft.com/office/drawing/2014/main" id="{6F2FFB59-47BB-477D-A077-E9E11980D718}"/>
              </a:ext>
            </a:extLst>
          </p:cNvPr>
          <p:cNvGrpSpPr/>
          <p:nvPr/>
        </p:nvGrpSpPr>
        <p:grpSpPr>
          <a:xfrm>
            <a:off x="1479476" y="881437"/>
            <a:ext cx="391474" cy="211460"/>
            <a:chOff x="2870939" y="1105382"/>
            <a:chExt cx="418929" cy="241967"/>
          </a:xfrm>
        </p:grpSpPr>
        <p:sp>
          <p:nvSpPr>
            <p:cNvPr id="158" name="Oval 157">
              <a:extLst>
                <a:ext uri="{FF2B5EF4-FFF2-40B4-BE49-F238E27FC236}">
                  <a16:creationId xmlns:a16="http://schemas.microsoft.com/office/drawing/2014/main" id="{C3DE5089-A7CA-4084-A248-5223661B28EF}"/>
                </a:ext>
              </a:extLst>
            </p:cNvPr>
            <p:cNvSpPr/>
            <p:nvPr/>
          </p:nvSpPr>
          <p:spPr bwMode="auto">
            <a:xfrm>
              <a:off x="2945961" y="1105382"/>
              <a:ext cx="241967" cy="24196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rtlCol="0" anchor="t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600" b="0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endParaRPr>
            </a:p>
          </p:txBody>
        </p:sp>
        <p:sp>
          <p:nvSpPr>
            <p:cNvPr id="159" name="TextBox 158">
              <a:extLst>
                <a:ext uri="{FF2B5EF4-FFF2-40B4-BE49-F238E27FC236}">
                  <a16:creationId xmlns:a16="http://schemas.microsoft.com/office/drawing/2014/main" id="{EDF1BF78-CC0F-46E2-956A-BA5AECA7F347}"/>
                </a:ext>
              </a:extLst>
            </p:cNvPr>
            <p:cNvSpPr txBox="1"/>
            <p:nvPr/>
          </p:nvSpPr>
          <p:spPr>
            <a:xfrm>
              <a:off x="2870939" y="1126327"/>
              <a:ext cx="418929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600" b="1" i="0" u="none" strike="noStrike" kern="1200" cap="none" spc="0" normalizeH="0" baseline="0" noProof="0" dirty="0">
                  <a:ln>
                    <a:noFill/>
                  </a:ln>
                  <a:solidFill>
                    <a:srgbClr val="646567"/>
                  </a:solidFill>
                  <a:effectLst/>
                  <a:uLnTx/>
                  <a:uFillTx/>
                  <a:latin typeface="Verdana" pitchFamily="34" charset="0"/>
                  <a:ea typeface="+mn-ea"/>
                  <a:cs typeface="+mn-cs"/>
                </a:rPr>
                <a:t>NEW</a:t>
              </a:r>
            </a:p>
          </p:txBody>
        </p:sp>
      </p:grpSp>
      <p:grpSp>
        <p:nvGrpSpPr>
          <p:cNvPr id="152" name="Group 151">
            <a:extLst>
              <a:ext uri="{FF2B5EF4-FFF2-40B4-BE49-F238E27FC236}">
                <a16:creationId xmlns:a16="http://schemas.microsoft.com/office/drawing/2014/main" id="{7DBFD80F-1BEA-4C3F-9A14-C5BCA03C3F72}"/>
              </a:ext>
            </a:extLst>
          </p:cNvPr>
          <p:cNvGrpSpPr/>
          <p:nvPr/>
        </p:nvGrpSpPr>
        <p:grpSpPr>
          <a:xfrm>
            <a:off x="1476516" y="668324"/>
            <a:ext cx="391474" cy="211460"/>
            <a:chOff x="2870939" y="1105382"/>
            <a:chExt cx="418929" cy="241967"/>
          </a:xfrm>
        </p:grpSpPr>
        <p:sp>
          <p:nvSpPr>
            <p:cNvPr id="153" name="Oval 152">
              <a:extLst>
                <a:ext uri="{FF2B5EF4-FFF2-40B4-BE49-F238E27FC236}">
                  <a16:creationId xmlns:a16="http://schemas.microsoft.com/office/drawing/2014/main" id="{01E50E58-E738-44D6-8360-BC5AB94F7C6B}"/>
                </a:ext>
              </a:extLst>
            </p:cNvPr>
            <p:cNvSpPr/>
            <p:nvPr/>
          </p:nvSpPr>
          <p:spPr bwMode="auto">
            <a:xfrm>
              <a:off x="2945961" y="1105382"/>
              <a:ext cx="241967" cy="24196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rtlCol="0" anchor="t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600" b="0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endParaRPr>
            </a:p>
          </p:txBody>
        </p:sp>
        <p:sp>
          <p:nvSpPr>
            <p:cNvPr id="154" name="TextBox 153">
              <a:extLst>
                <a:ext uri="{FF2B5EF4-FFF2-40B4-BE49-F238E27FC236}">
                  <a16:creationId xmlns:a16="http://schemas.microsoft.com/office/drawing/2014/main" id="{D4296811-046F-4BEF-A3ED-B3BBE91861D9}"/>
                </a:ext>
              </a:extLst>
            </p:cNvPr>
            <p:cNvSpPr txBox="1"/>
            <p:nvPr/>
          </p:nvSpPr>
          <p:spPr>
            <a:xfrm>
              <a:off x="2870939" y="1126327"/>
              <a:ext cx="418929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600" b="1" i="0" u="none" strike="noStrike" kern="1200" cap="none" spc="0" normalizeH="0" baseline="0" noProof="0" dirty="0">
                  <a:ln>
                    <a:noFill/>
                  </a:ln>
                  <a:solidFill>
                    <a:srgbClr val="646567"/>
                  </a:solidFill>
                  <a:effectLst/>
                  <a:uLnTx/>
                  <a:uFillTx/>
                  <a:latin typeface="Verdana" pitchFamily="34" charset="0"/>
                  <a:ea typeface="+mn-ea"/>
                  <a:cs typeface="+mn-cs"/>
                </a:rPr>
                <a:t>NEW</a:t>
              </a:r>
            </a:p>
          </p:txBody>
        </p:sp>
      </p:grpSp>
      <p:sp>
        <p:nvSpPr>
          <p:cNvPr id="160" name="Right Arrow 143">
            <a:extLst>
              <a:ext uri="{FF2B5EF4-FFF2-40B4-BE49-F238E27FC236}">
                <a16:creationId xmlns:a16="http://schemas.microsoft.com/office/drawing/2014/main" id="{C04EAA4C-69E7-448D-BAE5-B33DD358EBE1}"/>
              </a:ext>
            </a:extLst>
          </p:cNvPr>
          <p:cNvSpPr/>
          <p:nvPr/>
        </p:nvSpPr>
        <p:spPr bwMode="auto">
          <a:xfrm>
            <a:off x="4837561" y="2178794"/>
            <a:ext cx="176994" cy="135885"/>
          </a:xfrm>
          <a:prstGeom prst="rightArrow">
            <a:avLst/>
          </a:prstGeom>
          <a:solidFill>
            <a:schemeClr val="accent3"/>
          </a:solidFill>
          <a:ln>
            <a:solidFill>
              <a:schemeClr val="tx2"/>
            </a:solidFill>
          </a:ln>
        </p:spPr>
        <p:txBody>
          <a:bodyPr rtlCol="0" anchor="t"/>
          <a:lstStyle/>
          <a:p>
            <a:pPr algn="ctr"/>
            <a:endParaRPr lang="en-GB" sz="1100" b="0" dirty="0">
              <a:solidFill>
                <a:srgbClr val="646567"/>
              </a:solidFill>
            </a:endParaRPr>
          </a:p>
        </p:txBody>
      </p:sp>
      <p:sp>
        <p:nvSpPr>
          <p:cNvPr id="151" name="Rectangle 150"/>
          <p:cNvSpPr/>
          <p:nvPr/>
        </p:nvSpPr>
        <p:spPr>
          <a:xfrm>
            <a:off x="4940363" y="2989526"/>
            <a:ext cx="976238" cy="154674"/>
          </a:xfrm>
          <a:prstGeom prst="rect">
            <a:avLst/>
          </a:prstGeom>
          <a:solidFill>
            <a:srgbClr val="92D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72000" tIns="0" rIns="0" bIns="0" rtlCol="0" anchor="ctr"/>
          <a:lstStyle/>
          <a:p>
            <a:r>
              <a:rPr lang="en-GB" sz="600" dirty="0" err="1">
                <a:solidFill>
                  <a:srgbClr val="646567"/>
                </a:solidFill>
                <a:latin typeface="Verdana"/>
              </a:rPr>
              <a:t>eDelivery</a:t>
            </a:r>
            <a:r>
              <a:rPr lang="en-GB" sz="600" dirty="0">
                <a:solidFill>
                  <a:srgbClr val="646567"/>
                </a:solidFill>
                <a:latin typeface="Verdana"/>
              </a:rPr>
              <a:t> national gateway </a:t>
            </a:r>
            <a:r>
              <a:rPr lang="en-GB" sz="600" b="1" dirty="0">
                <a:solidFill>
                  <a:srgbClr val="646567"/>
                </a:solidFill>
                <a:latin typeface="Verdana"/>
              </a:rPr>
              <a:t>AMA (PT)</a:t>
            </a:r>
            <a:endParaRPr lang="en-US" sz="600" b="1" dirty="0">
              <a:solidFill>
                <a:srgbClr val="646567"/>
              </a:solidFill>
              <a:latin typeface="Verdana"/>
            </a:endParaRPr>
          </a:p>
        </p:txBody>
      </p:sp>
      <p:sp>
        <p:nvSpPr>
          <p:cNvPr id="155" name="Rectangle 154"/>
          <p:cNvSpPr/>
          <p:nvPr/>
        </p:nvSpPr>
        <p:spPr>
          <a:xfrm>
            <a:off x="2833508" y="3544246"/>
            <a:ext cx="976238" cy="154674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72000" tIns="0" rIns="0" bIns="0" rtlCol="0" anchor="ctr"/>
          <a:lstStyle/>
          <a:p>
            <a:pPr marL="0" marR="0" lvl="0" indent="0" algn="l" defTabSz="4571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i="0" u="none" strike="noStrike" kern="1200" cap="none" spc="0" normalizeH="0" baseline="0" noProof="0" dirty="0" smtClean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Global Interoperability Framework</a:t>
            </a:r>
            <a:r>
              <a:rPr lang="en-GB" sz="600" b="1" dirty="0" smtClean="0">
                <a:solidFill>
                  <a:srgbClr val="646567"/>
                </a:solidFill>
                <a:latin typeface="Verdana"/>
              </a:rPr>
              <a:t> </a:t>
            </a:r>
            <a:r>
              <a:rPr kumimoji="0" lang="en-GB" sz="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EESPA</a:t>
            </a:r>
            <a:endParaRPr kumimoji="0" lang="en-US" sz="600" b="1" i="0" u="none" strike="noStrike" kern="1200" cap="none" spc="0" normalizeH="0" baseline="0" noProof="0" dirty="0">
              <a:ln>
                <a:noFill/>
              </a:ln>
              <a:solidFill>
                <a:srgbClr val="646567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61" name="Rectangle 160"/>
          <p:cNvSpPr/>
          <p:nvPr/>
        </p:nvSpPr>
        <p:spPr>
          <a:xfrm>
            <a:off x="694105" y="4556250"/>
            <a:ext cx="976238" cy="154674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72000" tIns="0" rIns="0" bIns="0" rtlCol="0" anchor="ctr"/>
          <a:lstStyle/>
          <a:p>
            <a:pPr marL="0" marR="0" lvl="0" indent="0" algn="l" defTabSz="4571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European Citizens’ Initiative</a:t>
            </a:r>
            <a:endParaRPr kumimoji="0" lang="en-US" sz="600" b="1" i="0" u="none" strike="noStrike" kern="1200" cap="none" spc="0" normalizeH="0" baseline="0" noProof="0" dirty="0">
              <a:ln>
                <a:noFill/>
              </a:ln>
              <a:solidFill>
                <a:srgbClr val="646567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grpSp>
        <p:nvGrpSpPr>
          <p:cNvPr id="166" name="Group 165"/>
          <p:cNvGrpSpPr/>
          <p:nvPr/>
        </p:nvGrpSpPr>
        <p:grpSpPr>
          <a:xfrm>
            <a:off x="5678166" y="2939903"/>
            <a:ext cx="391474" cy="211460"/>
            <a:chOff x="2870939" y="1105382"/>
            <a:chExt cx="418929" cy="241967"/>
          </a:xfrm>
        </p:grpSpPr>
        <p:sp>
          <p:nvSpPr>
            <p:cNvPr id="167" name="Oval 166"/>
            <p:cNvSpPr/>
            <p:nvPr/>
          </p:nvSpPr>
          <p:spPr bwMode="auto">
            <a:xfrm>
              <a:off x="2945961" y="1105382"/>
              <a:ext cx="241967" cy="24196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rtlCol="0" anchor="t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600" b="0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endParaRPr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2870939" y="1126327"/>
              <a:ext cx="418929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600" b="1" i="0" u="none" strike="noStrike" kern="1200" cap="none" spc="0" normalizeH="0" baseline="0" noProof="0" dirty="0">
                  <a:ln>
                    <a:noFill/>
                  </a:ln>
                  <a:solidFill>
                    <a:srgbClr val="646567"/>
                  </a:solidFill>
                  <a:effectLst/>
                  <a:uLnTx/>
                  <a:uFillTx/>
                  <a:latin typeface="Verdana" pitchFamily="34" charset="0"/>
                  <a:ea typeface="+mn-ea"/>
                  <a:cs typeface="+mn-cs"/>
                </a:rPr>
                <a:t>NEW</a:t>
              </a:r>
            </a:p>
          </p:txBody>
        </p:sp>
      </p:grpSp>
      <p:sp>
        <p:nvSpPr>
          <p:cNvPr id="162" name="Rectangle 161"/>
          <p:cNvSpPr/>
          <p:nvPr/>
        </p:nvSpPr>
        <p:spPr>
          <a:xfrm>
            <a:off x="4940363" y="3173441"/>
            <a:ext cx="976238" cy="158283"/>
          </a:xfrm>
          <a:prstGeom prst="rect">
            <a:avLst/>
          </a:prstGeom>
          <a:solidFill>
            <a:srgbClr val="92D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72000" tIns="0" rIns="0" bIns="0" rtlCol="0" anchor="ctr"/>
          <a:lstStyle/>
          <a:p>
            <a:r>
              <a:rPr lang="en-GB" sz="600" dirty="0" err="1">
                <a:solidFill>
                  <a:srgbClr val="646567"/>
                </a:solidFill>
                <a:latin typeface="Verdana"/>
              </a:rPr>
              <a:t>eDelivery</a:t>
            </a:r>
            <a:r>
              <a:rPr lang="en-GB" sz="600" dirty="0">
                <a:solidFill>
                  <a:srgbClr val="646567"/>
                </a:solidFill>
                <a:latin typeface="Verdana"/>
              </a:rPr>
              <a:t> national gateway </a:t>
            </a:r>
            <a:r>
              <a:rPr lang="en-GB" sz="600" dirty="0" smtClean="0">
                <a:solidFill>
                  <a:srgbClr val="646567"/>
                </a:solidFill>
                <a:latin typeface="Verdana"/>
              </a:rPr>
              <a:t>in </a:t>
            </a:r>
            <a:r>
              <a:rPr lang="en-GB" sz="600" b="1" dirty="0" smtClean="0">
                <a:solidFill>
                  <a:srgbClr val="646567"/>
                </a:solidFill>
                <a:latin typeface="Verdana"/>
              </a:rPr>
              <a:t>CY</a:t>
            </a:r>
            <a:endParaRPr lang="en-US" sz="600" b="1" dirty="0">
              <a:solidFill>
                <a:srgbClr val="646567"/>
              </a:solidFill>
              <a:latin typeface="Verdana"/>
            </a:endParaRPr>
          </a:p>
        </p:txBody>
      </p:sp>
      <p:sp>
        <p:nvSpPr>
          <p:cNvPr id="169" name="Rectangle 168"/>
          <p:cNvSpPr/>
          <p:nvPr/>
        </p:nvSpPr>
        <p:spPr>
          <a:xfrm>
            <a:off x="7981561" y="3172304"/>
            <a:ext cx="920778" cy="260495"/>
          </a:xfrm>
          <a:prstGeom prst="rect">
            <a:avLst/>
          </a:prstGeom>
          <a:solidFill>
            <a:srgbClr val="92D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72000" tIns="0" rIns="0" bIns="0" rtlCol="0" anchor="ctr"/>
          <a:lstStyle/>
          <a:p>
            <a:r>
              <a:rPr lang="en-US" sz="600" dirty="0">
                <a:solidFill>
                  <a:srgbClr val="646567"/>
                </a:solidFill>
              </a:rPr>
              <a:t>Multiple Access to </a:t>
            </a:r>
            <a:r>
              <a:rPr lang="en-US" sz="600" dirty="0" err="1">
                <a:solidFill>
                  <a:srgbClr val="646567"/>
                </a:solidFill>
              </a:rPr>
              <a:t>eDElivery</a:t>
            </a:r>
            <a:r>
              <a:rPr lang="en-US" sz="600" dirty="0">
                <a:solidFill>
                  <a:srgbClr val="646567"/>
                </a:solidFill>
              </a:rPr>
              <a:t> (MADE</a:t>
            </a:r>
            <a:r>
              <a:rPr lang="en-US" sz="600" dirty="0" smtClean="0">
                <a:solidFill>
                  <a:srgbClr val="646567"/>
                </a:solidFill>
              </a:rPr>
              <a:t>) </a:t>
            </a:r>
            <a:r>
              <a:rPr lang="en-GB" sz="600" dirty="0" smtClean="0">
                <a:solidFill>
                  <a:srgbClr val="646567"/>
                </a:solidFill>
                <a:latin typeface="Verdana"/>
              </a:rPr>
              <a:t> </a:t>
            </a:r>
            <a:r>
              <a:rPr lang="en-GB" sz="600" b="1" dirty="0" smtClean="0">
                <a:solidFill>
                  <a:srgbClr val="646567"/>
                </a:solidFill>
              </a:rPr>
              <a:t>UC3M </a:t>
            </a:r>
            <a:r>
              <a:rPr lang="en-GB" sz="600" b="1" dirty="0" smtClean="0">
                <a:solidFill>
                  <a:srgbClr val="646567"/>
                </a:solidFill>
                <a:latin typeface="Verdana"/>
              </a:rPr>
              <a:t>(SP)</a:t>
            </a:r>
            <a:endParaRPr lang="en-US" sz="600" b="1" dirty="0">
              <a:solidFill>
                <a:srgbClr val="646567"/>
              </a:solidFill>
              <a:latin typeface="Verdana"/>
            </a:endParaRPr>
          </a:p>
        </p:txBody>
      </p:sp>
      <p:sp>
        <p:nvSpPr>
          <p:cNvPr id="170" name="Rectangle 169"/>
          <p:cNvSpPr/>
          <p:nvPr/>
        </p:nvSpPr>
        <p:spPr>
          <a:xfrm>
            <a:off x="7981561" y="3750131"/>
            <a:ext cx="925256" cy="154674"/>
          </a:xfrm>
          <a:prstGeom prst="rect">
            <a:avLst/>
          </a:prstGeom>
          <a:solidFill>
            <a:srgbClr val="92D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72000" tIns="0" rIns="0" bIns="0" rtlCol="0" anchor="ctr"/>
          <a:lstStyle/>
          <a:p>
            <a:r>
              <a:rPr lang="en-GB" sz="600" dirty="0" err="1" smtClean="0">
                <a:solidFill>
                  <a:srgbClr val="646567"/>
                </a:solidFill>
              </a:rPr>
              <a:t>eDeliveryLT</a:t>
            </a:r>
            <a:r>
              <a:rPr lang="en-GB" sz="600" dirty="0">
                <a:solidFill>
                  <a:srgbClr val="646567"/>
                </a:solidFill>
              </a:rPr>
              <a:t> </a:t>
            </a:r>
            <a:r>
              <a:rPr lang="en-GB" sz="600" dirty="0" smtClean="0">
                <a:solidFill>
                  <a:srgbClr val="646567"/>
                </a:solidFill>
              </a:rPr>
              <a:t>in </a:t>
            </a:r>
            <a:r>
              <a:rPr lang="en-US" sz="600" b="1" dirty="0" smtClean="0">
                <a:solidFill>
                  <a:srgbClr val="646567"/>
                </a:solidFill>
              </a:rPr>
              <a:t>LT</a:t>
            </a:r>
            <a:endParaRPr lang="en-US" sz="600" b="1" dirty="0">
              <a:solidFill>
                <a:srgbClr val="646567"/>
              </a:solidFill>
              <a:latin typeface="Verdana"/>
            </a:endParaRPr>
          </a:p>
        </p:txBody>
      </p:sp>
      <p:sp>
        <p:nvSpPr>
          <p:cNvPr id="171" name="Rectangle 170"/>
          <p:cNvSpPr/>
          <p:nvPr/>
        </p:nvSpPr>
        <p:spPr>
          <a:xfrm>
            <a:off x="4940362" y="3841019"/>
            <a:ext cx="920778" cy="151305"/>
          </a:xfrm>
          <a:prstGeom prst="rect">
            <a:avLst/>
          </a:prstGeom>
          <a:solidFill>
            <a:srgbClr val="92D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72000" tIns="0" rIns="0" bIns="0" rtlCol="0" anchor="ctr"/>
          <a:lstStyle/>
          <a:p>
            <a:r>
              <a:rPr lang="en-GB" sz="600" dirty="0" err="1" smtClean="0">
                <a:solidFill>
                  <a:schemeClr val="tx1"/>
                </a:solidFill>
              </a:rPr>
              <a:t>eDelivery</a:t>
            </a:r>
            <a:r>
              <a:rPr lang="en-GB" sz="600" dirty="0" smtClean="0">
                <a:solidFill>
                  <a:schemeClr val="tx1"/>
                </a:solidFill>
              </a:rPr>
              <a:t> national gateway in </a:t>
            </a:r>
            <a:r>
              <a:rPr lang="en-GB" sz="600" b="1" dirty="0" smtClean="0">
                <a:solidFill>
                  <a:schemeClr val="tx1"/>
                </a:solidFill>
              </a:rPr>
              <a:t>RO</a:t>
            </a:r>
            <a:endParaRPr lang="en-US" sz="600" b="1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72" name="Rectangle 171"/>
          <p:cNvSpPr/>
          <p:nvPr/>
        </p:nvSpPr>
        <p:spPr>
          <a:xfrm>
            <a:off x="7981561" y="2988086"/>
            <a:ext cx="920778" cy="154674"/>
          </a:xfrm>
          <a:prstGeom prst="rect">
            <a:avLst/>
          </a:prstGeom>
          <a:solidFill>
            <a:srgbClr val="92D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72000" tIns="0" rIns="0" bIns="0" rtlCol="0" anchor="ctr"/>
          <a:lstStyle/>
          <a:p>
            <a:r>
              <a:rPr lang="en-GB" sz="600" dirty="0">
                <a:solidFill>
                  <a:srgbClr val="646567"/>
                </a:solidFill>
              </a:rPr>
              <a:t>APSMP </a:t>
            </a:r>
            <a:r>
              <a:rPr lang="en-US" sz="600" b="1" dirty="0" err="1">
                <a:solidFill>
                  <a:srgbClr val="646567"/>
                </a:solidFill>
              </a:rPr>
              <a:t>eIUS</a:t>
            </a:r>
            <a:r>
              <a:rPr lang="en-US" sz="600" b="1" dirty="0">
                <a:solidFill>
                  <a:srgbClr val="646567"/>
                </a:solidFill>
              </a:rPr>
              <a:t> </a:t>
            </a:r>
            <a:r>
              <a:rPr lang="en-US" sz="600" b="1" dirty="0" err="1" smtClean="0">
                <a:solidFill>
                  <a:srgbClr val="646567"/>
                </a:solidFill>
              </a:rPr>
              <a:t>svetovanje</a:t>
            </a:r>
            <a:r>
              <a:rPr lang="en-US" sz="600" b="1" dirty="0" smtClean="0">
                <a:solidFill>
                  <a:srgbClr val="646567"/>
                </a:solidFill>
              </a:rPr>
              <a:t> </a:t>
            </a:r>
            <a:endParaRPr lang="en-US" sz="600" b="1" dirty="0">
              <a:solidFill>
                <a:srgbClr val="646567"/>
              </a:solidFill>
              <a:latin typeface="Verdana"/>
            </a:endParaRPr>
          </a:p>
        </p:txBody>
      </p:sp>
      <p:sp>
        <p:nvSpPr>
          <p:cNvPr id="173" name="Rectangle 172"/>
          <p:cNvSpPr/>
          <p:nvPr/>
        </p:nvSpPr>
        <p:spPr>
          <a:xfrm>
            <a:off x="4940363" y="3551135"/>
            <a:ext cx="976238" cy="259586"/>
          </a:xfrm>
          <a:prstGeom prst="rect">
            <a:avLst/>
          </a:prstGeom>
          <a:solidFill>
            <a:srgbClr val="92D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72000" tIns="0" rIns="0" bIns="0" rtlCol="0" anchor="ctr"/>
          <a:lstStyle/>
          <a:p>
            <a:r>
              <a:rPr lang="en-GB" sz="600" dirty="0" smtClean="0">
                <a:solidFill>
                  <a:srgbClr val="646567"/>
                </a:solidFill>
              </a:rPr>
              <a:t>UP-Access upgrade to AS4 of SP in </a:t>
            </a:r>
            <a:r>
              <a:rPr lang="en-GB" sz="600" b="1" dirty="0" smtClean="0">
                <a:solidFill>
                  <a:srgbClr val="646567"/>
                </a:solidFill>
              </a:rPr>
              <a:t>BE, DE, ES, IT</a:t>
            </a:r>
            <a:endParaRPr lang="en-US" sz="600" b="1" dirty="0">
              <a:solidFill>
                <a:srgbClr val="646567"/>
              </a:solidFill>
              <a:latin typeface="Verdana"/>
            </a:endParaRPr>
          </a:p>
        </p:txBody>
      </p:sp>
      <p:sp>
        <p:nvSpPr>
          <p:cNvPr id="174" name="Rectangle 173"/>
          <p:cNvSpPr/>
          <p:nvPr/>
        </p:nvSpPr>
        <p:spPr>
          <a:xfrm>
            <a:off x="4940362" y="3367220"/>
            <a:ext cx="978621" cy="154674"/>
          </a:xfrm>
          <a:prstGeom prst="rect">
            <a:avLst/>
          </a:prstGeom>
          <a:solidFill>
            <a:srgbClr val="92D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72000" tIns="0" rIns="0" bIns="0" rtlCol="0" anchor="ctr"/>
          <a:lstStyle/>
          <a:p>
            <a:r>
              <a:rPr lang="en-GB" sz="600" dirty="0">
                <a:solidFill>
                  <a:srgbClr val="646567"/>
                </a:solidFill>
              </a:rPr>
              <a:t>AS4 </a:t>
            </a:r>
            <a:r>
              <a:rPr lang="en-GB" sz="600" dirty="0" smtClean="0">
                <a:solidFill>
                  <a:srgbClr val="646567"/>
                </a:solidFill>
              </a:rPr>
              <a:t>Interoperability  of SP in</a:t>
            </a:r>
            <a:r>
              <a:rPr lang="en-GB" sz="600" b="1" dirty="0" smtClean="0">
                <a:solidFill>
                  <a:srgbClr val="646567"/>
                </a:solidFill>
              </a:rPr>
              <a:t> IE and SE</a:t>
            </a:r>
            <a:endParaRPr lang="en-US" sz="600" b="1" dirty="0">
              <a:solidFill>
                <a:srgbClr val="646567"/>
              </a:solidFill>
              <a:latin typeface="Verdana"/>
            </a:endParaRPr>
          </a:p>
        </p:txBody>
      </p:sp>
      <p:grpSp>
        <p:nvGrpSpPr>
          <p:cNvPr id="175" name="Group 174"/>
          <p:cNvGrpSpPr/>
          <p:nvPr/>
        </p:nvGrpSpPr>
        <p:grpSpPr>
          <a:xfrm>
            <a:off x="5683404" y="3182668"/>
            <a:ext cx="391474" cy="211460"/>
            <a:chOff x="2870939" y="1105382"/>
            <a:chExt cx="418929" cy="241967"/>
          </a:xfrm>
        </p:grpSpPr>
        <p:sp>
          <p:nvSpPr>
            <p:cNvPr id="176" name="Oval 175"/>
            <p:cNvSpPr/>
            <p:nvPr/>
          </p:nvSpPr>
          <p:spPr bwMode="auto">
            <a:xfrm>
              <a:off x="2945961" y="1105382"/>
              <a:ext cx="241967" cy="24196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rtlCol="0" anchor="t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600" b="0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endParaRPr>
            </a:p>
          </p:txBody>
        </p:sp>
        <p:sp>
          <p:nvSpPr>
            <p:cNvPr id="177" name="TextBox 176"/>
            <p:cNvSpPr txBox="1"/>
            <p:nvPr/>
          </p:nvSpPr>
          <p:spPr>
            <a:xfrm>
              <a:off x="2870939" y="1126327"/>
              <a:ext cx="418929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600" b="1" i="0" u="none" strike="noStrike" kern="1200" cap="none" spc="0" normalizeH="0" baseline="0" noProof="0" dirty="0">
                  <a:ln>
                    <a:noFill/>
                  </a:ln>
                  <a:solidFill>
                    <a:srgbClr val="646567"/>
                  </a:solidFill>
                  <a:effectLst/>
                  <a:uLnTx/>
                  <a:uFillTx/>
                  <a:latin typeface="Verdana" pitchFamily="34" charset="0"/>
                  <a:ea typeface="+mn-ea"/>
                  <a:cs typeface="+mn-cs"/>
                </a:rPr>
                <a:t>NEW</a:t>
              </a:r>
            </a:p>
          </p:txBody>
        </p:sp>
      </p:grpSp>
      <p:grpSp>
        <p:nvGrpSpPr>
          <p:cNvPr id="181" name="Group 180"/>
          <p:cNvGrpSpPr/>
          <p:nvPr/>
        </p:nvGrpSpPr>
        <p:grpSpPr>
          <a:xfrm>
            <a:off x="5671218" y="3833398"/>
            <a:ext cx="391474" cy="211460"/>
            <a:chOff x="2870939" y="1105382"/>
            <a:chExt cx="418929" cy="241967"/>
          </a:xfrm>
        </p:grpSpPr>
        <p:sp>
          <p:nvSpPr>
            <p:cNvPr id="182" name="Oval 181"/>
            <p:cNvSpPr/>
            <p:nvPr/>
          </p:nvSpPr>
          <p:spPr bwMode="auto">
            <a:xfrm>
              <a:off x="2945961" y="1105382"/>
              <a:ext cx="241967" cy="24196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rtlCol="0" anchor="t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600" b="0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endParaRPr>
            </a:p>
          </p:txBody>
        </p:sp>
        <p:sp>
          <p:nvSpPr>
            <p:cNvPr id="183" name="TextBox 182"/>
            <p:cNvSpPr txBox="1"/>
            <p:nvPr/>
          </p:nvSpPr>
          <p:spPr>
            <a:xfrm>
              <a:off x="2870939" y="1126327"/>
              <a:ext cx="418929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600" b="1" i="0" u="none" strike="noStrike" kern="1200" cap="none" spc="0" normalizeH="0" baseline="0" noProof="0" dirty="0">
                  <a:ln>
                    <a:noFill/>
                  </a:ln>
                  <a:solidFill>
                    <a:srgbClr val="646567"/>
                  </a:solidFill>
                  <a:effectLst/>
                  <a:uLnTx/>
                  <a:uFillTx/>
                  <a:latin typeface="Verdana" pitchFamily="34" charset="0"/>
                  <a:ea typeface="+mn-ea"/>
                  <a:cs typeface="+mn-cs"/>
                </a:rPr>
                <a:t>NEW</a:t>
              </a:r>
            </a:p>
          </p:txBody>
        </p:sp>
      </p:grpSp>
      <p:grpSp>
        <p:nvGrpSpPr>
          <p:cNvPr id="184" name="Group 183"/>
          <p:cNvGrpSpPr/>
          <p:nvPr/>
        </p:nvGrpSpPr>
        <p:grpSpPr>
          <a:xfrm>
            <a:off x="8717030" y="2885199"/>
            <a:ext cx="391474" cy="211460"/>
            <a:chOff x="2870939" y="1105382"/>
            <a:chExt cx="418929" cy="241967"/>
          </a:xfrm>
        </p:grpSpPr>
        <p:sp>
          <p:nvSpPr>
            <p:cNvPr id="185" name="Oval 184"/>
            <p:cNvSpPr/>
            <p:nvPr/>
          </p:nvSpPr>
          <p:spPr bwMode="auto">
            <a:xfrm>
              <a:off x="2945961" y="1105382"/>
              <a:ext cx="241967" cy="24196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rtlCol="0" anchor="t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600" b="0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endParaRPr>
            </a:p>
          </p:txBody>
        </p:sp>
        <p:sp>
          <p:nvSpPr>
            <p:cNvPr id="186" name="TextBox 185"/>
            <p:cNvSpPr txBox="1"/>
            <p:nvPr/>
          </p:nvSpPr>
          <p:spPr>
            <a:xfrm>
              <a:off x="2870939" y="1126327"/>
              <a:ext cx="418929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600" b="1" i="0" u="none" strike="noStrike" kern="1200" cap="none" spc="0" normalizeH="0" baseline="0" noProof="0" dirty="0">
                  <a:ln>
                    <a:noFill/>
                  </a:ln>
                  <a:solidFill>
                    <a:srgbClr val="646567"/>
                  </a:solidFill>
                  <a:effectLst/>
                  <a:uLnTx/>
                  <a:uFillTx/>
                  <a:latin typeface="Verdana" pitchFamily="34" charset="0"/>
                  <a:ea typeface="+mn-ea"/>
                  <a:cs typeface="+mn-cs"/>
                </a:rPr>
                <a:t>NEW</a:t>
              </a:r>
            </a:p>
          </p:txBody>
        </p:sp>
      </p:grpSp>
      <p:grpSp>
        <p:nvGrpSpPr>
          <p:cNvPr id="188" name="Group 187"/>
          <p:cNvGrpSpPr/>
          <p:nvPr/>
        </p:nvGrpSpPr>
        <p:grpSpPr>
          <a:xfrm>
            <a:off x="5688743" y="3675260"/>
            <a:ext cx="391474" cy="211460"/>
            <a:chOff x="2870939" y="1105382"/>
            <a:chExt cx="418929" cy="241967"/>
          </a:xfrm>
        </p:grpSpPr>
        <p:sp>
          <p:nvSpPr>
            <p:cNvPr id="189" name="Oval 188"/>
            <p:cNvSpPr/>
            <p:nvPr/>
          </p:nvSpPr>
          <p:spPr bwMode="auto">
            <a:xfrm>
              <a:off x="2945961" y="1105382"/>
              <a:ext cx="241967" cy="24196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rtlCol="0" anchor="t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600" b="0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endParaRPr>
            </a:p>
          </p:txBody>
        </p:sp>
        <p:sp>
          <p:nvSpPr>
            <p:cNvPr id="190" name="TextBox 189"/>
            <p:cNvSpPr txBox="1"/>
            <p:nvPr/>
          </p:nvSpPr>
          <p:spPr>
            <a:xfrm>
              <a:off x="2870939" y="1126327"/>
              <a:ext cx="418929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600" b="1" i="0" u="none" strike="noStrike" kern="1200" cap="none" spc="0" normalizeH="0" baseline="0" noProof="0" dirty="0">
                  <a:ln>
                    <a:noFill/>
                  </a:ln>
                  <a:solidFill>
                    <a:srgbClr val="646567"/>
                  </a:solidFill>
                  <a:effectLst/>
                  <a:uLnTx/>
                  <a:uFillTx/>
                  <a:latin typeface="Verdana" pitchFamily="34" charset="0"/>
                  <a:ea typeface="+mn-ea"/>
                  <a:cs typeface="+mn-cs"/>
                </a:rPr>
                <a:t>NEW</a:t>
              </a:r>
            </a:p>
          </p:txBody>
        </p:sp>
      </p:grpSp>
      <p:grpSp>
        <p:nvGrpSpPr>
          <p:cNvPr id="191" name="Group 190"/>
          <p:cNvGrpSpPr/>
          <p:nvPr/>
        </p:nvGrpSpPr>
        <p:grpSpPr>
          <a:xfrm>
            <a:off x="5683404" y="3370248"/>
            <a:ext cx="391474" cy="211460"/>
            <a:chOff x="2870939" y="1105382"/>
            <a:chExt cx="418929" cy="241967"/>
          </a:xfrm>
        </p:grpSpPr>
        <p:sp>
          <p:nvSpPr>
            <p:cNvPr id="192" name="Oval 191"/>
            <p:cNvSpPr/>
            <p:nvPr/>
          </p:nvSpPr>
          <p:spPr bwMode="auto">
            <a:xfrm>
              <a:off x="2945961" y="1105382"/>
              <a:ext cx="241967" cy="24196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rtlCol="0" anchor="t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600" b="0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endParaRPr>
            </a:p>
          </p:txBody>
        </p:sp>
        <p:sp>
          <p:nvSpPr>
            <p:cNvPr id="193" name="TextBox 192"/>
            <p:cNvSpPr txBox="1"/>
            <p:nvPr/>
          </p:nvSpPr>
          <p:spPr>
            <a:xfrm>
              <a:off x="2870939" y="1126327"/>
              <a:ext cx="418929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600" b="1" i="0" u="none" strike="noStrike" kern="1200" cap="none" spc="0" normalizeH="0" baseline="0" noProof="0" dirty="0">
                  <a:ln>
                    <a:noFill/>
                  </a:ln>
                  <a:solidFill>
                    <a:srgbClr val="646567"/>
                  </a:solidFill>
                  <a:effectLst/>
                  <a:uLnTx/>
                  <a:uFillTx/>
                  <a:latin typeface="Verdana" pitchFamily="34" charset="0"/>
                  <a:ea typeface="+mn-ea"/>
                  <a:cs typeface="+mn-cs"/>
                </a:rPr>
                <a:t>NEW</a:t>
              </a:r>
            </a:p>
          </p:txBody>
        </p:sp>
      </p:grpSp>
      <p:sp>
        <p:nvSpPr>
          <p:cNvPr id="8" name="Left Brace 7"/>
          <p:cNvSpPr/>
          <p:nvPr/>
        </p:nvSpPr>
        <p:spPr bwMode="auto">
          <a:xfrm rot="5400000">
            <a:off x="7372687" y="-707601"/>
            <a:ext cx="122655" cy="2946165"/>
          </a:xfrm>
          <a:prstGeom prst="leftBrace">
            <a:avLst/>
          </a:prstGeom>
          <a:ln w="9525">
            <a:solidFill>
              <a:schemeClr val="tx1"/>
            </a:solidFill>
            <a:prstDash val="sysDash"/>
            <a:headEnd type="none" w="med" len="med"/>
            <a:tailEnd type="none" w="med" len="med"/>
          </a:ln>
          <a:extLst/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87" name="Rectangle 186"/>
          <p:cNvSpPr/>
          <p:nvPr/>
        </p:nvSpPr>
        <p:spPr>
          <a:xfrm>
            <a:off x="7981561" y="3464225"/>
            <a:ext cx="920778" cy="255119"/>
          </a:xfrm>
          <a:prstGeom prst="rect">
            <a:avLst/>
          </a:prstGeom>
          <a:solidFill>
            <a:srgbClr val="92D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72000" tIns="0" rIns="0" bIns="0" rtlCol="0" anchor="ctr"/>
          <a:lstStyle/>
          <a:p>
            <a:pPr lvl="0">
              <a:defRPr/>
            </a:pPr>
            <a:r>
              <a:rPr lang="en-US" sz="600" dirty="0" smtClean="0">
                <a:solidFill>
                  <a:srgbClr val="646567"/>
                </a:solidFill>
              </a:rPr>
              <a:t>AS4EU </a:t>
            </a:r>
            <a:r>
              <a:rPr lang="en-US" sz="600" dirty="0">
                <a:solidFill>
                  <a:srgbClr val="646567"/>
                </a:solidFill>
              </a:rPr>
              <a:t>upgrade to AS4 of </a:t>
            </a:r>
            <a:r>
              <a:rPr lang="en-US" sz="600" dirty="0" smtClean="0">
                <a:solidFill>
                  <a:srgbClr val="646567"/>
                </a:solidFill>
              </a:rPr>
              <a:t>SP in </a:t>
            </a:r>
            <a:r>
              <a:rPr lang="en-US" sz="600" b="1" dirty="0">
                <a:solidFill>
                  <a:srgbClr val="646567"/>
                </a:solidFill>
              </a:rPr>
              <a:t>BE, IT, IE and </a:t>
            </a:r>
            <a:r>
              <a:rPr lang="en-US" sz="600" b="1" dirty="0" smtClean="0">
                <a:solidFill>
                  <a:srgbClr val="646567"/>
                </a:solidFill>
              </a:rPr>
              <a:t>UK</a:t>
            </a:r>
            <a:endParaRPr kumimoji="0" lang="en-GB" sz="600" b="1" i="0" u="none" strike="noStrike" kern="1200" cap="none" spc="0" normalizeH="0" baseline="0" noProof="0" dirty="0">
              <a:ln>
                <a:noFill/>
              </a:ln>
              <a:solidFill>
                <a:srgbClr val="646567"/>
              </a:solidFill>
              <a:effectLst/>
              <a:uLnTx/>
              <a:uFillTx/>
              <a:latin typeface="Verdana"/>
            </a:endParaRPr>
          </a:p>
        </p:txBody>
      </p:sp>
      <p:grpSp>
        <p:nvGrpSpPr>
          <p:cNvPr id="197" name="Group 196"/>
          <p:cNvGrpSpPr/>
          <p:nvPr/>
        </p:nvGrpSpPr>
        <p:grpSpPr>
          <a:xfrm>
            <a:off x="8726471" y="3527378"/>
            <a:ext cx="391474" cy="211460"/>
            <a:chOff x="2870939" y="1105382"/>
            <a:chExt cx="418929" cy="241967"/>
          </a:xfrm>
        </p:grpSpPr>
        <p:sp>
          <p:nvSpPr>
            <p:cNvPr id="198" name="Oval 197"/>
            <p:cNvSpPr/>
            <p:nvPr/>
          </p:nvSpPr>
          <p:spPr bwMode="auto">
            <a:xfrm>
              <a:off x="2945961" y="1105382"/>
              <a:ext cx="241967" cy="24196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rtlCol="0" anchor="t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600" b="0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endParaRPr>
            </a:p>
          </p:txBody>
        </p:sp>
        <p:sp>
          <p:nvSpPr>
            <p:cNvPr id="199" name="TextBox 198"/>
            <p:cNvSpPr txBox="1"/>
            <p:nvPr/>
          </p:nvSpPr>
          <p:spPr>
            <a:xfrm>
              <a:off x="2870939" y="1126327"/>
              <a:ext cx="418929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600" b="1" i="0" u="none" strike="noStrike" kern="1200" cap="none" spc="0" normalizeH="0" baseline="0" noProof="0" dirty="0">
                  <a:ln>
                    <a:noFill/>
                  </a:ln>
                  <a:solidFill>
                    <a:srgbClr val="646567"/>
                  </a:solidFill>
                  <a:effectLst/>
                  <a:uLnTx/>
                  <a:uFillTx/>
                  <a:latin typeface="Verdana" pitchFamily="34" charset="0"/>
                  <a:ea typeface="+mn-ea"/>
                  <a:cs typeface="+mn-cs"/>
                </a:rPr>
                <a:t>NEW</a:t>
              </a:r>
            </a:p>
          </p:txBody>
        </p:sp>
      </p:grpSp>
      <p:grpSp>
        <p:nvGrpSpPr>
          <p:cNvPr id="178" name="Group 177"/>
          <p:cNvGrpSpPr/>
          <p:nvPr/>
        </p:nvGrpSpPr>
        <p:grpSpPr>
          <a:xfrm>
            <a:off x="8652936" y="3760755"/>
            <a:ext cx="391474" cy="211460"/>
            <a:chOff x="2870939" y="1105382"/>
            <a:chExt cx="418929" cy="241967"/>
          </a:xfrm>
        </p:grpSpPr>
        <p:sp>
          <p:nvSpPr>
            <p:cNvPr id="179" name="Oval 178"/>
            <p:cNvSpPr/>
            <p:nvPr/>
          </p:nvSpPr>
          <p:spPr bwMode="auto">
            <a:xfrm>
              <a:off x="2945961" y="1105382"/>
              <a:ext cx="241967" cy="24196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rtlCol="0" anchor="t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600" b="0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endParaRPr>
            </a:p>
          </p:txBody>
        </p:sp>
        <p:sp>
          <p:nvSpPr>
            <p:cNvPr id="180" name="TextBox 179"/>
            <p:cNvSpPr txBox="1"/>
            <p:nvPr/>
          </p:nvSpPr>
          <p:spPr>
            <a:xfrm>
              <a:off x="2870939" y="1126327"/>
              <a:ext cx="418929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600" b="1" i="0" u="none" strike="noStrike" kern="1200" cap="none" spc="0" normalizeH="0" baseline="0" noProof="0" dirty="0">
                  <a:ln>
                    <a:noFill/>
                  </a:ln>
                  <a:solidFill>
                    <a:srgbClr val="646567"/>
                  </a:solidFill>
                  <a:effectLst/>
                  <a:uLnTx/>
                  <a:uFillTx/>
                  <a:latin typeface="Verdana" pitchFamily="34" charset="0"/>
                  <a:ea typeface="+mn-ea"/>
                  <a:cs typeface="+mn-cs"/>
                </a:rPr>
                <a:t>NEW</a:t>
              </a:r>
            </a:p>
          </p:txBody>
        </p:sp>
      </p:grpSp>
      <p:sp>
        <p:nvSpPr>
          <p:cNvPr id="200" name="Right Arrow 199"/>
          <p:cNvSpPr/>
          <p:nvPr/>
        </p:nvSpPr>
        <p:spPr bwMode="auto">
          <a:xfrm>
            <a:off x="2742720" y="1415686"/>
            <a:ext cx="176994" cy="135885"/>
          </a:xfrm>
          <a:prstGeom prst="rightArrow">
            <a:avLst/>
          </a:prstGeom>
          <a:solidFill>
            <a:schemeClr val="accent3"/>
          </a:solidFill>
          <a:ln>
            <a:solidFill>
              <a:schemeClr val="tx2"/>
            </a:solidFill>
          </a:ln>
        </p:spPr>
        <p:txBody>
          <a:bodyPr rtlCol="0" anchor="t"/>
          <a:lstStyle/>
          <a:p>
            <a:pPr algn="ctr"/>
            <a:endParaRPr lang="en-GB" sz="1100" b="0" dirty="0">
              <a:solidFill>
                <a:srgbClr val="646567"/>
              </a:solidFill>
            </a:endParaRPr>
          </a:p>
        </p:txBody>
      </p:sp>
      <p:sp>
        <p:nvSpPr>
          <p:cNvPr id="201" name="Right Arrow 200"/>
          <p:cNvSpPr/>
          <p:nvPr/>
        </p:nvSpPr>
        <p:spPr bwMode="auto">
          <a:xfrm>
            <a:off x="2728717" y="3553640"/>
            <a:ext cx="176994" cy="135885"/>
          </a:xfrm>
          <a:prstGeom prst="rightArrow">
            <a:avLst/>
          </a:prstGeom>
          <a:solidFill>
            <a:schemeClr val="accent3"/>
          </a:solidFill>
          <a:ln>
            <a:solidFill>
              <a:schemeClr val="tx2"/>
            </a:solidFill>
          </a:ln>
        </p:spPr>
        <p:txBody>
          <a:bodyPr rtlCol="0" anchor="t"/>
          <a:lstStyle/>
          <a:p>
            <a:pPr algn="ctr"/>
            <a:endParaRPr lang="en-GB" sz="1100" b="0" dirty="0">
              <a:solidFill>
                <a:srgbClr val="646567"/>
              </a:solidFill>
            </a:endParaRPr>
          </a:p>
        </p:txBody>
      </p:sp>
      <p:grpSp>
        <p:nvGrpSpPr>
          <p:cNvPr id="194" name="Group 193"/>
          <p:cNvGrpSpPr/>
          <p:nvPr/>
        </p:nvGrpSpPr>
        <p:grpSpPr>
          <a:xfrm>
            <a:off x="8663967" y="3262757"/>
            <a:ext cx="391474" cy="211460"/>
            <a:chOff x="2870939" y="1105382"/>
            <a:chExt cx="418929" cy="241967"/>
          </a:xfrm>
        </p:grpSpPr>
        <p:sp>
          <p:nvSpPr>
            <p:cNvPr id="195" name="Oval 194"/>
            <p:cNvSpPr/>
            <p:nvPr/>
          </p:nvSpPr>
          <p:spPr bwMode="auto">
            <a:xfrm>
              <a:off x="2945961" y="1105382"/>
              <a:ext cx="241967" cy="24196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rtlCol="0" anchor="t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600" b="0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endParaRPr>
            </a:p>
          </p:txBody>
        </p:sp>
        <p:sp>
          <p:nvSpPr>
            <p:cNvPr id="196" name="TextBox 195"/>
            <p:cNvSpPr txBox="1"/>
            <p:nvPr/>
          </p:nvSpPr>
          <p:spPr>
            <a:xfrm>
              <a:off x="2870939" y="1126327"/>
              <a:ext cx="418929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600" b="1" i="0" u="none" strike="noStrike" kern="1200" cap="none" spc="0" normalizeH="0" baseline="0" noProof="0" dirty="0">
                  <a:ln>
                    <a:noFill/>
                  </a:ln>
                  <a:solidFill>
                    <a:srgbClr val="646567"/>
                  </a:solidFill>
                  <a:effectLst/>
                  <a:uLnTx/>
                  <a:uFillTx/>
                  <a:latin typeface="Verdana" pitchFamily="34" charset="0"/>
                  <a:ea typeface="+mn-ea"/>
                  <a:cs typeface="+mn-cs"/>
                </a:rPr>
                <a:t>NEW</a:t>
              </a:r>
            </a:p>
          </p:txBody>
        </p:sp>
      </p:grpSp>
      <p:sp>
        <p:nvSpPr>
          <p:cNvPr id="202" name="Rectangle 201"/>
          <p:cNvSpPr/>
          <p:nvPr/>
        </p:nvSpPr>
        <p:spPr>
          <a:xfrm>
            <a:off x="2833508" y="3357873"/>
            <a:ext cx="976238" cy="154674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72000" tIns="0" rIns="0" bIns="0" rtlCol="0" anchor="ctr"/>
          <a:lstStyle/>
          <a:p>
            <a:pPr marL="0" marR="0" lvl="0" indent="0" algn="l" defTabSz="4571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Dutch</a:t>
            </a:r>
            <a:r>
              <a:rPr kumimoji="0" lang="en-GB" sz="600" b="0" i="0" u="none" strike="noStrike" kern="1200" cap="none" spc="0" normalizeH="0" noProof="0" dirty="0" smtClean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 </a:t>
            </a:r>
            <a:r>
              <a:rPr kumimoji="0" lang="en-GB" sz="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Energy Market</a:t>
            </a:r>
            <a:endParaRPr kumimoji="0" lang="en-GB" sz="600" b="0" i="0" u="none" strike="noStrike" kern="1200" cap="none" spc="0" normalizeH="0" baseline="0" noProof="0" dirty="0">
              <a:ln>
                <a:noFill/>
              </a:ln>
              <a:solidFill>
                <a:srgbClr val="646567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0" marR="0" lvl="0" indent="0" algn="l" defTabSz="4571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NEDU</a:t>
            </a:r>
            <a:endParaRPr kumimoji="0" lang="en-US" sz="600" b="1" i="0" u="none" strike="noStrike" kern="1200" cap="none" spc="0" normalizeH="0" baseline="0" noProof="0" dirty="0">
              <a:ln>
                <a:noFill/>
              </a:ln>
              <a:solidFill>
                <a:srgbClr val="646567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grpSp>
        <p:nvGrpSpPr>
          <p:cNvPr id="203" name="Group 202"/>
          <p:cNvGrpSpPr/>
          <p:nvPr/>
        </p:nvGrpSpPr>
        <p:grpSpPr>
          <a:xfrm>
            <a:off x="3567587" y="3408271"/>
            <a:ext cx="391474" cy="229997"/>
            <a:chOff x="2877520" y="1105382"/>
            <a:chExt cx="418929" cy="263178"/>
          </a:xfrm>
        </p:grpSpPr>
        <p:sp>
          <p:nvSpPr>
            <p:cNvPr id="204" name="Oval 203"/>
            <p:cNvSpPr/>
            <p:nvPr/>
          </p:nvSpPr>
          <p:spPr bwMode="auto">
            <a:xfrm>
              <a:off x="2945961" y="1105382"/>
              <a:ext cx="241967" cy="24196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rtlCol="0" anchor="t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600" b="0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endParaRPr>
            </a:p>
          </p:txBody>
        </p:sp>
        <p:sp>
          <p:nvSpPr>
            <p:cNvPr id="205" name="TextBox 204"/>
            <p:cNvSpPr txBox="1"/>
            <p:nvPr/>
          </p:nvSpPr>
          <p:spPr>
            <a:xfrm>
              <a:off x="2877520" y="1122770"/>
              <a:ext cx="418929" cy="2457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600" b="1" i="0" u="none" strike="noStrike" kern="1200" cap="none" spc="0" normalizeH="0" baseline="0" noProof="0" dirty="0">
                  <a:ln>
                    <a:noFill/>
                  </a:ln>
                  <a:solidFill>
                    <a:srgbClr val="646567"/>
                  </a:solidFill>
                  <a:effectLst/>
                  <a:uLnTx/>
                  <a:uFillTx/>
                  <a:latin typeface="Verdana" pitchFamily="34" charset="0"/>
                  <a:ea typeface="+mn-ea"/>
                  <a:cs typeface="+mn-cs"/>
                </a:rPr>
                <a:t>NEW</a:t>
              </a:r>
            </a:p>
          </p:txBody>
        </p:sp>
      </p:grpSp>
      <p:sp>
        <p:nvSpPr>
          <p:cNvPr id="206" name="Rectangle 205"/>
          <p:cNvSpPr/>
          <p:nvPr/>
        </p:nvSpPr>
        <p:spPr>
          <a:xfrm>
            <a:off x="7011079" y="1184674"/>
            <a:ext cx="920778" cy="158412"/>
          </a:xfrm>
          <a:prstGeom prst="rect">
            <a:avLst/>
          </a:prstGeom>
          <a:solidFill>
            <a:srgbClr val="92D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72000" tIns="0" rIns="0" bIns="0" rtlCol="0" anchor="ctr"/>
          <a:lstStyle/>
          <a:p>
            <a:r>
              <a:rPr lang="en-GB" sz="600" dirty="0" err="1" smtClean="0">
                <a:solidFill>
                  <a:srgbClr val="646567"/>
                </a:solidFill>
                <a:latin typeface="Verdana"/>
              </a:rPr>
              <a:t>eInvoicing</a:t>
            </a:r>
            <a:endParaRPr lang="en-GB" sz="600" dirty="0">
              <a:solidFill>
                <a:srgbClr val="646567"/>
              </a:solidFill>
              <a:latin typeface="Verdana"/>
            </a:endParaRPr>
          </a:p>
          <a:p>
            <a:r>
              <a:rPr lang="en-GB" sz="600" b="1" dirty="0" smtClean="0">
                <a:solidFill>
                  <a:srgbClr val="646567"/>
                </a:solidFill>
                <a:latin typeface="Verdana"/>
              </a:rPr>
              <a:t>DG GROW</a:t>
            </a:r>
            <a:endParaRPr lang="en-GB" sz="600" b="1" dirty="0">
              <a:solidFill>
                <a:srgbClr val="646567"/>
              </a:solidFill>
              <a:latin typeface="Verdana"/>
            </a:endParaRPr>
          </a:p>
        </p:txBody>
      </p:sp>
      <p:sp>
        <p:nvSpPr>
          <p:cNvPr id="207" name="Rectangle 206"/>
          <p:cNvSpPr/>
          <p:nvPr/>
        </p:nvSpPr>
        <p:spPr>
          <a:xfrm>
            <a:off x="694598" y="2642364"/>
            <a:ext cx="976238" cy="118921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72000" tIns="0" rIns="0" bIns="0" rtlCol="0" anchor="ctr"/>
          <a:lstStyle/>
          <a:p>
            <a:pPr marL="0" marR="0" lvl="0" indent="0" algn="l" defTabSz="4571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ODOCAR </a:t>
            </a:r>
            <a:r>
              <a:rPr kumimoji="0" lang="en-US" sz="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DG MOVE</a:t>
            </a:r>
            <a:endParaRPr kumimoji="0" lang="en-US" sz="600" b="1" i="0" u="none" strike="noStrike" kern="1200" cap="none" spc="0" normalizeH="0" baseline="0" noProof="0" dirty="0">
              <a:ln>
                <a:noFill/>
              </a:ln>
              <a:solidFill>
                <a:srgbClr val="646567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grpSp>
        <p:nvGrpSpPr>
          <p:cNvPr id="128" name="Group 127"/>
          <p:cNvGrpSpPr/>
          <p:nvPr/>
        </p:nvGrpSpPr>
        <p:grpSpPr>
          <a:xfrm>
            <a:off x="2607657" y="1956862"/>
            <a:ext cx="391474" cy="211460"/>
            <a:chOff x="2870939" y="1105382"/>
            <a:chExt cx="418929" cy="241967"/>
          </a:xfrm>
        </p:grpSpPr>
        <p:sp>
          <p:nvSpPr>
            <p:cNvPr id="129" name="Oval 128"/>
            <p:cNvSpPr/>
            <p:nvPr/>
          </p:nvSpPr>
          <p:spPr bwMode="auto">
            <a:xfrm>
              <a:off x="2945961" y="1105382"/>
              <a:ext cx="241967" cy="24196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rtlCol="0" anchor="t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600" b="0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endParaRPr>
            </a:p>
          </p:txBody>
        </p:sp>
        <p:sp>
          <p:nvSpPr>
            <p:cNvPr id="130" name="TextBox 129"/>
            <p:cNvSpPr txBox="1"/>
            <p:nvPr/>
          </p:nvSpPr>
          <p:spPr>
            <a:xfrm>
              <a:off x="2870939" y="1126327"/>
              <a:ext cx="418929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600" b="1" i="0" u="none" strike="noStrike" kern="1200" cap="none" spc="0" normalizeH="0" baseline="0" noProof="0" dirty="0">
                  <a:ln>
                    <a:noFill/>
                  </a:ln>
                  <a:solidFill>
                    <a:srgbClr val="646567"/>
                  </a:solidFill>
                  <a:effectLst/>
                  <a:uLnTx/>
                  <a:uFillTx/>
                  <a:latin typeface="Verdana" pitchFamily="34" charset="0"/>
                  <a:ea typeface="+mn-ea"/>
                  <a:cs typeface="+mn-cs"/>
                </a:rPr>
                <a:t>NEW</a:t>
              </a:r>
            </a:p>
          </p:txBody>
        </p:sp>
      </p:grpSp>
      <p:grpSp>
        <p:nvGrpSpPr>
          <p:cNvPr id="208" name="Group 207"/>
          <p:cNvGrpSpPr/>
          <p:nvPr/>
        </p:nvGrpSpPr>
        <p:grpSpPr>
          <a:xfrm>
            <a:off x="1481719" y="2578412"/>
            <a:ext cx="391474" cy="211460"/>
            <a:chOff x="2870939" y="1105382"/>
            <a:chExt cx="418929" cy="241967"/>
          </a:xfrm>
        </p:grpSpPr>
        <p:sp>
          <p:nvSpPr>
            <p:cNvPr id="209" name="Oval 208"/>
            <p:cNvSpPr/>
            <p:nvPr/>
          </p:nvSpPr>
          <p:spPr bwMode="auto">
            <a:xfrm>
              <a:off x="2945961" y="1105382"/>
              <a:ext cx="241967" cy="24196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rtlCol="0" anchor="t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600" b="0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endParaRPr>
            </a:p>
          </p:txBody>
        </p:sp>
        <p:sp>
          <p:nvSpPr>
            <p:cNvPr id="210" name="TextBox 209"/>
            <p:cNvSpPr txBox="1"/>
            <p:nvPr/>
          </p:nvSpPr>
          <p:spPr>
            <a:xfrm>
              <a:off x="2870939" y="1126327"/>
              <a:ext cx="418929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600" b="1" i="0" u="none" strike="noStrike" kern="1200" cap="none" spc="0" normalizeH="0" baseline="0" noProof="0" dirty="0">
                  <a:ln>
                    <a:noFill/>
                  </a:ln>
                  <a:solidFill>
                    <a:srgbClr val="646567"/>
                  </a:solidFill>
                  <a:effectLst/>
                  <a:uLnTx/>
                  <a:uFillTx/>
                  <a:latin typeface="Verdana" pitchFamily="34" charset="0"/>
                  <a:ea typeface="+mn-ea"/>
                  <a:cs typeface="+mn-cs"/>
                </a:rPr>
                <a:t>NEW</a:t>
              </a:r>
            </a:p>
          </p:txBody>
        </p:sp>
      </p:grpSp>
      <p:grpSp>
        <p:nvGrpSpPr>
          <p:cNvPr id="136" name="Group 135"/>
          <p:cNvGrpSpPr/>
          <p:nvPr/>
        </p:nvGrpSpPr>
        <p:grpSpPr>
          <a:xfrm>
            <a:off x="1491161" y="2362086"/>
            <a:ext cx="391474" cy="211460"/>
            <a:chOff x="2870939" y="1105382"/>
            <a:chExt cx="418929" cy="241967"/>
          </a:xfrm>
        </p:grpSpPr>
        <p:sp>
          <p:nvSpPr>
            <p:cNvPr id="137" name="Oval 136"/>
            <p:cNvSpPr/>
            <p:nvPr/>
          </p:nvSpPr>
          <p:spPr bwMode="auto">
            <a:xfrm>
              <a:off x="2945961" y="1105382"/>
              <a:ext cx="241967" cy="24196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rtlCol="0" anchor="t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600" b="0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endParaRPr>
            </a:p>
          </p:txBody>
        </p:sp>
        <p:sp>
          <p:nvSpPr>
            <p:cNvPr id="142" name="TextBox 141"/>
            <p:cNvSpPr txBox="1"/>
            <p:nvPr/>
          </p:nvSpPr>
          <p:spPr>
            <a:xfrm>
              <a:off x="2870939" y="1126327"/>
              <a:ext cx="418929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600" b="1" i="0" u="none" strike="noStrike" kern="1200" cap="none" spc="0" normalizeH="0" baseline="0" noProof="0" dirty="0">
                  <a:ln>
                    <a:noFill/>
                  </a:ln>
                  <a:solidFill>
                    <a:srgbClr val="646567"/>
                  </a:solidFill>
                  <a:effectLst/>
                  <a:uLnTx/>
                  <a:uFillTx/>
                  <a:latin typeface="Verdana" pitchFamily="34" charset="0"/>
                  <a:ea typeface="+mn-ea"/>
                  <a:cs typeface="+mn-cs"/>
                </a:rPr>
                <a:t>NEW</a:t>
              </a:r>
            </a:p>
          </p:txBody>
        </p:sp>
      </p:grpSp>
      <p:grpSp>
        <p:nvGrpSpPr>
          <p:cNvPr id="212" name="Group 211"/>
          <p:cNvGrpSpPr/>
          <p:nvPr/>
        </p:nvGrpSpPr>
        <p:grpSpPr>
          <a:xfrm>
            <a:off x="1383921" y="2859036"/>
            <a:ext cx="391474" cy="211460"/>
            <a:chOff x="2870939" y="1105382"/>
            <a:chExt cx="418929" cy="241967"/>
          </a:xfrm>
        </p:grpSpPr>
        <p:sp>
          <p:nvSpPr>
            <p:cNvPr id="213" name="Oval 212"/>
            <p:cNvSpPr/>
            <p:nvPr/>
          </p:nvSpPr>
          <p:spPr bwMode="auto">
            <a:xfrm>
              <a:off x="2945961" y="1105382"/>
              <a:ext cx="241967" cy="24196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rtlCol="0" anchor="t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600" b="0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endParaRPr>
            </a:p>
          </p:txBody>
        </p:sp>
        <p:sp>
          <p:nvSpPr>
            <p:cNvPr id="214" name="TextBox 213"/>
            <p:cNvSpPr txBox="1"/>
            <p:nvPr/>
          </p:nvSpPr>
          <p:spPr>
            <a:xfrm>
              <a:off x="2870939" y="1126327"/>
              <a:ext cx="418929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600" b="1" i="0" u="none" strike="noStrike" kern="1200" cap="none" spc="0" normalizeH="0" baseline="0" noProof="0" dirty="0">
                  <a:ln>
                    <a:noFill/>
                  </a:ln>
                  <a:solidFill>
                    <a:srgbClr val="646567"/>
                  </a:solidFill>
                  <a:effectLst/>
                  <a:uLnTx/>
                  <a:uFillTx/>
                  <a:latin typeface="Verdana" pitchFamily="34" charset="0"/>
                  <a:ea typeface="+mn-ea"/>
                  <a:cs typeface="+mn-cs"/>
                </a:rPr>
                <a:t>NEW</a:t>
              </a:r>
            </a:p>
          </p:txBody>
        </p:sp>
      </p:grpSp>
      <p:sp>
        <p:nvSpPr>
          <p:cNvPr id="215" name="Rectangle 214"/>
          <p:cNvSpPr/>
          <p:nvPr/>
        </p:nvSpPr>
        <p:spPr>
          <a:xfrm>
            <a:off x="694105" y="4451997"/>
            <a:ext cx="976238" cy="81188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72000" tIns="0" rIns="0" bIns="0" rtlCol="0" anchor="ctr"/>
          <a:lstStyle/>
          <a:p>
            <a:pPr lvl="0" defTabSz="45715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b="1" dirty="0" smtClean="0">
                <a:solidFill>
                  <a:srgbClr val="646567"/>
                </a:solidFill>
              </a:rPr>
              <a:t>EMA</a:t>
            </a:r>
            <a:endParaRPr kumimoji="0" lang="en-US" sz="600" b="1" i="0" u="none" strike="noStrike" kern="1200" cap="none" spc="0" normalizeH="0" baseline="0" noProof="0" dirty="0">
              <a:ln>
                <a:noFill/>
              </a:ln>
              <a:solidFill>
                <a:srgbClr val="646567"/>
              </a:solidFill>
              <a:effectLst/>
              <a:uLnTx/>
              <a:uFillTx/>
              <a:latin typeface="Verdana"/>
            </a:endParaRPr>
          </a:p>
        </p:txBody>
      </p:sp>
      <p:grpSp>
        <p:nvGrpSpPr>
          <p:cNvPr id="216" name="Group 215"/>
          <p:cNvGrpSpPr/>
          <p:nvPr/>
        </p:nvGrpSpPr>
        <p:grpSpPr>
          <a:xfrm>
            <a:off x="1504861" y="4448686"/>
            <a:ext cx="391474" cy="211460"/>
            <a:chOff x="2870939" y="1105382"/>
            <a:chExt cx="418929" cy="241967"/>
          </a:xfrm>
        </p:grpSpPr>
        <p:sp>
          <p:nvSpPr>
            <p:cNvPr id="217" name="Oval 216"/>
            <p:cNvSpPr/>
            <p:nvPr/>
          </p:nvSpPr>
          <p:spPr bwMode="auto">
            <a:xfrm>
              <a:off x="2945961" y="1105382"/>
              <a:ext cx="241967" cy="24196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rtlCol="0" anchor="t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600" b="0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endParaRPr>
            </a:p>
          </p:txBody>
        </p:sp>
        <p:sp>
          <p:nvSpPr>
            <p:cNvPr id="218" name="TextBox 217"/>
            <p:cNvSpPr txBox="1"/>
            <p:nvPr/>
          </p:nvSpPr>
          <p:spPr>
            <a:xfrm>
              <a:off x="2870939" y="1126327"/>
              <a:ext cx="418929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600" b="1" i="0" u="none" strike="noStrike" kern="1200" cap="none" spc="0" normalizeH="0" baseline="0" noProof="0" dirty="0">
                  <a:ln>
                    <a:noFill/>
                  </a:ln>
                  <a:solidFill>
                    <a:srgbClr val="646567"/>
                  </a:solidFill>
                  <a:effectLst/>
                  <a:uLnTx/>
                  <a:uFillTx/>
                  <a:latin typeface="Verdana" pitchFamily="34" charset="0"/>
                  <a:ea typeface="+mn-ea"/>
                  <a:cs typeface="+mn-cs"/>
                </a:rPr>
                <a:t>NEW</a:t>
              </a:r>
            </a:p>
          </p:txBody>
        </p:sp>
      </p:grpSp>
      <p:sp>
        <p:nvSpPr>
          <p:cNvPr id="219" name="Rectangle 218"/>
          <p:cNvSpPr/>
          <p:nvPr/>
        </p:nvSpPr>
        <p:spPr>
          <a:xfrm>
            <a:off x="1777323" y="2165836"/>
            <a:ext cx="976238" cy="15841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72000" tIns="0" rIns="0" bIns="0"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eHealth </a:t>
            </a:r>
            <a:r>
              <a:rPr lang="en-US" sz="600" dirty="0" smtClean="0">
                <a:solidFill>
                  <a:srgbClr val="646567"/>
                </a:solidFill>
                <a:latin typeface="Verdana"/>
              </a:rPr>
              <a:t>ERN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DG </a:t>
            </a:r>
            <a:r>
              <a:rPr kumimoji="0" lang="en-US" sz="600" b="1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SANTE</a:t>
            </a:r>
            <a:endParaRPr kumimoji="0" lang="en-GB" sz="600" b="1" i="0" u="none" strike="noStrike" kern="1200" cap="none" spc="0" normalizeH="0" baseline="0" noProof="0" dirty="0">
              <a:ln>
                <a:noFill/>
              </a:ln>
              <a:solidFill>
                <a:srgbClr val="646567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grpSp>
        <p:nvGrpSpPr>
          <p:cNvPr id="220" name="Group 219"/>
          <p:cNvGrpSpPr/>
          <p:nvPr/>
        </p:nvGrpSpPr>
        <p:grpSpPr>
          <a:xfrm>
            <a:off x="2504178" y="2177890"/>
            <a:ext cx="391474" cy="211460"/>
            <a:chOff x="2870939" y="1105382"/>
            <a:chExt cx="418929" cy="241967"/>
          </a:xfrm>
        </p:grpSpPr>
        <p:sp>
          <p:nvSpPr>
            <p:cNvPr id="221" name="Oval 220"/>
            <p:cNvSpPr/>
            <p:nvPr/>
          </p:nvSpPr>
          <p:spPr bwMode="auto">
            <a:xfrm>
              <a:off x="2945961" y="1105382"/>
              <a:ext cx="241967" cy="24196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rtlCol="0" anchor="t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600" b="0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endParaRPr>
            </a:p>
          </p:txBody>
        </p:sp>
        <p:sp>
          <p:nvSpPr>
            <p:cNvPr id="222" name="TextBox 221"/>
            <p:cNvSpPr txBox="1"/>
            <p:nvPr/>
          </p:nvSpPr>
          <p:spPr>
            <a:xfrm>
              <a:off x="2870939" y="1126327"/>
              <a:ext cx="418929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600" b="1" i="0" u="none" strike="noStrike" kern="1200" cap="none" spc="0" normalizeH="0" baseline="0" noProof="0" dirty="0">
                  <a:ln>
                    <a:noFill/>
                  </a:ln>
                  <a:solidFill>
                    <a:srgbClr val="646567"/>
                  </a:solidFill>
                  <a:effectLst/>
                  <a:uLnTx/>
                  <a:uFillTx/>
                  <a:latin typeface="Verdana" pitchFamily="34" charset="0"/>
                  <a:ea typeface="+mn-ea"/>
                  <a:cs typeface="+mn-cs"/>
                </a:rPr>
                <a:t>NEW</a:t>
              </a:r>
            </a:p>
          </p:txBody>
        </p:sp>
      </p:grpSp>
      <p:sp>
        <p:nvSpPr>
          <p:cNvPr id="223" name="Rectangle 222"/>
          <p:cNvSpPr/>
          <p:nvPr/>
        </p:nvSpPr>
        <p:spPr>
          <a:xfrm>
            <a:off x="1765988" y="2993563"/>
            <a:ext cx="976238" cy="154674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72000" tIns="0" rIns="0" bIns="0" rtlCol="0" anchor="ctr"/>
          <a:lstStyle/>
          <a:p>
            <a:pPr lvl="0" defTabSz="45715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600" dirty="0" smtClean="0">
                <a:solidFill>
                  <a:srgbClr val="646567"/>
                </a:solidFill>
              </a:rPr>
              <a:t>Secure </a:t>
            </a:r>
            <a:r>
              <a:rPr lang="en-GB" sz="600" dirty="0">
                <a:solidFill>
                  <a:srgbClr val="646567"/>
                </a:solidFill>
              </a:rPr>
              <a:t>Digital </a:t>
            </a:r>
            <a:r>
              <a:rPr lang="en-GB" sz="600" dirty="0" smtClean="0">
                <a:solidFill>
                  <a:srgbClr val="646567"/>
                </a:solidFill>
              </a:rPr>
              <a:t>Communication </a:t>
            </a:r>
            <a:r>
              <a:rPr kumimoji="0" lang="en-GB" sz="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DIGG</a:t>
            </a:r>
            <a:endParaRPr kumimoji="0" lang="en-US" sz="600" b="1" i="0" u="none" strike="noStrike" kern="1200" cap="none" spc="0" normalizeH="0" baseline="0" noProof="0" dirty="0">
              <a:ln>
                <a:noFill/>
              </a:ln>
              <a:solidFill>
                <a:srgbClr val="646567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45" name="Right Arrow 144"/>
          <p:cNvSpPr/>
          <p:nvPr/>
        </p:nvSpPr>
        <p:spPr bwMode="auto">
          <a:xfrm>
            <a:off x="2727885" y="3177433"/>
            <a:ext cx="176994" cy="135885"/>
          </a:xfrm>
          <a:prstGeom prst="rightArrow">
            <a:avLst/>
          </a:prstGeom>
          <a:solidFill>
            <a:schemeClr val="accent3"/>
          </a:solidFill>
          <a:ln>
            <a:solidFill>
              <a:schemeClr val="tx2"/>
            </a:solidFill>
          </a:ln>
        </p:spPr>
        <p:txBody>
          <a:bodyPr rtlCol="0" anchor="t"/>
          <a:lstStyle/>
          <a:p>
            <a:pPr algn="ctr"/>
            <a:endParaRPr lang="en-GB" sz="1100" b="0" dirty="0">
              <a:solidFill>
                <a:srgbClr val="646567"/>
              </a:solidFill>
            </a:endParaRPr>
          </a:p>
        </p:txBody>
      </p:sp>
      <p:grpSp>
        <p:nvGrpSpPr>
          <p:cNvPr id="224" name="Group 223"/>
          <p:cNvGrpSpPr/>
          <p:nvPr/>
        </p:nvGrpSpPr>
        <p:grpSpPr>
          <a:xfrm>
            <a:off x="1563624" y="3069047"/>
            <a:ext cx="391474" cy="229997"/>
            <a:chOff x="2877520" y="1105382"/>
            <a:chExt cx="418929" cy="263178"/>
          </a:xfrm>
        </p:grpSpPr>
        <p:sp>
          <p:nvSpPr>
            <p:cNvPr id="225" name="Oval 224"/>
            <p:cNvSpPr/>
            <p:nvPr/>
          </p:nvSpPr>
          <p:spPr bwMode="auto">
            <a:xfrm>
              <a:off x="2945961" y="1105382"/>
              <a:ext cx="241967" cy="24196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rtlCol="0" anchor="t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600" b="0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endParaRPr>
            </a:p>
          </p:txBody>
        </p:sp>
        <p:sp>
          <p:nvSpPr>
            <p:cNvPr id="226" name="TextBox 225"/>
            <p:cNvSpPr txBox="1"/>
            <p:nvPr/>
          </p:nvSpPr>
          <p:spPr>
            <a:xfrm>
              <a:off x="2877520" y="1122770"/>
              <a:ext cx="418929" cy="2457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600" b="1" i="0" u="none" strike="noStrike" kern="1200" cap="none" spc="0" normalizeH="0" baseline="0" noProof="0" dirty="0">
                  <a:ln>
                    <a:noFill/>
                  </a:ln>
                  <a:solidFill>
                    <a:srgbClr val="646567"/>
                  </a:solidFill>
                  <a:effectLst/>
                  <a:uLnTx/>
                  <a:uFillTx/>
                  <a:latin typeface="Verdana" pitchFamily="34" charset="0"/>
                  <a:ea typeface="+mn-ea"/>
                  <a:cs typeface="+mn-cs"/>
                </a:rPr>
                <a:t>NEW</a:t>
              </a:r>
            </a:p>
          </p:txBody>
        </p:sp>
      </p:grpSp>
      <p:sp>
        <p:nvSpPr>
          <p:cNvPr id="227" name="Rectangle 226"/>
          <p:cNvSpPr/>
          <p:nvPr/>
        </p:nvSpPr>
        <p:spPr>
          <a:xfrm>
            <a:off x="694105" y="4732182"/>
            <a:ext cx="976238" cy="15841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72000" tIns="0" rIns="0" bIns="0" rtlCol="0" anchor="ctr"/>
          <a:lstStyle/>
          <a:p>
            <a:pPr marL="0" marR="0" lvl="0" indent="0" algn="l" defTabSz="4571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1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European </a:t>
            </a:r>
            <a:r>
              <a:rPr kumimoji="0" lang="en-US" sz="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Public Prosecutor’s Office</a:t>
            </a:r>
            <a:endParaRPr kumimoji="0" lang="en-US" sz="600" b="1" i="0" u="none" strike="noStrike" kern="1200" cap="none" spc="0" normalizeH="0" baseline="0" noProof="0" dirty="0">
              <a:ln>
                <a:noFill/>
              </a:ln>
              <a:solidFill>
                <a:srgbClr val="646567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grpSp>
        <p:nvGrpSpPr>
          <p:cNvPr id="228" name="Group 227"/>
          <p:cNvGrpSpPr/>
          <p:nvPr/>
        </p:nvGrpSpPr>
        <p:grpSpPr>
          <a:xfrm>
            <a:off x="1517439" y="4768477"/>
            <a:ext cx="391474" cy="211460"/>
            <a:chOff x="2870939" y="1105382"/>
            <a:chExt cx="418929" cy="241967"/>
          </a:xfrm>
        </p:grpSpPr>
        <p:sp>
          <p:nvSpPr>
            <p:cNvPr id="229" name="Oval 228"/>
            <p:cNvSpPr/>
            <p:nvPr/>
          </p:nvSpPr>
          <p:spPr bwMode="auto">
            <a:xfrm>
              <a:off x="2945961" y="1105382"/>
              <a:ext cx="241967" cy="24196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rtlCol="0" anchor="t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600" b="0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endParaRPr>
            </a:p>
          </p:txBody>
        </p:sp>
        <p:sp>
          <p:nvSpPr>
            <p:cNvPr id="230" name="TextBox 229"/>
            <p:cNvSpPr txBox="1"/>
            <p:nvPr/>
          </p:nvSpPr>
          <p:spPr>
            <a:xfrm>
              <a:off x="2870939" y="1126327"/>
              <a:ext cx="418929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600" b="1" i="0" u="none" strike="noStrike" kern="1200" cap="none" spc="0" normalizeH="0" baseline="0" noProof="0" dirty="0">
                  <a:ln>
                    <a:noFill/>
                  </a:ln>
                  <a:solidFill>
                    <a:srgbClr val="646567"/>
                  </a:solidFill>
                  <a:effectLst/>
                  <a:uLnTx/>
                  <a:uFillTx/>
                  <a:latin typeface="Verdana" pitchFamily="34" charset="0"/>
                  <a:ea typeface="+mn-ea"/>
                  <a:cs typeface="+mn-cs"/>
                </a:rPr>
                <a:t>NEW</a:t>
              </a:r>
            </a:p>
          </p:txBody>
        </p:sp>
      </p:grpSp>
      <p:sp>
        <p:nvSpPr>
          <p:cNvPr id="232" name="Rectangle 231"/>
          <p:cNvSpPr/>
          <p:nvPr/>
        </p:nvSpPr>
        <p:spPr>
          <a:xfrm>
            <a:off x="2841301" y="1592254"/>
            <a:ext cx="976238" cy="159006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72000" tIns="0" rIns="0" bIns="0" rtlCol="0" anchor="ctr"/>
          <a:lstStyle/>
          <a:p>
            <a:pPr marL="0" marR="0" lvl="0" indent="0" algn="l" defTabSz="45715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European Crew Database </a:t>
            </a:r>
            <a:r>
              <a:rPr kumimoji="0" lang="en-US" sz="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DG </a:t>
            </a:r>
            <a:r>
              <a:rPr kumimoji="0" lang="en-US" sz="600" b="1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MOVE</a:t>
            </a:r>
          </a:p>
        </p:txBody>
      </p:sp>
      <p:grpSp>
        <p:nvGrpSpPr>
          <p:cNvPr id="234" name="Group 233"/>
          <p:cNvGrpSpPr/>
          <p:nvPr/>
        </p:nvGrpSpPr>
        <p:grpSpPr>
          <a:xfrm>
            <a:off x="3585506" y="1703558"/>
            <a:ext cx="391474" cy="211460"/>
            <a:chOff x="2870939" y="1105382"/>
            <a:chExt cx="418929" cy="241967"/>
          </a:xfrm>
        </p:grpSpPr>
        <p:sp>
          <p:nvSpPr>
            <p:cNvPr id="235" name="Oval 234"/>
            <p:cNvSpPr/>
            <p:nvPr/>
          </p:nvSpPr>
          <p:spPr bwMode="auto">
            <a:xfrm>
              <a:off x="2945961" y="1105382"/>
              <a:ext cx="241967" cy="24196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rtlCol="0" anchor="t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600" b="0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endParaRPr>
            </a:p>
          </p:txBody>
        </p:sp>
        <p:sp>
          <p:nvSpPr>
            <p:cNvPr id="236" name="TextBox 235"/>
            <p:cNvSpPr txBox="1"/>
            <p:nvPr/>
          </p:nvSpPr>
          <p:spPr>
            <a:xfrm>
              <a:off x="2870939" y="1126327"/>
              <a:ext cx="418929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600" b="1" i="0" u="none" strike="noStrike" kern="1200" cap="none" spc="0" normalizeH="0" baseline="0" noProof="0" dirty="0">
                  <a:ln>
                    <a:noFill/>
                  </a:ln>
                  <a:solidFill>
                    <a:srgbClr val="646567"/>
                  </a:solidFill>
                  <a:effectLst/>
                  <a:uLnTx/>
                  <a:uFillTx/>
                  <a:latin typeface="Verdana" pitchFamily="34" charset="0"/>
                  <a:ea typeface="+mn-ea"/>
                  <a:cs typeface="+mn-cs"/>
                </a:rPr>
                <a:t>NEW</a:t>
              </a:r>
            </a:p>
          </p:txBody>
        </p:sp>
      </p:grpSp>
      <p:sp>
        <p:nvSpPr>
          <p:cNvPr id="237" name="Right Arrow 236"/>
          <p:cNvSpPr/>
          <p:nvPr/>
        </p:nvSpPr>
        <p:spPr bwMode="auto">
          <a:xfrm>
            <a:off x="1658415" y="4335527"/>
            <a:ext cx="176994" cy="135885"/>
          </a:xfrm>
          <a:prstGeom prst="rightArrow">
            <a:avLst/>
          </a:prstGeom>
          <a:solidFill>
            <a:schemeClr val="accent3"/>
          </a:solidFill>
          <a:ln>
            <a:solidFill>
              <a:schemeClr val="tx2"/>
            </a:solidFill>
          </a:ln>
        </p:spPr>
        <p:txBody>
          <a:bodyPr rtlCol="0" anchor="t"/>
          <a:lstStyle/>
          <a:p>
            <a:pPr algn="ctr"/>
            <a:endParaRPr lang="en-GB" sz="1100" b="0" dirty="0">
              <a:solidFill>
                <a:srgbClr val="646567"/>
              </a:solidFill>
            </a:endParaRPr>
          </a:p>
        </p:txBody>
      </p:sp>
      <p:grpSp>
        <p:nvGrpSpPr>
          <p:cNvPr id="238" name="Group 237"/>
          <p:cNvGrpSpPr/>
          <p:nvPr/>
        </p:nvGrpSpPr>
        <p:grpSpPr>
          <a:xfrm>
            <a:off x="2471417" y="4378808"/>
            <a:ext cx="391474" cy="211460"/>
            <a:chOff x="2870939" y="1105382"/>
            <a:chExt cx="418929" cy="241967"/>
          </a:xfrm>
        </p:grpSpPr>
        <p:sp>
          <p:nvSpPr>
            <p:cNvPr id="239" name="Oval 238"/>
            <p:cNvSpPr/>
            <p:nvPr/>
          </p:nvSpPr>
          <p:spPr bwMode="auto">
            <a:xfrm>
              <a:off x="2945961" y="1105382"/>
              <a:ext cx="241967" cy="24196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rtlCol="0" anchor="t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600" b="0" i="0" u="none" strike="noStrike" kern="1200" cap="none" spc="0" normalizeH="0" baseline="0" noProof="0" dirty="0">
                <a:ln>
                  <a:noFill/>
                </a:ln>
                <a:solidFill>
                  <a:srgbClr val="646567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endParaRPr>
            </a:p>
          </p:txBody>
        </p:sp>
        <p:sp>
          <p:nvSpPr>
            <p:cNvPr id="240" name="TextBox 239"/>
            <p:cNvSpPr txBox="1"/>
            <p:nvPr/>
          </p:nvSpPr>
          <p:spPr>
            <a:xfrm>
              <a:off x="2870939" y="1126327"/>
              <a:ext cx="418929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600" b="1" i="0" u="none" strike="noStrike" kern="1200" cap="none" spc="0" normalizeH="0" baseline="0" noProof="0" dirty="0">
                  <a:ln>
                    <a:noFill/>
                  </a:ln>
                  <a:solidFill>
                    <a:srgbClr val="646567"/>
                  </a:solidFill>
                  <a:effectLst/>
                  <a:uLnTx/>
                  <a:uFillTx/>
                  <a:latin typeface="Verdana" pitchFamily="34" charset="0"/>
                  <a:ea typeface="+mn-ea"/>
                  <a:cs typeface="+mn-cs"/>
                </a:rPr>
                <a:t>NEW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81747068"/>
      </p:ext>
    </p:extLst>
  </p:cSld>
  <p:clrMapOvr>
    <a:masterClrMapping/>
  </p:clrMapOvr>
</p:sld>
</file>

<file path=ppt/theme/theme1.xml><?xml version="1.0" encoding="utf-8"?>
<a:theme xmlns:a="http://schemas.openxmlformats.org/drawingml/2006/main" name="1_Slide_Master">
  <a:themeElements>
    <a:clrScheme name="CEF ">
      <a:dk1>
        <a:srgbClr val="646567"/>
      </a:dk1>
      <a:lt1>
        <a:srgbClr val="FFFFFF"/>
      </a:lt1>
      <a:dk2>
        <a:srgbClr val="000000"/>
      </a:dk2>
      <a:lt2>
        <a:srgbClr val="808080"/>
      </a:lt2>
      <a:accent1>
        <a:srgbClr val="0074BC"/>
      </a:accent1>
      <a:accent2>
        <a:srgbClr val="033860"/>
      </a:accent2>
      <a:accent3>
        <a:srgbClr val="FFDB1A"/>
      </a:accent3>
      <a:accent4>
        <a:srgbClr val="FEF200"/>
      </a:accent4>
      <a:accent5>
        <a:srgbClr val="498DCC"/>
      </a:accent5>
      <a:accent6>
        <a:srgbClr val="BBBDC0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noFill/>
        <a:ln>
          <a:noFill/>
        </a:ln>
      </a:spPr>
      <a:bodyPr anchor="t"/>
      <a:lstStyle>
        <a:defPPr algn="ctr">
          <a:defRPr sz="1100" b="0" dirty="0" smtClean="0">
            <a:solidFill>
              <a:srgbClr val="646567"/>
            </a:solidFill>
          </a:defRPr>
        </a:defPPr>
      </a:lstStyle>
    </a:spDef>
    <a:lnDef>
      <a:spPr bwMode="auto">
        <a:noFill/>
        <a:ln w="19050" cap="rnd" cmpd="sng" algn="ctr">
          <a:solidFill>
            <a:schemeClr val="bg1">
              <a:lumMod val="75000"/>
            </a:schemeClr>
          </a:solidFill>
          <a:prstDash val="sysDot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/>
    </a:lnDef>
    <a:txDef>
      <a:spPr>
        <a:noFill/>
      </a:spPr>
      <a:bodyPr wrap="none" rtlCol="0">
        <a:spAutoFit/>
      </a:bodyPr>
      <a:lstStyle>
        <a:defPPr>
          <a:defRPr sz="1600" b="0" smtClean="0">
            <a:solidFill>
              <a:srgbClr val="646567"/>
            </a:solidFill>
          </a:defRPr>
        </a:defPPr>
      </a:lstStyle>
    </a:tx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Slide_Master">
  <a:themeElements>
    <a:clrScheme name="CEF ">
      <a:dk1>
        <a:srgbClr val="646567"/>
      </a:dk1>
      <a:lt1>
        <a:srgbClr val="FFFFFF"/>
      </a:lt1>
      <a:dk2>
        <a:srgbClr val="000000"/>
      </a:dk2>
      <a:lt2>
        <a:srgbClr val="808080"/>
      </a:lt2>
      <a:accent1>
        <a:srgbClr val="0074BC"/>
      </a:accent1>
      <a:accent2>
        <a:srgbClr val="033860"/>
      </a:accent2>
      <a:accent3>
        <a:srgbClr val="FFDB1A"/>
      </a:accent3>
      <a:accent4>
        <a:srgbClr val="FEF200"/>
      </a:accent4>
      <a:accent5>
        <a:srgbClr val="498DCC"/>
      </a:accent5>
      <a:accent6>
        <a:srgbClr val="BBBDC0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noFill/>
        <a:ln>
          <a:noFill/>
        </a:ln>
      </a:spPr>
      <a:bodyPr anchor="t"/>
      <a:lstStyle>
        <a:defPPr algn="ctr">
          <a:defRPr sz="1100" b="0" dirty="0" smtClean="0">
            <a:solidFill>
              <a:srgbClr val="646567"/>
            </a:solidFill>
          </a:defRPr>
        </a:defPPr>
      </a:lstStyle>
    </a:spDef>
    <a:lnDef>
      <a:spPr bwMode="auto">
        <a:noFill/>
        <a:ln w="19050" cap="rnd" cmpd="sng" algn="ctr">
          <a:solidFill>
            <a:schemeClr val="bg1">
              <a:lumMod val="75000"/>
            </a:schemeClr>
          </a:solidFill>
          <a:prstDash val="sysDot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/>
    </a:lnDef>
    <a:txDef>
      <a:spPr>
        <a:noFill/>
      </a:spPr>
      <a:bodyPr wrap="none" rtlCol="0">
        <a:spAutoFit/>
      </a:bodyPr>
      <a:lstStyle>
        <a:defPPr>
          <a:defRPr sz="1600" b="0" smtClean="0">
            <a:solidFill>
              <a:srgbClr val="646567"/>
            </a:solidFill>
          </a:defRPr>
        </a:defPPr>
      </a:lstStyle>
    </a:tx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18355</TotalTime>
  <Words>406</Words>
  <Application>Microsoft Office PowerPoint</Application>
  <PresentationFormat>On-screen Show (16:9)</PresentationFormat>
  <Paragraphs>170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Times</vt:lpstr>
      <vt:lpstr>Verdana</vt:lpstr>
      <vt:lpstr>1_Slide_Master</vt:lpstr>
      <vt:lpstr>2_Slide_Master</vt:lpstr>
      <vt:lpstr>PowerPoint Presentation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PIVA Gianmarco (REGIO-EXT)</dc:creator>
  <cp:lastModifiedBy>COSTA Ines (DIGIT-EXT)</cp:lastModifiedBy>
  <cp:revision>605</cp:revision>
  <cp:lastPrinted>2016-09-12T12:36:43Z</cp:lastPrinted>
  <dcterms:created xsi:type="dcterms:W3CDTF">2016-07-11T11:25:12Z</dcterms:created>
  <dcterms:modified xsi:type="dcterms:W3CDTF">2020-04-28T13:23:48Z</dcterms:modified>
</cp:coreProperties>
</file>