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309" r:id="rId2"/>
    <p:sldId id="304" r:id="rId3"/>
    <p:sldId id="308" r:id="rId4"/>
    <p:sldId id="305" r:id="rId5"/>
    <p:sldId id="306" r:id="rId6"/>
    <p:sldId id="307" r:id="rId7"/>
    <p:sldId id="302" r:id="rId8"/>
  </p:sldIdLst>
  <p:sldSz cx="9979025" cy="5616575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Roboto Condensed" panose="02000000000000000000" pitchFamily="2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69" userDrawn="1">
          <p15:clr>
            <a:srgbClr val="A4A3A4"/>
          </p15:clr>
        </p15:guide>
        <p15:guide id="2" pos="31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4D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31" autoAdjust="0"/>
    <p:restoredTop sz="94660"/>
  </p:normalViewPr>
  <p:slideViewPr>
    <p:cSldViewPr snapToGrid="0" showGuides="1">
      <p:cViewPr varScale="1">
        <p:scale>
          <a:sx n="157" d="100"/>
          <a:sy n="157" d="100"/>
        </p:scale>
        <p:origin x="808" y="160"/>
      </p:cViewPr>
      <p:guideLst>
        <p:guide orient="horz" pos="1769"/>
        <p:guide pos="3143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EA22595B-4AD2-555F-3F72-EAA85D1B4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985022" cy="561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23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0F5DA7C1-8A00-FA13-3B2E-A2B15525D0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985022" cy="561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87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E6CC55AD-C08D-4D5E-1DA5-A4C2D35DA8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985022" cy="561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124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EE6D9A7A-D485-3410-B2C1-241BE366D6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985022" cy="561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513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, background pattern&#10;&#10;Description automatically generated">
            <a:extLst>
              <a:ext uri="{FF2B5EF4-FFF2-40B4-BE49-F238E27FC236}">
                <a16:creationId xmlns:a16="http://schemas.microsoft.com/office/drawing/2014/main" id="{19299056-CA85-0F2B-BF52-D63F708B16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985022" cy="561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372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 with medium confidence">
            <a:extLst>
              <a:ext uri="{FF2B5EF4-FFF2-40B4-BE49-F238E27FC236}">
                <a16:creationId xmlns:a16="http://schemas.microsoft.com/office/drawing/2014/main" id="{09500605-DD46-C84E-FD37-A3C1C4C0B4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985022" cy="561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47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058" y="299031"/>
            <a:ext cx="8606909" cy="1085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058" y="1495153"/>
            <a:ext cx="8606909" cy="3563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6058" y="5205733"/>
            <a:ext cx="2245281" cy="2990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FB8B2-E5E6-4661-98FB-ABC898B9EE12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5552" y="5205733"/>
            <a:ext cx="3367921" cy="2990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47686" y="5205733"/>
            <a:ext cx="2245281" cy="2990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7DFC1-C186-431C-8681-C60978C59A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215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1" r:id="rId6"/>
  </p:sldLayoutIdLst>
  <p:txStyles>
    <p:titleStyle>
      <a:lvl1pPr algn="l" defTabSz="748436" rtl="0" eaLnBrk="1" latinLnBrk="0" hangingPunct="1">
        <a:lnSpc>
          <a:spcPct val="90000"/>
        </a:lnSpc>
        <a:spcBef>
          <a:spcPct val="0"/>
        </a:spcBef>
        <a:buNone/>
        <a:defRPr sz="36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7109" indent="-187109" algn="l" defTabSz="748436" rtl="0" eaLnBrk="1" latinLnBrk="0" hangingPunct="1">
        <a:lnSpc>
          <a:spcPct val="90000"/>
        </a:lnSpc>
        <a:spcBef>
          <a:spcPts val="819"/>
        </a:spcBef>
        <a:buFont typeface="Arial" panose="020B0604020202020204" pitchFamily="34" charset="0"/>
        <a:buChar char="•"/>
        <a:defRPr sz="2292" kern="1200">
          <a:solidFill>
            <a:schemeClr val="tx1"/>
          </a:solidFill>
          <a:latin typeface="+mn-lt"/>
          <a:ea typeface="+mn-ea"/>
          <a:cs typeface="+mn-cs"/>
        </a:defRPr>
      </a:lvl1pPr>
      <a:lvl2pPr marL="561327" indent="-187109" algn="l" defTabSz="748436" rtl="0" eaLnBrk="1" latinLnBrk="0" hangingPunct="1">
        <a:lnSpc>
          <a:spcPct val="90000"/>
        </a:lnSpc>
        <a:spcBef>
          <a:spcPts val="409"/>
        </a:spcBef>
        <a:buFont typeface="Arial" panose="020B0604020202020204" pitchFamily="34" charset="0"/>
        <a:buChar char="•"/>
        <a:defRPr sz="1964" kern="1200">
          <a:solidFill>
            <a:schemeClr val="tx1"/>
          </a:solidFill>
          <a:latin typeface="+mn-lt"/>
          <a:ea typeface="+mn-ea"/>
          <a:cs typeface="+mn-cs"/>
        </a:defRPr>
      </a:lvl2pPr>
      <a:lvl3pPr marL="935546" indent="-187109" algn="l" defTabSz="748436" rtl="0" eaLnBrk="1" latinLnBrk="0" hangingPunct="1">
        <a:lnSpc>
          <a:spcPct val="90000"/>
        </a:lnSpc>
        <a:spcBef>
          <a:spcPts val="409"/>
        </a:spcBef>
        <a:buFont typeface="Arial" panose="020B0604020202020204" pitchFamily="34" charset="0"/>
        <a:buChar char="•"/>
        <a:defRPr sz="1637" kern="1200">
          <a:solidFill>
            <a:schemeClr val="tx1"/>
          </a:solidFill>
          <a:latin typeface="+mn-lt"/>
          <a:ea typeface="+mn-ea"/>
          <a:cs typeface="+mn-cs"/>
        </a:defRPr>
      </a:lvl3pPr>
      <a:lvl4pPr marL="1309764" indent="-187109" algn="l" defTabSz="748436" rtl="0" eaLnBrk="1" latinLnBrk="0" hangingPunct="1">
        <a:lnSpc>
          <a:spcPct val="90000"/>
        </a:lnSpc>
        <a:spcBef>
          <a:spcPts val="409"/>
        </a:spcBef>
        <a:buFont typeface="Arial" panose="020B0604020202020204" pitchFamily="34" charset="0"/>
        <a:buChar char="•"/>
        <a:defRPr sz="1473" kern="1200">
          <a:solidFill>
            <a:schemeClr val="tx1"/>
          </a:solidFill>
          <a:latin typeface="+mn-lt"/>
          <a:ea typeface="+mn-ea"/>
          <a:cs typeface="+mn-cs"/>
        </a:defRPr>
      </a:lvl4pPr>
      <a:lvl5pPr marL="1683982" indent="-187109" algn="l" defTabSz="748436" rtl="0" eaLnBrk="1" latinLnBrk="0" hangingPunct="1">
        <a:lnSpc>
          <a:spcPct val="90000"/>
        </a:lnSpc>
        <a:spcBef>
          <a:spcPts val="409"/>
        </a:spcBef>
        <a:buFont typeface="Arial" panose="020B0604020202020204" pitchFamily="34" charset="0"/>
        <a:buChar char="•"/>
        <a:defRPr sz="1473" kern="1200">
          <a:solidFill>
            <a:schemeClr val="tx1"/>
          </a:solidFill>
          <a:latin typeface="+mn-lt"/>
          <a:ea typeface="+mn-ea"/>
          <a:cs typeface="+mn-cs"/>
        </a:defRPr>
      </a:lvl5pPr>
      <a:lvl6pPr marL="2058200" indent="-187109" algn="l" defTabSz="748436" rtl="0" eaLnBrk="1" latinLnBrk="0" hangingPunct="1">
        <a:lnSpc>
          <a:spcPct val="90000"/>
        </a:lnSpc>
        <a:spcBef>
          <a:spcPts val="409"/>
        </a:spcBef>
        <a:buFont typeface="Arial" panose="020B0604020202020204" pitchFamily="34" charset="0"/>
        <a:buChar char="•"/>
        <a:defRPr sz="1473" kern="1200">
          <a:solidFill>
            <a:schemeClr val="tx1"/>
          </a:solidFill>
          <a:latin typeface="+mn-lt"/>
          <a:ea typeface="+mn-ea"/>
          <a:cs typeface="+mn-cs"/>
        </a:defRPr>
      </a:lvl6pPr>
      <a:lvl7pPr marL="2432418" indent="-187109" algn="l" defTabSz="748436" rtl="0" eaLnBrk="1" latinLnBrk="0" hangingPunct="1">
        <a:lnSpc>
          <a:spcPct val="90000"/>
        </a:lnSpc>
        <a:spcBef>
          <a:spcPts val="409"/>
        </a:spcBef>
        <a:buFont typeface="Arial" panose="020B0604020202020204" pitchFamily="34" charset="0"/>
        <a:buChar char="•"/>
        <a:defRPr sz="1473" kern="1200">
          <a:solidFill>
            <a:schemeClr val="tx1"/>
          </a:solidFill>
          <a:latin typeface="+mn-lt"/>
          <a:ea typeface="+mn-ea"/>
          <a:cs typeface="+mn-cs"/>
        </a:defRPr>
      </a:lvl7pPr>
      <a:lvl8pPr marL="2806637" indent="-187109" algn="l" defTabSz="748436" rtl="0" eaLnBrk="1" latinLnBrk="0" hangingPunct="1">
        <a:lnSpc>
          <a:spcPct val="90000"/>
        </a:lnSpc>
        <a:spcBef>
          <a:spcPts val="409"/>
        </a:spcBef>
        <a:buFont typeface="Arial" panose="020B0604020202020204" pitchFamily="34" charset="0"/>
        <a:buChar char="•"/>
        <a:defRPr sz="1473" kern="1200">
          <a:solidFill>
            <a:schemeClr val="tx1"/>
          </a:solidFill>
          <a:latin typeface="+mn-lt"/>
          <a:ea typeface="+mn-ea"/>
          <a:cs typeface="+mn-cs"/>
        </a:defRPr>
      </a:lvl8pPr>
      <a:lvl9pPr marL="3180855" indent="-187109" algn="l" defTabSz="748436" rtl="0" eaLnBrk="1" latinLnBrk="0" hangingPunct="1">
        <a:lnSpc>
          <a:spcPct val="90000"/>
        </a:lnSpc>
        <a:spcBef>
          <a:spcPts val="409"/>
        </a:spcBef>
        <a:buFont typeface="Arial" panose="020B0604020202020204" pitchFamily="34" charset="0"/>
        <a:buChar char="•"/>
        <a:defRPr sz="147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8436" rtl="0" eaLnBrk="1" latinLnBrk="0" hangingPunct="1">
        <a:defRPr sz="1473" kern="1200">
          <a:solidFill>
            <a:schemeClr val="tx1"/>
          </a:solidFill>
          <a:latin typeface="+mn-lt"/>
          <a:ea typeface="+mn-ea"/>
          <a:cs typeface="+mn-cs"/>
        </a:defRPr>
      </a:lvl1pPr>
      <a:lvl2pPr marL="374218" algn="l" defTabSz="748436" rtl="0" eaLnBrk="1" latinLnBrk="0" hangingPunct="1">
        <a:defRPr sz="1473" kern="1200">
          <a:solidFill>
            <a:schemeClr val="tx1"/>
          </a:solidFill>
          <a:latin typeface="+mn-lt"/>
          <a:ea typeface="+mn-ea"/>
          <a:cs typeface="+mn-cs"/>
        </a:defRPr>
      </a:lvl2pPr>
      <a:lvl3pPr marL="748436" algn="l" defTabSz="748436" rtl="0" eaLnBrk="1" latinLnBrk="0" hangingPunct="1">
        <a:defRPr sz="1473" kern="1200">
          <a:solidFill>
            <a:schemeClr val="tx1"/>
          </a:solidFill>
          <a:latin typeface="+mn-lt"/>
          <a:ea typeface="+mn-ea"/>
          <a:cs typeface="+mn-cs"/>
        </a:defRPr>
      </a:lvl3pPr>
      <a:lvl4pPr marL="1122655" algn="l" defTabSz="748436" rtl="0" eaLnBrk="1" latinLnBrk="0" hangingPunct="1">
        <a:defRPr sz="1473" kern="1200">
          <a:solidFill>
            <a:schemeClr val="tx1"/>
          </a:solidFill>
          <a:latin typeface="+mn-lt"/>
          <a:ea typeface="+mn-ea"/>
          <a:cs typeface="+mn-cs"/>
        </a:defRPr>
      </a:lvl4pPr>
      <a:lvl5pPr marL="1496873" algn="l" defTabSz="748436" rtl="0" eaLnBrk="1" latinLnBrk="0" hangingPunct="1">
        <a:defRPr sz="1473" kern="1200">
          <a:solidFill>
            <a:schemeClr val="tx1"/>
          </a:solidFill>
          <a:latin typeface="+mn-lt"/>
          <a:ea typeface="+mn-ea"/>
          <a:cs typeface="+mn-cs"/>
        </a:defRPr>
      </a:lvl5pPr>
      <a:lvl6pPr marL="1871091" algn="l" defTabSz="748436" rtl="0" eaLnBrk="1" latinLnBrk="0" hangingPunct="1">
        <a:defRPr sz="1473" kern="1200">
          <a:solidFill>
            <a:schemeClr val="tx1"/>
          </a:solidFill>
          <a:latin typeface="+mn-lt"/>
          <a:ea typeface="+mn-ea"/>
          <a:cs typeface="+mn-cs"/>
        </a:defRPr>
      </a:lvl6pPr>
      <a:lvl7pPr marL="2245309" algn="l" defTabSz="748436" rtl="0" eaLnBrk="1" latinLnBrk="0" hangingPunct="1">
        <a:defRPr sz="1473" kern="1200">
          <a:solidFill>
            <a:schemeClr val="tx1"/>
          </a:solidFill>
          <a:latin typeface="+mn-lt"/>
          <a:ea typeface="+mn-ea"/>
          <a:cs typeface="+mn-cs"/>
        </a:defRPr>
      </a:lvl7pPr>
      <a:lvl8pPr marL="2619527" algn="l" defTabSz="748436" rtl="0" eaLnBrk="1" latinLnBrk="0" hangingPunct="1">
        <a:defRPr sz="1473" kern="1200">
          <a:solidFill>
            <a:schemeClr val="tx1"/>
          </a:solidFill>
          <a:latin typeface="+mn-lt"/>
          <a:ea typeface="+mn-ea"/>
          <a:cs typeface="+mn-cs"/>
        </a:defRPr>
      </a:lvl8pPr>
      <a:lvl9pPr marL="2993746" algn="l" defTabSz="748436" rtl="0" eaLnBrk="1" latinLnBrk="0" hangingPunct="1">
        <a:defRPr sz="14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https://single-market-economy.ec.europa.eu/system/files/2023-01/SM30%20Style%20Guide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C50AC5-137E-386D-A209-0C4820AC08D8}"/>
              </a:ext>
            </a:extLst>
          </p:cNvPr>
          <p:cNvSpPr txBox="1"/>
          <p:nvPr/>
        </p:nvSpPr>
        <p:spPr>
          <a:xfrm>
            <a:off x="495946" y="1533621"/>
            <a:ext cx="9138493" cy="2400657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en-GB" b="1" dirty="0">
                <a:solidFill>
                  <a:schemeClr val="tx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rPr>
              <a:t>THIS PAGE IS JUST AN EXAMPLE</a:t>
            </a:r>
          </a:p>
          <a:p>
            <a:r>
              <a:rPr lang="en-GB" sz="1200" b="1" dirty="0">
                <a:solidFill>
                  <a:schemeClr val="tx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rPr>
              <a:t> </a:t>
            </a:r>
          </a:p>
          <a:p>
            <a:r>
              <a:rPr lang="en-GB" sz="1200" b="1" dirty="0">
                <a:solidFill>
                  <a:schemeClr val="tx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rPr>
              <a:t>1. Fill in the text box without changing the text sizes; if you change the text size, please follow the scale form style guide </a:t>
            </a:r>
            <a:r>
              <a:rPr lang="en-GB" sz="1200" b="1" dirty="0">
                <a:solidFill>
                  <a:schemeClr val="tx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  <a:hlinkClick r:id="rId2"/>
              </a:rPr>
              <a:t>on page 30.</a:t>
            </a:r>
            <a:endParaRPr lang="en-GB" sz="1200" b="1" dirty="0">
              <a:solidFill>
                <a:schemeClr val="tx2"/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Roboto" panose="02000000000000000000" pitchFamily="2" charset="0"/>
            </a:endParaRPr>
          </a:p>
          <a:p>
            <a:endParaRPr lang="en-GB" sz="1200" b="1" dirty="0">
              <a:solidFill>
                <a:schemeClr val="tx2"/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Roboto" panose="02000000000000000000" pitchFamily="2" charset="0"/>
            </a:endParaRPr>
          </a:p>
          <a:p>
            <a:r>
              <a:rPr lang="en-GB" sz="1200" b="1" dirty="0">
                <a:solidFill>
                  <a:schemeClr val="tx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rPr>
              <a:t>2. </a:t>
            </a:r>
            <a:r>
              <a:rPr lang="en-GB" sz="1200" b="1" dirty="0">
                <a:solidFill>
                  <a:srgbClr val="00148A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rPr>
              <a:t>When partner logos are added, a white border is created at the bottom of the visual. This space is equal to 2x the height of the EU emblem. The height of a partner logo cannot exceed 80% of the height of the EU emblem.</a:t>
            </a:r>
          </a:p>
          <a:p>
            <a:endParaRPr lang="en-GB" sz="1200" b="1" dirty="0">
              <a:solidFill>
                <a:srgbClr val="00148A"/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Roboto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tx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rPr>
              <a:t>Don’t change the size of the speech bubble.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tx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rPr>
              <a:t>Each logo has a protection area design (blue frame). This margin is white space around the logo. Make sure you respect this and don't put the stamps too close to each other.</a:t>
            </a:r>
          </a:p>
          <a:p>
            <a:endParaRPr lang="en-GB" sz="1200" b="1" dirty="0">
              <a:solidFill>
                <a:schemeClr val="tx2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" panose="02000000000000000000" pitchFamily="2" charset="0"/>
            </a:endParaRPr>
          </a:p>
          <a:p>
            <a:r>
              <a:rPr lang="en-GB" sz="1200" b="1" dirty="0">
                <a:solidFill>
                  <a:schemeClr val="tx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rPr>
              <a:t>3. Do not create any extra frames to highlight the text.</a:t>
            </a:r>
            <a:endParaRPr lang="en-BE" sz="1200" b="1" dirty="0">
              <a:solidFill>
                <a:schemeClr val="tx2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458286-F137-857D-8C53-90C7BF33F44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-469386" y="4815409"/>
            <a:ext cx="763373" cy="51444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0A99068-C187-52F5-CACF-93C2FD956A64}"/>
              </a:ext>
            </a:extLst>
          </p:cNvPr>
          <p:cNvCxnSpPr>
            <a:cxnSpLocks/>
          </p:cNvCxnSpPr>
          <p:nvPr/>
        </p:nvCxnSpPr>
        <p:spPr>
          <a:xfrm>
            <a:off x="495946" y="4883590"/>
            <a:ext cx="8655803" cy="201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46D3CFB-EF28-C507-4813-EF030DEE3788}"/>
              </a:ext>
            </a:extLst>
          </p:cNvPr>
          <p:cNvCxnSpPr>
            <a:cxnSpLocks/>
          </p:cNvCxnSpPr>
          <p:nvPr/>
        </p:nvCxnSpPr>
        <p:spPr>
          <a:xfrm>
            <a:off x="495946" y="5284985"/>
            <a:ext cx="8648053" cy="2949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65001BB3-ACD4-DD6E-610A-21F164E8008D}"/>
              </a:ext>
            </a:extLst>
          </p:cNvPr>
          <p:cNvSpPr/>
          <p:nvPr/>
        </p:nvSpPr>
        <p:spPr>
          <a:xfrm>
            <a:off x="406268" y="4883590"/>
            <a:ext cx="763373" cy="40139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B89FE2-295F-48C0-791C-03E644C65200}"/>
              </a:ext>
            </a:extLst>
          </p:cNvPr>
          <p:cNvSpPr/>
          <p:nvPr/>
        </p:nvSpPr>
        <p:spPr>
          <a:xfrm>
            <a:off x="1406026" y="4891339"/>
            <a:ext cx="492154" cy="40139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CFCBE0-034E-C93E-3220-309DB7FC9B85}"/>
              </a:ext>
            </a:extLst>
          </p:cNvPr>
          <p:cNvSpPr/>
          <p:nvPr/>
        </p:nvSpPr>
        <p:spPr>
          <a:xfrm>
            <a:off x="2134565" y="4891339"/>
            <a:ext cx="763373" cy="40139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E3378F-F198-C84E-D156-60BFDA3C630C}"/>
              </a:ext>
            </a:extLst>
          </p:cNvPr>
          <p:cNvSpPr/>
          <p:nvPr/>
        </p:nvSpPr>
        <p:spPr>
          <a:xfrm>
            <a:off x="3134323" y="4891339"/>
            <a:ext cx="1701022" cy="40139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8ABABF-6352-B313-8CAD-E41F0D36CC63}"/>
              </a:ext>
            </a:extLst>
          </p:cNvPr>
          <p:cNvSpPr txBox="1"/>
          <p:nvPr/>
        </p:nvSpPr>
        <p:spPr>
          <a:xfrm>
            <a:off x="406268" y="4911523"/>
            <a:ext cx="4992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BE" dirty="0"/>
              <a:t>place your logo here</a:t>
            </a:r>
          </a:p>
        </p:txBody>
      </p:sp>
    </p:spTree>
    <p:extLst>
      <p:ext uri="{BB962C8B-B14F-4D97-AF65-F5344CB8AC3E}">
        <p14:creationId xmlns:p14="http://schemas.microsoft.com/office/powerpoint/2010/main" val="3474788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22CA25-5C21-F865-ED79-271B6633F7FD}"/>
              </a:ext>
            </a:extLst>
          </p:cNvPr>
          <p:cNvSpPr txBox="1"/>
          <p:nvPr/>
        </p:nvSpPr>
        <p:spPr>
          <a:xfrm>
            <a:off x="537048" y="2248882"/>
            <a:ext cx="8502615" cy="1477328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>
              <a:lnSpc>
                <a:spcPts val="5400"/>
              </a:lnSpc>
            </a:pPr>
            <a:r>
              <a:rPr lang="en-GB" sz="5400" b="1" dirty="0">
                <a:solidFill>
                  <a:schemeClr val="tx2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30TH ANNIVERSARY </a:t>
            </a:r>
          </a:p>
          <a:p>
            <a:pPr>
              <a:lnSpc>
                <a:spcPts val="5400"/>
              </a:lnSpc>
            </a:pPr>
            <a:r>
              <a:rPr lang="en-GB" sz="5400" b="1" dirty="0">
                <a:solidFill>
                  <a:schemeClr val="tx2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OF THE SINGLE MARKET</a:t>
            </a:r>
            <a:endParaRPr lang="en-BE" sz="5400" b="1" dirty="0">
              <a:solidFill>
                <a:schemeClr val="tx2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9F74D2-4494-19B3-98D5-D3BEDF69F598}"/>
              </a:ext>
            </a:extLst>
          </p:cNvPr>
          <p:cNvSpPr txBox="1"/>
          <p:nvPr/>
        </p:nvSpPr>
        <p:spPr>
          <a:xfrm>
            <a:off x="537049" y="1350637"/>
            <a:ext cx="8502615" cy="830997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WORKSHOP</a:t>
            </a:r>
          </a:p>
          <a:p>
            <a:r>
              <a:rPr lang="en-GB" sz="2400" b="1" dirty="0">
                <a:solidFill>
                  <a:schemeClr val="tx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(RE) CONNECTING EUROPE</a:t>
            </a:r>
            <a:endParaRPr lang="en-BE" sz="2400" b="1" dirty="0">
              <a:solidFill>
                <a:schemeClr val="tx2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28A6BB-9F29-1358-1F4A-AA1FC30DF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9538" y="468913"/>
            <a:ext cx="2113157" cy="11642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54BABA-7844-EF18-E23E-3619012F4A4A}"/>
              </a:ext>
            </a:extLst>
          </p:cNvPr>
          <p:cNvSpPr txBox="1"/>
          <p:nvPr/>
        </p:nvSpPr>
        <p:spPr>
          <a:xfrm>
            <a:off x="7541049" y="596096"/>
            <a:ext cx="2368881" cy="65659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>
              <a:lnSpc>
                <a:spcPts val="2200"/>
              </a:lnSpc>
            </a:pPr>
            <a:r>
              <a:rPr lang="en-GB" sz="2000" b="1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SAVE THE DATE</a:t>
            </a:r>
          </a:p>
          <a:p>
            <a:pPr>
              <a:lnSpc>
                <a:spcPts val="2200"/>
              </a:lnSpc>
            </a:pPr>
            <a:r>
              <a:rPr lang="en-GB" sz="2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2023.00.00</a:t>
            </a:r>
            <a:endParaRPr lang="en-BE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282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17598F-355A-4430-0604-B481552994F7}"/>
              </a:ext>
            </a:extLst>
          </p:cNvPr>
          <p:cNvSpPr txBox="1"/>
          <p:nvPr/>
        </p:nvSpPr>
        <p:spPr>
          <a:xfrm>
            <a:off x="537048" y="2434998"/>
            <a:ext cx="8502615" cy="1477328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>
              <a:lnSpc>
                <a:spcPts val="5400"/>
              </a:lnSpc>
            </a:pPr>
            <a:r>
              <a:rPr lang="en-GB" sz="5400" b="1" dirty="0">
                <a:solidFill>
                  <a:schemeClr val="tx2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30TH ANNIVERSARY </a:t>
            </a:r>
          </a:p>
          <a:p>
            <a:pPr>
              <a:lnSpc>
                <a:spcPts val="5400"/>
              </a:lnSpc>
            </a:pPr>
            <a:r>
              <a:rPr lang="en-GB" sz="5400" b="1" dirty="0">
                <a:solidFill>
                  <a:schemeClr val="tx2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OF THE SINGLE MARKET</a:t>
            </a:r>
            <a:endParaRPr lang="en-BE" sz="5400" b="1" dirty="0">
              <a:solidFill>
                <a:schemeClr val="tx2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038259-04F0-97DD-AD1C-87425481C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9538" y="468913"/>
            <a:ext cx="2113157" cy="11642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5BC3C5-2DC7-633B-DA90-73A8A6ABFBF4}"/>
              </a:ext>
            </a:extLst>
          </p:cNvPr>
          <p:cNvSpPr txBox="1"/>
          <p:nvPr/>
        </p:nvSpPr>
        <p:spPr>
          <a:xfrm>
            <a:off x="7541049" y="596096"/>
            <a:ext cx="2368881" cy="65659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>
              <a:lnSpc>
                <a:spcPts val="2200"/>
              </a:lnSpc>
            </a:pPr>
            <a:r>
              <a:rPr lang="en-GB" sz="2000" b="1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SAVE THE DATE</a:t>
            </a:r>
          </a:p>
          <a:p>
            <a:pPr>
              <a:lnSpc>
                <a:spcPts val="2200"/>
              </a:lnSpc>
            </a:pPr>
            <a:r>
              <a:rPr lang="en-GB" sz="2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2023.00.00</a:t>
            </a:r>
            <a:endParaRPr lang="en-BE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AE14E6-3CBC-3B97-45E8-AD4708E95F72}"/>
              </a:ext>
            </a:extLst>
          </p:cNvPr>
          <p:cNvSpPr txBox="1"/>
          <p:nvPr/>
        </p:nvSpPr>
        <p:spPr>
          <a:xfrm>
            <a:off x="537049" y="1536753"/>
            <a:ext cx="8502615" cy="830997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WORKSHOP</a:t>
            </a:r>
          </a:p>
          <a:p>
            <a:r>
              <a:rPr lang="en-GB" sz="2400" b="1" dirty="0">
                <a:solidFill>
                  <a:schemeClr val="tx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(RE) CONNECTING EUROPE</a:t>
            </a:r>
            <a:endParaRPr lang="en-BE" sz="2400" b="1" dirty="0">
              <a:solidFill>
                <a:schemeClr val="tx2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000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2707E2-66FE-6883-3978-7B57A23517A9}"/>
              </a:ext>
            </a:extLst>
          </p:cNvPr>
          <p:cNvSpPr txBox="1"/>
          <p:nvPr/>
        </p:nvSpPr>
        <p:spPr>
          <a:xfrm>
            <a:off x="537048" y="2305526"/>
            <a:ext cx="8502615" cy="1477328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>
              <a:lnSpc>
                <a:spcPts val="5400"/>
              </a:lnSpc>
            </a:pPr>
            <a:r>
              <a:rPr lang="en-GB" sz="5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30TH ANNIVERSARY </a:t>
            </a:r>
          </a:p>
          <a:p>
            <a:pPr>
              <a:lnSpc>
                <a:spcPts val="5400"/>
              </a:lnSpc>
            </a:pPr>
            <a:r>
              <a:rPr lang="en-GB" sz="5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OF THE SINGLE MARKET</a:t>
            </a:r>
            <a:endParaRPr lang="en-BE" sz="54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3DAC45-F55E-1BAF-53BC-CC8C65238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948" y="513024"/>
            <a:ext cx="1953028" cy="10760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54E9052-8D17-B4F3-7E59-7B86501FB810}"/>
              </a:ext>
            </a:extLst>
          </p:cNvPr>
          <p:cNvSpPr txBox="1"/>
          <p:nvPr/>
        </p:nvSpPr>
        <p:spPr>
          <a:xfrm>
            <a:off x="7541049" y="596096"/>
            <a:ext cx="2368881" cy="65659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>
              <a:lnSpc>
                <a:spcPts val="2200"/>
              </a:lnSpc>
            </a:pPr>
            <a:r>
              <a:rPr lang="en-GB" sz="2000" b="1" dirty="0">
                <a:solidFill>
                  <a:schemeClr val="tx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SAVE THE DATE</a:t>
            </a:r>
          </a:p>
          <a:p>
            <a:pPr>
              <a:lnSpc>
                <a:spcPts val="2200"/>
              </a:lnSpc>
            </a:pPr>
            <a:r>
              <a:rPr lang="en-GB" sz="2000" b="1" dirty="0">
                <a:solidFill>
                  <a:schemeClr val="tx2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2023.00.00</a:t>
            </a:r>
            <a:endParaRPr lang="en-BE" sz="2000" b="1" dirty="0">
              <a:solidFill>
                <a:schemeClr val="tx2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8056B0-7BC7-B546-4DD2-735AAC9B87FA}"/>
              </a:ext>
            </a:extLst>
          </p:cNvPr>
          <p:cNvSpPr txBox="1"/>
          <p:nvPr/>
        </p:nvSpPr>
        <p:spPr>
          <a:xfrm>
            <a:off x="537049" y="1407281"/>
            <a:ext cx="8502615" cy="830997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WORKSHOP</a:t>
            </a:r>
          </a:p>
          <a:p>
            <a:r>
              <a:rPr lang="en-GB" sz="2400" b="1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(RE) CONNECTING EUROPE</a:t>
            </a:r>
            <a:endParaRPr lang="en-BE" sz="24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303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7589BD-DF28-C3CB-9AB3-C2A8EF045DD8}"/>
              </a:ext>
            </a:extLst>
          </p:cNvPr>
          <p:cNvSpPr txBox="1"/>
          <p:nvPr/>
        </p:nvSpPr>
        <p:spPr>
          <a:xfrm>
            <a:off x="537048" y="2248882"/>
            <a:ext cx="8502615" cy="1477328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>
              <a:lnSpc>
                <a:spcPts val="5400"/>
              </a:lnSpc>
            </a:pPr>
            <a:r>
              <a:rPr lang="en-GB" sz="5400" b="1" dirty="0">
                <a:solidFill>
                  <a:schemeClr val="tx2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30TH ANNIVERSARY </a:t>
            </a:r>
          </a:p>
          <a:p>
            <a:pPr>
              <a:lnSpc>
                <a:spcPts val="5400"/>
              </a:lnSpc>
            </a:pPr>
            <a:r>
              <a:rPr lang="en-GB" sz="5400" b="1" dirty="0">
                <a:solidFill>
                  <a:schemeClr val="tx2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OF THE SINGLE MARKET</a:t>
            </a:r>
            <a:endParaRPr lang="en-BE" sz="5400" b="1" dirty="0">
              <a:solidFill>
                <a:schemeClr val="tx2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FDD71D-5F6D-58FF-B008-76C5D6776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9538" y="468913"/>
            <a:ext cx="2113157" cy="11642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EA47BB-A007-842F-6E68-0EC125E71904}"/>
              </a:ext>
            </a:extLst>
          </p:cNvPr>
          <p:cNvSpPr txBox="1"/>
          <p:nvPr/>
        </p:nvSpPr>
        <p:spPr>
          <a:xfrm>
            <a:off x="7541049" y="596096"/>
            <a:ext cx="2368881" cy="65659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>
              <a:lnSpc>
                <a:spcPts val="2200"/>
              </a:lnSpc>
            </a:pPr>
            <a:r>
              <a:rPr lang="en-GB" sz="2000" b="1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SAVE THE DATE</a:t>
            </a:r>
          </a:p>
          <a:p>
            <a:pPr>
              <a:lnSpc>
                <a:spcPts val="2200"/>
              </a:lnSpc>
            </a:pPr>
            <a:r>
              <a:rPr lang="en-GB" sz="2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2023.00.00</a:t>
            </a:r>
            <a:endParaRPr lang="en-BE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1CB9ED-3787-6375-6C57-B5567629516A}"/>
              </a:ext>
            </a:extLst>
          </p:cNvPr>
          <p:cNvSpPr txBox="1"/>
          <p:nvPr/>
        </p:nvSpPr>
        <p:spPr>
          <a:xfrm>
            <a:off x="537049" y="1350637"/>
            <a:ext cx="8502615" cy="830997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WORKSHOP</a:t>
            </a:r>
          </a:p>
          <a:p>
            <a:r>
              <a:rPr lang="en-GB" sz="2400" b="1" dirty="0">
                <a:solidFill>
                  <a:schemeClr val="tx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(RE) CONNECTING EUROPE</a:t>
            </a:r>
            <a:endParaRPr lang="en-BE" sz="2400" b="1" dirty="0">
              <a:solidFill>
                <a:schemeClr val="tx2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949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246F21-13C3-B3D1-734C-C14E2DFB248E}"/>
              </a:ext>
            </a:extLst>
          </p:cNvPr>
          <p:cNvSpPr txBox="1"/>
          <p:nvPr/>
        </p:nvSpPr>
        <p:spPr>
          <a:xfrm>
            <a:off x="537048" y="2248882"/>
            <a:ext cx="8502615" cy="1477328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>
              <a:lnSpc>
                <a:spcPts val="5400"/>
              </a:lnSpc>
            </a:pPr>
            <a:r>
              <a:rPr lang="en-GB" sz="5400" b="1" dirty="0">
                <a:solidFill>
                  <a:schemeClr val="tx2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30TH ANNIVERSARY </a:t>
            </a:r>
          </a:p>
          <a:p>
            <a:pPr>
              <a:lnSpc>
                <a:spcPts val="5400"/>
              </a:lnSpc>
            </a:pPr>
            <a:r>
              <a:rPr lang="en-GB" sz="5400" b="1" dirty="0">
                <a:solidFill>
                  <a:schemeClr val="tx2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OF THE SINGLE MARKET</a:t>
            </a:r>
            <a:endParaRPr lang="en-BE" sz="5400" b="1" dirty="0">
              <a:solidFill>
                <a:schemeClr val="tx2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5769D5-F366-4AFE-FB68-E7C4AF463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9538" y="468913"/>
            <a:ext cx="2113157" cy="11642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450AF4-D83C-9C97-A7CF-CA824005CA20}"/>
              </a:ext>
            </a:extLst>
          </p:cNvPr>
          <p:cNvSpPr txBox="1"/>
          <p:nvPr/>
        </p:nvSpPr>
        <p:spPr>
          <a:xfrm>
            <a:off x="7541049" y="596096"/>
            <a:ext cx="2368881" cy="65659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>
              <a:lnSpc>
                <a:spcPts val="2200"/>
              </a:lnSpc>
            </a:pPr>
            <a:r>
              <a:rPr lang="en-GB" sz="2000" b="1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SAVE THE DATE</a:t>
            </a:r>
          </a:p>
          <a:p>
            <a:pPr>
              <a:lnSpc>
                <a:spcPts val="2200"/>
              </a:lnSpc>
            </a:pPr>
            <a:r>
              <a:rPr lang="en-GB" sz="2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2023.00.00</a:t>
            </a:r>
            <a:endParaRPr lang="en-BE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27CA4B-4543-FF78-D348-33B8F7C828A8}"/>
              </a:ext>
            </a:extLst>
          </p:cNvPr>
          <p:cNvSpPr txBox="1"/>
          <p:nvPr/>
        </p:nvSpPr>
        <p:spPr>
          <a:xfrm>
            <a:off x="537049" y="1350637"/>
            <a:ext cx="8502615" cy="830997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WORKSHOP</a:t>
            </a:r>
          </a:p>
          <a:p>
            <a:r>
              <a:rPr lang="en-GB" sz="2400" b="1" dirty="0">
                <a:solidFill>
                  <a:schemeClr val="tx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(RE) CONNECTING EUROPE</a:t>
            </a:r>
            <a:endParaRPr lang="en-BE" sz="2400" b="1" dirty="0">
              <a:solidFill>
                <a:schemeClr val="tx2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680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E9B546-C9BA-CD04-EC8A-5C06F229E986}"/>
              </a:ext>
            </a:extLst>
          </p:cNvPr>
          <p:cNvSpPr txBox="1"/>
          <p:nvPr/>
        </p:nvSpPr>
        <p:spPr>
          <a:xfrm>
            <a:off x="537048" y="2248882"/>
            <a:ext cx="8502615" cy="1477328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>
              <a:lnSpc>
                <a:spcPts val="5400"/>
              </a:lnSpc>
            </a:pPr>
            <a:r>
              <a:rPr lang="en-GB" sz="5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30TH ANNIVERSARY </a:t>
            </a:r>
          </a:p>
          <a:p>
            <a:pPr>
              <a:lnSpc>
                <a:spcPts val="5400"/>
              </a:lnSpc>
            </a:pPr>
            <a:r>
              <a:rPr lang="en-GB" sz="5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OF THE SINGLE MARKET</a:t>
            </a:r>
            <a:endParaRPr lang="en-BE" sz="54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675982-4B2D-22E9-5BFB-3F82DBC99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948" y="513024"/>
            <a:ext cx="1953028" cy="10760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2EF2D7A-F73B-720A-AA16-B9FF4CDDF3F4}"/>
              </a:ext>
            </a:extLst>
          </p:cNvPr>
          <p:cNvSpPr txBox="1"/>
          <p:nvPr/>
        </p:nvSpPr>
        <p:spPr>
          <a:xfrm>
            <a:off x="7541049" y="596096"/>
            <a:ext cx="2368881" cy="65659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>
              <a:lnSpc>
                <a:spcPts val="2200"/>
              </a:lnSpc>
            </a:pPr>
            <a:r>
              <a:rPr lang="en-GB" sz="2000" b="1" dirty="0">
                <a:solidFill>
                  <a:schemeClr val="tx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SAVE THE DATE</a:t>
            </a:r>
          </a:p>
          <a:p>
            <a:pPr>
              <a:lnSpc>
                <a:spcPts val="2200"/>
              </a:lnSpc>
            </a:pPr>
            <a:r>
              <a:rPr lang="en-GB" sz="2000" b="1" dirty="0">
                <a:solidFill>
                  <a:schemeClr val="tx2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2023.00.00</a:t>
            </a:r>
            <a:endParaRPr lang="en-BE" sz="2000" b="1" dirty="0">
              <a:solidFill>
                <a:schemeClr val="tx2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C5B66C-EF04-829E-33C4-ADA6889CAD95}"/>
              </a:ext>
            </a:extLst>
          </p:cNvPr>
          <p:cNvSpPr txBox="1"/>
          <p:nvPr/>
        </p:nvSpPr>
        <p:spPr>
          <a:xfrm>
            <a:off x="537049" y="1350637"/>
            <a:ext cx="8502615" cy="830997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WORKSHOP</a:t>
            </a:r>
          </a:p>
          <a:p>
            <a:r>
              <a:rPr lang="en-GB" sz="2400" b="1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(RE) CONNECTING EUROPE</a:t>
            </a:r>
            <a:endParaRPr lang="en-BE" sz="24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872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30 SM">
      <a:dk1>
        <a:srgbClr val="4D4D4D"/>
      </a:dk1>
      <a:lt1>
        <a:srgbClr val="FFFFFF"/>
      </a:lt1>
      <a:dk2>
        <a:srgbClr val="001488"/>
      </a:dk2>
      <a:lt2>
        <a:srgbClr val="E7E7E7"/>
      </a:lt2>
      <a:accent1>
        <a:srgbClr val="ECF412"/>
      </a:accent1>
      <a:accent2>
        <a:srgbClr val="ABE100"/>
      </a:accent2>
      <a:accent3>
        <a:srgbClr val="1108E4"/>
      </a:accent3>
      <a:accent4>
        <a:srgbClr val="ABE100"/>
      </a:accent4>
      <a:accent5>
        <a:srgbClr val="EDF413"/>
      </a:accent5>
      <a:accent6>
        <a:srgbClr val="D0FF82"/>
      </a:accent6>
      <a:hlink>
        <a:srgbClr val="0563C1"/>
      </a:hlink>
      <a:folHlink>
        <a:srgbClr val="24337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6292</TotalTime>
  <Words>247</Words>
  <Application>Microsoft Macintosh PowerPoint</Application>
  <PresentationFormat>Custom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 Light</vt:lpstr>
      <vt:lpstr>Roboto Condensed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(COMM)</dc:creator>
  <cp:lastModifiedBy>Justyna Kuklo</cp:lastModifiedBy>
  <cp:revision>79</cp:revision>
  <dcterms:created xsi:type="dcterms:W3CDTF">2019-11-29T10:40:35Z</dcterms:created>
  <dcterms:modified xsi:type="dcterms:W3CDTF">2023-02-06T13:21:17Z</dcterms:modified>
</cp:coreProperties>
</file>