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6858000" cy="990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514350" y="1621190"/>
            <a:ext cx="5829300" cy="3448758"/>
          </a:xfrm>
          <a:prstGeom prst="rect">
            <a:avLst/>
          </a:prstGeom>
        </p:spPr>
        <p:txBody>
          <a:bodyPr anchor="b"/>
          <a:lstStyle>
            <a:lvl1pPr algn="ctr">
              <a:defRPr sz="4100"/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600"/>
            </a:lvl1pPr>
            <a:lvl2pPr marL="0" indent="316519" algn="ctr">
              <a:buSzTx/>
              <a:buFontTx/>
              <a:buNone/>
              <a:defRPr sz="1600"/>
            </a:lvl2pPr>
            <a:lvl3pPr marL="0" indent="633038" algn="ctr">
              <a:buSzTx/>
              <a:buFontTx/>
              <a:buNone/>
              <a:defRPr sz="1600"/>
            </a:lvl3pPr>
            <a:lvl4pPr marL="0" indent="949558" algn="ctr">
              <a:buSzTx/>
              <a:buFontTx/>
              <a:buNone/>
              <a:defRPr sz="1600"/>
            </a:lvl4pPr>
            <a:lvl5pPr marL="0" indent="1266077" algn="ctr"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467916" y="2469624"/>
            <a:ext cx="5915026" cy="4120621"/>
          </a:xfrm>
          <a:prstGeom prst="rect">
            <a:avLst/>
          </a:prstGeom>
        </p:spPr>
        <p:txBody>
          <a:bodyPr anchor="b"/>
          <a:lstStyle>
            <a:lvl1pPr>
              <a:defRPr sz="41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467916" y="6629226"/>
            <a:ext cx="5915026" cy="21669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316519">
              <a:buSzTx/>
              <a:buFontTx/>
              <a:buNone/>
              <a:defRPr sz="1600"/>
            </a:lvl2pPr>
            <a:lvl3pPr marL="0" indent="633038">
              <a:buSzTx/>
              <a:buFontTx/>
              <a:buNone/>
              <a:defRPr sz="1600"/>
            </a:lvl3pPr>
            <a:lvl4pPr marL="0" indent="949558">
              <a:buSzTx/>
              <a:buFontTx/>
              <a:buNone/>
              <a:defRPr sz="1600"/>
            </a:lvl4pPr>
            <a:lvl5pPr marL="0" indent="1266077"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half" idx="1"/>
          </p:nvPr>
        </p:nvSpPr>
        <p:spPr>
          <a:xfrm>
            <a:off x="471487" y="2637014"/>
            <a:ext cx="2914651" cy="6285267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xfrm>
            <a:off x="472381" y="527405"/>
            <a:ext cx="5915026" cy="1914702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quarter" idx="1"/>
          </p:nvPr>
        </p:nvSpPr>
        <p:spPr>
          <a:xfrm>
            <a:off x="472381" y="2428346"/>
            <a:ext cx="2901256" cy="11900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600"/>
            </a:lvl1pPr>
            <a:lvl2pPr marL="0" indent="316519">
              <a:buSzTx/>
              <a:buFontTx/>
              <a:buNone/>
              <a:defRPr b="1" sz="1600"/>
            </a:lvl2pPr>
            <a:lvl3pPr marL="0" indent="633038">
              <a:buSzTx/>
              <a:buFontTx/>
              <a:buNone/>
              <a:defRPr b="1" sz="1600"/>
            </a:lvl3pPr>
            <a:lvl4pPr marL="0" indent="949558">
              <a:buSzTx/>
              <a:buFontTx/>
              <a:buNone/>
              <a:defRPr b="1" sz="1600"/>
            </a:lvl4pPr>
            <a:lvl5pPr marL="0" indent="1266077">
              <a:buSzTx/>
              <a:buFontTx/>
              <a:buNone/>
              <a:defRPr b="1"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3471862" y="2428346"/>
            <a:ext cx="2915544" cy="1190096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600"/>
            </a:pPr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pPr/>
            <a:r>
              <a:t>Texte du titre</a:t>
            </a:r>
          </a:p>
        </p:txBody>
      </p:sp>
      <p:sp>
        <p:nvSpPr>
          <p:cNvPr id="73" name="Texte niveau 1…"/>
          <p:cNvSpPr txBox="1"/>
          <p:nvPr>
            <p:ph type="body" sz="half" idx="1"/>
          </p:nvPr>
        </p:nvSpPr>
        <p:spPr>
          <a:xfrm>
            <a:off x="2915542" y="1426282"/>
            <a:ext cx="3471864" cy="703968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721894" indent="-264694">
              <a:defRPr sz="2200"/>
            </a:lvl2pPr>
            <a:lvl3pPr marL="1228725" indent="-314325">
              <a:defRPr sz="2200"/>
            </a:lvl3pPr>
            <a:lvl4pPr marL="1758461" indent="-386861">
              <a:defRPr sz="2200"/>
            </a:lvl4pPr>
            <a:lvl5pPr marL="2215661" indent="-386861">
              <a:defRPr sz="2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72381" y="2971799"/>
            <a:ext cx="2211884" cy="550562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100"/>
            </a:pP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pPr/>
            <a:r>
              <a:t>Texte du titre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2915542" y="1426282"/>
            <a:ext cx="3471864" cy="70396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e niveau 1…"/>
          <p:cNvSpPr txBox="1"/>
          <p:nvPr>
            <p:ph type="body" sz="quarter" idx="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00"/>
            </a:lvl1pPr>
            <a:lvl2pPr marL="0" indent="316519">
              <a:buSzTx/>
              <a:buFontTx/>
              <a:buNone/>
              <a:defRPr sz="1100"/>
            </a:lvl2pPr>
            <a:lvl3pPr marL="0" indent="633038">
              <a:buSzTx/>
              <a:buFontTx/>
              <a:buNone/>
              <a:defRPr sz="1100"/>
            </a:lvl3pPr>
            <a:lvl4pPr marL="0" indent="949558">
              <a:buSzTx/>
              <a:buFontTx/>
              <a:buNone/>
              <a:defRPr sz="1100"/>
            </a:lvl4pPr>
            <a:lvl5pPr marL="0" indent="1266077">
              <a:buSzTx/>
              <a:buFontTx/>
              <a:buNone/>
              <a:defRPr sz="11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471487" y="527405"/>
            <a:ext cx="5915026" cy="19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471487" y="2637014"/>
            <a:ext cx="5915026" cy="6285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179383" y="9347090"/>
            <a:ext cx="207130" cy="19601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8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518493" y="2142938"/>
            <a:ext cx="5829301" cy="1193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6550A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Day of European Authors</a:t>
            </a:r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863047" y="3690089"/>
            <a:ext cx="5143501" cy="17076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550A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25 March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