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58" r:id="rId4"/>
    <p:sldId id="271" r:id="rId5"/>
    <p:sldId id="280" r:id="rId6"/>
    <p:sldId id="262" r:id="rId7"/>
    <p:sldId id="277" r:id="rId8"/>
    <p:sldId id="278" r:id="rId9"/>
    <p:sldId id="286" r:id="rId10"/>
    <p:sldId id="283" r:id="rId11"/>
    <p:sldId id="281" r:id="rId12"/>
    <p:sldId id="269" r:id="rId13"/>
    <p:sldId id="265" r:id="rId14"/>
    <p:sldId id="279" r:id="rId15"/>
    <p:sldId id="287" r:id="rId16"/>
    <p:sldId id="284" r:id="rId17"/>
    <p:sldId id="282" r:id="rId18"/>
    <p:sldId id="288" r:id="rId19"/>
    <p:sldId id="285" r:id="rId20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227"/>
    <a:srgbClr val="232D24"/>
    <a:srgbClr val="2C3A2D"/>
    <a:srgbClr val="006666"/>
    <a:srgbClr val="FF9933"/>
    <a:srgbClr val="009999"/>
    <a:srgbClr val="66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34" autoAdjust="0"/>
    <p:restoredTop sz="93992" autoAdjust="0"/>
  </p:normalViewPr>
  <p:slideViewPr>
    <p:cSldViewPr>
      <p:cViewPr>
        <p:scale>
          <a:sx n="100" d="100"/>
          <a:sy n="100" d="100"/>
        </p:scale>
        <p:origin x="14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1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s1\DATA\K08\Erik%20Slent&#248;\%23Business_Cycle_Tracer\Feb2012\KBI-s&#230;s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as1\DATA\K08\Erik%20Slent&#248;\%23Business_Cycle_Tracer\Feb2012\KBI-s&#230;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95490016798146"/>
          <c:y val="3.5314622958232504E-2"/>
          <c:w val="0.80154452230473083"/>
          <c:h val="0.66793801624494031"/>
        </c:manualLayout>
      </c:layout>
      <c:scatterChart>
        <c:scatterStyle val="smoothMarker"/>
        <c:varyColors val="0"/>
        <c:ser>
          <c:idx val="1"/>
          <c:order val="1"/>
          <c:spPr>
            <a:ln>
              <a:solidFill>
                <a:srgbClr val="0070C0"/>
              </a:solidFill>
            </a:ln>
          </c:spPr>
          <c:marker>
            <c:symbol val="square"/>
            <c:size val="3"/>
            <c:spPr>
              <a:solidFill>
                <a:srgbClr val="0070C0"/>
              </a:solidFill>
              <a:ln>
                <a:noFill/>
              </a:ln>
            </c:spPr>
          </c:marker>
          <c:xVal>
            <c:numRef>
              <c:f>'PC-analyse'!$AE$90:$AE$174</c:f>
              <c:numCache>
                <c:formatCode>#,000</c:formatCode>
                <c:ptCount val="85"/>
                <c:pt idx="0">
                  <c:v>-6.1138069149555427E-2</c:v>
                </c:pt>
                <c:pt idx="1">
                  <c:v>-4.3634913381074239E-2</c:v>
                </c:pt>
                <c:pt idx="2">
                  <c:v>-2.3481148284227427E-2</c:v>
                </c:pt>
                <c:pt idx="3">
                  <c:v>-1.4423820725147779E-3</c:v>
                </c:pt>
                <c:pt idx="4">
                  <c:v>2.4342959507814926E-2</c:v>
                </c:pt>
                <c:pt idx="5">
                  <c:v>4.8781240742379037E-2</c:v>
                </c:pt>
                <c:pt idx="6">
                  <c:v>7.0527679219881984E-2</c:v>
                </c:pt>
                <c:pt idx="7">
                  <c:v>8.8344129018635614E-2</c:v>
                </c:pt>
                <c:pt idx="8">
                  <c:v>9.8229245366688589E-2</c:v>
                </c:pt>
                <c:pt idx="9">
                  <c:v>0.1035920122555154</c:v>
                </c:pt>
                <c:pt idx="10" formatCode="#,#00">
                  <c:v>0.1033888775558664</c:v>
                </c:pt>
                <c:pt idx="11" formatCode="#,#00">
                  <c:v>9.8903205436885022E-2</c:v>
                </c:pt>
                <c:pt idx="12" formatCode="#,#00">
                  <c:v>9.2092389611889147E-2</c:v>
                </c:pt>
                <c:pt idx="13" formatCode="#,#00">
                  <c:v>8.2215271264584611E-2</c:v>
                </c:pt>
                <c:pt idx="14" formatCode="#,#00">
                  <c:v>7.0160697654443327E-2</c:v>
                </c:pt>
                <c:pt idx="15" formatCode="#,#00">
                  <c:v>5.8992387023833803E-2</c:v>
                </c:pt>
                <c:pt idx="16" formatCode="#,#00">
                  <c:v>4.9328861271255353E-2</c:v>
                </c:pt>
                <c:pt idx="17" formatCode="#,#00">
                  <c:v>4.1294684582314112E-2</c:v>
                </c:pt>
                <c:pt idx="18" formatCode="#,#00">
                  <c:v>3.4119400441020353E-2</c:v>
                </c:pt>
                <c:pt idx="19" formatCode="#,#00">
                  <c:v>3.054857729181859E-2</c:v>
                </c:pt>
                <c:pt idx="20" formatCode="#,#00">
                  <c:v>2.5397175821041618E-2</c:v>
                </c:pt>
                <c:pt idx="21" formatCode="#,#00">
                  <c:v>1.6916524989311954E-2</c:v>
                </c:pt>
                <c:pt idx="22" formatCode="#,#00">
                  <c:v>7.9348629130995274E-3</c:v>
                </c:pt>
                <c:pt idx="23" formatCode="#,#00">
                  <c:v>-3.6543702486966367E-3</c:v>
                </c:pt>
                <c:pt idx="24" formatCode="#,#00">
                  <c:v>-1.8048593814620428E-2</c:v>
                </c:pt>
                <c:pt idx="25" formatCode="#,#00">
                  <c:v>-3.5312022915306107E-2</c:v>
                </c:pt>
                <c:pt idx="26" formatCode="#,#00">
                  <c:v>-5.0691479580539989E-2</c:v>
                </c:pt>
                <c:pt idx="27" formatCode="#,#00">
                  <c:v>-6.2216395267806535E-2</c:v>
                </c:pt>
                <c:pt idx="28" formatCode="#,#00">
                  <c:v>-6.9369198923746045E-2</c:v>
                </c:pt>
                <c:pt idx="29" formatCode="#,#00">
                  <c:v>-7.1762436076335367E-2</c:v>
                </c:pt>
                <c:pt idx="30" formatCode="#,#00">
                  <c:v>-6.7252860601808462E-2</c:v>
                </c:pt>
                <c:pt idx="31" formatCode="#,#00">
                  <c:v>-5.9881681837424039E-2</c:v>
                </c:pt>
                <c:pt idx="32" formatCode="#,#00">
                  <c:v>-5.6299530960318145E-2</c:v>
                </c:pt>
                <c:pt idx="33" formatCode="#,#00">
                  <c:v>-5.7730035077647401E-2</c:v>
                </c:pt>
                <c:pt idx="34" formatCode="#,#00">
                  <c:v>-6.2900191214880108E-2</c:v>
                </c:pt>
                <c:pt idx="35" formatCode="#,#00">
                  <c:v>-7.2699326806249465E-2</c:v>
                </c:pt>
                <c:pt idx="36" formatCode="#,#00">
                  <c:v>-8.7729503465378778E-2</c:v>
                </c:pt>
                <c:pt idx="37" formatCode="#,#00">
                  <c:v>-0.11165119258027645</c:v>
                </c:pt>
                <c:pt idx="38" formatCode="#,#00">
                  <c:v>-0.13973190288850626</c:v>
                </c:pt>
                <c:pt idx="39" formatCode="#,#00">
                  <c:v>-0.17051093049474095</c:v>
                </c:pt>
                <c:pt idx="40" formatCode="#,#00">
                  <c:v>-0.20271805834706089</c:v>
                </c:pt>
                <c:pt idx="41" formatCode="#,#00">
                  <c:v>-0.2359569995577053</c:v>
                </c:pt>
                <c:pt idx="42" formatCode="#,#00">
                  <c:v>-0.26930577424430774</c:v>
                </c:pt>
                <c:pt idx="43" formatCode="#,#00">
                  <c:v>-0.29925679064080291</c:v>
                </c:pt>
                <c:pt idx="44" formatCode="#,#00">
                  <c:v>-0.31894809032341365</c:v>
                </c:pt>
                <c:pt idx="45" formatCode="#,#00">
                  <c:v>-0.32566704509081723</c:v>
                </c:pt>
                <c:pt idx="46" formatCode="#,#00">
                  <c:v>-0.31981115713992048</c:v>
                </c:pt>
                <c:pt idx="47" formatCode="#,#00">
                  <c:v>-0.29562804095261352</c:v>
                </c:pt>
                <c:pt idx="48" formatCode="#,#00">
                  <c:v>-0.25121183030529348</c:v>
                </c:pt>
                <c:pt idx="49" formatCode="#,#00">
                  <c:v>-0.18372127512011094</c:v>
                </c:pt>
                <c:pt idx="50" formatCode="#,#00">
                  <c:v>-0.10035064123511317</c:v>
                </c:pt>
                <c:pt idx="51" formatCode="#,#00">
                  <c:v>-1.0912384532315134E-2</c:v>
                </c:pt>
                <c:pt idx="52" formatCode="#,#00">
                  <c:v>7.5737764137727481E-2</c:v>
                </c:pt>
                <c:pt idx="53" formatCode="#,#00">
                  <c:v>0.14962383273634439</c:v>
                </c:pt>
                <c:pt idx="54" formatCode="#,#00">
                  <c:v>0.20962540020453702</c:v>
                </c:pt>
                <c:pt idx="55" formatCode="#,#00">
                  <c:v>0.25241936939828857</c:v>
                </c:pt>
                <c:pt idx="56" formatCode="#,#00">
                  <c:v>0.28120886438639481</c:v>
                </c:pt>
                <c:pt idx="57" formatCode="#,#00">
                  <c:v>0.29506792873672238</c:v>
                </c:pt>
                <c:pt idx="58" formatCode="#,#00">
                  <c:v>0.29324194219139832</c:v>
                </c:pt>
                <c:pt idx="59" formatCode="#,#00">
                  <c:v>0.27847430997452582</c:v>
                </c:pt>
                <c:pt idx="60" formatCode="#,#00">
                  <c:v>0.25785112708506841</c:v>
                </c:pt>
                <c:pt idx="61" formatCode="#,#00">
                  <c:v>0.23608209100205246</c:v>
                </c:pt>
                <c:pt idx="62" formatCode="#,#00">
                  <c:v>0.21271379461959788</c:v>
                </c:pt>
                <c:pt idx="63" formatCode="#,#00">
                  <c:v>0.18594759633816105</c:v>
                </c:pt>
                <c:pt idx="64" formatCode="#,#00">
                  <c:v>0.15829392880033191</c:v>
                </c:pt>
                <c:pt idx="65" formatCode="#,#00">
                  <c:v>0.13206159360403147</c:v>
                </c:pt>
                <c:pt idx="66" formatCode="#,#00">
                  <c:v>0.10834990556665172</c:v>
                </c:pt>
                <c:pt idx="67" formatCode="#,#00">
                  <c:v>9.0464942605466225E-2</c:v>
                </c:pt>
                <c:pt idx="68" formatCode="#,#00">
                  <c:v>7.4921047227438475E-2</c:v>
                </c:pt>
                <c:pt idx="69" formatCode="#,#00">
                  <c:v>6.2122094811613071E-2</c:v>
                </c:pt>
                <c:pt idx="70" formatCode="#,#00">
                  <c:v>5.8064495364247071E-2</c:v>
                </c:pt>
                <c:pt idx="71" formatCode="#,#00">
                  <c:v>5.9970062901496202E-2</c:v>
                </c:pt>
                <c:pt idx="72" formatCode="#,#00">
                  <c:v>5.9734387715260073E-2</c:v>
                </c:pt>
                <c:pt idx="73" formatCode="#,#00">
                  <c:v>5.12566396411962E-2</c:v>
                </c:pt>
                <c:pt idx="74" formatCode="#,#00">
                  <c:v>3.723923455046807E-2</c:v>
                </c:pt>
                <c:pt idx="75" formatCode="#,#00">
                  <c:v>1.7832625946576419E-2</c:v>
                </c:pt>
                <c:pt idx="76" formatCode="#,#00">
                  <c:v>-7.4787786852714699E-3</c:v>
                </c:pt>
                <c:pt idx="77" formatCode="#,#00">
                  <c:v>-3.0390957942833419E-2</c:v>
                </c:pt>
                <c:pt idx="78" formatCode="#,#00">
                  <c:v>-4.6171281112294071E-2</c:v>
                </c:pt>
                <c:pt idx="79" formatCode="#,#00">
                  <c:v>-5.3731518300655923E-2</c:v>
                </c:pt>
                <c:pt idx="80" formatCode="#,#00">
                  <c:v>-5.3034298418144887E-2</c:v>
                </c:pt>
                <c:pt idx="81" formatCode="#,#00">
                  <c:v>-4.5120537025811314E-2</c:v>
                </c:pt>
                <c:pt idx="82" formatCode="#,#00">
                  <c:v>-3.3819981828600354E-2</c:v>
                </c:pt>
                <c:pt idx="83" formatCode="#,#00">
                  <c:v>-2.4499294413777739E-2</c:v>
                </c:pt>
                <c:pt idx="84" formatCode="#,#00">
                  <c:v>-2.1037771589184018E-2</c:v>
                </c:pt>
              </c:numCache>
            </c:numRef>
          </c:xVal>
          <c:yVal>
            <c:numRef>
              <c:f>'PC-analyse'!$AF$90:$AF$174</c:f>
              <c:numCache>
                <c:formatCode>#,000</c:formatCode>
                <c:ptCount val="85"/>
                <c:pt idx="0">
                  <c:v>0.10479344504819009</c:v>
                </c:pt>
                <c:pt idx="1">
                  <c:v>6.1158531667115851E-2</c:v>
                </c:pt>
                <c:pt idx="2">
                  <c:v>3.7677383382888424E-2</c:v>
                </c:pt>
                <c:pt idx="3">
                  <c:v>3.6235001310373646E-2</c:v>
                </c:pt>
                <c:pt idx="4">
                  <c:v>6.0577960818188573E-2</c:v>
                </c:pt>
                <c:pt idx="5">
                  <c:v>0.10935920156056761</c:v>
                </c:pt>
                <c:pt idx="6">
                  <c:v>0.17988688078044959</c:v>
                </c:pt>
                <c:pt idx="7">
                  <c:v>0.26823100979908521</c:v>
                </c:pt>
                <c:pt idx="8">
                  <c:v>0.3664602551657738</c:v>
                </c:pt>
                <c:pt idx="9">
                  <c:v>0.47005226742128919</c:v>
                </c:pt>
                <c:pt idx="10" formatCode="#,#00">
                  <c:v>0.57344114497715559</c:v>
                </c:pt>
                <c:pt idx="11" formatCode="#,#00">
                  <c:v>0.67234435041404061</c:v>
                </c:pt>
                <c:pt idx="12" formatCode="#,#00">
                  <c:v>0.76443674002592976</c:v>
                </c:pt>
                <c:pt idx="13" formatCode="#,#00">
                  <c:v>0.84665201129051437</c:v>
                </c:pt>
                <c:pt idx="14" formatCode="#,#00">
                  <c:v>0.9168127089449577</c:v>
                </c:pt>
                <c:pt idx="15" formatCode="#,#00">
                  <c:v>0.9758050959687915</c:v>
                </c:pt>
                <c:pt idx="16" formatCode="#,#00">
                  <c:v>1.0251339572400469</c:v>
                </c:pt>
                <c:pt idx="17" formatCode="#,#00">
                  <c:v>1.066428641822361</c:v>
                </c:pt>
                <c:pt idx="18" formatCode="#,#00">
                  <c:v>1.1005480422633813</c:v>
                </c:pt>
                <c:pt idx="19" formatCode="#,#00">
                  <c:v>1.1310966195551999</c:v>
                </c:pt>
                <c:pt idx="20" formatCode="#,#00">
                  <c:v>1.1564937953762415</c:v>
                </c:pt>
                <c:pt idx="21" formatCode="#,#00">
                  <c:v>1.1734103203655535</c:v>
                </c:pt>
                <c:pt idx="22" formatCode="#,#00">
                  <c:v>1.181345183278653</c:v>
                </c:pt>
                <c:pt idx="23" formatCode="#,#00">
                  <c:v>1.1776908130299564</c:v>
                </c:pt>
                <c:pt idx="24" formatCode="#,#00">
                  <c:v>1.1596422192153359</c:v>
                </c:pt>
                <c:pt idx="25" formatCode="#,#00">
                  <c:v>1.1243301963000298</c:v>
                </c:pt>
                <c:pt idx="26" formatCode="#,#00">
                  <c:v>1.0736387167194898</c:v>
                </c:pt>
                <c:pt idx="27" formatCode="#,#00">
                  <c:v>1.0114223214516833</c:v>
                </c:pt>
                <c:pt idx="28" formatCode="#,#00">
                  <c:v>0.94205312252793727</c:v>
                </c:pt>
                <c:pt idx="29" formatCode="#,#00">
                  <c:v>0.8702906864516019</c:v>
                </c:pt>
                <c:pt idx="30" formatCode="#,#00">
                  <c:v>0.80303782584979344</c:v>
                </c:pt>
                <c:pt idx="31" formatCode="#,#00">
                  <c:v>0.7431561440123694</c:v>
                </c:pt>
                <c:pt idx="32" formatCode="#,#00">
                  <c:v>0.68685661305205126</c:v>
                </c:pt>
                <c:pt idx="33" formatCode="#,#00">
                  <c:v>0.62912657797440386</c:v>
                </c:pt>
                <c:pt idx="34" formatCode="#,#00">
                  <c:v>0.56622638675952375</c:v>
                </c:pt>
                <c:pt idx="35" formatCode="#,#00">
                  <c:v>0.49352705995327428</c:v>
                </c:pt>
                <c:pt idx="36" formatCode="#,#00">
                  <c:v>0.40579755648789551</c:v>
                </c:pt>
                <c:pt idx="37" formatCode="#,#00">
                  <c:v>0.29414636390761906</c:v>
                </c:pt>
                <c:pt idx="38" formatCode="#,#00">
                  <c:v>0.1544144610191128</c:v>
                </c:pt>
                <c:pt idx="39" formatCode="#,#00">
                  <c:v>-1.6096469475628154E-2</c:v>
                </c:pt>
                <c:pt idx="40" formatCode="#,#00">
                  <c:v>-0.21881452782268904</c:v>
                </c:pt>
                <c:pt idx="41" formatCode="#,#00">
                  <c:v>-0.45477152738039434</c:v>
                </c:pt>
                <c:pt idx="42" formatCode="#,#00">
                  <c:v>-0.72407730162470207</c:v>
                </c:pt>
                <c:pt idx="43" formatCode="#,#00">
                  <c:v>-1.023334092265505</c:v>
                </c:pt>
                <c:pt idx="44" formatCode="#,#00">
                  <c:v>-1.3422821825889186</c:v>
                </c:pt>
                <c:pt idx="45" formatCode="#,#00">
                  <c:v>-1.6679492276797359</c:v>
                </c:pt>
                <c:pt idx="46" formatCode="#,#00">
                  <c:v>-1.9877603848196563</c:v>
                </c:pt>
                <c:pt idx="47" formatCode="#,#00">
                  <c:v>-2.2833884257722699</c:v>
                </c:pt>
                <c:pt idx="48" formatCode="#,#00">
                  <c:v>-2.5346002560775633</c:v>
                </c:pt>
                <c:pt idx="49" formatCode="#,#00">
                  <c:v>-2.7183215311976743</c:v>
                </c:pt>
                <c:pt idx="50" formatCode="#,#00">
                  <c:v>-2.8186721724327874</c:v>
                </c:pt>
                <c:pt idx="51" formatCode="#,#00">
                  <c:v>-2.8295845569651026</c:v>
                </c:pt>
                <c:pt idx="52" formatCode="#,#00">
                  <c:v>-2.7538467928273751</c:v>
                </c:pt>
                <c:pt idx="53" formatCode="#,#00">
                  <c:v>-2.6042229600910307</c:v>
                </c:pt>
                <c:pt idx="54" formatCode="#,#00">
                  <c:v>-2.3945975598864937</c:v>
                </c:pt>
                <c:pt idx="55" formatCode="#,#00">
                  <c:v>-2.1421781904882051</c:v>
                </c:pt>
                <c:pt idx="56" formatCode="#,#00">
                  <c:v>-1.8609693261018103</c:v>
                </c:pt>
                <c:pt idx="57" formatCode="#,#00">
                  <c:v>-1.5659013973650879</c:v>
                </c:pt>
                <c:pt idx="58" formatCode="#,#00">
                  <c:v>-1.2726594551736896</c:v>
                </c:pt>
                <c:pt idx="59" formatCode="#,#00">
                  <c:v>-0.99418514519916379</c:v>
                </c:pt>
                <c:pt idx="60" formatCode="#,#00">
                  <c:v>-0.73633401811409538</c:v>
                </c:pt>
                <c:pt idx="61" formatCode="#,#00">
                  <c:v>-0.50025192711204292</c:v>
                </c:pt>
                <c:pt idx="62" formatCode="#,#00">
                  <c:v>-0.28753813249244503</c:v>
                </c:pt>
                <c:pt idx="63" formatCode="#,#00">
                  <c:v>-0.10159053615428398</c:v>
                </c:pt>
                <c:pt idx="64" formatCode="#,#00">
                  <c:v>5.6703392646047922E-2</c:v>
                </c:pt>
                <c:pt idx="65" formatCode="#,#00">
                  <c:v>0.1887649862500794</c:v>
                </c:pt>
                <c:pt idx="66" formatCode="#,#00">
                  <c:v>0.29711489181673112</c:v>
                </c:pt>
                <c:pt idx="67" formatCode="#,#00">
                  <c:v>0.38757983442219734</c:v>
                </c:pt>
                <c:pt idx="68" formatCode="#,#00">
                  <c:v>0.46250088164963582</c:v>
                </c:pt>
                <c:pt idx="69" formatCode="#,#00">
                  <c:v>0.52462297646124889</c:v>
                </c:pt>
                <c:pt idx="70" formatCode="#,#00">
                  <c:v>0.58268747182549596</c:v>
                </c:pt>
                <c:pt idx="71" formatCode="#,#00">
                  <c:v>0.64265753472699216</c:v>
                </c:pt>
                <c:pt idx="72" formatCode="#,#00">
                  <c:v>0.70239192244225224</c:v>
                </c:pt>
                <c:pt idx="73" formatCode="#,#00">
                  <c:v>0.75364856208344844</c:v>
                </c:pt>
                <c:pt idx="74" formatCode="#,#00">
                  <c:v>0.79088779663391651</c:v>
                </c:pt>
                <c:pt idx="75" formatCode="#,#00">
                  <c:v>0.80872042258049293</c:v>
                </c:pt>
                <c:pt idx="76" formatCode="#,#00">
                  <c:v>0.80124164389522146</c:v>
                </c:pt>
                <c:pt idx="77" formatCode="#,#00">
                  <c:v>0.77085068595238804</c:v>
                </c:pt>
                <c:pt idx="78" formatCode="#,#00">
                  <c:v>0.72467940484009397</c:v>
                </c:pt>
                <c:pt idx="79" formatCode="#,#00">
                  <c:v>0.67094788653943804</c:v>
                </c:pt>
                <c:pt idx="80" formatCode="#,#00">
                  <c:v>0.61791358812129316</c:v>
                </c:pt>
                <c:pt idx="81" formatCode="#,#00">
                  <c:v>0.57279305109548184</c:v>
                </c:pt>
                <c:pt idx="82" formatCode="#,#00">
                  <c:v>0.53897306926688149</c:v>
                </c:pt>
                <c:pt idx="83" formatCode="#,#00">
                  <c:v>0.51447377485310375</c:v>
                </c:pt>
                <c:pt idx="84" formatCode="#,#00">
                  <c:v>0.49343600326391973</c:v>
                </c:pt>
              </c:numCache>
            </c:numRef>
          </c:yVal>
          <c:smooth val="1"/>
        </c:ser>
        <c:ser>
          <c:idx val="0"/>
          <c:order val="0"/>
          <c:spPr>
            <a:ln>
              <a:solidFill>
                <a:srgbClr val="0070C0"/>
              </a:solidFill>
            </a:ln>
          </c:spPr>
          <c:marker>
            <c:symbol val="circle"/>
            <c:size val="4"/>
            <c:spPr>
              <a:solidFill>
                <a:srgbClr val="0070C0"/>
              </a:solidFill>
              <a:ln>
                <a:noFill/>
              </a:ln>
            </c:spPr>
          </c:marker>
          <c:xVal>
            <c:numRef>
              <c:f>'PC-analyse'!$AE$132:$AE$174</c:f>
              <c:numCache>
                <c:formatCode>#,#00</c:formatCode>
                <c:ptCount val="43"/>
                <c:pt idx="0">
                  <c:v>-0.26930577424430774</c:v>
                </c:pt>
                <c:pt idx="1">
                  <c:v>-0.29925679064080291</c:v>
                </c:pt>
                <c:pt idx="2">
                  <c:v>-0.31894809032341365</c:v>
                </c:pt>
                <c:pt idx="3">
                  <c:v>-0.32566704509081723</c:v>
                </c:pt>
                <c:pt idx="4">
                  <c:v>-0.31981115713992048</c:v>
                </c:pt>
                <c:pt idx="5">
                  <c:v>-0.29562804095261352</c:v>
                </c:pt>
                <c:pt idx="6">
                  <c:v>-0.25121183030529348</c:v>
                </c:pt>
                <c:pt idx="7">
                  <c:v>-0.18372127512011094</c:v>
                </c:pt>
                <c:pt idx="8">
                  <c:v>-0.10035064123511317</c:v>
                </c:pt>
                <c:pt idx="9">
                  <c:v>-1.0912384532315134E-2</c:v>
                </c:pt>
                <c:pt idx="10">
                  <c:v>7.5737764137727481E-2</c:v>
                </c:pt>
                <c:pt idx="11">
                  <c:v>0.14962383273634439</c:v>
                </c:pt>
                <c:pt idx="12">
                  <c:v>0.20962540020453702</c:v>
                </c:pt>
                <c:pt idx="13">
                  <c:v>0.25241936939828857</c:v>
                </c:pt>
                <c:pt idx="14">
                  <c:v>0.28120886438639481</c:v>
                </c:pt>
                <c:pt idx="15">
                  <c:v>0.29506792873672238</c:v>
                </c:pt>
                <c:pt idx="16">
                  <c:v>0.29324194219139832</c:v>
                </c:pt>
                <c:pt idx="17">
                  <c:v>0.27847430997452582</c:v>
                </c:pt>
                <c:pt idx="18">
                  <c:v>0.25785112708506841</c:v>
                </c:pt>
                <c:pt idx="19">
                  <c:v>0.23608209100205246</c:v>
                </c:pt>
                <c:pt idx="20">
                  <c:v>0.21271379461959788</c:v>
                </c:pt>
                <c:pt idx="21">
                  <c:v>0.18594759633816105</c:v>
                </c:pt>
                <c:pt idx="22">
                  <c:v>0.15829392880033191</c:v>
                </c:pt>
                <c:pt idx="23">
                  <c:v>0.13206159360403147</c:v>
                </c:pt>
                <c:pt idx="24">
                  <c:v>0.10834990556665172</c:v>
                </c:pt>
                <c:pt idx="25">
                  <c:v>9.0464942605466225E-2</c:v>
                </c:pt>
                <c:pt idx="26">
                  <c:v>7.4921047227438475E-2</c:v>
                </c:pt>
                <c:pt idx="27">
                  <c:v>6.2122094811613071E-2</c:v>
                </c:pt>
                <c:pt idx="28">
                  <c:v>5.8064495364247071E-2</c:v>
                </c:pt>
                <c:pt idx="29">
                  <c:v>5.9970062901496202E-2</c:v>
                </c:pt>
                <c:pt idx="30">
                  <c:v>5.9734387715260073E-2</c:v>
                </c:pt>
                <c:pt idx="31">
                  <c:v>5.12566396411962E-2</c:v>
                </c:pt>
                <c:pt idx="32">
                  <c:v>3.723923455046807E-2</c:v>
                </c:pt>
                <c:pt idx="33">
                  <c:v>1.7832625946576419E-2</c:v>
                </c:pt>
                <c:pt idx="34">
                  <c:v>-7.4787786852714699E-3</c:v>
                </c:pt>
                <c:pt idx="35">
                  <c:v>-3.0390957942833419E-2</c:v>
                </c:pt>
                <c:pt idx="36">
                  <c:v>-4.6171281112294071E-2</c:v>
                </c:pt>
                <c:pt idx="37">
                  <c:v>-5.3731518300655923E-2</c:v>
                </c:pt>
                <c:pt idx="38">
                  <c:v>-5.3034298418144887E-2</c:v>
                </c:pt>
                <c:pt idx="39">
                  <c:v>-4.5120537025811314E-2</c:v>
                </c:pt>
                <c:pt idx="40">
                  <c:v>-3.3819981828600354E-2</c:v>
                </c:pt>
                <c:pt idx="41">
                  <c:v>-2.4499294413777739E-2</c:v>
                </c:pt>
                <c:pt idx="42">
                  <c:v>-2.1037771589184018E-2</c:v>
                </c:pt>
              </c:numCache>
            </c:numRef>
          </c:xVal>
          <c:yVal>
            <c:numRef>
              <c:f>'PC-analyse'!$AF$132:$AF$174</c:f>
              <c:numCache>
                <c:formatCode>#,#00</c:formatCode>
                <c:ptCount val="43"/>
                <c:pt idx="0">
                  <c:v>-0.72407730162470207</c:v>
                </c:pt>
                <c:pt idx="1">
                  <c:v>-1.023334092265505</c:v>
                </c:pt>
                <c:pt idx="2">
                  <c:v>-1.3422821825889186</c:v>
                </c:pt>
                <c:pt idx="3">
                  <c:v>-1.6679492276797359</c:v>
                </c:pt>
                <c:pt idx="4">
                  <c:v>-1.9877603848196563</c:v>
                </c:pt>
                <c:pt idx="5">
                  <c:v>-2.2833884257722699</c:v>
                </c:pt>
                <c:pt idx="6">
                  <c:v>-2.5346002560775633</c:v>
                </c:pt>
                <c:pt idx="7">
                  <c:v>-2.7183215311976743</c:v>
                </c:pt>
                <c:pt idx="8">
                  <c:v>-2.8186721724327874</c:v>
                </c:pt>
                <c:pt idx="9">
                  <c:v>-2.8295845569651026</c:v>
                </c:pt>
                <c:pt idx="10">
                  <c:v>-2.7538467928273751</c:v>
                </c:pt>
                <c:pt idx="11">
                  <c:v>-2.6042229600910307</c:v>
                </c:pt>
                <c:pt idx="12">
                  <c:v>-2.3945975598864937</c:v>
                </c:pt>
                <c:pt idx="13">
                  <c:v>-2.1421781904882051</c:v>
                </c:pt>
                <c:pt idx="14">
                  <c:v>-1.8609693261018103</c:v>
                </c:pt>
                <c:pt idx="15">
                  <c:v>-1.5659013973650879</c:v>
                </c:pt>
                <c:pt idx="16">
                  <c:v>-1.2726594551736896</c:v>
                </c:pt>
                <c:pt idx="17">
                  <c:v>-0.99418514519916379</c:v>
                </c:pt>
                <c:pt idx="18">
                  <c:v>-0.73633401811409538</c:v>
                </c:pt>
                <c:pt idx="19">
                  <c:v>-0.50025192711204292</c:v>
                </c:pt>
                <c:pt idx="20">
                  <c:v>-0.28753813249244503</c:v>
                </c:pt>
                <c:pt idx="21">
                  <c:v>-0.10159053615428398</c:v>
                </c:pt>
                <c:pt idx="22">
                  <c:v>5.6703392646047922E-2</c:v>
                </c:pt>
                <c:pt idx="23">
                  <c:v>0.1887649862500794</c:v>
                </c:pt>
                <c:pt idx="24">
                  <c:v>0.29711489181673112</c:v>
                </c:pt>
                <c:pt idx="25">
                  <c:v>0.38757983442219734</c:v>
                </c:pt>
                <c:pt idx="26">
                  <c:v>0.46250088164963582</c:v>
                </c:pt>
                <c:pt idx="27">
                  <c:v>0.52462297646124889</c:v>
                </c:pt>
                <c:pt idx="28">
                  <c:v>0.58268747182549596</c:v>
                </c:pt>
                <c:pt idx="29">
                  <c:v>0.64265753472699216</c:v>
                </c:pt>
                <c:pt idx="30">
                  <c:v>0.70239192244225224</c:v>
                </c:pt>
                <c:pt idx="31">
                  <c:v>0.75364856208344844</c:v>
                </c:pt>
                <c:pt idx="32">
                  <c:v>0.79088779663391651</c:v>
                </c:pt>
                <c:pt idx="33">
                  <c:v>0.80872042258049293</c:v>
                </c:pt>
                <c:pt idx="34">
                  <c:v>0.80124164389522146</c:v>
                </c:pt>
                <c:pt idx="35">
                  <c:v>0.77085068595238804</c:v>
                </c:pt>
                <c:pt idx="36">
                  <c:v>0.72467940484009397</c:v>
                </c:pt>
                <c:pt idx="37">
                  <c:v>0.67094788653943804</c:v>
                </c:pt>
                <c:pt idx="38">
                  <c:v>0.61791358812129316</c:v>
                </c:pt>
                <c:pt idx="39">
                  <c:v>0.57279305109548184</c:v>
                </c:pt>
                <c:pt idx="40">
                  <c:v>0.53897306926688149</c:v>
                </c:pt>
                <c:pt idx="41">
                  <c:v>0.51447377485310375</c:v>
                </c:pt>
                <c:pt idx="42">
                  <c:v>0.49343600326391973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027904"/>
        <c:axId val="103085952"/>
      </c:scatterChart>
      <c:valAx>
        <c:axId val="92027904"/>
        <c:scaling>
          <c:orientation val="minMax"/>
          <c:max val="0.4"/>
          <c:min val="-0.4"/>
        </c:scaling>
        <c:delete val="1"/>
        <c:axPos val="b"/>
        <c:numFmt formatCode="#,000" sourceLinked="1"/>
        <c:majorTickMark val="out"/>
        <c:minorTickMark val="none"/>
        <c:tickLblPos val="low"/>
        <c:crossAx val="103085952"/>
        <c:crosses val="autoZero"/>
        <c:crossBetween val="midCat"/>
      </c:valAx>
      <c:valAx>
        <c:axId val="103085952"/>
        <c:scaling>
          <c:orientation val="minMax"/>
          <c:max val="4"/>
          <c:min val="-4"/>
        </c:scaling>
        <c:delete val="1"/>
        <c:axPos val="l"/>
        <c:numFmt formatCode="#,000" sourceLinked="1"/>
        <c:majorTickMark val="out"/>
        <c:minorTickMark val="none"/>
        <c:tickLblPos val="low"/>
        <c:crossAx val="92027904"/>
        <c:crosses val="autoZero"/>
        <c:crossBetween val="midCat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Konjunkturbarometer</a:t>
            </a:r>
            <a:endParaRPr lang="en-US" sz="1400" dirty="0"/>
          </a:p>
        </c:rich>
      </c:tx>
      <c:layout>
        <c:manualLayout>
          <c:xMode val="edge"/>
          <c:yMode val="edge"/>
          <c:x val="0.2183002633044914"/>
          <c:y val="9.01168917793105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198651473365816E-2"/>
          <c:y val="0.20823782449571071"/>
          <c:w val="0.89506903353057199"/>
          <c:h val="0.58702592721817226"/>
        </c:manualLayout>
      </c:layout>
      <c:lineChart>
        <c:grouping val="standard"/>
        <c:varyColors val="0"/>
        <c:ser>
          <c:idx val="0"/>
          <c:order val="0"/>
          <c:tx>
            <c:strRef>
              <c:f>'PC-analyse'!$AB$5</c:f>
              <c:strCache>
                <c:ptCount val="1"/>
                <c:pt idx="0">
                  <c:v>PCA-konjunkturværdi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'PC-analyse'!$AA$90:$AA$174</c:f>
              <c:strCache>
                <c:ptCount val="85"/>
                <c:pt idx="0">
                  <c:v>2005M01</c:v>
                </c:pt>
                <c:pt idx="1">
                  <c:v>2005M02</c:v>
                </c:pt>
                <c:pt idx="2">
                  <c:v>2005M03</c:v>
                </c:pt>
                <c:pt idx="3">
                  <c:v>2005M04</c:v>
                </c:pt>
                <c:pt idx="4">
                  <c:v>2005M05</c:v>
                </c:pt>
                <c:pt idx="5">
                  <c:v>2005M06</c:v>
                </c:pt>
                <c:pt idx="6">
                  <c:v>2005M07</c:v>
                </c:pt>
                <c:pt idx="7">
                  <c:v>2005M08</c:v>
                </c:pt>
                <c:pt idx="8">
                  <c:v>2005M09</c:v>
                </c:pt>
                <c:pt idx="9">
                  <c:v>2005M10</c:v>
                </c:pt>
                <c:pt idx="10">
                  <c:v>2005M11</c:v>
                </c:pt>
                <c:pt idx="11">
                  <c:v>2005M12</c:v>
                </c:pt>
                <c:pt idx="12">
                  <c:v>2006M01</c:v>
                </c:pt>
                <c:pt idx="13">
                  <c:v>2006M02</c:v>
                </c:pt>
                <c:pt idx="14">
                  <c:v>2006M03</c:v>
                </c:pt>
                <c:pt idx="15">
                  <c:v>2006M04</c:v>
                </c:pt>
                <c:pt idx="16">
                  <c:v>2006M05</c:v>
                </c:pt>
                <c:pt idx="17">
                  <c:v>2006M06</c:v>
                </c:pt>
                <c:pt idx="18">
                  <c:v>2006M07</c:v>
                </c:pt>
                <c:pt idx="19">
                  <c:v>2006M08</c:v>
                </c:pt>
                <c:pt idx="20">
                  <c:v>2006M09</c:v>
                </c:pt>
                <c:pt idx="21">
                  <c:v>2006M10</c:v>
                </c:pt>
                <c:pt idx="22">
                  <c:v>2006M11</c:v>
                </c:pt>
                <c:pt idx="23">
                  <c:v>2006M12</c:v>
                </c:pt>
                <c:pt idx="24">
                  <c:v>2007M01</c:v>
                </c:pt>
                <c:pt idx="25">
                  <c:v>2007M02</c:v>
                </c:pt>
                <c:pt idx="26">
                  <c:v>2007M03</c:v>
                </c:pt>
                <c:pt idx="27">
                  <c:v>2007M04</c:v>
                </c:pt>
                <c:pt idx="28">
                  <c:v>2007M05</c:v>
                </c:pt>
                <c:pt idx="29">
                  <c:v>2007M06</c:v>
                </c:pt>
                <c:pt idx="30">
                  <c:v>2007M07</c:v>
                </c:pt>
                <c:pt idx="31">
                  <c:v>2007M08</c:v>
                </c:pt>
                <c:pt idx="32">
                  <c:v>2007M09</c:v>
                </c:pt>
                <c:pt idx="33">
                  <c:v>2007M10</c:v>
                </c:pt>
                <c:pt idx="34">
                  <c:v>2007M11</c:v>
                </c:pt>
                <c:pt idx="35">
                  <c:v>2007M12</c:v>
                </c:pt>
                <c:pt idx="36">
                  <c:v>2008M01</c:v>
                </c:pt>
                <c:pt idx="37">
                  <c:v>2008M02</c:v>
                </c:pt>
                <c:pt idx="38">
                  <c:v>2008M03</c:v>
                </c:pt>
                <c:pt idx="39">
                  <c:v>2008M04</c:v>
                </c:pt>
                <c:pt idx="40">
                  <c:v>2008M05</c:v>
                </c:pt>
                <c:pt idx="41">
                  <c:v>2008M06</c:v>
                </c:pt>
                <c:pt idx="42">
                  <c:v>2008M07</c:v>
                </c:pt>
                <c:pt idx="43">
                  <c:v>2008M08</c:v>
                </c:pt>
                <c:pt idx="44">
                  <c:v>2008M09</c:v>
                </c:pt>
                <c:pt idx="45">
                  <c:v>2008M10</c:v>
                </c:pt>
                <c:pt idx="46">
                  <c:v>2008M11</c:v>
                </c:pt>
                <c:pt idx="47">
                  <c:v>2008M12</c:v>
                </c:pt>
                <c:pt idx="48">
                  <c:v>2009M01</c:v>
                </c:pt>
                <c:pt idx="49">
                  <c:v>2009M02</c:v>
                </c:pt>
                <c:pt idx="50">
                  <c:v>2009M03</c:v>
                </c:pt>
                <c:pt idx="51">
                  <c:v>2009M04</c:v>
                </c:pt>
                <c:pt idx="52">
                  <c:v>2009M05</c:v>
                </c:pt>
                <c:pt idx="53">
                  <c:v>2009M06</c:v>
                </c:pt>
                <c:pt idx="54">
                  <c:v>2009M07</c:v>
                </c:pt>
                <c:pt idx="55">
                  <c:v>2009M08</c:v>
                </c:pt>
                <c:pt idx="56">
                  <c:v>2009M09</c:v>
                </c:pt>
                <c:pt idx="57">
                  <c:v>2009M10</c:v>
                </c:pt>
                <c:pt idx="58">
                  <c:v>2009M11</c:v>
                </c:pt>
                <c:pt idx="59">
                  <c:v>2009M12</c:v>
                </c:pt>
                <c:pt idx="60">
                  <c:v>2010M01</c:v>
                </c:pt>
                <c:pt idx="61">
                  <c:v>2010M02</c:v>
                </c:pt>
                <c:pt idx="62">
                  <c:v>2010M03</c:v>
                </c:pt>
                <c:pt idx="63">
                  <c:v>2010M04</c:v>
                </c:pt>
                <c:pt idx="64">
                  <c:v>2010M05</c:v>
                </c:pt>
                <c:pt idx="65">
                  <c:v>2010M06</c:v>
                </c:pt>
                <c:pt idx="66">
                  <c:v>2010M07</c:v>
                </c:pt>
                <c:pt idx="67">
                  <c:v>2010M08</c:v>
                </c:pt>
                <c:pt idx="68">
                  <c:v>2010M09</c:v>
                </c:pt>
                <c:pt idx="69">
                  <c:v>2010M10</c:v>
                </c:pt>
                <c:pt idx="70">
                  <c:v>2010M11</c:v>
                </c:pt>
                <c:pt idx="71">
                  <c:v>2010M12</c:v>
                </c:pt>
                <c:pt idx="72">
                  <c:v>2011M01</c:v>
                </c:pt>
                <c:pt idx="73">
                  <c:v>2011M02</c:v>
                </c:pt>
                <c:pt idx="74">
                  <c:v>2011M03</c:v>
                </c:pt>
                <c:pt idx="75">
                  <c:v>2011M04</c:v>
                </c:pt>
                <c:pt idx="76">
                  <c:v>2011M05</c:v>
                </c:pt>
                <c:pt idx="77">
                  <c:v>2011M06</c:v>
                </c:pt>
                <c:pt idx="78">
                  <c:v>2011M07</c:v>
                </c:pt>
                <c:pt idx="79">
                  <c:v>2011M08</c:v>
                </c:pt>
                <c:pt idx="80">
                  <c:v>2011M09</c:v>
                </c:pt>
                <c:pt idx="81">
                  <c:v>2011M10</c:v>
                </c:pt>
                <c:pt idx="82">
                  <c:v>2011M11</c:v>
                </c:pt>
                <c:pt idx="83">
                  <c:v>2011M12</c:v>
                </c:pt>
                <c:pt idx="84">
                  <c:v>2012M01</c:v>
                </c:pt>
              </c:strCache>
            </c:strRef>
          </c:cat>
          <c:val>
            <c:numRef>
              <c:f>'PC-analyse'!$AF$90:$AF$174</c:f>
              <c:numCache>
                <c:formatCode>#,#00</c:formatCode>
                <c:ptCount val="85"/>
                <c:pt idx="0">
                  <c:v>0.10479344504819009</c:v>
                </c:pt>
                <c:pt idx="1">
                  <c:v>6.1158531667115851E-2</c:v>
                </c:pt>
                <c:pt idx="2">
                  <c:v>3.7677383382888424E-2</c:v>
                </c:pt>
                <c:pt idx="3">
                  <c:v>3.6235001310373646E-2</c:v>
                </c:pt>
                <c:pt idx="4">
                  <c:v>6.0577960818188573E-2</c:v>
                </c:pt>
                <c:pt idx="5">
                  <c:v>0.10935920156056761</c:v>
                </c:pt>
                <c:pt idx="6">
                  <c:v>0.17988688078044959</c:v>
                </c:pt>
                <c:pt idx="7">
                  <c:v>0.26823100979908521</c:v>
                </c:pt>
                <c:pt idx="8">
                  <c:v>0.3664602551657738</c:v>
                </c:pt>
                <c:pt idx="9">
                  <c:v>0.47005226742128919</c:v>
                </c:pt>
                <c:pt idx="10">
                  <c:v>0.57344114497715559</c:v>
                </c:pt>
                <c:pt idx="11">
                  <c:v>0.67234435041404061</c:v>
                </c:pt>
                <c:pt idx="12">
                  <c:v>0.76443674002592976</c:v>
                </c:pt>
                <c:pt idx="13">
                  <c:v>0.84665201129051437</c:v>
                </c:pt>
                <c:pt idx="14">
                  <c:v>0.9168127089449577</c:v>
                </c:pt>
                <c:pt idx="15">
                  <c:v>0.9758050959687915</c:v>
                </c:pt>
                <c:pt idx="16">
                  <c:v>1.0251339572400469</c:v>
                </c:pt>
                <c:pt idx="17">
                  <c:v>1.066428641822361</c:v>
                </c:pt>
                <c:pt idx="18">
                  <c:v>1.1005480422633813</c:v>
                </c:pt>
                <c:pt idx="19">
                  <c:v>1.1310966195551999</c:v>
                </c:pt>
                <c:pt idx="20">
                  <c:v>1.1564937953762415</c:v>
                </c:pt>
                <c:pt idx="21">
                  <c:v>1.1734103203655535</c:v>
                </c:pt>
                <c:pt idx="22">
                  <c:v>1.181345183278653</c:v>
                </c:pt>
                <c:pt idx="23">
                  <c:v>1.1776908130299564</c:v>
                </c:pt>
                <c:pt idx="24">
                  <c:v>1.1596422192153359</c:v>
                </c:pt>
                <c:pt idx="25">
                  <c:v>1.1243301963000298</c:v>
                </c:pt>
                <c:pt idx="26">
                  <c:v>1.0736387167194898</c:v>
                </c:pt>
                <c:pt idx="27">
                  <c:v>1.0114223214516833</c:v>
                </c:pt>
                <c:pt idx="28">
                  <c:v>0.94205312252793727</c:v>
                </c:pt>
                <c:pt idx="29">
                  <c:v>0.8702906864516019</c:v>
                </c:pt>
                <c:pt idx="30">
                  <c:v>0.80303782584979344</c:v>
                </c:pt>
                <c:pt idx="31">
                  <c:v>0.7431561440123694</c:v>
                </c:pt>
                <c:pt idx="32">
                  <c:v>0.68685661305205126</c:v>
                </c:pt>
                <c:pt idx="33">
                  <c:v>0.62912657797440386</c:v>
                </c:pt>
                <c:pt idx="34">
                  <c:v>0.56622638675952375</c:v>
                </c:pt>
                <c:pt idx="35">
                  <c:v>0.49352705995327428</c:v>
                </c:pt>
                <c:pt idx="36">
                  <c:v>0.40579755648789551</c:v>
                </c:pt>
                <c:pt idx="37">
                  <c:v>0.29414636390761906</c:v>
                </c:pt>
                <c:pt idx="38">
                  <c:v>0.1544144610191128</c:v>
                </c:pt>
                <c:pt idx="39">
                  <c:v>-1.6096469475628154E-2</c:v>
                </c:pt>
                <c:pt idx="40">
                  <c:v>-0.21881452782268904</c:v>
                </c:pt>
                <c:pt idx="41">
                  <c:v>-0.45477152738039434</c:v>
                </c:pt>
                <c:pt idx="42">
                  <c:v>-0.72407730162470207</c:v>
                </c:pt>
                <c:pt idx="43">
                  <c:v>-1.023334092265505</c:v>
                </c:pt>
                <c:pt idx="44">
                  <c:v>-1.3422821825889186</c:v>
                </c:pt>
                <c:pt idx="45">
                  <c:v>-1.6679492276797359</c:v>
                </c:pt>
                <c:pt idx="46">
                  <c:v>-1.9877603848196563</c:v>
                </c:pt>
                <c:pt idx="47">
                  <c:v>-2.2833884257722699</c:v>
                </c:pt>
                <c:pt idx="48">
                  <c:v>-2.5346002560775633</c:v>
                </c:pt>
                <c:pt idx="49">
                  <c:v>-2.7183215311976743</c:v>
                </c:pt>
                <c:pt idx="50">
                  <c:v>-2.8186721724327874</c:v>
                </c:pt>
                <c:pt idx="51">
                  <c:v>-2.8295845569651026</c:v>
                </c:pt>
                <c:pt idx="52">
                  <c:v>-2.7538467928273751</c:v>
                </c:pt>
                <c:pt idx="53">
                  <c:v>-2.6042229600910307</c:v>
                </c:pt>
                <c:pt idx="54">
                  <c:v>-2.3945975598864937</c:v>
                </c:pt>
                <c:pt idx="55">
                  <c:v>-2.1421781904882051</c:v>
                </c:pt>
                <c:pt idx="56">
                  <c:v>-1.8609693261018103</c:v>
                </c:pt>
                <c:pt idx="57">
                  <c:v>-1.5659013973650879</c:v>
                </c:pt>
                <c:pt idx="58">
                  <c:v>-1.2726594551736896</c:v>
                </c:pt>
                <c:pt idx="59">
                  <c:v>-0.99418514519916379</c:v>
                </c:pt>
                <c:pt idx="60">
                  <c:v>-0.73633401811409538</c:v>
                </c:pt>
                <c:pt idx="61">
                  <c:v>-0.50025192711204292</c:v>
                </c:pt>
                <c:pt idx="62">
                  <c:v>-0.28753813249244503</c:v>
                </c:pt>
                <c:pt idx="63">
                  <c:v>-0.10159053615428398</c:v>
                </c:pt>
                <c:pt idx="64">
                  <c:v>5.6703392646047922E-2</c:v>
                </c:pt>
                <c:pt idx="65">
                  <c:v>0.1887649862500794</c:v>
                </c:pt>
                <c:pt idx="66">
                  <c:v>0.29711489181673112</c:v>
                </c:pt>
                <c:pt idx="67">
                  <c:v>0.38757983442219734</c:v>
                </c:pt>
                <c:pt idx="68">
                  <c:v>0.46250088164963582</c:v>
                </c:pt>
                <c:pt idx="69">
                  <c:v>0.52462297646124889</c:v>
                </c:pt>
                <c:pt idx="70">
                  <c:v>0.58268747182549596</c:v>
                </c:pt>
                <c:pt idx="71">
                  <c:v>0.64265753472699216</c:v>
                </c:pt>
                <c:pt idx="72">
                  <c:v>0.70239192244225224</c:v>
                </c:pt>
                <c:pt idx="73">
                  <c:v>0.75364856208344844</c:v>
                </c:pt>
                <c:pt idx="74">
                  <c:v>0.79088779663391651</c:v>
                </c:pt>
                <c:pt idx="75">
                  <c:v>0.80872042258049293</c:v>
                </c:pt>
                <c:pt idx="76">
                  <c:v>0.80124164389522146</c:v>
                </c:pt>
                <c:pt idx="77">
                  <c:v>0.77085068595238804</c:v>
                </c:pt>
                <c:pt idx="78">
                  <c:v>0.72467940484009397</c:v>
                </c:pt>
                <c:pt idx="79">
                  <c:v>0.67094788653943804</c:v>
                </c:pt>
                <c:pt idx="80">
                  <c:v>0.61791358812129316</c:v>
                </c:pt>
                <c:pt idx="81">
                  <c:v>0.57279305109548184</c:v>
                </c:pt>
                <c:pt idx="82">
                  <c:v>0.53897306926688149</c:v>
                </c:pt>
                <c:pt idx="83">
                  <c:v>0.51447377485310375</c:v>
                </c:pt>
                <c:pt idx="84">
                  <c:v>0.49343600326391973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854464"/>
        <c:axId val="103856000"/>
      </c:lineChart>
      <c:catAx>
        <c:axId val="103854464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9525"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b="0"/>
            </a:pPr>
            <a:endParaRPr lang="en-US"/>
          </a:p>
        </c:txPr>
        <c:crossAx val="103856000"/>
        <c:crosses val="autoZero"/>
        <c:auto val="1"/>
        <c:lblAlgn val="ctr"/>
        <c:lblOffset val="100"/>
        <c:tickLblSkip val="6"/>
        <c:tickMarkSkip val="6"/>
        <c:noMultiLvlLbl val="0"/>
      </c:catAx>
      <c:valAx>
        <c:axId val="103856000"/>
        <c:scaling>
          <c:orientation val="minMax"/>
          <c:max val="3"/>
          <c:min val="-4"/>
        </c:scaling>
        <c:delete val="1"/>
        <c:axPos val="l"/>
        <c:numFmt formatCode="#,#00" sourceLinked="1"/>
        <c:majorTickMark val="out"/>
        <c:minorTickMark val="none"/>
        <c:tickLblPos val="nextTo"/>
        <c:crossAx val="10385446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0.72083</cdr:x>
      <cdr:y>0.05729</cdr:y>
    </cdr:from>
    <cdr:to>
      <cdr:x>0.92083</cdr:x>
      <cdr:y>0.15799</cdr:y>
    </cdr:to>
    <cdr:sp macro="" textlink="">
      <cdr:nvSpPr>
        <cdr:cNvPr id="8" name="Tekstboks 1"/>
        <cdr:cNvSpPr txBox="1"/>
      </cdr:nvSpPr>
      <cdr:spPr>
        <a:xfrm xmlns:a="http://schemas.openxmlformats.org/drawingml/2006/main">
          <a:off x="3295650" y="157163"/>
          <a:ext cx="9144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a-DK" sz="1100" b="1"/>
        </a:p>
      </cdr:txBody>
    </cdr:sp>
  </cdr:relSizeAnchor>
  <cdr:relSizeAnchor xmlns:cdr="http://schemas.openxmlformats.org/drawingml/2006/chartDrawing">
    <cdr:from>
      <cdr:x>0.72083</cdr:x>
      <cdr:y>0.05729</cdr:y>
    </cdr:from>
    <cdr:to>
      <cdr:x>0.92083</cdr:x>
      <cdr:y>0.15799</cdr:y>
    </cdr:to>
    <cdr:sp macro="" textlink="">
      <cdr:nvSpPr>
        <cdr:cNvPr id="4" name="Tekstboks 1"/>
        <cdr:cNvSpPr txBox="1"/>
      </cdr:nvSpPr>
      <cdr:spPr>
        <a:xfrm xmlns:a="http://schemas.openxmlformats.org/drawingml/2006/main">
          <a:off x="3295650" y="157163"/>
          <a:ext cx="9144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da-DK" sz="1100" b="1"/>
        </a:p>
      </cdr:txBody>
    </cdr:sp>
  </cdr:relSizeAnchor>
  <cdr:relSizeAnchor xmlns:cdr="http://schemas.openxmlformats.org/drawingml/2006/chartDrawing">
    <cdr:from>
      <cdr:x>0.21939</cdr:x>
      <cdr:y>0.46635</cdr:y>
    </cdr:from>
    <cdr:to>
      <cdr:x>0.25221</cdr:x>
      <cdr:y>0.49199</cdr:y>
    </cdr:to>
    <cdr:sp macro="" textlink="">
      <cdr:nvSpPr>
        <cdr:cNvPr id="7" name="Ellipse 6"/>
        <cdr:cNvSpPr/>
      </cdr:nvSpPr>
      <cdr:spPr>
        <a:xfrm xmlns:a="http://schemas.openxmlformats.org/drawingml/2006/main">
          <a:off x="722235" y="1914135"/>
          <a:ext cx="108044" cy="105240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a-DK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0.49896</cdr:x>
      <cdr:y>0.53866</cdr:y>
    </cdr:from>
    <cdr:to>
      <cdr:x>0.52989</cdr:x>
      <cdr:y>0.56632</cdr:y>
    </cdr:to>
    <cdr:sp macro="" textlink="">
      <cdr:nvSpPr>
        <cdr:cNvPr id="2" name="Ellipse 1"/>
        <cdr:cNvSpPr/>
      </cdr:nvSpPr>
      <cdr:spPr>
        <a:xfrm xmlns:a="http://schemas.openxmlformats.org/drawingml/2006/main">
          <a:off x="1743005" y="2049650"/>
          <a:ext cx="108047" cy="105248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da-DK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da-DK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55613" y="198438"/>
            <a:ext cx="2859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da-DK" altLang="da-DK" sz="1000" b="1">
                <a:latin typeface="Arial MT" charset="0"/>
              </a:rPr>
              <a:t>Write title here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4025" y="47625"/>
            <a:ext cx="942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latin typeface="Arial MT" charset="0"/>
              </a:defRPr>
            </a:lvl1pPr>
          </a:lstStyle>
          <a:p>
            <a:r>
              <a:rPr lang="da-DK" altLang="da-DK"/>
              <a:t>Handout </a:t>
            </a:r>
            <a:fld id="{D9A12E00-3F88-4207-B74F-5BE1D3914C20}" type="slidenum">
              <a:rPr lang="da-DK" altLang="da-DK"/>
              <a:pPr/>
              <a:t>‹nr.›</a:t>
            </a:fld>
            <a:endParaRPr lang="da-DK" altLang="da-DK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44513" y="762000"/>
            <a:ext cx="5772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447800" y="0"/>
            <a:ext cx="838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35F3C806-FB39-45FC-BBDF-626C8597C190}" type="datetime1">
              <a:rPr lang="da-DK" altLang="da-DK" sz="800">
                <a:latin typeface="Arial MT" charset="0"/>
              </a:rPr>
              <a:pPr>
                <a:spcBef>
                  <a:spcPct val="50000"/>
                </a:spcBef>
              </a:pPr>
              <a:t>13-11-2012</a:t>
            </a:fld>
            <a:endParaRPr lang="da-DK" altLang="da-DK" sz="800">
              <a:latin typeface="Arial MT" charset="0"/>
            </a:endParaRPr>
          </a:p>
        </p:txBody>
      </p:sp>
      <p:pic>
        <p:nvPicPr>
          <p:cNvPr id="12317" name="Picture 29" descr="LOGOu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7288" y="128588"/>
            <a:ext cx="1343025" cy="504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827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11430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66800" y="4800600"/>
            <a:ext cx="472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Click to edit Master text styles</a:t>
            </a:r>
          </a:p>
          <a:p>
            <a:pPr lvl="1"/>
            <a:r>
              <a:rPr lang="da-DK" altLang="da-DK" smtClean="0"/>
              <a:t>Second lekjkjkjk</a:t>
            </a:r>
          </a:p>
          <a:p>
            <a:pPr lvl="1"/>
            <a:r>
              <a:rPr lang="da-DK" altLang="da-DK" smtClean="0"/>
              <a:t>vel</a:t>
            </a:r>
          </a:p>
          <a:p>
            <a:pPr lvl="2"/>
            <a:r>
              <a:rPr lang="da-DK" altLang="da-DK" smtClean="0"/>
              <a:t>Third level</a:t>
            </a:r>
          </a:p>
          <a:p>
            <a:pPr lvl="3"/>
            <a:r>
              <a:rPr lang="da-DK" altLang="da-DK" smtClean="0"/>
              <a:t>Fourth level</a:t>
            </a:r>
          </a:p>
          <a:p>
            <a:pPr lvl="4"/>
            <a:r>
              <a:rPr lang="da-DK" altLang="da-DK" smtClean="0"/>
              <a:t>Fifth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5613" y="212725"/>
            <a:ext cx="2859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da-DK" altLang="da-DK" sz="1000" b="1">
                <a:latin typeface="Arial MT" charset="0"/>
              </a:rPr>
              <a:t>Write title here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54025" y="61913"/>
            <a:ext cx="942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/>
            <a:r>
              <a:rPr lang="da-DK" altLang="da-DK" sz="800">
                <a:latin typeface="Arial MT" charset="0"/>
              </a:rPr>
              <a:t>Hand Out </a:t>
            </a:r>
            <a:fld id="{F55A005B-4964-4523-9C20-D37FB7BC4773}" type="slidenum">
              <a:rPr lang="da-DK" altLang="da-DK" sz="800">
                <a:latin typeface="Arial MT" charset="0"/>
              </a:rPr>
              <a:pPr algn="l"/>
              <a:t>‹nr.›</a:t>
            </a:fld>
            <a:endParaRPr lang="da-DK" altLang="da-DK" sz="800">
              <a:latin typeface="Arial MT" charset="0"/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544513" y="776288"/>
            <a:ext cx="5772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600200" y="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89192C9-2F30-4F9A-93AE-28EFDD201A81}" type="datetime1">
              <a:rPr lang="da-DK" altLang="da-DK" sz="800">
                <a:latin typeface="Arial MT" charset="0"/>
              </a:rPr>
              <a:pPr>
                <a:spcBef>
                  <a:spcPct val="50000"/>
                </a:spcBef>
              </a:pPr>
              <a:t>13-11-2012</a:t>
            </a:fld>
            <a:endParaRPr lang="da-DK" altLang="da-DK" sz="800">
              <a:latin typeface="Arial MT" charset="0"/>
            </a:endParaRPr>
          </a:p>
        </p:txBody>
      </p:sp>
      <p:pic>
        <p:nvPicPr>
          <p:cNvPr id="5134" name="Picture 14" descr="LOGOu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7288" y="128588"/>
            <a:ext cx="1343025" cy="504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9177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M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2690813" y="914400"/>
            <a:ext cx="3762375" cy="3762375"/>
          </a:xfrm>
          <a:prstGeom prst="ellipse">
            <a:avLst/>
          </a:prstGeom>
          <a:solidFill>
            <a:srgbClr val="008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054725"/>
            <a:ext cx="9144000" cy="803275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057400"/>
            <a:ext cx="7010400" cy="1143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 altLang="da-DK" smtClean="0"/>
              <a:t>Klik for at redigere i master</a:t>
            </a:r>
            <a:endParaRPr lang="en-US" altLang="da-DK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 altLang="da-DK" smtClean="0"/>
              <a:t>Klik for at redigere i master</a:t>
            </a:r>
            <a:endParaRPr lang="en-US" altLang="da-DK"/>
          </a:p>
        </p:txBody>
      </p:sp>
      <p:grpSp>
        <p:nvGrpSpPr>
          <p:cNvPr id="9229" name="Group 13"/>
          <p:cNvGrpSpPr>
            <a:grpSpLocks noChangeAspect="1"/>
          </p:cNvGrpSpPr>
          <p:nvPr userDrawn="1"/>
        </p:nvGrpSpPr>
        <p:grpSpPr bwMode="auto">
          <a:xfrm>
            <a:off x="7524750" y="6237288"/>
            <a:ext cx="1223963" cy="446087"/>
            <a:chOff x="4740" y="3929"/>
            <a:chExt cx="771" cy="281"/>
          </a:xfrm>
        </p:grpSpPr>
        <p:sp>
          <p:nvSpPr>
            <p:cNvPr id="9228" name="AutoShape 12"/>
            <p:cNvSpPr>
              <a:spLocks noChangeAspect="1" noChangeArrowheads="1" noTextEdit="1"/>
            </p:cNvSpPr>
            <p:nvPr userDrawn="1"/>
          </p:nvSpPr>
          <p:spPr bwMode="auto">
            <a:xfrm>
              <a:off x="4740" y="3929"/>
              <a:ext cx="771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0" name="Freeform 14"/>
            <p:cNvSpPr>
              <a:spLocks noEditPoints="1"/>
            </p:cNvSpPr>
            <p:nvPr userDrawn="1"/>
          </p:nvSpPr>
          <p:spPr bwMode="auto">
            <a:xfrm>
              <a:off x="5175" y="3999"/>
              <a:ext cx="52" cy="53"/>
            </a:xfrm>
            <a:custGeom>
              <a:avLst/>
              <a:gdLst/>
              <a:ahLst/>
              <a:cxnLst>
                <a:cxn ang="0">
                  <a:pos x="301" y="0"/>
                </a:cxn>
                <a:cxn ang="0">
                  <a:pos x="224" y="0"/>
                </a:cxn>
                <a:cxn ang="0">
                  <a:pos x="217" y="14"/>
                </a:cxn>
                <a:cxn ang="0">
                  <a:pos x="202" y="43"/>
                </a:cxn>
                <a:cxn ang="0">
                  <a:pos x="183" y="94"/>
                </a:cxn>
                <a:cxn ang="0">
                  <a:pos x="156" y="155"/>
                </a:cxn>
                <a:cxn ang="0">
                  <a:pos x="126" y="223"/>
                </a:cxn>
                <a:cxn ang="0">
                  <a:pos x="95" y="292"/>
                </a:cxn>
                <a:cxn ang="0">
                  <a:pos x="66" y="366"/>
                </a:cxn>
                <a:cxn ang="0">
                  <a:pos x="41" y="429"/>
                </a:cxn>
                <a:cxn ang="0">
                  <a:pos x="19" y="471"/>
                </a:cxn>
                <a:cxn ang="0">
                  <a:pos x="4" y="509"/>
                </a:cxn>
                <a:cxn ang="0">
                  <a:pos x="0" y="524"/>
                </a:cxn>
                <a:cxn ang="0">
                  <a:pos x="75" y="524"/>
                </a:cxn>
                <a:cxn ang="0">
                  <a:pos x="75" y="515"/>
                </a:cxn>
                <a:cxn ang="0">
                  <a:pos x="85" y="489"/>
                </a:cxn>
                <a:cxn ang="0">
                  <a:pos x="102" y="454"/>
                </a:cxn>
                <a:cxn ang="0">
                  <a:pos x="112" y="423"/>
                </a:cxn>
                <a:cxn ang="0">
                  <a:pos x="122" y="401"/>
                </a:cxn>
                <a:cxn ang="0">
                  <a:pos x="126" y="391"/>
                </a:cxn>
                <a:cxn ang="0">
                  <a:pos x="386" y="391"/>
                </a:cxn>
                <a:cxn ang="0">
                  <a:pos x="391" y="401"/>
                </a:cxn>
                <a:cxn ang="0">
                  <a:pos x="400" y="423"/>
                </a:cxn>
                <a:cxn ang="0">
                  <a:pos x="417" y="454"/>
                </a:cxn>
                <a:cxn ang="0">
                  <a:pos x="427" y="489"/>
                </a:cxn>
                <a:cxn ang="0">
                  <a:pos x="437" y="515"/>
                </a:cxn>
                <a:cxn ang="0">
                  <a:pos x="442" y="524"/>
                </a:cxn>
                <a:cxn ang="0">
                  <a:pos x="518" y="524"/>
                </a:cxn>
                <a:cxn ang="0">
                  <a:pos x="513" y="509"/>
                </a:cxn>
                <a:cxn ang="0">
                  <a:pos x="498" y="471"/>
                </a:cxn>
                <a:cxn ang="0">
                  <a:pos x="478" y="429"/>
                </a:cxn>
                <a:cxn ang="0">
                  <a:pos x="452" y="366"/>
                </a:cxn>
                <a:cxn ang="0">
                  <a:pos x="422" y="292"/>
                </a:cxn>
                <a:cxn ang="0">
                  <a:pos x="391" y="223"/>
                </a:cxn>
                <a:cxn ang="0">
                  <a:pos x="366" y="155"/>
                </a:cxn>
                <a:cxn ang="0">
                  <a:pos x="339" y="94"/>
                </a:cxn>
                <a:cxn ang="0">
                  <a:pos x="315" y="43"/>
                </a:cxn>
                <a:cxn ang="0">
                  <a:pos x="305" y="14"/>
                </a:cxn>
                <a:cxn ang="0">
                  <a:pos x="301" y="0"/>
                </a:cxn>
                <a:cxn ang="0">
                  <a:pos x="146" y="336"/>
                </a:cxn>
                <a:cxn ang="0">
                  <a:pos x="254" y="69"/>
                </a:cxn>
                <a:cxn ang="0">
                  <a:pos x="259" y="66"/>
                </a:cxn>
                <a:cxn ang="0">
                  <a:pos x="366" y="336"/>
                </a:cxn>
                <a:cxn ang="0">
                  <a:pos x="146" y="336"/>
                </a:cxn>
              </a:cxnLst>
              <a:rect l="0" t="0" r="r" b="b"/>
              <a:pathLst>
                <a:path w="518" h="524">
                  <a:moveTo>
                    <a:pt x="301" y="0"/>
                  </a:moveTo>
                  <a:lnTo>
                    <a:pt x="224" y="0"/>
                  </a:lnTo>
                  <a:lnTo>
                    <a:pt x="217" y="14"/>
                  </a:lnTo>
                  <a:lnTo>
                    <a:pt x="202" y="43"/>
                  </a:lnTo>
                  <a:lnTo>
                    <a:pt x="183" y="94"/>
                  </a:lnTo>
                  <a:lnTo>
                    <a:pt x="156" y="155"/>
                  </a:lnTo>
                  <a:lnTo>
                    <a:pt x="126" y="223"/>
                  </a:lnTo>
                  <a:lnTo>
                    <a:pt x="95" y="292"/>
                  </a:lnTo>
                  <a:lnTo>
                    <a:pt x="66" y="366"/>
                  </a:lnTo>
                  <a:lnTo>
                    <a:pt x="41" y="429"/>
                  </a:lnTo>
                  <a:lnTo>
                    <a:pt x="19" y="471"/>
                  </a:lnTo>
                  <a:lnTo>
                    <a:pt x="4" y="509"/>
                  </a:lnTo>
                  <a:lnTo>
                    <a:pt x="0" y="524"/>
                  </a:lnTo>
                  <a:lnTo>
                    <a:pt x="75" y="524"/>
                  </a:lnTo>
                  <a:lnTo>
                    <a:pt x="75" y="515"/>
                  </a:lnTo>
                  <a:lnTo>
                    <a:pt x="85" y="489"/>
                  </a:lnTo>
                  <a:lnTo>
                    <a:pt x="102" y="454"/>
                  </a:lnTo>
                  <a:lnTo>
                    <a:pt x="112" y="423"/>
                  </a:lnTo>
                  <a:lnTo>
                    <a:pt x="122" y="401"/>
                  </a:lnTo>
                  <a:lnTo>
                    <a:pt x="126" y="391"/>
                  </a:lnTo>
                  <a:lnTo>
                    <a:pt x="386" y="391"/>
                  </a:lnTo>
                  <a:lnTo>
                    <a:pt x="391" y="401"/>
                  </a:lnTo>
                  <a:lnTo>
                    <a:pt x="400" y="423"/>
                  </a:lnTo>
                  <a:lnTo>
                    <a:pt x="417" y="454"/>
                  </a:lnTo>
                  <a:lnTo>
                    <a:pt x="427" y="489"/>
                  </a:lnTo>
                  <a:lnTo>
                    <a:pt x="437" y="515"/>
                  </a:lnTo>
                  <a:lnTo>
                    <a:pt x="442" y="524"/>
                  </a:lnTo>
                  <a:lnTo>
                    <a:pt x="518" y="524"/>
                  </a:lnTo>
                  <a:lnTo>
                    <a:pt x="513" y="509"/>
                  </a:lnTo>
                  <a:lnTo>
                    <a:pt x="498" y="471"/>
                  </a:lnTo>
                  <a:lnTo>
                    <a:pt x="478" y="429"/>
                  </a:lnTo>
                  <a:lnTo>
                    <a:pt x="452" y="366"/>
                  </a:lnTo>
                  <a:lnTo>
                    <a:pt x="422" y="292"/>
                  </a:lnTo>
                  <a:lnTo>
                    <a:pt x="391" y="223"/>
                  </a:lnTo>
                  <a:lnTo>
                    <a:pt x="366" y="155"/>
                  </a:lnTo>
                  <a:lnTo>
                    <a:pt x="339" y="94"/>
                  </a:lnTo>
                  <a:lnTo>
                    <a:pt x="315" y="43"/>
                  </a:lnTo>
                  <a:lnTo>
                    <a:pt x="305" y="14"/>
                  </a:lnTo>
                  <a:lnTo>
                    <a:pt x="301" y="0"/>
                  </a:lnTo>
                  <a:close/>
                  <a:moveTo>
                    <a:pt x="146" y="336"/>
                  </a:moveTo>
                  <a:lnTo>
                    <a:pt x="254" y="69"/>
                  </a:lnTo>
                  <a:lnTo>
                    <a:pt x="259" y="66"/>
                  </a:lnTo>
                  <a:lnTo>
                    <a:pt x="366" y="336"/>
                  </a:lnTo>
                  <a:lnTo>
                    <a:pt x="146" y="3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auto">
            <a:xfrm>
              <a:off x="5175" y="3999"/>
              <a:ext cx="52" cy="53"/>
            </a:xfrm>
            <a:custGeom>
              <a:avLst/>
              <a:gdLst/>
              <a:ahLst/>
              <a:cxnLst>
                <a:cxn ang="0">
                  <a:pos x="301" y="0"/>
                </a:cxn>
                <a:cxn ang="0">
                  <a:pos x="224" y="0"/>
                </a:cxn>
                <a:cxn ang="0">
                  <a:pos x="217" y="14"/>
                </a:cxn>
                <a:cxn ang="0">
                  <a:pos x="202" y="43"/>
                </a:cxn>
                <a:cxn ang="0">
                  <a:pos x="183" y="94"/>
                </a:cxn>
                <a:cxn ang="0">
                  <a:pos x="156" y="155"/>
                </a:cxn>
                <a:cxn ang="0">
                  <a:pos x="126" y="223"/>
                </a:cxn>
                <a:cxn ang="0">
                  <a:pos x="95" y="292"/>
                </a:cxn>
                <a:cxn ang="0">
                  <a:pos x="66" y="366"/>
                </a:cxn>
                <a:cxn ang="0">
                  <a:pos x="41" y="429"/>
                </a:cxn>
                <a:cxn ang="0">
                  <a:pos x="19" y="471"/>
                </a:cxn>
                <a:cxn ang="0">
                  <a:pos x="4" y="509"/>
                </a:cxn>
                <a:cxn ang="0">
                  <a:pos x="0" y="524"/>
                </a:cxn>
                <a:cxn ang="0">
                  <a:pos x="75" y="524"/>
                </a:cxn>
                <a:cxn ang="0">
                  <a:pos x="75" y="515"/>
                </a:cxn>
                <a:cxn ang="0">
                  <a:pos x="85" y="489"/>
                </a:cxn>
                <a:cxn ang="0">
                  <a:pos x="102" y="454"/>
                </a:cxn>
                <a:cxn ang="0">
                  <a:pos x="112" y="423"/>
                </a:cxn>
                <a:cxn ang="0">
                  <a:pos x="122" y="401"/>
                </a:cxn>
                <a:cxn ang="0">
                  <a:pos x="126" y="391"/>
                </a:cxn>
                <a:cxn ang="0">
                  <a:pos x="386" y="391"/>
                </a:cxn>
                <a:cxn ang="0">
                  <a:pos x="391" y="401"/>
                </a:cxn>
                <a:cxn ang="0">
                  <a:pos x="400" y="423"/>
                </a:cxn>
                <a:cxn ang="0">
                  <a:pos x="417" y="454"/>
                </a:cxn>
                <a:cxn ang="0">
                  <a:pos x="427" y="489"/>
                </a:cxn>
                <a:cxn ang="0">
                  <a:pos x="437" y="515"/>
                </a:cxn>
                <a:cxn ang="0">
                  <a:pos x="442" y="524"/>
                </a:cxn>
                <a:cxn ang="0">
                  <a:pos x="518" y="524"/>
                </a:cxn>
                <a:cxn ang="0">
                  <a:pos x="513" y="509"/>
                </a:cxn>
                <a:cxn ang="0">
                  <a:pos x="498" y="471"/>
                </a:cxn>
                <a:cxn ang="0">
                  <a:pos x="478" y="429"/>
                </a:cxn>
                <a:cxn ang="0">
                  <a:pos x="452" y="366"/>
                </a:cxn>
                <a:cxn ang="0">
                  <a:pos x="422" y="292"/>
                </a:cxn>
                <a:cxn ang="0">
                  <a:pos x="391" y="223"/>
                </a:cxn>
                <a:cxn ang="0">
                  <a:pos x="366" y="155"/>
                </a:cxn>
                <a:cxn ang="0">
                  <a:pos x="339" y="94"/>
                </a:cxn>
                <a:cxn ang="0">
                  <a:pos x="315" y="43"/>
                </a:cxn>
                <a:cxn ang="0">
                  <a:pos x="305" y="14"/>
                </a:cxn>
                <a:cxn ang="0">
                  <a:pos x="301" y="0"/>
                </a:cxn>
              </a:cxnLst>
              <a:rect l="0" t="0" r="r" b="b"/>
              <a:pathLst>
                <a:path w="518" h="524">
                  <a:moveTo>
                    <a:pt x="301" y="0"/>
                  </a:moveTo>
                  <a:lnTo>
                    <a:pt x="224" y="0"/>
                  </a:lnTo>
                  <a:lnTo>
                    <a:pt x="217" y="14"/>
                  </a:lnTo>
                  <a:lnTo>
                    <a:pt x="202" y="43"/>
                  </a:lnTo>
                  <a:lnTo>
                    <a:pt x="183" y="94"/>
                  </a:lnTo>
                  <a:lnTo>
                    <a:pt x="156" y="155"/>
                  </a:lnTo>
                  <a:lnTo>
                    <a:pt x="126" y="223"/>
                  </a:lnTo>
                  <a:lnTo>
                    <a:pt x="95" y="292"/>
                  </a:lnTo>
                  <a:lnTo>
                    <a:pt x="66" y="366"/>
                  </a:lnTo>
                  <a:lnTo>
                    <a:pt x="41" y="429"/>
                  </a:lnTo>
                  <a:lnTo>
                    <a:pt x="19" y="471"/>
                  </a:lnTo>
                  <a:lnTo>
                    <a:pt x="4" y="509"/>
                  </a:lnTo>
                  <a:lnTo>
                    <a:pt x="0" y="524"/>
                  </a:lnTo>
                  <a:lnTo>
                    <a:pt x="75" y="524"/>
                  </a:lnTo>
                  <a:lnTo>
                    <a:pt x="75" y="515"/>
                  </a:lnTo>
                  <a:lnTo>
                    <a:pt x="85" y="489"/>
                  </a:lnTo>
                  <a:lnTo>
                    <a:pt x="102" y="454"/>
                  </a:lnTo>
                  <a:lnTo>
                    <a:pt x="112" y="423"/>
                  </a:lnTo>
                  <a:lnTo>
                    <a:pt x="122" y="401"/>
                  </a:lnTo>
                  <a:lnTo>
                    <a:pt x="126" y="391"/>
                  </a:lnTo>
                  <a:lnTo>
                    <a:pt x="386" y="391"/>
                  </a:lnTo>
                  <a:lnTo>
                    <a:pt x="391" y="401"/>
                  </a:lnTo>
                  <a:lnTo>
                    <a:pt x="400" y="423"/>
                  </a:lnTo>
                  <a:lnTo>
                    <a:pt x="417" y="454"/>
                  </a:lnTo>
                  <a:lnTo>
                    <a:pt x="427" y="489"/>
                  </a:lnTo>
                  <a:lnTo>
                    <a:pt x="437" y="515"/>
                  </a:lnTo>
                  <a:lnTo>
                    <a:pt x="442" y="524"/>
                  </a:lnTo>
                  <a:lnTo>
                    <a:pt x="518" y="524"/>
                  </a:lnTo>
                  <a:lnTo>
                    <a:pt x="513" y="509"/>
                  </a:lnTo>
                  <a:lnTo>
                    <a:pt x="498" y="471"/>
                  </a:lnTo>
                  <a:lnTo>
                    <a:pt x="478" y="429"/>
                  </a:lnTo>
                  <a:lnTo>
                    <a:pt x="452" y="366"/>
                  </a:lnTo>
                  <a:lnTo>
                    <a:pt x="422" y="292"/>
                  </a:lnTo>
                  <a:lnTo>
                    <a:pt x="391" y="223"/>
                  </a:lnTo>
                  <a:lnTo>
                    <a:pt x="366" y="155"/>
                  </a:lnTo>
                  <a:lnTo>
                    <a:pt x="339" y="94"/>
                  </a:lnTo>
                  <a:lnTo>
                    <a:pt x="315" y="43"/>
                  </a:lnTo>
                  <a:lnTo>
                    <a:pt x="305" y="14"/>
                  </a:lnTo>
                  <a:lnTo>
                    <a:pt x="301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5190" y="4006"/>
              <a:ext cx="22" cy="27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108" y="3"/>
                </a:cxn>
                <a:cxn ang="0">
                  <a:pos x="113" y="0"/>
                </a:cxn>
                <a:cxn ang="0">
                  <a:pos x="220" y="270"/>
                </a:cxn>
                <a:cxn ang="0">
                  <a:pos x="0" y="270"/>
                </a:cxn>
              </a:cxnLst>
              <a:rect l="0" t="0" r="r" b="b"/>
              <a:pathLst>
                <a:path w="220" h="270">
                  <a:moveTo>
                    <a:pt x="0" y="270"/>
                  </a:moveTo>
                  <a:lnTo>
                    <a:pt x="108" y="3"/>
                  </a:lnTo>
                  <a:lnTo>
                    <a:pt x="113" y="0"/>
                  </a:lnTo>
                  <a:lnTo>
                    <a:pt x="220" y="270"/>
                  </a:lnTo>
                  <a:lnTo>
                    <a:pt x="0" y="27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5092" y="3999"/>
              <a:ext cx="30" cy="54"/>
            </a:xfrm>
            <a:custGeom>
              <a:avLst/>
              <a:gdLst/>
              <a:ahLst/>
              <a:cxnLst>
                <a:cxn ang="0">
                  <a:pos x="123" y="474"/>
                </a:cxn>
                <a:cxn ang="0">
                  <a:pos x="78" y="474"/>
                </a:cxn>
                <a:cxn ang="0">
                  <a:pos x="42" y="465"/>
                </a:cxn>
                <a:cxn ang="0">
                  <a:pos x="13" y="455"/>
                </a:cxn>
                <a:cxn ang="0">
                  <a:pos x="13" y="461"/>
                </a:cxn>
                <a:cxn ang="0">
                  <a:pos x="13" y="469"/>
                </a:cxn>
                <a:cxn ang="0">
                  <a:pos x="13" y="484"/>
                </a:cxn>
                <a:cxn ang="0">
                  <a:pos x="5" y="502"/>
                </a:cxn>
                <a:cxn ang="0">
                  <a:pos x="5" y="512"/>
                </a:cxn>
                <a:cxn ang="0">
                  <a:pos x="5" y="516"/>
                </a:cxn>
                <a:cxn ang="0">
                  <a:pos x="56" y="531"/>
                </a:cxn>
                <a:cxn ang="0">
                  <a:pos x="113" y="541"/>
                </a:cxn>
                <a:cxn ang="0">
                  <a:pos x="179" y="531"/>
                </a:cxn>
                <a:cxn ang="0">
                  <a:pos x="231" y="512"/>
                </a:cxn>
                <a:cxn ang="0">
                  <a:pos x="271" y="478"/>
                </a:cxn>
                <a:cxn ang="0">
                  <a:pos x="291" y="440"/>
                </a:cxn>
                <a:cxn ang="0">
                  <a:pos x="301" y="385"/>
                </a:cxn>
                <a:cxn ang="0">
                  <a:pos x="291" y="332"/>
                </a:cxn>
                <a:cxn ang="0">
                  <a:pos x="271" y="296"/>
                </a:cxn>
                <a:cxn ang="0">
                  <a:pos x="239" y="267"/>
                </a:cxn>
                <a:cxn ang="0">
                  <a:pos x="206" y="239"/>
                </a:cxn>
                <a:cxn ang="0">
                  <a:pos x="170" y="225"/>
                </a:cxn>
                <a:cxn ang="0">
                  <a:pos x="135" y="205"/>
                </a:cxn>
                <a:cxn ang="0">
                  <a:pos x="103" y="185"/>
                </a:cxn>
                <a:cxn ang="0">
                  <a:pos x="83" y="162"/>
                </a:cxn>
                <a:cxn ang="0">
                  <a:pos x="78" y="134"/>
                </a:cxn>
                <a:cxn ang="0">
                  <a:pos x="88" y="92"/>
                </a:cxn>
                <a:cxn ang="0">
                  <a:pos x="118" y="67"/>
                </a:cxn>
                <a:cxn ang="0">
                  <a:pos x="170" y="63"/>
                </a:cxn>
                <a:cxn ang="0">
                  <a:pos x="220" y="67"/>
                </a:cxn>
                <a:cxn ang="0">
                  <a:pos x="267" y="83"/>
                </a:cxn>
                <a:cxn ang="0">
                  <a:pos x="267" y="76"/>
                </a:cxn>
                <a:cxn ang="0">
                  <a:pos x="271" y="63"/>
                </a:cxn>
                <a:cxn ang="0">
                  <a:pos x="271" y="44"/>
                </a:cxn>
                <a:cxn ang="0">
                  <a:pos x="277" y="35"/>
                </a:cxn>
                <a:cxn ang="0">
                  <a:pos x="277" y="21"/>
                </a:cxn>
                <a:cxn ang="0">
                  <a:pos x="277" y="16"/>
                </a:cxn>
                <a:cxn ang="0">
                  <a:pos x="226" y="7"/>
                </a:cxn>
                <a:cxn ang="0">
                  <a:pos x="170" y="0"/>
                </a:cxn>
                <a:cxn ang="0">
                  <a:pos x="98" y="12"/>
                </a:cxn>
                <a:cxn ang="0">
                  <a:pos x="47" y="35"/>
                </a:cxn>
                <a:cxn ang="0">
                  <a:pos x="13" y="83"/>
                </a:cxn>
                <a:cxn ang="0">
                  <a:pos x="0" y="139"/>
                </a:cxn>
                <a:cxn ang="0">
                  <a:pos x="5" y="185"/>
                </a:cxn>
                <a:cxn ang="0">
                  <a:pos x="27" y="219"/>
                </a:cxn>
                <a:cxn ang="0">
                  <a:pos x="56" y="247"/>
                </a:cxn>
                <a:cxn ang="0">
                  <a:pos x="88" y="267"/>
                </a:cxn>
                <a:cxn ang="0">
                  <a:pos x="127" y="287"/>
                </a:cxn>
                <a:cxn ang="0">
                  <a:pos x="164" y="309"/>
                </a:cxn>
                <a:cxn ang="0">
                  <a:pos x="196" y="327"/>
                </a:cxn>
                <a:cxn ang="0">
                  <a:pos x="220" y="352"/>
                </a:cxn>
                <a:cxn ang="0">
                  <a:pos x="226" y="389"/>
                </a:cxn>
                <a:cxn ang="0">
                  <a:pos x="215" y="430"/>
                </a:cxn>
                <a:cxn ang="0">
                  <a:pos x="188" y="461"/>
                </a:cxn>
                <a:cxn ang="0">
                  <a:pos x="154" y="474"/>
                </a:cxn>
                <a:cxn ang="0">
                  <a:pos x="123" y="474"/>
                </a:cxn>
              </a:cxnLst>
              <a:rect l="0" t="0" r="r" b="b"/>
              <a:pathLst>
                <a:path w="301" h="541">
                  <a:moveTo>
                    <a:pt x="123" y="474"/>
                  </a:moveTo>
                  <a:lnTo>
                    <a:pt x="78" y="474"/>
                  </a:lnTo>
                  <a:lnTo>
                    <a:pt x="42" y="465"/>
                  </a:lnTo>
                  <a:lnTo>
                    <a:pt x="13" y="455"/>
                  </a:lnTo>
                  <a:lnTo>
                    <a:pt x="13" y="461"/>
                  </a:lnTo>
                  <a:lnTo>
                    <a:pt x="13" y="469"/>
                  </a:lnTo>
                  <a:lnTo>
                    <a:pt x="13" y="484"/>
                  </a:lnTo>
                  <a:lnTo>
                    <a:pt x="5" y="502"/>
                  </a:lnTo>
                  <a:lnTo>
                    <a:pt x="5" y="512"/>
                  </a:lnTo>
                  <a:lnTo>
                    <a:pt x="5" y="516"/>
                  </a:lnTo>
                  <a:lnTo>
                    <a:pt x="56" y="531"/>
                  </a:lnTo>
                  <a:lnTo>
                    <a:pt x="113" y="541"/>
                  </a:lnTo>
                  <a:lnTo>
                    <a:pt x="179" y="531"/>
                  </a:lnTo>
                  <a:lnTo>
                    <a:pt x="231" y="512"/>
                  </a:lnTo>
                  <a:lnTo>
                    <a:pt x="271" y="478"/>
                  </a:lnTo>
                  <a:lnTo>
                    <a:pt x="291" y="440"/>
                  </a:lnTo>
                  <a:lnTo>
                    <a:pt x="301" y="385"/>
                  </a:lnTo>
                  <a:lnTo>
                    <a:pt x="291" y="332"/>
                  </a:lnTo>
                  <a:lnTo>
                    <a:pt x="271" y="296"/>
                  </a:lnTo>
                  <a:lnTo>
                    <a:pt x="239" y="267"/>
                  </a:lnTo>
                  <a:lnTo>
                    <a:pt x="206" y="239"/>
                  </a:lnTo>
                  <a:lnTo>
                    <a:pt x="170" y="225"/>
                  </a:lnTo>
                  <a:lnTo>
                    <a:pt x="135" y="205"/>
                  </a:lnTo>
                  <a:lnTo>
                    <a:pt x="103" y="185"/>
                  </a:lnTo>
                  <a:lnTo>
                    <a:pt x="83" y="162"/>
                  </a:lnTo>
                  <a:lnTo>
                    <a:pt x="78" y="134"/>
                  </a:lnTo>
                  <a:lnTo>
                    <a:pt x="88" y="92"/>
                  </a:lnTo>
                  <a:lnTo>
                    <a:pt x="118" y="67"/>
                  </a:lnTo>
                  <a:lnTo>
                    <a:pt x="170" y="63"/>
                  </a:lnTo>
                  <a:lnTo>
                    <a:pt x="220" y="67"/>
                  </a:lnTo>
                  <a:lnTo>
                    <a:pt x="267" y="83"/>
                  </a:lnTo>
                  <a:lnTo>
                    <a:pt x="267" y="76"/>
                  </a:lnTo>
                  <a:lnTo>
                    <a:pt x="271" y="63"/>
                  </a:lnTo>
                  <a:lnTo>
                    <a:pt x="271" y="44"/>
                  </a:lnTo>
                  <a:lnTo>
                    <a:pt x="277" y="35"/>
                  </a:lnTo>
                  <a:lnTo>
                    <a:pt x="277" y="21"/>
                  </a:lnTo>
                  <a:lnTo>
                    <a:pt x="277" y="16"/>
                  </a:lnTo>
                  <a:lnTo>
                    <a:pt x="226" y="7"/>
                  </a:lnTo>
                  <a:lnTo>
                    <a:pt x="170" y="0"/>
                  </a:lnTo>
                  <a:lnTo>
                    <a:pt x="98" y="12"/>
                  </a:lnTo>
                  <a:lnTo>
                    <a:pt x="47" y="35"/>
                  </a:lnTo>
                  <a:lnTo>
                    <a:pt x="13" y="83"/>
                  </a:lnTo>
                  <a:lnTo>
                    <a:pt x="0" y="139"/>
                  </a:lnTo>
                  <a:lnTo>
                    <a:pt x="5" y="185"/>
                  </a:lnTo>
                  <a:lnTo>
                    <a:pt x="27" y="219"/>
                  </a:lnTo>
                  <a:lnTo>
                    <a:pt x="56" y="247"/>
                  </a:lnTo>
                  <a:lnTo>
                    <a:pt x="88" y="267"/>
                  </a:lnTo>
                  <a:lnTo>
                    <a:pt x="127" y="287"/>
                  </a:lnTo>
                  <a:lnTo>
                    <a:pt x="164" y="309"/>
                  </a:lnTo>
                  <a:lnTo>
                    <a:pt x="196" y="327"/>
                  </a:lnTo>
                  <a:lnTo>
                    <a:pt x="220" y="352"/>
                  </a:lnTo>
                  <a:lnTo>
                    <a:pt x="226" y="389"/>
                  </a:lnTo>
                  <a:lnTo>
                    <a:pt x="215" y="430"/>
                  </a:lnTo>
                  <a:lnTo>
                    <a:pt x="188" y="461"/>
                  </a:lnTo>
                  <a:lnTo>
                    <a:pt x="154" y="474"/>
                  </a:lnTo>
                  <a:lnTo>
                    <a:pt x="123" y="4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5092" y="3999"/>
              <a:ext cx="30" cy="54"/>
            </a:xfrm>
            <a:custGeom>
              <a:avLst/>
              <a:gdLst/>
              <a:ahLst/>
              <a:cxnLst>
                <a:cxn ang="0">
                  <a:pos x="123" y="474"/>
                </a:cxn>
                <a:cxn ang="0">
                  <a:pos x="78" y="474"/>
                </a:cxn>
                <a:cxn ang="0">
                  <a:pos x="42" y="465"/>
                </a:cxn>
                <a:cxn ang="0">
                  <a:pos x="13" y="455"/>
                </a:cxn>
                <a:cxn ang="0">
                  <a:pos x="13" y="461"/>
                </a:cxn>
                <a:cxn ang="0">
                  <a:pos x="13" y="469"/>
                </a:cxn>
                <a:cxn ang="0">
                  <a:pos x="13" y="484"/>
                </a:cxn>
                <a:cxn ang="0">
                  <a:pos x="5" y="502"/>
                </a:cxn>
                <a:cxn ang="0">
                  <a:pos x="5" y="512"/>
                </a:cxn>
                <a:cxn ang="0">
                  <a:pos x="5" y="516"/>
                </a:cxn>
                <a:cxn ang="0">
                  <a:pos x="56" y="531"/>
                </a:cxn>
                <a:cxn ang="0">
                  <a:pos x="113" y="541"/>
                </a:cxn>
                <a:cxn ang="0">
                  <a:pos x="179" y="531"/>
                </a:cxn>
                <a:cxn ang="0">
                  <a:pos x="231" y="512"/>
                </a:cxn>
                <a:cxn ang="0">
                  <a:pos x="271" y="478"/>
                </a:cxn>
                <a:cxn ang="0">
                  <a:pos x="291" y="440"/>
                </a:cxn>
                <a:cxn ang="0">
                  <a:pos x="301" y="385"/>
                </a:cxn>
                <a:cxn ang="0">
                  <a:pos x="291" y="332"/>
                </a:cxn>
                <a:cxn ang="0">
                  <a:pos x="271" y="296"/>
                </a:cxn>
                <a:cxn ang="0">
                  <a:pos x="239" y="267"/>
                </a:cxn>
                <a:cxn ang="0">
                  <a:pos x="206" y="239"/>
                </a:cxn>
                <a:cxn ang="0">
                  <a:pos x="170" y="225"/>
                </a:cxn>
                <a:cxn ang="0">
                  <a:pos x="135" y="205"/>
                </a:cxn>
                <a:cxn ang="0">
                  <a:pos x="103" y="185"/>
                </a:cxn>
                <a:cxn ang="0">
                  <a:pos x="83" y="162"/>
                </a:cxn>
                <a:cxn ang="0">
                  <a:pos x="78" y="134"/>
                </a:cxn>
                <a:cxn ang="0">
                  <a:pos x="88" y="92"/>
                </a:cxn>
                <a:cxn ang="0">
                  <a:pos x="118" y="67"/>
                </a:cxn>
                <a:cxn ang="0">
                  <a:pos x="170" y="63"/>
                </a:cxn>
                <a:cxn ang="0">
                  <a:pos x="220" y="67"/>
                </a:cxn>
                <a:cxn ang="0">
                  <a:pos x="267" y="83"/>
                </a:cxn>
                <a:cxn ang="0">
                  <a:pos x="267" y="76"/>
                </a:cxn>
                <a:cxn ang="0">
                  <a:pos x="271" y="63"/>
                </a:cxn>
                <a:cxn ang="0">
                  <a:pos x="271" y="44"/>
                </a:cxn>
                <a:cxn ang="0">
                  <a:pos x="277" y="35"/>
                </a:cxn>
                <a:cxn ang="0">
                  <a:pos x="277" y="21"/>
                </a:cxn>
                <a:cxn ang="0">
                  <a:pos x="277" y="16"/>
                </a:cxn>
                <a:cxn ang="0">
                  <a:pos x="226" y="7"/>
                </a:cxn>
                <a:cxn ang="0">
                  <a:pos x="170" y="0"/>
                </a:cxn>
                <a:cxn ang="0">
                  <a:pos x="98" y="12"/>
                </a:cxn>
                <a:cxn ang="0">
                  <a:pos x="47" y="35"/>
                </a:cxn>
                <a:cxn ang="0">
                  <a:pos x="13" y="83"/>
                </a:cxn>
                <a:cxn ang="0">
                  <a:pos x="0" y="139"/>
                </a:cxn>
                <a:cxn ang="0">
                  <a:pos x="5" y="185"/>
                </a:cxn>
                <a:cxn ang="0">
                  <a:pos x="27" y="219"/>
                </a:cxn>
                <a:cxn ang="0">
                  <a:pos x="56" y="247"/>
                </a:cxn>
                <a:cxn ang="0">
                  <a:pos x="88" y="267"/>
                </a:cxn>
                <a:cxn ang="0">
                  <a:pos x="127" y="287"/>
                </a:cxn>
                <a:cxn ang="0">
                  <a:pos x="164" y="309"/>
                </a:cxn>
                <a:cxn ang="0">
                  <a:pos x="196" y="327"/>
                </a:cxn>
                <a:cxn ang="0">
                  <a:pos x="220" y="352"/>
                </a:cxn>
                <a:cxn ang="0">
                  <a:pos x="226" y="389"/>
                </a:cxn>
                <a:cxn ang="0">
                  <a:pos x="215" y="430"/>
                </a:cxn>
                <a:cxn ang="0">
                  <a:pos x="188" y="461"/>
                </a:cxn>
                <a:cxn ang="0">
                  <a:pos x="154" y="474"/>
                </a:cxn>
                <a:cxn ang="0">
                  <a:pos x="123" y="474"/>
                </a:cxn>
              </a:cxnLst>
              <a:rect l="0" t="0" r="r" b="b"/>
              <a:pathLst>
                <a:path w="301" h="541">
                  <a:moveTo>
                    <a:pt x="123" y="474"/>
                  </a:moveTo>
                  <a:lnTo>
                    <a:pt x="78" y="474"/>
                  </a:lnTo>
                  <a:lnTo>
                    <a:pt x="42" y="465"/>
                  </a:lnTo>
                  <a:lnTo>
                    <a:pt x="13" y="455"/>
                  </a:lnTo>
                  <a:lnTo>
                    <a:pt x="13" y="461"/>
                  </a:lnTo>
                  <a:lnTo>
                    <a:pt x="13" y="469"/>
                  </a:lnTo>
                  <a:lnTo>
                    <a:pt x="13" y="484"/>
                  </a:lnTo>
                  <a:lnTo>
                    <a:pt x="5" y="502"/>
                  </a:lnTo>
                  <a:lnTo>
                    <a:pt x="5" y="512"/>
                  </a:lnTo>
                  <a:lnTo>
                    <a:pt x="5" y="516"/>
                  </a:lnTo>
                  <a:lnTo>
                    <a:pt x="56" y="531"/>
                  </a:lnTo>
                  <a:lnTo>
                    <a:pt x="113" y="541"/>
                  </a:lnTo>
                  <a:lnTo>
                    <a:pt x="179" y="531"/>
                  </a:lnTo>
                  <a:lnTo>
                    <a:pt x="231" y="512"/>
                  </a:lnTo>
                  <a:lnTo>
                    <a:pt x="271" y="478"/>
                  </a:lnTo>
                  <a:lnTo>
                    <a:pt x="291" y="440"/>
                  </a:lnTo>
                  <a:lnTo>
                    <a:pt x="301" y="385"/>
                  </a:lnTo>
                  <a:lnTo>
                    <a:pt x="291" y="332"/>
                  </a:lnTo>
                  <a:lnTo>
                    <a:pt x="271" y="296"/>
                  </a:lnTo>
                  <a:lnTo>
                    <a:pt x="239" y="267"/>
                  </a:lnTo>
                  <a:lnTo>
                    <a:pt x="206" y="239"/>
                  </a:lnTo>
                  <a:lnTo>
                    <a:pt x="170" y="225"/>
                  </a:lnTo>
                  <a:lnTo>
                    <a:pt x="135" y="205"/>
                  </a:lnTo>
                  <a:lnTo>
                    <a:pt x="103" y="185"/>
                  </a:lnTo>
                  <a:lnTo>
                    <a:pt x="83" y="162"/>
                  </a:lnTo>
                  <a:lnTo>
                    <a:pt x="78" y="134"/>
                  </a:lnTo>
                  <a:lnTo>
                    <a:pt x="88" y="92"/>
                  </a:lnTo>
                  <a:lnTo>
                    <a:pt x="118" y="67"/>
                  </a:lnTo>
                  <a:lnTo>
                    <a:pt x="170" y="63"/>
                  </a:lnTo>
                  <a:lnTo>
                    <a:pt x="220" y="67"/>
                  </a:lnTo>
                  <a:lnTo>
                    <a:pt x="267" y="83"/>
                  </a:lnTo>
                  <a:lnTo>
                    <a:pt x="267" y="76"/>
                  </a:lnTo>
                  <a:lnTo>
                    <a:pt x="271" y="63"/>
                  </a:lnTo>
                  <a:lnTo>
                    <a:pt x="271" y="44"/>
                  </a:lnTo>
                  <a:lnTo>
                    <a:pt x="277" y="35"/>
                  </a:lnTo>
                  <a:lnTo>
                    <a:pt x="277" y="21"/>
                  </a:lnTo>
                  <a:lnTo>
                    <a:pt x="277" y="16"/>
                  </a:lnTo>
                  <a:lnTo>
                    <a:pt x="226" y="7"/>
                  </a:lnTo>
                  <a:lnTo>
                    <a:pt x="170" y="0"/>
                  </a:lnTo>
                  <a:lnTo>
                    <a:pt x="98" y="12"/>
                  </a:lnTo>
                  <a:lnTo>
                    <a:pt x="47" y="35"/>
                  </a:lnTo>
                  <a:lnTo>
                    <a:pt x="13" y="83"/>
                  </a:lnTo>
                  <a:lnTo>
                    <a:pt x="0" y="139"/>
                  </a:lnTo>
                  <a:lnTo>
                    <a:pt x="5" y="185"/>
                  </a:lnTo>
                  <a:lnTo>
                    <a:pt x="27" y="219"/>
                  </a:lnTo>
                  <a:lnTo>
                    <a:pt x="56" y="247"/>
                  </a:lnTo>
                  <a:lnTo>
                    <a:pt x="88" y="267"/>
                  </a:lnTo>
                  <a:lnTo>
                    <a:pt x="127" y="287"/>
                  </a:lnTo>
                  <a:lnTo>
                    <a:pt x="164" y="309"/>
                  </a:lnTo>
                  <a:lnTo>
                    <a:pt x="196" y="327"/>
                  </a:lnTo>
                  <a:lnTo>
                    <a:pt x="220" y="352"/>
                  </a:lnTo>
                  <a:lnTo>
                    <a:pt x="226" y="389"/>
                  </a:lnTo>
                  <a:lnTo>
                    <a:pt x="215" y="430"/>
                  </a:lnTo>
                  <a:lnTo>
                    <a:pt x="188" y="461"/>
                  </a:lnTo>
                  <a:lnTo>
                    <a:pt x="154" y="474"/>
                  </a:lnTo>
                  <a:lnTo>
                    <a:pt x="123" y="474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5131" y="3999"/>
              <a:ext cx="40" cy="53"/>
            </a:xfrm>
            <a:custGeom>
              <a:avLst/>
              <a:gdLst/>
              <a:ahLst/>
              <a:cxnLst>
                <a:cxn ang="0">
                  <a:pos x="396" y="0"/>
                </a:cxn>
                <a:cxn ang="0">
                  <a:pos x="382" y="0"/>
                </a:cxn>
                <a:cxn ang="0">
                  <a:pos x="335" y="0"/>
                </a:cxn>
                <a:cxn ang="0">
                  <a:pos x="274" y="0"/>
                </a:cxn>
                <a:cxn ang="0">
                  <a:pos x="198" y="0"/>
                </a:cxn>
                <a:cxn ang="0">
                  <a:pos x="128" y="0"/>
                </a:cxn>
                <a:cxn ang="0">
                  <a:pos x="67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20" y="60"/>
                </a:cxn>
                <a:cxn ang="0">
                  <a:pos x="62" y="60"/>
                </a:cxn>
                <a:cxn ang="0">
                  <a:pos x="112" y="60"/>
                </a:cxn>
                <a:cxn ang="0">
                  <a:pos x="147" y="60"/>
                </a:cxn>
                <a:cxn ang="0">
                  <a:pos x="167" y="60"/>
                </a:cxn>
                <a:cxn ang="0">
                  <a:pos x="167" y="80"/>
                </a:cxn>
                <a:cxn ang="0">
                  <a:pos x="167" y="123"/>
                </a:cxn>
                <a:cxn ang="0">
                  <a:pos x="167" y="184"/>
                </a:cxn>
                <a:cxn ang="0">
                  <a:pos x="167" y="254"/>
                </a:cxn>
                <a:cxn ang="0">
                  <a:pos x="167" y="331"/>
                </a:cxn>
                <a:cxn ang="0">
                  <a:pos x="167" y="401"/>
                </a:cxn>
                <a:cxn ang="0">
                  <a:pos x="167" y="462"/>
                </a:cxn>
                <a:cxn ang="0">
                  <a:pos x="167" y="505"/>
                </a:cxn>
                <a:cxn ang="0">
                  <a:pos x="167" y="524"/>
                </a:cxn>
                <a:cxn ang="0">
                  <a:pos x="174" y="524"/>
                </a:cxn>
                <a:cxn ang="0">
                  <a:pos x="184" y="524"/>
                </a:cxn>
                <a:cxn ang="0">
                  <a:pos x="198" y="524"/>
                </a:cxn>
                <a:cxn ang="0">
                  <a:pos x="218" y="524"/>
                </a:cxn>
                <a:cxn ang="0">
                  <a:pos x="228" y="524"/>
                </a:cxn>
                <a:cxn ang="0">
                  <a:pos x="235" y="524"/>
                </a:cxn>
                <a:cxn ang="0">
                  <a:pos x="235" y="505"/>
                </a:cxn>
                <a:cxn ang="0">
                  <a:pos x="235" y="462"/>
                </a:cxn>
                <a:cxn ang="0">
                  <a:pos x="235" y="401"/>
                </a:cxn>
                <a:cxn ang="0">
                  <a:pos x="235" y="331"/>
                </a:cxn>
                <a:cxn ang="0">
                  <a:pos x="235" y="254"/>
                </a:cxn>
                <a:cxn ang="0">
                  <a:pos x="235" y="184"/>
                </a:cxn>
                <a:cxn ang="0">
                  <a:pos x="235" y="123"/>
                </a:cxn>
                <a:cxn ang="0">
                  <a:pos x="235" y="80"/>
                </a:cxn>
                <a:cxn ang="0">
                  <a:pos x="235" y="60"/>
                </a:cxn>
                <a:cxn ang="0">
                  <a:pos x="254" y="60"/>
                </a:cxn>
                <a:cxn ang="0">
                  <a:pos x="289" y="60"/>
                </a:cxn>
                <a:cxn ang="0">
                  <a:pos x="340" y="60"/>
                </a:cxn>
                <a:cxn ang="0">
                  <a:pos x="382" y="60"/>
                </a:cxn>
                <a:cxn ang="0">
                  <a:pos x="396" y="60"/>
                </a:cxn>
                <a:cxn ang="0">
                  <a:pos x="396" y="56"/>
                </a:cxn>
                <a:cxn ang="0">
                  <a:pos x="396" y="43"/>
                </a:cxn>
                <a:cxn ang="0">
                  <a:pos x="396" y="28"/>
                </a:cxn>
                <a:cxn ang="0">
                  <a:pos x="396" y="18"/>
                </a:cxn>
                <a:cxn ang="0">
                  <a:pos x="396" y="9"/>
                </a:cxn>
                <a:cxn ang="0">
                  <a:pos x="396" y="0"/>
                </a:cxn>
              </a:cxnLst>
              <a:rect l="0" t="0" r="r" b="b"/>
              <a:pathLst>
                <a:path w="396" h="524">
                  <a:moveTo>
                    <a:pt x="396" y="0"/>
                  </a:moveTo>
                  <a:lnTo>
                    <a:pt x="382" y="0"/>
                  </a:lnTo>
                  <a:lnTo>
                    <a:pt x="335" y="0"/>
                  </a:lnTo>
                  <a:lnTo>
                    <a:pt x="274" y="0"/>
                  </a:lnTo>
                  <a:lnTo>
                    <a:pt x="198" y="0"/>
                  </a:lnTo>
                  <a:lnTo>
                    <a:pt x="128" y="0"/>
                  </a:lnTo>
                  <a:lnTo>
                    <a:pt x="67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20" y="60"/>
                  </a:lnTo>
                  <a:lnTo>
                    <a:pt x="62" y="60"/>
                  </a:lnTo>
                  <a:lnTo>
                    <a:pt x="112" y="60"/>
                  </a:lnTo>
                  <a:lnTo>
                    <a:pt x="147" y="60"/>
                  </a:lnTo>
                  <a:lnTo>
                    <a:pt x="167" y="60"/>
                  </a:lnTo>
                  <a:lnTo>
                    <a:pt x="167" y="80"/>
                  </a:lnTo>
                  <a:lnTo>
                    <a:pt x="167" y="123"/>
                  </a:lnTo>
                  <a:lnTo>
                    <a:pt x="167" y="184"/>
                  </a:lnTo>
                  <a:lnTo>
                    <a:pt x="167" y="254"/>
                  </a:lnTo>
                  <a:lnTo>
                    <a:pt x="167" y="331"/>
                  </a:lnTo>
                  <a:lnTo>
                    <a:pt x="167" y="401"/>
                  </a:lnTo>
                  <a:lnTo>
                    <a:pt x="167" y="462"/>
                  </a:lnTo>
                  <a:lnTo>
                    <a:pt x="167" y="505"/>
                  </a:lnTo>
                  <a:lnTo>
                    <a:pt x="167" y="524"/>
                  </a:lnTo>
                  <a:lnTo>
                    <a:pt x="174" y="524"/>
                  </a:lnTo>
                  <a:lnTo>
                    <a:pt x="184" y="524"/>
                  </a:lnTo>
                  <a:lnTo>
                    <a:pt x="198" y="524"/>
                  </a:lnTo>
                  <a:lnTo>
                    <a:pt x="218" y="524"/>
                  </a:lnTo>
                  <a:lnTo>
                    <a:pt x="228" y="524"/>
                  </a:lnTo>
                  <a:lnTo>
                    <a:pt x="235" y="524"/>
                  </a:lnTo>
                  <a:lnTo>
                    <a:pt x="235" y="505"/>
                  </a:lnTo>
                  <a:lnTo>
                    <a:pt x="235" y="462"/>
                  </a:lnTo>
                  <a:lnTo>
                    <a:pt x="235" y="401"/>
                  </a:lnTo>
                  <a:lnTo>
                    <a:pt x="235" y="331"/>
                  </a:lnTo>
                  <a:lnTo>
                    <a:pt x="235" y="254"/>
                  </a:lnTo>
                  <a:lnTo>
                    <a:pt x="235" y="184"/>
                  </a:lnTo>
                  <a:lnTo>
                    <a:pt x="235" y="123"/>
                  </a:lnTo>
                  <a:lnTo>
                    <a:pt x="235" y="80"/>
                  </a:lnTo>
                  <a:lnTo>
                    <a:pt x="235" y="60"/>
                  </a:lnTo>
                  <a:lnTo>
                    <a:pt x="254" y="60"/>
                  </a:lnTo>
                  <a:lnTo>
                    <a:pt x="289" y="60"/>
                  </a:lnTo>
                  <a:lnTo>
                    <a:pt x="340" y="60"/>
                  </a:lnTo>
                  <a:lnTo>
                    <a:pt x="382" y="60"/>
                  </a:lnTo>
                  <a:lnTo>
                    <a:pt x="396" y="60"/>
                  </a:lnTo>
                  <a:lnTo>
                    <a:pt x="396" y="56"/>
                  </a:lnTo>
                  <a:lnTo>
                    <a:pt x="396" y="43"/>
                  </a:lnTo>
                  <a:lnTo>
                    <a:pt x="396" y="28"/>
                  </a:lnTo>
                  <a:lnTo>
                    <a:pt x="396" y="18"/>
                  </a:lnTo>
                  <a:lnTo>
                    <a:pt x="396" y="9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>
              <a:off x="5131" y="3999"/>
              <a:ext cx="40" cy="53"/>
            </a:xfrm>
            <a:custGeom>
              <a:avLst/>
              <a:gdLst/>
              <a:ahLst/>
              <a:cxnLst>
                <a:cxn ang="0">
                  <a:pos x="396" y="0"/>
                </a:cxn>
                <a:cxn ang="0">
                  <a:pos x="382" y="0"/>
                </a:cxn>
                <a:cxn ang="0">
                  <a:pos x="335" y="0"/>
                </a:cxn>
                <a:cxn ang="0">
                  <a:pos x="274" y="0"/>
                </a:cxn>
                <a:cxn ang="0">
                  <a:pos x="198" y="0"/>
                </a:cxn>
                <a:cxn ang="0">
                  <a:pos x="128" y="0"/>
                </a:cxn>
                <a:cxn ang="0">
                  <a:pos x="67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20" y="60"/>
                </a:cxn>
                <a:cxn ang="0">
                  <a:pos x="62" y="60"/>
                </a:cxn>
                <a:cxn ang="0">
                  <a:pos x="112" y="60"/>
                </a:cxn>
                <a:cxn ang="0">
                  <a:pos x="147" y="60"/>
                </a:cxn>
                <a:cxn ang="0">
                  <a:pos x="167" y="60"/>
                </a:cxn>
                <a:cxn ang="0">
                  <a:pos x="167" y="80"/>
                </a:cxn>
                <a:cxn ang="0">
                  <a:pos x="167" y="123"/>
                </a:cxn>
                <a:cxn ang="0">
                  <a:pos x="167" y="184"/>
                </a:cxn>
                <a:cxn ang="0">
                  <a:pos x="167" y="254"/>
                </a:cxn>
                <a:cxn ang="0">
                  <a:pos x="167" y="331"/>
                </a:cxn>
                <a:cxn ang="0">
                  <a:pos x="167" y="401"/>
                </a:cxn>
                <a:cxn ang="0">
                  <a:pos x="167" y="462"/>
                </a:cxn>
                <a:cxn ang="0">
                  <a:pos x="167" y="505"/>
                </a:cxn>
                <a:cxn ang="0">
                  <a:pos x="167" y="524"/>
                </a:cxn>
                <a:cxn ang="0">
                  <a:pos x="174" y="524"/>
                </a:cxn>
                <a:cxn ang="0">
                  <a:pos x="184" y="524"/>
                </a:cxn>
                <a:cxn ang="0">
                  <a:pos x="198" y="524"/>
                </a:cxn>
                <a:cxn ang="0">
                  <a:pos x="218" y="524"/>
                </a:cxn>
                <a:cxn ang="0">
                  <a:pos x="228" y="524"/>
                </a:cxn>
                <a:cxn ang="0">
                  <a:pos x="235" y="524"/>
                </a:cxn>
                <a:cxn ang="0">
                  <a:pos x="235" y="505"/>
                </a:cxn>
                <a:cxn ang="0">
                  <a:pos x="235" y="462"/>
                </a:cxn>
                <a:cxn ang="0">
                  <a:pos x="235" y="401"/>
                </a:cxn>
                <a:cxn ang="0">
                  <a:pos x="235" y="331"/>
                </a:cxn>
                <a:cxn ang="0">
                  <a:pos x="235" y="254"/>
                </a:cxn>
                <a:cxn ang="0">
                  <a:pos x="235" y="184"/>
                </a:cxn>
                <a:cxn ang="0">
                  <a:pos x="235" y="123"/>
                </a:cxn>
                <a:cxn ang="0">
                  <a:pos x="235" y="80"/>
                </a:cxn>
                <a:cxn ang="0">
                  <a:pos x="235" y="60"/>
                </a:cxn>
                <a:cxn ang="0">
                  <a:pos x="254" y="60"/>
                </a:cxn>
                <a:cxn ang="0">
                  <a:pos x="289" y="60"/>
                </a:cxn>
                <a:cxn ang="0">
                  <a:pos x="340" y="60"/>
                </a:cxn>
                <a:cxn ang="0">
                  <a:pos x="382" y="60"/>
                </a:cxn>
                <a:cxn ang="0">
                  <a:pos x="396" y="60"/>
                </a:cxn>
                <a:cxn ang="0">
                  <a:pos x="396" y="56"/>
                </a:cxn>
                <a:cxn ang="0">
                  <a:pos x="396" y="43"/>
                </a:cxn>
                <a:cxn ang="0">
                  <a:pos x="396" y="28"/>
                </a:cxn>
                <a:cxn ang="0">
                  <a:pos x="396" y="18"/>
                </a:cxn>
                <a:cxn ang="0">
                  <a:pos x="396" y="9"/>
                </a:cxn>
                <a:cxn ang="0">
                  <a:pos x="396" y="0"/>
                </a:cxn>
              </a:cxnLst>
              <a:rect l="0" t="0" r="r" b="b"/>
              <a:pathLst>
                <a:path w="396" h="524">
                  <a:moveTo>
                    <a:pt x="396" y="0"/>
                  </a:moveTo>
                  <a:lnTo>
                    <a:pt x="382" y="0"/>
                  </a:lnTo>
                  <a:lnTo>
                    <a:pt x="335" y="0"/>
                  </a:lnTo>
                  <a:lnTo>
                    <a:pt x="274" y="0"/>
                  </a:lnTo>
                  <a:lnTo>
                    <a:pt x="198" y="0"/>
                  </a:lnTo>
                  <a:lnTo>
                    <a:pt x="128" y="0"/>
                  </a:lnTo>
                  <a:lnTo>
                    <a:pt x="67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20" y="60"/>
                  </a:lnTo>
                  <a:lnTo>
                    <a:pt x="62" y="60"/>
                  </a:lnTo>
                  <a:lnTo>
                    <a:pt x="112" y="60"/>
                  </a:lnTo>
                  <a:lnTo>
                    <a:pt x="147" y="60"/>
                  </a:lnTo>
                  <a:lnTo>
                    <a:pt x="167" y="60"/>
                  </a:lnTo>
                  <a:lnTo>
                    <a:pt x="167" y="80"/>
                  </a:lnTo>
                  <a:lnTo>
                    <a:pt x="167" y="123"/>
                  </a:lnTo>
                  <a:lnTo>
                    <a:pt x="167" y="184"/>
                  </a:lnTo>
                  <a:lnTo>
                    <a:pt x="167" y="254"/>
                  </a:lnTo>
                  <a:lnTo>
                    <a:pt x="167" y="331"/>
                  </a:lnTo>
                  <a:lnTo>
                    <a:pt x="167" y="401"/>
                  </a:lnTo>
                  <a:lnTo>
                    <a:pt x="167" y="462"/>
                  </a:lnTo>
                  <a:lnTo>
                    <a:pt x="167" y="505"/>
                  </a:lnTo>
                  <a:lnTo>
                    <a:pt x="167" y="524"/>
                  </a:lnTo>
                  <a:lnTo>
                    <a:pt x="174" y="524"/>
                  </a:lnTo>
                  <a:lnTo>
                    <a:pt x="184" y="524"/>
                  </a:lnTo>
                  <a:lnTo>
                    <a:pt x="198" y="524"/>
                  </a:lnTo>
                  <a:lnTo>
                    <a:pt x="218" y="524"/>
                  </a:lnTo>
                  <a:lnTo>
                    <a:pt x="228" y="524"/>
                  </a:lnTo>
                  <a:lnTo>
                    <a:pt x="235" y="524"/>
                  </a:lnTo>
                  <a:lnTo>
                    <a:pt x="235" y="505"/>
                  </a:lnTo>
                  <a:lnTo>
                    <a:pt x="235" y="462"/>
                  </a:lnTo>
                  <a:lnTo>
                    <a:pt x="235" y="401"/>
                  </a:lnTo>
                  <a:lnTo>
                    <a:pt x="235" y="331"/>
                  </a:lnTo>
                  <a:lnTo>
                    <a:pt x="235" y="254"/>
                  </a:lnTo>
                  <a:lnTo>
                    <a:pt x="235" y="184"/>
                  </a:lnTo>
                  <a:lnTo>
                    <a:pt x="235" y="123"/>
                  </a:lnTo>
                  <a:lnTo>
                    <a:pt x="235" y="80"/>
                  </a:lnTo>
                  <a:lnTo>
                    <a:pt x="235" y="60"/>
                  </a:lnTo>
                  <a:lnTo>
                    <a:pt x="254" y="60"/>
                  </a:lnTo>
                  <a:lnTo>
                    <a:pt x="289" y="60"/>
                  </a:lnTo>
                  <a:lnTo>
                    <a:pt x="340" y="60"/>
                  </a:lnTo>
                  <a:lnTo>
                    <a:pt x="382" y="60"/>
                  </a:lnTo>
                  <a:lnTo>
                    <a:pt x="396" y="60"/>
                  </a:lnTo>
                  <a:lnTo>
                    <a:pt x="396" y="56"/>
                  </a:lnTo>
                  <a:lnTo>
                    <a:pt x="396" y="43"/>
                  </a:lnTo>
                  <a:lnTo>
                    <a:pt x="396" y="28"/>
                  </a:lnTo>
                  <a:lnTo>
                    <a:pt x="396" y="18"/>
                  </a:lnTo>
                  <a:lnTo>
                    <a:pt x="396" y="9"/>
                  </a:lnTo>
                  <a:lnTo>
                    <a:pt x="396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>
              <a:off x="5231" y="3999"/>
              <a:ext cx="40" cy="53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5" y="60"/>
                </a:cxn>
                <a:cxn ang="0">
                  <a:pos x="57" y="60"/>
                </a:cxn>
                <a:cxn ang="0">
                  <a:pos x="109" y="60"/>
                </a:cxn>
                <a:cxn ang="0">
                  <a:pos x="143" y="60"/>
                </a:cxn>
                <a:cxn ang="0">
                  <a:pos x="165" y="60"/>
                </a:cxn>
                <a:cxn ang="0">
                  <a:pos x="165" y="80"/>
                </a:cxn>
                <a:cxn ang="0">
                  <a:pos x="165" y="123"/>
                </a:cxn>
                <a:cxn ang="0">
                  <a:pos x="165" y="184"/>
                </a:cxn>
                <a:cxn ang="0">
                  <a:pos x="165" y="254"/>
                </a:cxn>
                <a:cxn ang="0">
                  <a:pos x="165" y="331"/>
                </a:cxn>
                <a:cxn ang="0">
                  <a:pos x="165" y="401"/>
                </a:cxn>
                <a:cxn ang="0">
                  <a:pos x="165" y="462"/>
                </a:cxn>
                <a:cxn ang="0">
                  <a:pos x="165" y="505"/>
                </a:cxn>
                <a:cxn ang="0">
                  <a:pos x="165" y="524"/>
                </a:cxn>
                <a:cxn ang="0">
                  <a:pos x="169" y="524"/>
                </a:cxn>
                <a:cxn ang="0">
                  <a:pos x="179" y="524"/>
                </a:cxn>
                <a:cxn ang="0">
                  <a:pos x="199" y="524"/>
                </a:cxn>
                <a:cxn ang="0">
                  <a:pos x="216" y="524"/>
                </a:cxn>
                <a:cxn ang="0">
                  <a:pos x="226" y="524"/>
                </a:cxn>
                <a:cxn ang="0">
                  <a:pos x="230" y="524"/>
                </a:cxn>
                <a:cxn ang="0">
                  <a:pos x="230" y="505"/>
                </a:cxn>
                <a:cxn ang="0">
                  <a:pos x="230" y="462"/>
                </a:cxn>
                <a:cxn ang="0">
                  <a:pos x="230" y="401"/>
                </a:cxn>
                <a:cxn ang="0">
                  <a:pos x="230" y="331"/>
                </a:cxn>
                <a:cxn ang="0">
                  <a:pos x="230" y="254"/>
                </a:cxn>
                <a:cxn ang="0">
                  <a:pos x="230" y="184"/>
                </a:cxn>
                <a:cxn ang="0">
                  <a:pos x="230" y="123"/>
                </a:cxn>
                <a:cxn ang="0">
                  <a:pos x="230" y="80"/>
                </a:cxn>
                <a:cxn ang="0">
                  <a:pos x="230" y="60"/>
                </a:cxn>
                <a:cxn ang="0">
                  <a:pos x="250" y="60"/>
                </a:cxn>
                <a:cxn ang="0">
                  <a:pos x="286" y="60"/>
                </a:cxn>
                <a:cxn ang="0">
                  <a:pos x="338" y="60"/>
                </a:cxn>
                <a:cxn ang="0">
                  <a:pos x="378" y="60"/>
                </a:cxn>
                <a:cxn ang="0">
                  <a:pos x="400" y="60"/>
                </a:cxn>
                <a:cxn ang="0">
                  <a:pos x="400" y="56"/>
                </a:cxn>
                <a:cxn ang="0">
                  <a:pos x="400" y="43"/>
                </a:cxn>
                <a:cxn ang="0">
                  <a:pos x="400" y="28"/>
                </a:cxn>
                <a:cxn ang="0">
                  <a:pos x="400" y="18"/>
                </a:cxn>
                <a:cxn ang="0">
                  <a:pos x="400" y="9"/>
                </a:cxn>
                <a:cxn ang="0">
                  <a:pos x="400" y="0"/>
                </a:cxn>
                <a:cxn ang="0">
                  <a:pos x="378" y="0"/>
                </a:cxn>
                <a:cxn ang="0">
                  <a:pos x="331" y="0"/>
                </a:cxn>
                <a:cxn ang="0">
                  <a:pos x="270" y="0"/>
                </a:cxn>
                <a:cxn ang="0">
                  <a:pos x="199" y="0"/>
                </a:cxn>
                <a:cxn ang="0">
                  <a:pos x="123" y="0"/>
                </a:cxn>
                <a:cxn ang="0">
                  <a:pos x="62" y="0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</a:cxnLst>
              <a:rect l="0" t="0" r="r" b="b"/>
              <a:pathLst>
                <a:path w="400" h="524">
                  <a:moveTo>
                    <a:pt x="0" y="60"/>
                  </a:moveTo>
                  <a:lnTo>
                    <a:pt x="15" y="60"/>
                  </a:lnTo>
                  <a:lnTo>
                    <a:pt x="57" y="60"/>
                  </a:lnTo>
                  <a:lnTo>
                    <a:pt x="109" y="60"/>
                  </a:lnTo>
                  <a:lnTo>
                    <a:pt x="143" y="60"/>
                  </a:lnTo>
                  <a:lnTo>
                    <a:pt x="165" y="60"/>
                  </a:lnTo>
                  <a:lnTo>
                    <a:pt x="165" y="80"/>
                  </a:lnTo>
                  <a:lnTo>
                    <a:pt x="165" y="123"/>
                  </a:lnTo>
                  <a:lnTo>
                    <a:pt x="165" y="184"/>
                  </a:lnTo>
                  <a:lnTo>
                    <a:pt x="165" y="254"/>
                  </a:lnTo>
                  <a:lnTo>
                    <a:pt x="165" y="331"/>
                  </a:lnTo>
                  <a:lnTo>
                    <a:pt x="165" y="401"/>
                  </a:lnTo>
                  <a:lnTo>
                    <a:pt x="165" y="462"/>
                  </a:lnTo>
                  <a:lnTo>
                    <a:pt x="165" y="505"/>
                  </a:lnTo>
                  <a:lnTo>
                    <a:pt x="165" y="524"/>
                  </a:lnTo>
                  <a:lnTo>
                    <a:pt x="169" y="524"/>
                  </a:lnTo>
                  <a:lnTo>
                    <a:pt x="179" y="524"/>
                  </a:lnTo>
                  <a:lnTo>
                    <a:pt x="199" y="524"/>
                  </a:lnTo>
                  <a:lnTo>
                    <a:pt x="216" y="524"/>
                  </a:lnTo>
                  <a:lnTo>
                    <a:pt x="226" y="524"/>
                  </a:lnTo>
                  <a:lnTo>
                    <a:pt x="230" y="524"/>
                  </a:lnTo>
                  <a:lnTo>
                    <a:pt x="230" y="505"/>
                  </a:lnTo>
                  <a:lnTo>
                    <a:pt x="230" y="462"/>
                  </a:lnTo>
                  <a:lnTo>
                    <a:pt x="230" y="401"/>
                  </a:lnTo>
                  <a:lnTo>
                    <a:pt x="230" y="331"/>
                  </a:lnTo>
                  <a:lnTo>
                    <a:pt x="230" y="254"/>
                  </a:lnTo>
                  <a:lnTo>
                    <a:pt x="230" y="184"/>
                  </a:lnTo>
                  <a:lnTo>
                    <a:pt x="230" y="123"/>
                  </a:lnTo>
                  <a:lnTo>
                    <a:pt x="230" y="80"/>
                  </a:lnTo>
                  <a:lnTo>
                    <a:pt x="230" y="60"/>
                  </a:lnTo>
                  <a:lnTo>
                    <a:pt x="250" y="60"/>
                  </a:lnTo>
                  <a:lnTo>
                    <a:pt x="286" y="60"/>
                  </a:lnTo>
                  <a:lnTo>
                    <a:pt x="338" y="60"/>
                  </a:lnTo>
                  <a:lnTo>
                    <a:pt x="378" y="60"/>
                  </a:lnTo>
                  <a:lnTo>
                    <a:pt x="400" y="60"/>
                  </a:lnTo>
                  <a:lnTo>
                    <a:pt x="400" y="56"/>
                  </a:lnTo>
                  <a:lnTo>
                    <a:pt x="400" y="43"/>
                  </a:lnTo>
                  <a:lnTo>
                    <a:pt x="400" y="28"/>
                  </a:lnTo>
                  <a:lnTo>
                    <a:pt x="400" y="18"/>
                  </a:lnTo>
                  <a:lnTo>
                    <a:pt x="400" y="9"/>
                  </a:lnTo>
                  <a:lnTo>
                    <a:pt x="400" y="0"/>
                  </a:lnTo>
                  <a:lnTo>
                    <a:pt x="378" y="0"/>
                  </a:lnTo>
                  <a:lnTo>
                    <a:pt x="331" y="0"/>
                  </a:lnTo>
                  <a:lnTo>
                    <a:pt x="270" y="0"/>
                  </a:lnTo>
                  <a:lnTo>
                    <a:pt x="199" y="0"/>
                  </a:lnTo>
                  <a:lnTo>
                    <a:pt x="123" y="0"/>
                  </a:lnTo>
                  <a:lnTo>
                    <a:pt x="62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8" name="Freeform 22"/>
            <p:cNvSpPr>
              <a:spLocks/>
            </p:cNvSpPr>
            <p:nvPr userDrawn="1"/>
          </p:nvSpPr>
          <p:spPr bwMode="auto">
            <a:xfrm>
              <a:off x="5231" y="3999"/>
              <a:ext cx="40" cy="53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5" y="60"/>
                </a:cxn>
                <a:cxn ang="0">
                  <a:pos x="57" y="60"/>
                </a:cxn>
                <a:cxn ang="0">
                  <a:pos x="109" y="60"/>
                </a:cxn>
                <a:cxn ang="0">
                  <a:pos x="143" y="60"/>
                </a:cxn>
                <a:cxn ang="0">
                  <a:pos x="165" y="60"/>
                </a:cxn>
                <a:cxn ang="0">
                  <a:pos x="165" y="80"/>
                </a:cxn>
                <a:cxn ang="0">
                  <a:pos x="165" y="123"/>
                </a:cxn>
                <a:cxn ang="0">
                  <a:pos x="165" y="184"/>
                </a:cxn>
                <a:cxn ang="0">
                  <a:pos x="165" y="254"/>
                </a:cxn>
                <a:cxn ang="0">
                  <a:pos x="165" y="331"/>
                </a:cxn>
                <a:cxn ang="0">
                  <a:pos x="165" y="401"/>
                </a:cxn>
                <a:cxn ang="0">
                  <a:pos x="165" y="462"/>
                </a:cxn>
                <a:cxn ang="0">
                  <a:pos x="165" y="505"/>
                </a:cxn>
                <a:cxn ang="0">
                  <a:pos x="165" y="524"/>
                </a:cxn>
                <a:cxn ang="0">
                  <a:pos x="169" y="524"/>
                </a:cxn>
                <a:cxn ang="0">
                  <a:pos x="179" y="524"/>
                </a:cxn>
                <a:cxn ang="0">
                  <a:pos x="199" y="524"/>
                </a:cxn>
                <a:cxn ang="0">
                  <a:pos x="216" y="524"/>
                </a:cxn>
                <a:cxn ang="0">
                  <a:pos x="226" y="524"/>
                </a:cxn>
                <a:cxn ang="0">
                  <a:pos x="230" y="524"/>
                </a:cxn>
                <a:cxn ang="0">
                  <a:pos x="230" y="505"/>
                </a:cxn>
                <a:cxn ang="0">
                  <a:pos x="230" y="462"/>
                </a:cxn>
                <a:cxn ang="0">
                  <a:pos x="230" y="401"/>
                </a:cxn>
                <a:cxn ang="0">
                  <a:pos x="230" y="331"/>
                </a:cxn>
                <a:cxn ang="0">
                  <a:pos x="230" y="254"/>
                </a:cxn>
                <a:cxn ang="0">
                  <a:pos x="230" y="184"/>
                </a:cxn>
                <a:cxn ang="0">
                  <a:pos x="230" y="123"/>
                </a:cxn>
                <a:cxn ang="0">
                  <a:pos x="230" y="80"/>
                </a:cxn>
                <a:cxn ang="0">
                  <a:pos x="230" y="60"/>
                </a:cxn>
                <a:cxn ang="0">
                  <a:pos x="250" y="60"/>
                </a:cxn>
                <a:cxn ang="0">
                  <a:pos x="286" y="60"/>
                </a:cxn>
                <a:cxn ang="0">
                  <a:pos x="338" y="60"/>
                </a:cxn>
                <a:cxn ang="0">
                  <a:pos x="378" y="60"/>
                </a:cxn>
                <a:cxn ang="0">
                  <a:pos x="400" y="60"/>
                </a:cxn>
                <a:cxn ang="0">
                  <a:pos x="400" y="56"/>
                </a:cxn>
                <a:cxn ang="0">
                  <a:pos x="400" y="43"/>
                </a:cxn>
                <a:cxn ang="0">
                  <a:pos x="400" y="28"/>
                </a:cxn>
                <a:cxn ang="0">
                  <a:pos x="400" y="18"/>
                </a:cxn>
                <a:cxn ang="0">
                  <a:pos x="400" y="9"/>
                </a:cxn>
                <a:cxn ang="0">
                  <a:pos x="400" y="0"/>
                </a:cxn>
                <a:cxn ang="0">
                  <a:pos x="378" y="0"/>
                </a:cxn>
                <a:cxn ang="0">
                  <a:pos x="331" y="0"/>
                </a:cxn>
                <a:cxn ang="0">
                  <a:pos x="270" y="0"/>
                </a:cxn>
                <a:cxn ang="0">
                  <a:pos x="199" y="0"/>
                </a:cxn>
                <a:cxn ang="0">
                  <a:pos x="123" y="0"/>
                </a:cxn>
                <a:cxn ang="0">
                  <a:pos x="62" y="0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</a:cxnLst>
              <a:rect l="0" t="0" r="r" b="b"/>
              <a:pathLst>
                <a:path w="400" h="524">
                  <a:moveTo>
                    <a:pt x="0" y="60"/>
                  </a:moveTo>
                  <a:lnTo>
                    <a:pt x="15" y="60"/>
                  </a:lnTo>
                  <a:lnTo>
                    <a:pt x="57" y="60"/>
                  </a:lnTo>
                  <a:lnTo>
                    <a:pt x="109" y="60"/>
                  </a:lnTo>
                  <a:lnTo>
                    <a:pt x="143" y="60"/>
                  </a:lnTo>
                  <a:lnTo>
                    <a:pt x="165" y="60"/>
                  </a:lnTo>
                  <a:lnTo>
                    <a:pt x="165" y="80"/>
                  </a:lnTo>
                  <a:lnTo>
                    <a:pt x="165" y="123"/>
                  </a:lnTo>
                  <a:lnTo>
                    <a:pt x="165" y="184"/>
                  </a:lnTo>
                  <a:lnTo>
                    <a:pt x="165" y="254"/>
                  </a:lnTo>
                  <a:lnTo>
                    <a:pt x="165" y="331"/>
                  </a:lnTo>
                  <a:lnTo>
                    <a:pt x="165" y="401"/>
                  </a:lnTo>
                  <a:lnTo>
                    <a:pt x="165" y="462"/>
                  </a:lnTo>
                  <a:lnTo>
                    <a:pt x="165" y="505"/>
                  </a:lnTo>
                  <a:lnTo>
                    <a:pt x="165" y="524"/>
                  </a:lnTo>
                  <a:lnTo>
                    <a:pt x="169" y="524"/>
                  </a:lnTo>
                  <a:lnTo>
                    <a:pt x="179" y="524"/>
                  </a:lnTo>
                  <a:lnTo>
                    <a:pt x="199" y="524"/>
                  </a:lnTo>
                  <a:lnTo>
                    <a:pt x="216" y="524"/>
                  </a:lnTo>
                  <a:lnTo>
                    <a:pt x="226" y="524"/>
                  </a:lnTo>
                  <a:lnTo>
                    <a:pt x="230" y="524"/>
                  </a:lnTo>
                  <a:lnTo>
                    <a:pt x="230" y="505"/>
                  </a:lnTo>
                  <a:lnTo>
                    <a:pt x="230" y="462"/>
                  </a:lnTo>
                  <a:lnTo>
                    <a:pt x="230" y="401"/>
                  </a:lnTo>
                  <a:lnTo>
                    <a:pt x="230" y="331"/>
                  </a:lnTo>
                  <a:lnTo>
                    <a:pt x="230" y="254"/>
                  </a:lnTo>
                  <a:lnTo>
                    <a:pt x="230" y="184"/>
                  </a:lnTo>
                  <a:lnTo>
                    <a:pt x="230" y="123"/>
                  </a:lnTo>
                  <a:lnTo>
                    <a:pt x="230" y="80"/>
                  </a:lnTo>
                  <a:lnTo>
                    <a:pt x="230" y="60"/>
                  </a:lnTo>
                  <a:lnTo>
                    <a:pt x="250" y="60"/>
                  </a:lnTo>
                  <a:lnTo>
                    <a:pt x="286" y="60"/>
                  </a:lnTo>
                  <a:lnTo>
                    <a:pt x="338" y="60"/>
                  </a:lnTo>
                  <a:lnTo>
                    <a:pt x="378" y="60"/>
                  </a:lnTo>
                  <a:lnTo>
                    <a:pt x="400" y="60"/>
                  </a:lnTo>
                  <a:lnTo>
                    <a:pt x="400" y="56"/>
                  </a:lnTo>
                  <a:lnTo>
                    <a:pt x="400" y="43"/>
                  </a:lnTo>
                  <a:lnTo>
                    <a:pt x="400" y="28"/>
                  </a:lnTo>
                  <a:lnTo>
                    <a:pt x="400" y="18"/>
                  </a:lnTo>
                  <a:lnTo>
                    <a:pt x="400" y="9"/>
                  </a:lnTo>
                  <a:lnTo>
                    <a:pt x="400" y="0"/>
                  </a:lnTo>
                  <a:lnTo>
                    <a:pt x="378" y="0"/>
                  </a:lnTo>
                  <a:lnTo>
                    <a:pt x="331" y="0"/>
                  </a:lnTo>
                  <a:lnTo>
                    <a:pt x="270" y="0"/>
                  </a:lnTo>
                  <a:lnTo>
                    <a:pt x="199" y="0"/>
                  </a:lnTo>
                  <a:lnTo>
                    <a:pt x="123" y="0"/>
                  </a:lnTo>
                  <a:lnTo>
                    <a:pt x="62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39" name="Freeform 23"/>
            <p:cNvSpPr>
              <a:spLocks/>
            </p:cNvSpPr>
            <p:nvPr userDrawn="1"/>
          </p:nvSpPr>
          <p:spPr bwMode="auto">
            <a:xfrm>
              <a:off x="5285" y="3999"/>
              <a:ext cx="7" cy="53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0"/>
                </a:cxn>
                <a:cxn ang="0">
                  <a:pos x="51" y="0"/>
                </a:cxn>
                <a:cxn ang="0">
                  <a:pos x="34" y="0"/>
                </a:cxn>
                <a:cxn ang="0">
                  <a:pos x="19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0" y="136"/>
                </a:cxn>
                <a:cxn ang="0">
                  <a:pos x="0" y="218"/>
                </a:cxn>
                <a:cxn ang="0">
                  <a:pos x="0" y="305"/>
                </a:cxn>
                <a:cxn ang="0">
                  <a:pos x="0" y="387"/>
                </a:cxn>
                <a:cxn ang="0">
                  <a:pos x="0" y="458"/>
                </a:cxn>
                <a:cxn ang="0">
                  <a:pos x="0" y="505"/>
                </a:cxn>
                <a:cxn ang="0">
                  <a:pos x="0" y="524"/>
                </a:cxn>
                <a:cxn ang="0">
                  <a:pos x="4" y="524"/>
                </a:cxn>
                <a:cxn ang="0">
                  <a:pos x="19" y="524"/>
                </a:cxn>
                <a:cxn ang="0">
                  <a:pos x="34" y="524"/>
                </a:cxn>
                <a:cxn ang="0">
                  <a:pos x="51" y="524"/>
                </a:cxn>
                <a:cxn ang="0">
                  <a:pos x="66" y="524"/>
                </a:cxn>
                <a:cxn ang="0">
                  <a:pos x="71" y="524"/>
                </a:cxn>
                <a:cxn ang="0">
                  <a:pos x="71" y="505"/>
                </a:cxn>
                <a:cxn ang="0">
                  <a:pos x="71" y="458"/>
                </a:cxn>
                <a:cxn ang="0">
                  <a:pos x="71" y="387"/>
                </a:cxn>
                <a:cxn ang="0">
                  <a:pos x="71" y="305"/>
                </a:cxn>
                <a:cxn ang="0">
                  <a:pos x="71" y="218"/>
                </a:cxn>
                <a:cxn ang="0">
                  <a:pos x="71" y="136"/>
                </a:cxn>
                <a:cxn ang="0">
                  <a:pos x="71" y="69"/>
                </a:cxn>
                <a:cxn ang="0">
                  <a:pos x="71" y="18"/>
                </a:cxn>
                <a:cxn ang="0">
                  <a:pos x="71" y="0"/>
                </a:cxn>
              </a:cxnLst>
              <a:rect l="0" t="0" r="r" b="b"/>
              <a:pathLst>
                <a:path w="71" h="524">
                  <a:moveTo>
                    <a:pt x="71" y="0"/>
                  </a:moveTo>
                  <a:lnTo>
                    <a:pt x="66" y="0"/>
                  </a:lnTo>
                  <a:lnTo>
                    <a:pt x="51" y="0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69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0" y="305"/>
                  </a:lnTo>
                  <a:lnTo>
                    <a:pt x="0" y="387"/>
                  </a:lnTo>
                  <a:lnTo>
                    <a:pt x="0" y="458"/>
                  </a:lnTo>
                  <a:lnTo>
                    <a:pt x="0" y="505"/>
                  </a:lnTo>
                  <a:lnTo>
                    <a:pt x="0" y="524"/>
                  </a:lnTo>
                  <a:lnTo>
                    <a:pt x="4" y="524"/>
                  </a:lnTo>
                  <a:lnTo>
                    <a:pt x="19" y="524"/>
                  </a:lnTo>
                  <a:lnTo>
                    <a:pt x="34" y="524"/>
                  </a:lnTo>
                  <a:lnTo>
                    <a:pt x="51" y="524"/>
                  </a:lnTo>
                  <a:lnTo>
                    <a:pt x="66" y="524"/>
                  </a:lnTo>
                  <a:lnTo>
                    <a:pt x="71" y="524"/>
                  </a:lnTo>
                  <a:lnTo>
                    <a:pt x="71" y="505"/>
                  </a:lnTo>
                  <a:lnTo>
                    <a:pt x="71" y="458"/>
                  </a:lnTo>
                  <a:lnTo>
                    <a:pt x="71" y="387"/>
                  </a:lnTo>
                  <a:lnTo>
                    <a:pt x="71" y="305"/>
                  </a:lnTo>
                  <a:lnTo>
                    <a:pt x="71" y="218"/>
                  </a:lnTo>
                  <a:lnTo>
                    <a:pt x="71" y="136"/>
                  </a:lnTo>
                  <a:lnTo>
                    <a:pt x="71" y="69"/>
                  </a:lnTo>
                  <a:lnTo>
                    <a:pt x="71" y="18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0" name="Freeform 24"/>
            <p:cNvSpPr>
              <a:spLocks/>
            </p:cNvSpPr>
            <p:nvPr userDrawn="1"/>
          </p:nvSpPr>
          <p:spPr bwMode="auto">
            <a:xfrm>
              <a:off x="5285" y="3999"/>
              <a:ext cx="7" cy="53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0"/>
                </a:cxn>
                <a:cxn ang="0">
                  <a:pos x="51" y="0"/>
                </a:cxn>
                <a:cxn ang="0">
                  <a:pos x="34" y="0"/>
                </a:cxn>
                <a:cxn ang="0">
                  <a:pos x="19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0" y="136"/>
                </a:cxn>
                <a:cxn ang="0">
                  <a:pos x="0" y="218"/>
                </a:cxn>
                <a:cxn ang="0">
                  <a:pos x="0" y="305"/>
                </a:cxn>
                <a:cxn ang="0">
                  <a:pos x="0" y="387"/>
                </a:cxn>
                <a:cxn ang="0">
                  <a:pos x="0" y="458"/>
                </a:cxn>
                <a:cxn ang="0">
                  <a:pos x="0" y="505"/>
                </a:cxn>
                <a:cxn ang="0">
                  <a:pos x="0" y="524"/>
                </a:cxn>
                <a:cxn ang="0">
                  <a:pos x="4" y="524"/>
                </a:cxn>
                <a:cxn ang="0">
                  <a:pos x="19" y="524"/>
                </a:cxn>
                <a:cxn ang="0">
                  <a:pos x="34" y="524"/>
                </a:cxn>
                <a:cxn ang="0">
                  <a:pos x="51" y="524"/>
                </a:cxn>
                <a:cxn ang="0">
                  <a:pos x="66" y="524"/>
                </a:cxn>
                <a:cxn ang="0">
                  <a:pos x="71" y="524"/>
                </a:cxn>
                <a:cxn ang="0">
                  <a:pos x="71" y="505"/>
                </a:cxn>
                <a:cxn ang="0">
                  <a:pos x="71" y="458"/>
                </a:cxn>
                <a:cxn ang="0">
                  <a:pos x="71" y="387"/>
                </a:cxn>
                <a:cxn ang="0">
                  <a:pos x="71" y="305"/>
                </a:cxn>
                <a:cxn ang="0">
                  <a:pos x="71" y="218"/>
                </a:cxn>
                <a:cxn ang="0">
                  <a:pos x="71" y="136"/>
                </a:cxn>
                <a:cxn ang="0">
                  <a:pos x="71" y="69"/>
                </a:cxn>
                <a:cxn ang="0">
                  <a:pos x="71" y="18"/>
                </a:cxn>
                <a:cxn ang="0">
                  <a:pos x="71" y="0"/>
                </a:cxn>
              </a:cxnLst>
              <a:rect l="0" t="0" r="r" b="b"/>
              <a:pathLst>
                <a:path w="71" h="524">
                  <a:moveTo>
                    <a:pt x="71" y="0"/>
                  </a:moveTo>
                  <a:lnTo>
                    <a:pt x="66" y="0"/>
                  </a:lnTo>
                  <a:lnTo>
                    <a:pt x="51" y="0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69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0" y="305"/>
                  </a:lnTo>
                  <a:lnTo>
                    <a:pt x="0" y="387"/>
                  </a:lnTo>
                  <a:lnTo>
                    <a:pt x="0" y="458"/>
                  </a:lnTo>
                  <a:lnTo>
                    <a:pt x="0" y="505"/>
                  </a:lnTo>
                  <a:lnTo>
                    <a:pt x="0" y="524"/>
                  </a:lnTo>
                  <a:lnTo>
                    <a:pt x="4" y="524"/>
                  </a:lnTo>
                  <a:lnTo>
                    <a:pt x="19" y="524"/>
                  </a:lnTo>
                  <a:lnTo>
                    <a:pt x="34" y="524"/>
                  </a:lnTo>
                  <a:lnTo>
                    <a:pt x="51" y="524"/>
                  </a:lnTo>
                  <a:lnTo>
                    <a:pt x="66" y="524"/>
                  </a:lnTo>
                  <a:lnTo>
                    <a:pt x="71" y="524"/>
                  </a:lnTo>
                  <a:lnTo>
                    <a:pt x="71" y="505"/>
                  </a:lnTo>
                  <a:lnTo>
                    <a:pt x="71" y="458"/>
                  </a:lnTo>
                  <a:lnTo>
                    <a:pt x="71" y="387"/>
                  </a:lnTo>
                  <a:lnTo>
                    <a:pt x="71" y="305"/>
                  </a:lnTo>
                  <a:lnTo>
                    <a:pt x="71" y="218"/>
                  </a:lnTo>
                  <a:lnTo>
                    <a:pt x="71" y="136"/>
                  </a:lnTo>
                  <a:lnTo>
                    <a:pt x="71" y="69"/>
                  </a:lnTo>
                  <a:lnTo>
                    <a:pt x="71" y="18"/>
                  </a:lnTo>
                  <a:lnTo>
                    <a:pt x="71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1" name="Freeform 25"/>
            <p:cNvSpPr>
              <a:spLocks/>
            </p:cNvSpPr>
            <p:nvPr userDrawn="1"/>
          </p:nvSpPr>
          <p:spPr bwMode="auto">
            <a:xfrm>
              <a:off x="5312" y="3999"/>
              <a:ext cx="30" cy="54"/>
            </a:xfrm>
            <a:custGeom>
              <a:avLst/>
              <a:gdLst/>
              <a:ahLst/>
              <a:cxnLst>
                <a:cxn ang="0">
                  <a:pos x="169" y="225"/>
                </a:cxn>
                <a:cxn ang="0">
                  <a:pos x="132" y="205"/>
                </a:cxn>
                <a:cxn ang="0">
                  <a:pos x="102" y="185"/>
                </a:cxn>
                <a:cxn ang="0">
                  <a:pos x="83" y="162"/>
                </a:cxn>
                <a:cxn ang="0">
                  <a:pos x="76" y="134"/>
                </a:cxn>
                <a:cxn ang="0">
                  <a:pos x="88" y="92"/>
                </a:cxn>
                <a:cxn ang="0">
                  <a:pos x="118" y="67"/>
                </a:cxn>
                <a:cxn ang="0">
                  <a:pos x="169" y="63"/>
                </a:cxn>
                <a:cxn ang="0">
                  <a:pos x="220" y="67"/>
                </a:cxn>
                <a:cxn ang="0">
                  <a:pos x="265" y="83"/>
                </a:cxn>
                <a:cxn ang="0">
                  <a:pos x="265" y="76"/>
                </a:cxn>
                <a:cxn ang="0">
                  <a:pos x="272" y="63"/>
                </a:cxn>
                <a:cxn ang="0">
                  <a:pos x="272" y="44"/>
                </a:cxn>
                <a:cxn ang="0">
                  <a:pos x="272" y="35"/>
                </a:cxn>
                <a:cxn ang="0">
                  <a:pos x="276" y="21"/>
                </a:cxn>
                <a:cxn ang="0">
                  <a:pos x="276" y="16"/>
                </a:cxn>
                <a:cxn ang="0">
                  <a:pos x="225" y="7"/>
                </a:cxn>
                <a:cxn ang="0">
                  <a:pos x="169" y="0"/>
                </a:cxn>
                <a:cxn ang="0">
                  <a:pos x="98" y="12"/>
                </a:cxn>
                <a:cxn ang="0">
                  <a:pos x="46" y="35"/>
                </a:cxn>
                <a:cxn ang="0">
                  <a:pos x="10" y="83"/>
                </a:cxn>
                <a:cxn ang="0">
                  <a:pos x="0" y="139"/>
                </a:cxn>
                <a:cxn ang="0">
                  <a:pos x="5" y="185"/>
                </a:cxn>
                <a:cxn ang="0">
                  <a:pos x="26" y="219"/>
                </a:cxn>
                <a:cxn ang="0">
                  <a:pos x="57" y="247"/>
                </a:cxn>
                <a:cxn ang="0">
                  <a:pos x="88" y="267"/>
                </a:cxn>
                <a:cxn ang="0">
                  <a:pos x="127" y="287"/>
                </a:cxn>
                <a:cxn ang="0">
                  <a:pos x="164" y="309"/>
                </a:cxn>
                <a:cxn ang="0">
                  <a:pos x="194" y="327"/>
                </a:cxn>
                <a:cxn ang="0">
                  <a:pos x="220" y="352"/>
                </a:cxn>
                <a:cxn ang="0">
                  <a:pos x="225" y="389"/>
                </a:cxn>
                <a:cxn ang="0">
                  <a:pos x="216" y="430"/>
                </a:cxn>
                <a:cxn ang="0">
                  <a:pos x="189" y="461"/>
                </a:cxn>
                <a:cxn ang="0">
                  <a:pos x="154" y="474"/>
                </a:cxn>
                <a:cxn ang="0">
                  <a:pos x="118" y="474"/>
                </a:cxn>
                <a:cxn ang="0">
                  <a:pos x="76" y="474"/>
                </a:cxn>
                <a:cxn ang="0">
                  <a:pos x="41" y="465"/>
                </a:cxn>
                <a:cxn ang="0">
                  <a:pos x="10" y="455"/>
                </a:cxn>
                <a:cxn ang="0">
                  <a:pos x="10" y="461"/>
                </a:cxn>
                <a:cxn ang="0">
                  <a:pos x="10" y="469"/>
                </a:cxn>
                <a:cxn ang="0">
                  <a:pos x="10" y="484"/>
                </a:cxn>
                <a:cxn ang="0">
                  <a:pos x="5" y="502"/>
                </a:cxn>
                <a:cxn ang="0">
                  <a:pos x="5" y="512"/>
                </a:cxn>
                <a:cxn ang="0">
                  <a:pos x="5" y="516"/>
                </a:cxn>
                <a:cxn ang="0">
                  <a:pos x="57" y="531"/>
                </a:cxn>
                <a:cxn ang="0">
                  <a:pos x="113" y="541"/>
                </a:cxn>
                <a:cxn ang="0">
                  <a:pos x="178" y="531"/>
                </a:cxn>
                <a:cxn ang="0">
                  <a:pos x="230" y="512"/>
                </a:cxn>
                <a:cxn ang="0">
                  <a:pos x="272" y="478"/>
                </a:cxn>
                <a:cxn ang="0">
                  <a:pos x="292" y="440"/>
                </a:cxn>
                <a:cxn ang="0">
                  <a:pos x="301" y="385"/>
                </a:cxn>
                <a:cxn ang="0">
                  <a:pos x="292" y="332"/>
                </a:cxn>
                <a:cxn ang="0">
                  <a:pos x="272" y="296"/>
                </a:cxn>
                <a:cxn ang="0">
                  <a:pos x="240" y="267"/>
                </a:cxn>
                <a:cxn ang="0">
                  <a:pos x="203" y="239"/>
                </a:cxn>
                <a:cxn ang="0">
                  <a:pos x="169" y="225"/>
                </a:cxn>
              </a:cxnLst>
              <a:rect l="0" t="0" r="r" b="b"/>
              <a:pathLst>
                <a:path w="301" h="541">
                  <a:moveTo>
                    <a:pt x="169" y="225"/>
                  </a:moveTo>
                  <a:lnTo>
                    <a:pt x="132" y="205"/>
                  </a:lnTo>
                  <a:lnTo>
                    <a:pt x="102" y="185"/>
                  </a:lnTo>
                  <a:lnTo>
                    <a:pt x="83" y="162"/>
                  </a:lnTo>
                  <a:lnTo>
                    <a:pt x="76" y="134"/>
                  </a:lnTo>
                  <a:lnTo>
                    <a:pt x="88" y="92"/>
                  </a:lnTo>
                  <a:lnTo>
                    <a:pt x="118" y="67"/>
                  </a:lnTo>
                  <a:lnTo>
                    <a:pt x="169" y="63"/>
                  </a:lnTo>
                  <a:lnTo>
                    <a:pt x="220" y="67"/>
                  </a:lnTo>
                  <a:lnTo>
                    <a:pt x="265" y="83"/>
                  </a:lnTo>
                  <a:lnTo>
                    <a:pt x="265" y="76"/>
                  </a:lnTo>
                  <a:lnTo>
                    <a:pt x="272" y="63"/>
                  </a:lnTo>
                  <a:lnTo>
                    <a:pt x="272" y="44"/>
                  </a:lnTo>
                  <a:lnTo>
                    <a:pt x="272" y="35"/>
                  </a:lnTo>
                  <a:lnTo>
                    <a:pt x="276" y="21"/>
                  </a:lnTo>
                  <a:lnTo>
                    <a:pt x="276" y="16"/>
                  </a:lnTo>
                  <a:lnTo>
                    <a:pt x="225" y="7"/>
                  </a:lnTo>
                  <a:lnTo>
                    <a:pt x="169" y="0"/>
                  </a:lnTo>
                  <a:lnTo>
                    <a:pt x="98" y="12"/>
                  </a:lnTo>
                  <a:lnTo>
                    <a:pt x="46" y="35"/>
                  </a:lnTo>
                  <a:lnTo>
                    <a:pt x="10" y="83"/>
                  </a:lnTo>
                  <a:lnTo>
                    <a:pt x="0" y="139"/>
                  </a:lnTo>
                  <a:lnTo>
                    <a:pt x="5" y="185"/>
                  </a:lnTo>
                  <a:lnTo>
                    <a:pt x="26" y="219"/>
                  </a:lnTo>
                  <a:lnTo>
                    <a:pt x="57" y="247"/>
                  </a:lnTo>
                  <a:lnTo>
                    <a:pt x="88" y="267"/>
                  </a:lnTo>
                  <a:lnTo>
                    <a:pt x="127" y="287"/>
                  </a:lnTo>
                  <a:lnTo>
                    <a:pt x="164" y="309"/>
                  </a:lnTo>
                  <a:lnTo>
                    <a:pt x="194" y="327"/>
                  </a:lnTo>
                  <a:lnTo>
                    <a:pt x="220" y="352"/>
                  </a:lnTo>
                  <a:lnTo>
                    <a:pt x="225" y="389"/>
                  </a:lnTo>
                  <a:lnTo>
                    <a:pt x="216" y="430"/>
                  </a:lnTo>
                  <a:lnTo>
                    <a:pt x="189" y="461"/>
                  </a:lnTo>
                  <a:lnTo>
                    <a:pt x="154" y="474"/>
                  </a:lnTo>
                  <a:lnTo>
                    <a:pt x="118" y="474"/>
                  </a:lnTo>
                  <a:lnTo>
                    <a:pt x="76" y="474"/>
                  </a:lnTo>
                  <a:lnTo>
                    <a:pt x="41" y="465"/>
                  </a:lnTo>
                  <a:lnTo>
                    <a:pt x="10" y="455"/>
                  </a:lnTo>
                  <a:lnTo>
                    <a:pt x="10" y="461"/>
                  </a:lnTo>
                  <a:lnTo>
                    <a:pt x="10" y="469"/>
                  </a:lnTo>
                  <a:lnTo>
                    <a:pt x="10" y="484"/>
                  </a:lnTo>
                  <a:lnTo>
                    <a:pt x="5" y="502"/>
                  </a:lnTo>
                  <a:lnTo>
                    <a:pt x="5" y="512"/>
                  </a:lnTo>
                  <a:lnTo>
                    <a:pt x="5" y="516"/>
                  </a:lnTo>
                  <a:lnTo>
                    <a:pt x="57" y="531"/>
                  </a:lnTo>
                  <a:lnTo>
                    <a:pt x="113" y="541"/>
                  </a:lnTo>
                  <a:lnTo>
                    <a:pt x="178" y="531"/>
                  </a:lnTo>
                  <a:lnTo>
                    <a:pt x="230" y="512"/>
                  </a:lnTo>
                  <a:lnTo>
                    <a:pt x="272" y="478"/>
                  </a:lnTo>
                  <a:lnTo>
                    <a:pt x="292" y="440"/>
                  </a:lnTo>
                  <a:lnTo>
                    <a:pt x="301" y="385"/>
                  </a:lnTo>
                  <a:lnTo>
                    <a:pt x="292" y="332"/>
                  </a:lnTo>
                  <a:lnTo>
                    <a:pt x="272" y="296"/>
                  </a:lnTo>
                  <a:lnTo>
                    <a:pt x="240" y="267"/>
                  </a:lnTo>
                  <a:lnTo>
                    <a:pt x="203" y="239"/>
                  </a:lnTo>
                  <a:lnTo>
                    <a:pt x="169" y="2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2" name="Freeform 26"/>
            <p:cNvSpPr>
              <a:spLocks/>
            </p:cNvSpPr>
            <p:nvPr userDrawn="1"/>
          </p:nvSpPr>
          <p:spPr bwMode="auto">
            <a:xfrm>
              <a:off x="5312" y="3999"/>
              <a:ext cx="30" cy="54"/>
            </a:xfrm>
            <a:custGeom>
              <a:avLst/>
              <a:gdLst/>
              <a:ahLst/>
              <a:cxnLst>
                <a:cxn ang="0">
                  <a:pos x="169" y="225"/>
                </a:cxn>
                <a:cxn ang="0">
                  <a:pos x="132" y="205"/>
                </a:cxn>
                <a:cxn ang="0">
                  <a:pos x="102" y="185"/>
                </a:cxn>
                <a:cxn ang="0">
                  <a:pos x="83" y="162"/>
                </a:cxn>
                <a:cxn ang="0">
                  <a:pos x="76" y="134"/>
                </a:cxn>
                <a:cxn ang="0">
                  <a:pos x="88" y="92"/>
                </a:cxn>
                <a:cxn ang="0">
                  <a:pos x="118" y="67"/>
                </a:cxn>
                <a:cxn ang="0">
                  <a:pos x="169" y="63"/>
                </a:cxn>
                <a:cxn ang="0">
                  <a:pos x="220" y="67"/>
                </a:cxn>
                <a:cxn ang="0">
                  <a:pos x="265" y="83"/>
                </a:cxn>
                <a:cxn ang="0">
                  <a:pos x="265" y="76"/>
                </a:cxn>
                <a:cxn ang="0">
                  <a:pos x="272" y="63"/>
                </a:cxn>
                <a:cxn ang="0">
                  <a:pos x="272" y="44"/>
                </a:cxn>
                <a:cxn ang="0">
                  <a:pos x="272" y="35"/>
                </a:cxn>
                <a:cxn ang="0">
                  <a:pos x="276" y="21"/>
                </a:cxn>
                <a:cxn ang="0">
                  <a:pos x="276" y="16"/>
                </a:cxn>
                <a:cxn ang="0">
                  <a:pos x="225" y="7"/>
                </a:cxn>
                <a:cxn ang="0">
                  <a:pos x="169" y="0"/>
                </a:cxn>
                <a:cxn ang="0">
                  <a:pos x="98" y="12"/>
                </a:cxn>
                <a:cxn ang="0">
                  <a:pos x="46" y="35"/>
                </a:cxn>
                <a:cxn ang="0">
                  <a:pos x="10" y="83"/>
                </a:cxn>
                <a:cxn ang="0">
                  <a:pos x="0" y="139"/>
                </a:cxn>
                <a:cxn ang="0">
                  <a:pos x="5" y="185"/>
                </a:cxn>
                <a:cxn ang="0">
                  <a:pos x="26" y="219"/>
                </a:cxn>
                <a:cxn ang="0">
                  <a:pos x="57" y="247"/>
                </a:cxn>
                <a:cxn ang="0">
                  <a:pos x="88" y="267"/>
                </a:cxn>
                <a:cxn ang="0">
                  <a:pos x="127" y="287"/>
                </a:cxn>
                <a:cxn ang="0">
                  <a:pos x="164" y="309"/>
                </a:cxn>
                <a:cxn ang="0">
                  <a:pos x="194" y="327"/>
                </a:cxn>
                <a:cxn ang="0">
                  <a:pos x="220" y="352"/>
                </a:cxn>
                <a:cxn ang="0">
                  <a:pos x="225" y="389"/>
                </a:cxn>
                <a:cxn ang="0">
                  <a:pos x="216" y="430"/>
                </a:cxn>
                <a:cxn ang="0">
                  <a:pos x="189" y="461"/>
                </a:cxn>
                <a:cxn ang="0">
                  <a:pos x="154" y="474"/>
                </a:cxn>
                <a:cxn ang="0">
                  <a:pos x="118" y="474"/>
                </a:cxn>
                <a:cxn ang="0">
                  <a:pos x="76" y="474"/>
                </a:cxn>
                <a:cxn ang="0">
                  <a:pos x="41" y="465"/>
                </a:cxn>
                <a:cxn ang="0">
                  <a:pos x="10" y="455"/>
                </a:cxn>
                <a:cxn ang="0">
                  <a:pos x="10" y="461"/>
                </a:cxn>
                <a:cxn ang="0">
                  <a:pos x="10" y="469"/>
                </a:cxn>
                <a:cxn ang="0">
                  <a:pos x="10" y="484"/>
                </a:cxn>
                <a:cxn ang="0">
                  <a:pos x="5" y="502"/>
                </a:cxn>
                <a:cxn ang="0">
                  <a:pos x="5" y="512"/>
                </a:cxn>
                <a:cxn ang="0">
                  <a:pos x="5" y="516"/>
                </a:cxn>
                <a:cxn ang="0">
                  <a:pos x="57" y="531"/>
                </a:cxn>
                <a:cxn ang="0">
                  <a:pos x="113" y="541"/>
                </a:cxn>
                <a:cxn ang="0">
                  <a:pos x="178" y="531"/>
                </a:cxn>
                <a:cxn ang="0">
                  <a:pos x="230" y="512"/>
                </a:cxn>
                <a:cxn ang="0">
                  <a:pos x="272" y="478"/>
                </a:cxn>
                <a:cxn ang="0">
                  <a:pos x="292" y="440"/>
                </a:cxn>
                <a:cxn ang="0">
                  <a:pos x="301" y="385"/>
                </a:cxn>
                <a:cxn ang="0">
                  <a:pos x="292" y="332"/>
                </a:cxn>
                <a:cxn ang="0">
                  <a:pos x="272" y="296"/>
                </a:cxn>
                <a:cxn ang="0">
                  <a:pos x="240" y="267"/>
                </a:cxn>
                <a:cxn ang="0">
                  <a:pos x="203" y="239"/>
                </a:cxn>
                <a:cxn ang="0">
                  <a:pos x="169" y="225"/>
                </a:cxn>
              </a:cxnLst>
              <a:rect l="0" t="0" r="r" b="b"/>
              <a:pathLst>
                <a:path w="301" h="541">
                  <a:moveTo>
                    <a:pt x="169" y="225"/>
                  </a:moveTo>
                  <a:lnTo>
                    <a:pt x="132" y="205"/>
                  </a:lnTo>
                  <a:lnTo>
                    <a:pt x="102" y="185"/>
                  </a:lnTo>
                  <a:lnTo>
                    <a:pt x="83" y="162"/>
                  </a:lnTo>
                  <a:lnTo>
                    <a:pt x="76" y="134"/>
                  </a:lnTo>
                  <a:lnTo>
                    <a:pt x="88" y="92"/>
                  </a:lnTo>
                  <a:lnTo>
                    <a:pt x="118" y="67"/>
                  </a:lnTo>
                  <a:lnTo>
                    <a:pt x="169" y="63"/>
                  </a:lnTo>
                  <a:lnTo>
                    <a:pt x="220" y="67"/>
                  </a:lnTo>
                  <a:lnTo>
                    <a:pt x="265" y="83"/>
                  </a:lnTo>
                  <a:lnTo>
                    <a:pt x="265" y="76"/>
                  </a:lnTo>
                  <a:lnTo>
                    <a:pt x="272" y="63"/>
                  </a:lnTo>
                  <a:lnTo>
                    <a:pt x="272" y="44"/>
                  </a:lnTo>
                  <a:lnTo>
                    <a:pt x="272" y="35"/>
                  </a:lnTo>
                  <a:lnTo>
                    <a:pt x="276" y="21"/>
                  </a:lnTo>
                  <a:lnTo>
                    <a:pt x="276" y="16"/>
                  </a:lnTo>
                  <a:lnTo>
                    <a:pt x="225" y="7"/>
                  </a:lnTo>
                  <a:lnTo>
                    <a:pt x="169" y="0"/>
                  </a:lnTo>
                  <a:lnTo>
                    <a:pt x="98" y="12"/>
                  </a:lnTo>
                  <a:lnTo>
                    <a:pt x="46" y="35"/>
                  </a:lnTo>
                  <a:lnTo>
                    <a:pt x="10" y="83"/>
                  </a:lnTo>
                  <a:lnTo>
                    <a:pt x="0" y="139"/>
                  </a:lnTo>
                  <a:lnTo>
                    <a:pt x="5" y="185"/>
                  </a:lnTo>
                  <a:lnTo>
                    <a:pt x="26" y="219"/>
                  </a:lnTo>
                  <a:lnTo>
                    <a:pt x="57" y="247"/>
                  </a:lnTo>
                  <a:lnTo>
                    <a:pt x="88" y="267"/>
                  </a:lnTo>
                  <a:lnTo>
                    <a:pt x="127" y="287"/>
                  </a:lnTo>
                  <a:lnTo>
                    <a:pt x="164" y="309"/>
                  </a:lnTo>
                  <a:lnTo>
                    <a:pt x="194" y="327"/>
                  </a:lnTo>
                  <a:lnTo>
                    <a:pt x="220" y="352"/>
                  </a:lnTo>
                  <a:lnTo>
                    <a:pt x="225" y="389"/>
                  </a:lnTo>
                  <a:lnTo>
                    <a:pt x="216" y="430"/>
                  </a:lnTo>
                  <a:lnTo>
                    <a:pt x="189" y="461"/>
                  </a:lnTo>
                  <a:lnTo>
                    <a:pt x="154" y="474"/>
                  </a:lnTo>
                  <a:lnTo>
                    <a:pt x="118" y="474"/>
                  </a:lnTo>
                  <a:lnTo>
                    <a:pt x="76" y="474"/>
                  </a:lnTo>
                  <a:lnTo>
                    <a:pt x="41" y="465"/>
                  </a:lnTo>
                  <a:lnTo>
                    <a:pt x="10" y="455"/>
                  </a:lnTo>
                  <a:lnTo>
                    <a:pt x="10" y="461"/>
                  </a:lnTo>
                  <a:lnTo>
                    <a:pt x="10" y="469"/>
                  </a:lnTo>
                  <a:lnTo>
                    <a:pt x="10" y="484"/>
                  </a:lnTo>
                  <a:lnTo>
                    <a:pt x="5" y="502"/>
                  </a:lnTo>
                  <a:lnTo>
                    <a:pt x="5" y="512"/>
                  </a:lnTo>
                  <a:lnTo>
                    <a:pt x="5" y="516"/>
                  </a:lnTo>
                  <a:lnTo>
                    <a:pt x="57" y="531"/>
                  </a:lnTo>
                  <a:lnTo>
                    <a:pt x="113" y="541"/>
                  </a:lnTo>
                  <a:lnTo>
                    <a:pt x="178" y="531"/>
                  </a:lnTo>
                  <a:lnTo>
                    <a:pt x="230" y="512"/>
                  </a:lnTo>
                  <a:lnTo>
                    <a:pt x="272" y="478"/>
                  </a:lnTo>
                  <a:lnTo>
                    <a:pt x="292" y="440"/>
                  </a:lnTo>
                  <a:lnTo>
                    <a:pt x="301" y="385"/>
                  </a:lnTo>
                  <a:lnTo>
                    <a:pt x="292" y="332"/>
                  </a:lnTo>
                  <a:lnTo>
                    <a:pt x="272" y="296"/>
                  </a:lnTo>
                  <a:lnTo>
                    <a:pt x="240" y="267"/>
                  </a:lnTo>
                  <a:lnTo>
                    <a:pt x="203" y="239"/>
                  </a:lnTo>
                  <a:lnTo>
                    <a:pt x="169" y="225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3" name="Freeform 27"/>
            <p:cNvSpPr>
              <a:spLocks/>
            </p:cNvSpPr>
            <p:nvPr userDrawn="1"/>
          </p:nvSpPr>
          <p:spPr bwMode="auto">
            <a:xfrm>
              <a:off x="5351" y="3999"/>
              <a:ext cx="40" cy="53"/>
            </a:xfrm>
            <a:custGeom>
              <a:avLst/>
              <a:gdLst/>
              <a:ahLst/>
              <a:cxnLst>
                <a:cxn ang="0">
                  <a:pos x="167" y="524"/>
                </a:cxn>
                <a:cxn ang="0">
                  <a:pos x="171" y="524"/>
                </a:cxn>
                <a:cxn ang="0">
                  <a:pos x="184" y="524"/>
                </a:cxn>
                <a:cxn ang="0">
                  <a:pos x="198" y="524"/>
                </a:cxn>
                <a:cxn ang="0">
                  <a:pos x="218" y="524"/>
                </a:cxn>
                <a:cxn ang="0">
                  <a:pos x="227" y="524"/>
                </a:cxn>
                <a:cxn ang="0">
                  <a:pos x="232" y="524"/>
                </a:cxn>
                <a:cxn ang="0">
                  <a:pos x="232" y="505"/>
                </a:cxn>
                <a:cxn ang="0">
                  <a:pos x="232" y="462"/>
                </a:cxn>
                <a:cxn ang="0">
                  <a:pos x="232" y="401"/>
                </a:cxn>
                <a:cxn ang="0">
                  <a:pos x="232" y="331"/>
                </a:cxn>
                <a:cxn ang="0">
                  <a:pos x="232" y="254"/>
                </a:cxn>
                <a:cxn ang="0">
                  <a:pos x="232" y="184"/>
                </a:cxn>
                <a:cxn ang="0">
                  <a:pos x="232" y="123"/>
                </a:cxn>
                <a:cxn ang="0">
                  <a:pos x="232" y="80"/>
                </a:cxn>
                <a:cxn ang="0">
                  <a:pos x="232" y="60"/>
                </a:cxn>
                <a:cxn ang="0">
                  <a:pos x="254" y="60"/>
                </a:cxn>
                <a:cxn ang="0">
                  <a:pos x="289" y="60"/>
                </a:cxn>
                <a:cxn ang="0">
                  <a:pos x="341" y="60"/>
                </a:cxn>
                <a:cxn ang="0">
                  <a:pos x="382" y="60"/>
                </a:cxn>
                <a:cxn ang="0">
                  <a:pos x="397" y="60"/>
                </a:cxn>
                <a:cxn ang="0">
                  <a:pos x="397" y="56"/>
                </a:cxn>
                <a:cxn ang="0">
                  <a:pos x="397" y="43"/>
                </a:cxn>
                <a:cxn ang="0">
                  <a:pos x="397" y="28"/>
                </a:cxn>
                <a:cxn ang="0">
                  <a:pos x="397" y="18"/>
                </a:cxn>
                <a:cxn ang="0">
                  <a:pos x="397" y="9"/>
                </a:cxn>
                <a:cxn ang="0">
                  <a:pos x="397" y="0"/>
                </a:cxn>
                <a:cxn ang="0">
                  <a:pos x="382" y="0"/>
                </a:cxn>
                <a:cxn ang="0">
                  <a:pos x="335" y="0"/>
                </a:cxn>
                <a:cxn ang="0">
                  <a:pos x="274" y="0"/>
                </a:cxn>
                <a:cxn ang="0">
                  <a:pos x="198" y="0"/>
                </a:cxn>
                <a:cxn ang="0">
                  <a:pos x="127" y="0"/>
                </a:cxn>
                <a:cxn ang="0">
                  <a:pos x="66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19" y="60"/>
                </a:cxn>
                <a:cxn ang="0">
                  <a:pos x="61" y="60"/>
                </a:cxn>
                <a:cxn ang="0">
                  <a:pos x="110" y="60"/>
                </a:cxn>
                <a:cxn ang="0">
                  <a:pos x="147" y="60"/>
                </a:cxn>
                <a:cxn ang="0">
                  <a:pos x="167" y="60"/>
                </a:cxn>
                <a:cxn ang="0">
                  <a:pos x="167" y="80"/>
                </a:cxn>
                <a:cxn ang="0">
                  <a:pos x="167" y="123"/>
                </a:cxn>
                <a:cxn ang="0">
                  <a:pos x="167" y="184"/>
                </a:cxn>
                <a:cxn ang="0">
                  <a:pos x="167" y="254"/>
                </a:cxn>
                <a:cxn ang="0">
                  <a:pos x="167" y="331"/>
                </a:cxn>
                <a:cxn ang="0">
                  <a:pos x="167" y="401"/>
                </a:cxn>
                <a:cxn ang="0">
                  <a:pos x="167" y="462"/>
                </a:cxn>
                <a:cxn ang="0">
                  <a:pos x="167" y="505"/>
                </a:cxn>
                <a:cxn ang="0">
                  <a:pos x="167" y="524"/>
                </a:cxn>
              </a:cxnLst>
              <a:rect l="0" t="0" r="r" b="b"/>
              <a:pathLst>
                <a:path w="397" h="524">
                  <a:moveTo>
                    <a:pt x="167" y="524"/>
                  </a:moveTo>
                  <a:lnTo>
                    <a:pt x="171" y="524"/>
                  </a:lnTo>
                  <a:lnTo>
                    <a:pt x="184" y="524"/>
                  </a:lnTo>
                  <a:lnTo>
                    <a:pt x="198" y="524"/>
                  </a:lnTo>
                  <a:lnTo>
                    <a:pt x="218" y="524"/>
                  </a:lnTo>
                  <a:lnTo>
                    <a:pt x="227" y="524"/>
                  </a:lnTo>
                  <a:lnTo>
                    <a:pt x="232" y="524"/>
                  </a:lnTo>
                  <a:lnTo>
                    <a:pt x="232" y="505"/>
                  </a:lnTo>
                  <a:lnTo>
                    <a:pt x="232" y="462"/>
                  </a:lnTo>
                  <a:lnTo>
                    <a:pt x="232" y="401"/>
                  </a:lnTo>
                  <a:lnTo>
                    <a:pt x="232" y="331"/>
                  </a:lnTo>
                  <a:lnTo>
                    <a:pt x="232" y="254"/>
                  </a:lnTo>
                  <a:lnTo>
                    <a:pt x="232" y="184"/>
                  </a:lnTo>
                  <a:lnTo>
                    <a:pt x="232" y="123"/>
                  </a:lnTo>
                  <a:lnTo>
                    <a:pt x="232" y="80"/>
                  </a:lnTo>
                  <a:lnTo>
                    <a:pt x="232" y="60"/>
                  </a:lnTo>
                  <a:lnTo>
                    <a:pt x="254" y="60"/>
                  </a:lnTo>
                  <a:lnTo>
                    <a:pt x="289" y="60"/>
                  </a:lnTo>
                  <a:lnTo>
                    <a:pt x="341" y="60"/>
                  </a:lnTo>
                  <a:lnTo>
                    <a:pt x="382" y="60"/>
                  </a:lnTo>
                  <a:lnTo>
                    <a:pt x="397" y="60"/>
                  </a:lnTo>
                  <a:lnTo>
                    <a:pt x="397" y="56"/>
                  </a:lnTo>
                  <a:lnTo>
                    <a:pt x="397" y="43"/>
                  </a:lnTo>
                  <a:lnTo>
                    <a:pt x="397" y="28"/>
                  </a:lnTo>
                  <a:lnTo>
                    <a:pt x="397" y="18"/>
                  </a:lnTo>
                  <a:lnTo>
                    <a:pt x="397" y="9"/>
                  </a:lnTo>
                  <a:lnTo>
                    <a:pt x="397" y="0"/>
                  </a:lnTo>
                  <a:lnTo>
                    <a:pt x="382" y="0"/>
                  </a:lnTo>
                  <a:lnTo>
                    <a:pt x="335" y="0"/>
                  </a:lnTo>
                  <a:lnTo>
                    <a:pt x="274" y="0"/>
                  </a:lnTo>
                  <a:lnTo>
                    <a:pt x="198" y="0"/>
                  </a:lnTo>
                  <a:lnTo>
                    <a:pt x="127" y="0"/>
                  </a:lnTo>
                  <a:lnTo>
                    <a:pt x="66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19" y="60"/>
                  </a:lnTo>
                  <a:lnTo>
                    <a:pt x="61" y="60"/>
                  </a:lnTo>
                  <a:lnTo>
                    <a:pt x="110" y="60"/>
                  </a:lnTo>
                  <a:lnTo>
                    <a:pt x="147" y="60"/>
                  </a:lnTo>
                  <a:lnTo>
                    <a:pt x="167" y="60"/>
                  </a:lnTo>
                  <a:lnTo>
                    <a:pt x="167" y="80"/>
                  </a:lnTo>
                  <a:lnTo>
                    <a:pt x="167" y="123"/>
                  </a:lnTo>
                  <a:lnTo>
                    <a:pt x="167" y="184"/>
                  </a:lnTo>
                  <a:lnTo>
                    <a:pt x="167" y="254"/>
                  </a:lnTo>
                  <a:lnTo>
                    <a:pt x="167" y="331"/>
                  </a:lnTo>
                  <a:lnTo>
                    <a:pt x="167" y="401"/>
                  </a:lnTo>
                  <a:lnTo>
                    <a:pt x="167" y="462"/>
                  </a:lnTo>
                  <a:lnTo>
                    <a:pt x="167" y="505"/>
                  </a:lnTo>
                  <a:lnTo>
                    <a:pt x="167" y="5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4" name="Freeform 28"/>
            <p:cNvSpPr>
              <a:spLocks/>
            </p:cNvSpPr>
            <p:nvPr userDrawn="1"/>
          </p:nvSpPr>
          <p:spPr bwMode="auto">
            <a:xfrm>
              <a:off x="5351" y="3999"/>
              <a:ext cx="40" cy="53"/>
            </a:xfrm>
            <a:custGeom>
              <a:avLst/>
              <a:gdLst/>
              <a:ahLst/>
              <a:cxnLst>
                <a:cxn ang="0">
                  <a:pos x="167" y="524"/>
                </a:cxn>
                <a:cxn ang="0">
                  <a:pos x="171" y="524"/>
                </a:cxn>
                <a:cxn ang="0">
                  <a:pos x="184" y="524"/>
                </a:cxn>
                <a:cxn ang="0">
                  <a:pos x="198" y="524"/>
                </a:cxn>
                <a:cxn ang="0">
                  <a:pos x="218" y="524"/>
                </a:cxn>
                <a:cxn ang="0">
                  <a:pos x="227" y="524"/>
                </a:cxn>
                <a:cxn ang="0">
                  <a:pos x="232" y="524"/>
                </a:cxn>
                <a:cxn ang="0">
                  <a:pos x="232" y="505"/>
                </a:cxn>
                <a:cxn ang="0">
                  <a:pos x="232" y="462"/>
                </a:cxn>
                <a:cxn ang="0">
                  <a:pos x="232" y="401"/>
                </a:cxn>
                <a:cxn ang="0">
                  <a:pos x="232" y="331"/>
                </a:cxn>
                <a:cxn ang="0">
                  <a:pos x="232" y="254"/>
                </a:cxn>
                <a:cxn ang="0">
                  <a:pos x="232" y="184"/>
                </a:cxn>
                <a:cxn ang="0">
                  <a:pos x="232" y="123"/>
                </a:cxn>
                <a:cxn ang="0">
                  <a:pos x="232" y="80"/>
                </a:cxn>
                <a:cxn ang="0">
                  <a:pos x="232" y="60"/>
                </a:cxn>
                <a:cxn ang="0">
                  <a:pos x="254" y="60"/>
                </a:cxn>
                <a:cxn ang="0">
                  <a:pos x="289" y="60"/>
                </a:cxn>
                <a:cxn ang="0">
                  <a:pos x="341" y="60"/>
                </a:cxn>
                <a:cxn ang="0">
                  <a:pos x="382" y="60"/>
                </a:cxn>
                <a:cxn ang="0">
                  <a:pos x="397" y="60"/>
                </a:cxn>
                <a:cxn ang="0">
                  <a:pos x="397" y="56"/>
                </a:cxn>
                <a:cxn ang="0">
                  <a:pos x="397" y="43"/>
                </a:cxn>
                <a:cxn ang="0">
                  <a:pos x="397" y="28"/>
                </a:cxn>
                <a:cxn ang="0">
                  <a:pos x="397" y="18"/>
                </a:cxn>
                <a:cxn ang="0">
                  <a:pos x="397" y="9"/>
                </a:cxn>
                <a:cxn ang="0">
                  <a:pos x="397" y="0"/>
                </a:cxn>
                <a:cxn ang="0">
                  <a:pos x="382" y="0"/>
                </a:cxn>
                <a:cxn ang="0">
                  <a:pos x="335" y="0"/>
                </a:cxn>
                <a:cxn ang="0">
                  <a:pos x="274" y="0"/>
                </a:cxn>
                <a:cxn ang="0">
                  <a:pos x="198" y="0"/>
                </a:cxn>
                <a:cxn ang="0">
                  <a:pos x="127" y="0"/>
                </a:cxn>
                <a:cxn ang="0">
                  <a:pos x="66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19" y="60"/>
                </a:cxn>
                <a:cxn ang="0">
                  <a:pos x="61" y="60"/>
                </a:cxn>
                <a:cxn ang="0">
                  <a:pos x="110" y="60"/>
                </a:cxn>
                <a:cxn ang="0">
                  <a:pos x="147" y="60"/>
                </a:cxn>
                <a:cxn ang="0">
                  <a:pos x="167" y="60"/>
                </a:cxn>
                <a:cxn ang="0">
                  <a:pos x="167" y="80"/>
                </a:cxn>
                <a:cxn ang="0">
                  <a:pos x="167" y="123"/>
                </a:cxn>
                <a:cxn ang="0">
                  <a:pos x="167" y="184"/>
                </a:cxn>
                <a:cxn ang="0">
                  <a:pos x="167" y="254"/>
                </a:cxn>
                <a:cxn ang="0">
                  <a:pos x="167" y="331"/>
                </a:cxn>
                <a:cxn ang="0">
                  <a:pos x="167" y="401"/>
                </a:cxn>
                <a:cxn ang="0">
                  <a:pos x="167" y="462"/>
                </a:cxn>
                <a:cxn ang="0">
                  <a:pos x="167" y="505"/>
                </a:cxn>
                <a:cxn ang="0">
                  <a:pos x="167" y="524"/>
                </a:cxn>
              </a:cxnLst>
              <a:rect l="0" t="0" r="r" b="b"/>
              <a:pathLst>
                <a:path w="397" h="524">
                  <a:moveTo>
                    <a:pt x="167" y="524"/>
                  </a:moveTo>
                  <a:lnTo>
                    <a:pt x="171" y="524"/>
                  </a:lnTo>
                  <a:lnTo>
                    <a:pt x="184" y="524"/>
                  </a:lnTo>
                  <a:lnTo>
                    <a:pt x="198" y="524"/>
                  </a:lnTo>
                  <a:lnTo>
                    <a:pt x="218" y="524"/>
                  </a:lnTo>
                  <a:lnTo>
                    <a:pt x="227" y="524"/>
                  </a:lnTo>
                  <a:lnTo>
                    <a:pt x="232" y="524"/>
                  </a:lnTo>
                  <a:lnTo>
                    <a:pt x="232" y="505"/>
                  </a:lnTo>
                  <a:lnTo>
                    <a:pt x="232" y="462"/>
                  </a:lnTo>
                  <a:lnTo>
                    <a:pt x="232" y="401"/>
                  </a:lnTo>
                  <a:lnTo>
                    <a:pt x="232" y="331"/>
                  </a:lnTo>
                  <a:lnTo>
                    <a:pt x="232" y="254"/>
                  </a:lnTo>
                  <a:lnTo>
                    <a:pt x="232" y="184"/>
                  </a:lnTo>
                  <a:lnTo>
                    <a:pt x="232" y="123"/>
                  </a:lnTo>
                  <a:lnTo>
                    <a:pt x="232" y="80"/>
                  </a:lnTo>
                  <a:lnTo>
                    <a:pt x="232" y="60"/>
                  </a:lnTo>
                  <a:lnTo>
                    <a:pt x="254" y="60"/>
                  </a:lnTo>
                  <a:lnTo>
                    <a:pt x="289" y="60"/>
                  </a:lnTo>
                  <a:lnTo>
                    <a:pt x="341" y="60"/>
                  </a:lnTo>
                  <a:lnTo>
                    <a:pt x="382" y="60"/>
                  </a:lnTo>
                  <a:lnTo>
                    <a:pt x="397" y="60"/>
                  </a:lnTo>
                  <a:lnTo>
                    <a:pt x="397" y="56"/>
                  </a:lnTo>
                  <a:lnTo>
                    <a:pt x="397" y="43"/>
                  </a:lnTo>
                  <a:lnTo>
                    <a:pt x="397" y="28"/>
                  </a:lnTo>
                  <a:lnTo>
                    <a:pt x="397" y="18"/>
                  </a:lnTo>
                  <a:lnTo>
                    <a:pt x="397" y="9"/>
                  </a:lnTo>
                  <a:lnTo>
                    <a:pt x="397" y="0"/>
                  </a:lnTo>
                  <a:lnTo>
                    <a:pt x="382" y="0"/>
                  </a:lnTo>
                  <a:lnTo>
                    <a:pt x="335" y="0"/>
                  </a:lnTo>
                  <a:lnTo>
                    <a:pt x="274" y="0"/>
                  </a:lnTo>
                  <a:lnTo>
                    <a:pt x="198" y="0"/>
                  </a:lnTo>
                  <a:lnTo>
                    <a:pt x="127" y="0"/>
                  </a:lnTo>
                  <a:lnTo>
                    <a:pt x="66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19" y="60"/>
                  </a:lnTo>
                  <a:lnTo>
                    <a:pt x="61" y="60"/>
                  </a:lnTo>
                  <a:lnTo>
                    <a:pt x="110" y="60"/>
                  </a:lnTo>
                  <a:lnTo>
                    <a:pt x="147" y="60"/>
                  </a:lnTo>
                  <a:lnTo>
                    <a:pt x="167" y="60"/>
                  </a:lnTo>
                  <a:lnTo>
                    <a:pt x="167" y="80"/>
                  </a:lnTo>
                  <a:lnTo>
                    <a:pt x="167" y="123"/>
                  </a:lnTo>
                  <a:lnTo>
                    <a:pt x="167" y="184"/>
                  </a:lnTo>
                  <a:lnTo>
                    <a:pt x="167" y="254"/>
                  </a:lnTo>
                  <a:lnTo>
                    <a:pt x="167" y="331"/>
                  </a:lnTo>
                  <a:lnTo>
                    <a:pt x="167" y="401"/>
                  </a:lnTo>
                  <a:lnTo>
                    <a:pt x="167" y="462"/>
                  </a:lnTo>
                  <a:lnTo>
                    <a:pt x="167" y="505"/>
                  </a:lnTo>
                  <a:lnTo>
                    <a:pt x="167" y="524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5" name="Freeform 29"/>
            <p:cNvSpPr>
              <a:spLocks/>
            </p:cNvSpPr>
            <p:nvPr userDrawn="1"/>
          </p:nvSpPr>
          <p:spPr bwMode="auto">
            <a:xfrm>
              <a:off x="5405" y="3999"/>
              <a:ext cx="7" cy="5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0"/>
                </a:cxn>
                <a:cxn ang="0">
                  <a:pos x="22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0" y="136"/>
                </a:cxn>
                <a:cxn ang="0">
                  <a:pos x="0" y="218"/>
                </a:cxn>
                <a:cxn ang="0">
                  <a:pos x="0" y="305"/>
                </a:cxn>
                <a:cxn ang="0">
                  <a:pos x="0" y="387"/>
                </a:cxn>
                <a:cxn ang="0">
                  <a:pos x="0" y="458"/>
                </a:cxn>
                <a:cxn ang="0">
                  <a:pos x="0" y="505"/>
                </a:cxn>
                <a:cxn ang="0">
                  <a:pos x="0" y="524"/>
                </a:cxn>
                <a:cxn ang="0">
                  <a:pos x="5" y="524"/>
                </a:cxn>
                <a:cxn ang="0">
                  <a:pos x="22" y="524"/>
                </a:cxn>
                <a:cxn ang="0">
                  <a:pos x="38" y="524"/>
                </a:cxn>
                <a:cxn ang="0">
                  <a:pos x="52" y="524"/>
                </a:cxn>
                <a:cxn ang="0">
                  <a:pos x="66" y="524"/>
                </a:cxn>
                <a:cxn ang="0">
                  <a:pos x="74" y="524"/>
                </a:cxn>
                <a:cxn ang="0">
                  <a:pos x="74" y="505"/>
                </a:cxn>
                <a:cxn ang="0">
                  <a:pos x="74" y="458"/>
                </a:cxn>
                <a:cxn ang="0">
                  <a:pos x="74" y="387"/>
                </a:cxn>
                <a:cxn ang="0">
                  <a:pos x="74" y="305"/>
                </a:cxn>
                <a:cxn ang="0">
                  <a:pos x="74" y="218"/>
                </a:cxn>
                <a:cxn ang="0">
                  <a:pos x="74" y="136"/>
                </a:cxn>
                <a:cxn ang="0">
                  <a:pos x="74" y="69"/>
                </a:cxn>
                <a:cxn ang="0">
                  <a:pos x="74" y="18"/>
                </a:cxn>
                <a:cxn ang="0">
                  <a:pos x="74" y="0"/>
                </a:cxn>
              </a:cxnLst>
              <a:rect l="0" t="0" r="r" b="b"/>
              <a:pathLst>
                <a:path w="74" h="524">
                  <a:moveTo>
                    <a:pt x="74" y="0"/>
                  </a:moveTo>
                  <a:lnTo>
                    <a:pt x="66" y="0"/>
                  </a:lnTo>
                  <a:lnTo>
                    <a:pt x="52" y="0"/>
                  </a:lnTo>
                  <a:lnTo>
                    <a:pt x="38" y="0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69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0" y="305"/>
                  </a:lnTo>
                  <a:lnTo>
                    <a:pt x="0" y="387"/>
                  </a:lnTo>
                  <a:lnTo>
                    <a:pt x="0" y="458"/>
                  </a:lnTo>
                  <a:lnTo>
                    <a:pt x="0" y="505"/>
                  </a:lnTo>
                  <a:lnTo>
                    <a:pt x="0" y="524"/>
                  </a:lnTo>
                  <a:lnTo>
                    <a:pt x="5" y="524"/>
                  </a:lnTo>
                  <a:lnTo>
                    <a:pt x="22" y="524"/>
                  </a:lnTo>
                  <a:lnTo>
                    <a:pt x="38" y="524"/>
                  </a:lnTo>
                  <a:lnTo>
                    <a:pt x="52" y="524"/>
                  </a:lnTo>
                  <a:lnTo>
                    <a:pt x="66" y="524"/>
                  </a:lnTo>
                  <a:lnTo>
                    <a:pt x="74" y="524"/>
                  </a:lnTo>
                  <a:lnTo>
                    <a:pt x="74" y="505"/>
                  </a:lnTo>
                  <a:lnTo>
                    <a:pt x="74" y="458"/>
                  </a:lnTo>
                  <a:lnTo>
                    <a:pt x="74" y="387"/>
                  </a:lnTo>
                  <a:lnTo>
                    <a:pt x="74" y="305"/>
                  </a:lnTo>
                  <a:lnTo>
                    <a:pt x="74" y="218"/>
                  </a:lnTo>
                  <a:lnTo>
                    <a:pt x="74" y="136"/>
                  </a:lnTo>
                  <a:lnTo>
                    <a:pt x="74" y="69"/>
                  </a:lnTo>
                  <a:lnTo>
                    <a:pt x="74" y="18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6" name="Freeform 30"/>
            <p:cNvSpPr>
              <a:spLocks/>
            </p:cNvSpPr>
            <p:nvPr userDrawn="1"/>
          </p:nvSpPr>
          <p:spPr bwMode="auto">
            <a:xfrm>
              <a:off x="5405" y="3999"/>
              <a:ext cx="7" cy="5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0"/>
                </a:cxn>
                <a:cxn ang="0">
                  <a:pos x="22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0" y="136"/>
                </a:cxn>
                <a:cxn ang="0">
                  <a:pos x="0" y="218"/>
                </a:cxn>
                <a:cxn ang="0">
                  <a:pos x="0" y="305"/>
                </a:cxn>
                <a:cxn ang="0">
                  <a:pos x="0" y="387"/>
                </a:cxn>
                <a:cxn ang="0">
                  <a:pos x="0" y="458"/>
                </a:cxn>
                <a:cxn ang="0">
                  <a:pos x="0" y="505"/>
                </a:cxn>
                <a:cxn ang="0">
                  <a:pos x="0" y="524"/>
                </a:cxn>
                <a:cxn ang="0">
                  <a:pos x="5" y="524"/>
                </a:cxn>
                <a:cxn ang="0">
                  <a:pos x="22" y="524"/>
                </a:cxn>
                <a:cxn ang="0">
                  <a:pos x="38" y="524"/>
                </a:cxn>
                <a:cxn ang="0">
                  <a:pos x="52" y="524"/>
                </a:cxn>
                <a:cxn ang="0">
                  <a:pos x="66" y="524"/>
                </a:cxn>
                <a:cxn ang="0">
                  <a:pos x="74" y="524"/>
                </a:cxn>
                <a:cxn ang="0">
                  <a:pos x="74" y="505"/>
                </a:cxn>
                <a:cxn ang="0">
                  <a:pos x="74" y="458"/>
                </a:cxn>
                <a:cxn ang="0">
                  <a:pos x="74" y="387"/>
                </a:cxn>
                <a:cxn ang="0">
                  <a:pos x="74" y="305"/>
                </a:cxn>
                <a:cxn ang="0">
                  <a:pos x="74" y="218"/>
                </a:cxn>
                <a:cxn ang="0">
                  <a:pos x="74" y="136"/>
                </a:cxn>
                <a:cxn ang="0">
                  <a:pos x="74" y="69"/>
                </a:cxn>
                <a:cxn ang="0">
                  <a:pos x="74" y="18"/>
                </a:cxn>
                <a:cxn ang="0">
                  <a:pos x="74" y="0"/>
                </a:cxn>
              </a:cxnLst>
              <a:rect l="0" t="0" r="r" b="b"/>
              <a:pathLst>
                <a:path w="74" h="524">
                  <a:moveTo>
                    <a:pt x="74" y="0"/>
                  </a:moveTo>
                  <a:lnTo>
                    <a:pt x="66" y="0"/>
                  </a:lnTo>
                  <a:lnTo>
                    <a:pt x="52" y="0"/>
                  </a:lnTo>
                  <a:lnTo>
                    <a:pt x="38" y="0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69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0" y="305"/>
                  </a:lnTo>
                  <a:lnTo>
                    <a:pt x="0" y="387"/>
                  </a:lnTo>
                  <a:lnTo>
                    <a:pt x="0" y="458"/>
                  </a:lnTo>
                  <a:lnTo>
                    <a:pt x="0" y="505"/>
                  </a:lnTo>
                  <a:lnTo>
                    <a:pt x="0" y="524"/>
                  </a:lnTo>
                  <a:lnTo>
                    <a:pt x="5" y="524"/>
                  </a:lnTo>
                  <a:lnTo>
                    <a:pt x="22" y="524"/>
                  </a:lnTo>
                  <a:lnTo>
                    <a:pt x="38" y="524"/>
                  </a:lnTo>
                  <a:lnTo>
                    <a:pt x="52" y="524"/>
                  </a:lnTo>
                  <a:lnTo>
                    <a:pt x="66" y="524"/>
                  </a:lnTo>
                  <a:lnTo>
                    <a:pt x="74" y="524"/>
                  </a:lnTo>
                  <a:lnTo>
                    <a:pt x="74" y="505"/>
                  </a:lnTo>
                  <a:lnTo>
                    <a:pt x="74" y="458"/>
                  </a:lnTo>
                  <a:lnTo>
                    <a:pt x="74" y="387"/>
                  </a:lnTo>
                  <a:lnTo>
                    <a:pt x="74" y="305"/>
                  </a:lnTo>
                  <a:lnTo>
                    <a:pt x="74" y="218"/>
                  </a:lnTo>
                  <a:lnTo>
                    <a:pt x="74" y="136"/>
                  </a:lnTo>
                  <a:lnTo>
                    <a:pt x="74" y="69"/>
                  </a:lnTo>
                  <a:lnTo>
                    <a:pt x="74" y="18"/>
                  </a:lnTo>
                  <a:lnTo>
                    <a:pt x="74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7" name="Freeform 31"/>
            <p:cNvSpPr>
              <a:spLocks/>
            </p:cNvSpPr>
            <p:nvPr userDrawn="1"/>
          </p:nvSpPr>
          <p:spPr bwMode="auto">
            <a:xfrm>
              <a:off x="5429" y="3999"/>
              <a:ext cx="40" cy="54"/>
            </a:xfrm>
            <a:custGeom>
              <a:avLst/>
              <a:gdLst/>
              <a:ahLst/>
              <a:cxnLst>
                <a:cxn ang="0">
                  <a:pos x="390" y="455"/>
                </a:cxn>
                <a:cxn ang="0">
                  <a:pos x="352" y="465"/>
                </a:cxn>
                <a:cxn ang="0">
                  <a:pos x="311" y="474"/>
                </a:cxn>
                <a:cxn ang="0">
                  <a:pos x="277" y="474"/>
                </a:cxn>
                <a:cxn ang="0">
                  <a:pos x="211" y="469"/>
                </a:cxn>
                <a:cxn ang="0">
                  <a:pos x="155" y="440"/>
                </a:cxn>
                <a:cxn ang="0">
                  <a:pos x="113" y="394"/>
                </a:cxn>
                <a:cxn ang="0">
                  <a:pos x="84" y="338"/>
                </a:cxn>
                <a:cxn ang="0">
                  <a:pos x="73" y="270"/>
                </a:cxn>
                <a:cxn ang="0">
                  <a:pos x="84" y="200"/>
                </a:cxn>
                <a:cxn ang="0">
                  <a:pos x="113" y="143"/>
                </a:cxn>
                <a:cxn ang="0">
                  <a:pos x="155" y="96"/>
                </a:cxn>
                <a:cxn ang="0">
                  <a:pos x="211" y="73"/>
                </a:cxn>
                <a:cxn ang="0">
                  <a:pos x="281" y="63"/>
                </a:cxn>
                <a:cxn ang="0">
                  <a:pos x="333" y="67"/>
                </a:cxn>
                <a:cxn ang="0">
                  <a:pos x="384" y="87"/>
                </a:cxn>
                <a:cxn ang="0">
                  <a:pos x="390" y="83"/>
                </a:cxn>
                <a:cxn ang="0">
                  <a:pos x="390" y="67"/>
                </a:cxn>
                <a:cxn ang="0">
                  <a:pos x="390" y="50"/>
                </a:cxn>
                <a:cxn ang="0">
                  <a:pos x="390" y="35"/>
                </a:cxn>
                <a:cxn ang="0">
                  <a:pos x="390" y="25"/>
                </a:cxn>
                <a:cxn ang="0">
                  <a:pos x="395" y="21"/>
                </a:cxn>
                <a:cxn ang="0">
                  <a:pos x="339" y="7"/>
                </a:cxn>
                <a:cxn ang="0">
                  <a:pos x="277" y="0"/>
                </a:cxn>
                <a:cxn ang="0">
                  <a:pos x="184" y="12"/>
                </a:cxn>
                <a:cxn ang="0">
                  <a:pos x="108" y="44"/>
                </a:cxn>
                <a:cxn ang="0">
                  <a:pos x="52" y="101"/>
                </a:cxn>
                <a:cxn ang="0">
                  <a:pos x="12" y="179"/>
                </a:cxn>
                <a:cxn ang="0">
                  <a:pos x="0" y="267"/>
                </a:cxn>
                <a:cxn ang="0">
                  <a:pos x="12" y="357"/>
                </a:cxn>
                <a:cxn ang="0">
                  <a:pos x="46" y="436"/>
                </a:cxn>
                <a:cxn ang="0">
                  <a:pos x="108" y="491"/>
                </a:cxn>
                <a:cxn ang="0">
                  <a:pos x="184" y="526"/>
                </a:cxn>
                <a:cxn ang="0">
                  <a:pos x="277" y="541"/>
                </a:cxn>
                <a:cxn ang="0">
                  <a:pos x="343" y="536"/>
                </a:cxn>
                <a:cxn ang="0">
                  <a:pos x="395" y="522"/>
                </a:cxn>
                <a:cxn ang="0">
                  <a:pos x="395" y="516"/>
                </a:cxn>
                <a:cxn ang="0">
                  <a:pos x="395" y="502"/>
                </a:cxn>
                <a:cxn ang="0">
                  <a:pos x="390" y="491"/>
                </a:cxn>
                <a:cxn ang="0">
                  <a:pos x="390" y="474"/>
                </a:cxn>
                <a:cxn ang="0">
                  <a:pos x="390" y="461"/>
                </a:cxn>
                <a:cxn ang="0">
                  <a:pos x="390" y="455"/>
                </a:cxn>
              </a:cxnLst>
              <a:rect l="0" t="0" r="r" b="b"/>
              <a:pathLst>
                <a:path w="395" h="541">
                  <a:moveTo>
                    <a:pt x="390" y="455"/>
                  </a:moveTo>
                  <a:lnTo>
                    <a:pt x="352" y="465"/>
                  </a:lnTo>
                  <a:lnTo>
                    <a:pt x="311" y="474"/>
                  </a:lnTo>
                  <a:lnTo>
                    <a:pt x="277" y="474"/>
                  </a:lnTo>
                  <a:lnTo>
                    <a:pt x="211" y="469"/>
                  </a:lnTo>
                  <a:lnTo>
                    <a:pt x="155" y="440"/>
                  </a:lnTo>
                  <a:lnTo>
                    <a:pt x="113" y="394"/>
                  </a:lnTo>
                  <a:lnTo>
                    <a:pt x="84" y="338"/>
                  </a:lnTo>
                  <a:lnTo>
                    <a:pt x="73" y="270"/>
                  </a:lnTo>
                  <a:lnTo>
                    <a:pt x="84" y="200"/>
                  </a:lnTo>
                  <a:lnTo>
                    <a:pt x="113" y="143"/>
                  </a:lnTo>
                  <a:lnTo>
                    <a:pt x="155" y="96"/>
                  </a:lnTo>
                  <a:lnTo>
                    <a:pt x="211" y="73"/>
                  </a:lnTo>
                  <a:lnTo>
                    <a:pt x="281" y="63"/>
                  </a:lnTo>
                  <a:lnTo>
                    <a:pt x="333" y="67"/>
                  </a:lnTo>
                  <a:lnTo>
                    <a:pt x="384" y="87"/>
                  </a:lnTo>
                  <a:lnTo>
                    <a:pt x="390" y="83"/>
                  </a:lnTo>
                  <a:lnTo>
                    <a:pt x="390" y="67"/>
                  </a:lnTo>
                  <a:lnTo>
                    <a:pt x="390" y="50"/>
                  </a:lnTo>
                  <a:lnTo>
                    <a:pt x="390" y="35"/>
                  </a:lnTo>
                  <a:lnTo>
                    <a:pt x="390" y="25"/>
                  </a:lnTo>
                  <a:lnTo>
                    <a:pt x="395" y="21"/>
                  </a:lnTo>
                  <a:lnTo>
                    <a:pt x="339" y="7"/>
                  </a:lnTo>
                  <a:lnTo>
                    <a:pt x="277" y="0"/>
                  </a:lnTo>
                  <a:lnTo>
                    <a:pt x="184" y="12"/>
                  </a:lnTo>
                  <a:lnTo>
                    <a:pt x="108" y="44"/>
                  </a:lnTo>
                  <a:lnTo>
                    <a:pt x="52" y="101"/>
                  </a:lnTo>
                  <a:lnTo>
                    <a:pt x="12" y="179"/>
                  </a:lnTo>
                  <a:lnTo>
                    <a:pt x="0" y="267"/>
                  </a:lnTo>
                  <a:lnTo>
                    <a:pt x="12" y="357"/>
                  </a:lnTo>
                  <a:lnTo>
                    <a:pt x="46" y="436"/>
                  </a:lnTo>
                  <a:lnTo>
                    <a:pt x="108" y="491"/>
                  </a:lnTo>
                  <a:lnTo>
                    <a:pt x="184" y="526"/>
                  </a:lnTo>
                  <a:lnTo>
                    <a:pt x="277" y="541"/>
                  </a:lnTo>
                  <a:lnTo>
                    <a:pt x="343" y="536"/>
                  </a:lnTo>
                  <a:lnTo>
                    <a:pt x="395" y="522"/>
                  </a:lnTo>
                  <a:lnTo>
                    <a:pt x="395" y="516"/>
                  </a:lnTo>
                  <a:lnTo>
                    <a:pt x="395" y="502"/>
                  </a:lnTo>
                  <a:lnTo>
                    <a:pt x="390" y="491"/>
                  </a:lnTo>
                  <a:lnTo>
                    <a:pt x="390" y="474"/>
                  </a:lnTo>
                  <a:lnTo>
                    <a:pt x="390" y="461"/>
                  </a:lnTo>
                  <a:lnTo>
                    <a:pt x="390" y="4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8" name="Freeform 32"/>
            <p:cNvSpPr>
              <a:spLocks/>
            </p:cNvSpPr>
            <p:nvPr userDrawn="1"/>
          </p:nvSpPr>
          <p:spPr bwMode="auto">
            <a:xfrm>
              <a:off x="5429" y="3999"/>
              <a:ext cx="40" cy="54"/>
            </a:xfrm>
            <a:custGeom>
              <a:avLst/>
              <a:gdLst/>
              <a:ahLst/>
              <a:cxnLst>
                <a:cxn ang="0">
                  <a:pos x="390" y="455"/>
                </a:cxn>
                <a:cxn ang="0">
                  <a:pos x="352" y="465"/>
                </a:cxn>
                <a:cxn ang="0">
                  <a:pos x="311" y="474"/>
                </a:cxn>
                <a:cxn ang="0">
                  <a:pos x="277" y="474"/>
                </a:cxn>
                <a:cxn ang="0">
                  <a:pos x="211" y="469"/>
                </a:cxn>
                <a:cxn ang="0">
                  <a:pos x="155" y="440"/>
                </a:cxn>
                <a:cxn ang="0">
                  <a:pos x="113" y="394"/>
                </a:cxn>
                <a:cxn ang="0">
                  <a:pos x="84" y="338"/>
                </a:cxn>
                <a:cxn ang="0">
                  <a:pos x="73" y="270"/>
                </a:cxn>
                <a:cxn ang="0">
                  <a:pos x="84" y="200"/>
                </a:cxn>
                <a:cxn ang="0">
                  <a:pos x="113" y="143"/>
                </a:cxn>
                <a:cxn ang="0">
                  <a:pos x="155" y="96"/>
                </a:cxn>
                <a:cxn ang="0">
                  <a:pos x="211" y="73"/>
                </a:cxn>
                <a:cxn ang="0">
                  <a:pos x="281" y="63"/>
                </a:cxn>
                <a:cxn ang="0">
                  <a:pos x="333" y="67"/>
                </a:cxn>
                <a:cxn ang="0">
                  <a:pos x="384" y="87"/>
                </a:cxn>
                <a:cxn ang="0">
                  <a:pos x="390" y="83"/>
                </a:cxn>
                <a:cxn ang="0">
                  <a:pos x="390" y="67"/>
                </a:cxn>
                <a:cxn ang="0">
                  <a:pos x="390" y="50"/>
                </a:cxn>
                <a:cxn ang="0">
                  <a:pos x="390" y="35"/>
                </a:cxn>
                <a:cxn ang="0">
                  <a:pos x="390" y="25"/>
                </a:cxn>
                <a:cxn ang="0">
                  <a:pos x="395" y="21"/>
                </a:cxn>
                <a:cxn ang="0">
                  <a:pos x="339" y="7"/>
                </a:cxn>
                <a:cxn ang="0">
                  <a:pos x="277" y="0"/>
                </a:cxn>
                <a:cxn ang="0">
                  <a:pos x="184" y="12"/>
                </a:cxn>
                <a:cxn ang="0">
                  <a:pos x="108" y="44"/>
                </a:cxn>
                <a:cxn ang="0">
                  <a:pos x="52" y="101"/>
                </a:cxn>
                <a:cxn ang="0">
                  <a:pos x="12" y="179"/>
                </a:cxn>
                <a:cxn ang="0">
                  <a:pos x="0" y="267"/>
                </a:cxn>
                <a:cxn ang="0">
                  <a:pos x="12" y="357"/>
                </a:cxn>
                <a:cxn ang="0">
                  <a:pos x="46" y="436"/>
                </a:cxn>
                <a:cxn ang="0">
                  <a:pos x="108" y="491"/>
                </a:cxn>
                <a:cxn ang="0">
                  <a:pos x="184" y="526"/>
                </a:cxn>
                <a:cxn ang="0">
                  <a:pos x="277" y="541"/>
                </a:cxn>
                <a:cxn ang="0">
                  <a:pos x="343" y="536"/>
                </a:cxn>
                <a:cxn ang="0">
                  <a:pos x="395" y="522"/>
                </a:cxn>
                <a:cxn ang="0">
                  <a:pos x="395" y="516"/>
                </a:cxn>
                <a:cxn ang="0">
                  <a:pos x="395" y="502"/>
                </a:cxn>
                <a:cxn ang="0">
                  <a:pos x="390" y="491"/>
                </a:cxn>
                <a:cxn ang="0">
                  <a:pos x="390" y="474"/>
                </a:cxn>
                <a:cxn ang="0">
                  <a:pos x="390" y="461"/>
                </a:cxn>
                <a:cxn ang="0">
                  <a:pos x="390" y="455"/>
                </a:cxn>
              </a:cxnLst>
              <a:rect l="0" t="0" r="r" b="b"/>
              <a:pathLst>
                <a:path w="395" h="541">
                  <a:moveTo>
                    <a:pt x="390" y="455"/>
                  </a:moveTo>
                  <a:lnTo>
                    <a:pt x="352" y="465"/>
                  </a:lnTo>
                  <a:lnTo>
                    <a:pt x="311" y="474"/>
                  </a:lnTo>
                  <a:lnTo>
                    <a:pt x="277" y="474"/>
                  </a:lnTo>
                  <a:lnTo>
                    <a:pt x="211" y="469"/>
                  </a:lnTo>
                  <a:lnTo>
                    <a:pt x="155" y="440"/>
                  </a:lnTo>
                  <a:lnTo>
                    <a:pt x="113" y="394"/>
                  </a:lnTo>
                  <a:lnTo>
                    <a:pt x="84" y="338"/>
                  </a:lnTo>
                  <a:lnTo>
                    <a:pt x="73" y="270"/>
                  </a:lnTo>
                  <a:lnTo>
                    <a:pt x="84" y="200"/>
                  </a:lnTo>
                  <a:lnTo>
                    <a:pt x="113" y="143"/>
                  </a:lnTo>
                  <a:lnTo>
                    <a:pt x="155" y="96"/>
                  </a:lnTo>
                  <a:lnTo>
                    <a:pt x="211" y="73"/>
                  </a:lnTo>
                  <a:lnTo>
                    <a:pt x="281" y="63"/>
                  </a:lnTo>
                  <a:lnTo>
                    <a:pt x="333" y="67"/>
                  </a:lnTo>
                  <a:lnTo>
                    <a:pt x="384" y="87"/>
                  </a:lnTo>
                  <a:lnTo>
                    <a:pt x="390" y="83"/>
                  </a:lnTo>
                  <a:lnTo>
                    <a:pt x="390" y="67"/>
                  </a:lnTo>
                  <a:lnTo>
                    <a:pt x="390" y="50"/>
                  </a:lnTo>
                  <a:lnTo>
                    <a:pt x="390" y="35"/>
                  </a:lnTo>
                  <a:lnTo>
                    <a:pt x="390" y="25"/>
                  </a:lnTo>
                  <a:lnTo>
                    <a:pt x="395" y="21"/>
                  </a:lnTo>
                  <a:lnTo>
                    <a:pt x="339" y="7"/>
                  </a:lnTo>
                  <a:lnTo>
                    <a:pt x="277" y="0"/>
                  </a:lnTo>
                  <a:lnTo>
                    <a:pt x="184" y="12"/>
                  </a:lnTo>
                  <a:lnTo>
                    <a:pt x="108" y="44"/>
                  </a:lnTo>
                  <a:lnTo>
                    <a:pt x="52" y="101"/>
                  </a:lnTo>
                  <a:lnTo>
                    <a:pt x="12" y="179"/>
                  </a:lnTo>
                  <a:lnTo>
                    <a:pt x="0" y="267"/>
                  </a:lnTo>
                  <a:lnTo>
                    <a:pt x="12" y="357"/>
                  </a:lnTo>
                  <a:lnTo>
                    <a:pt x="46" y="436"/>
                  </a:lnTo>
                  <a:lnTo>
                    <a:pt x="108" y="491"/>
                  </a:lnTo>
                  <a:lnTo>
                    <a:pt x="184" y="526"/>
                  </a:lnTo>
                  <a:lnTo>
                    <a:pt x="277" y="541"/>
                  </a:lnTo>
                  <a:lnTo>
                    <a:pt x="343" y="536"/>
                  </a:lnTo>
                  <a:lnTo>
                    <a:pt x="395" y="522"/>
                  </a:lnTo>
                  <a:lnTo>
                    <a:pt x="395" y="516"/>
                  </a:lnTo>
                  <a:lnTo>
                    <a:pt x="395" y="502"/>
                  </a:lnTo>
                  <a:lnTo>
                    <a:pt x="390" y="491"/>
                  </a:lnTo>
                  <a:lnTo>
                    <a:pt x="390" y="474"/>
                  </a:lnTo>
                  <a:lnTo>
                    <a:pt x="390" y="461"/>
                  </a:lnTo>
                  <a:lnTo>
                    <a:pt x="390" y="455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49" name="Freeform 33"/>
            <p:cNvSpPr>
              <a:spLocks/>
            </p:cNvSpPr>
            <p:nvPr userDrawn="1"/>
          </p:nvSpPr>
          <p:spPr bwMode="auto">
            <a:xfrm>
              <a:off x="5481" y="3999"/>
              <a:ext cx="30" cy="54"/>
            </a:xfrm>
            <a:custGeom>
              <a:avLst/>
              <a:gdLst/>
              <a:ahLst/>
              <a:cxnLst>
                <a:cxn ang="0">
                  <a:pos x="128" y="287"/>
                </a:cxn>
                <a:cxn ang="0">
                  <a:pos x="162" y="309"/>
                </a:cxn>
                <a:cxn ang="0">
                  <a:pos x="194" y="327"/>
                </a:cxn>
                <a:cxn ang="0">
                  <a:pos x="218" y="352"/>
                </a:cxn>
                <a:cxn ang="0">
                  <a:pos x="231" y="389"/>
                </a:cxn>
                <a:cxn ang="0">
                  <a:pos x="214" y="430"/>
                </a:cxn>
                <a:cxn ang="0">
                  <a:pos x="190" y="461"/>
                </a:cxn>
                <a:cxn ang="0">
                  <a:pos x="157" y="474"/>
                </a:cxn>
                <a:cxn ang="0">
                  <a:pos x="123" y="474"/>
                </a:cxn>
                <a:cxn ang="0">
                  <a:pos x="76" y="474"/>
                </a:cxn>
                <a:cxn ang="0">
                  <a:pos x="40" y="465"/>
                </a:cxn>
                <a:cxn ang="0">
                  <a:pos x="15" y="455"/>
                </a:cxn>
                <a:cxn ang="0">
                  <a:pos x="15" y="461"/>
                </a:cxn>
                <a:cxn ang="0">
                  <a:pos x="10" y="469"/>
                </a:cxn>
                <a:cxn ang="0">
                  <a:pos x="10" y="484"/>
                </a:cxn>
                <a:cxn ang="0">
                  <a:pos x="10" y="502"/>
                </a:cxn>
                <a:cxn ang="0">
                  <a:pos x="6" y="512"/>
                </a:cxn>
                <a:cxn ang="0">
                  <a:pos x="6" y="516"/>
                </a:cxn>
                <a:cxn ang="0">
                  <a:pos x="57" y="531"/>
                </a:cxn>
                <a:cxn ang="0">
                  <a:pos x="114" y="541"/>
                </a:cxn>
                <a:cxn ang="0">
                  <a:pos x="179" y="531"/>
                </a:cxn>
                <a:cxn ang="0">
                  <a:pos x="231" y="512"/>
                </a:cxn>
                <a:cxn ang="0">
                  <a:pos x="270" y="478"/>
                </a:cxn>
                <a:cxn ang="0">
                  <a:pos x="297" y="440"/>
                </a:cxn>
                <a:cxn ang="0">
                  <a:pos x="302" y="385"/>
                </a:cxn>
                <a:cxn ang="0">
                  <a:pos x="297" y="332"/>
                </a:cxn>
                <a:cxn ang="0">
                  <a:pos x="270" y="296"/>
                </a:cxn>
                <a:cxn ang="0">
                  <a:pos x="241" y="267"/>
                </a:cxn>
                <a:cxn ang="0">
                  <a:pos x="203" y="239"/>
                </a:cxn>
                <a:cxn ang="0">
                  <a:pos x="170" y="225"/>
                </a:cxn>
                <a:cxn ang="0">
                  <a:pos x="132" y="205"/>
                </a:cxn>
                <a:cxn ang="0">
                  <a:pos x="100" y="185"/>
                </a:cxn>
                <a:cxn ang="0">
                  <a:pos x="82" y="162"/>
                </a:cxn>
                <a:cxn ang="0">
                  <a:pos x="76" y="134"/>
                </a:cxn>
                <a:cxn ang="0">
                  <a:pos x="86" y="92"/>
                </a:cxn>
                <a:cxn ang="0">
                  <a:pos x="118" y="67"/>
                </a:cxn>
                <a:cxn ang="0">
                  <a:pos x="170" y="63"/>
                </a:cxn>
                <a:cxn ang="0">
                  <a:pos x="218" y="67"/>
                </a:cxn>
                <a:cxn ang="0">
                  <a:pos x="265" y="83"/>
                </a:cxn>
                <a:cxn ang="0">
                  <a:pos x="270" y="76"/>
                </a:cxn>
                <a:cxn ang="0">
                  <a:pos x="270" y="63"/>
                </a:cxn>
                <a:cxn ang="0">
                  <a:pos x="270" y="44"/>
                </a:cxn>
                <a:cxn ang="0">
                  <a:pos x="275" y="35"/>
                </a:cxn>
                <a:cxn ang="0">
                  <a:pos x="275" y="21"/>
                </a:cxn>
                <a:cxn ang="0">
                  <a:pos x="275" y="16"/>
                </a:cxn>
                <a:cxn ang="0">
                  <a:pos x="223" y="7"/>
                </a:cxn>
                <a:cxn ang="0">
                  <a:pos x="170" y="0"/>
                </a:cxn>
                <a:cxn ang="0">
                  <a:pos x="96" y="12"/>
                </a:cxn>
                <a:cxn ang="0">
                  <a:pos x="47" y="35"/>
                </a:cxn>
                <a:cxn ang="0">
                  <a:pos x="10" y="83"/>
                </a:cxn>
                <a:cxn ang="0">
                  <a:pos x="0" y="139"/>
                </a:cxn>
                <a:cxn ang="0">
                  <a:pos x="10" y="185"/>
                </a:cxn>
                <a:cxn ang="0">
                  <a:pos x="24" y="219"/>
                </a:cxn>
                <a:cxn ang="0">
                  <a:pos x="57" y="247"/>
                </a:cxn>
                <a:cxn ang="0">
                  <a:pos x="91" y="267"/>
                </a:cxn>
                <a:cxn ang="0">
                  <a:pos x="128" y="287"/>
                </a:cxn>
              </a:cxnLst>
              <a:rect l="0" t="0" r="r" b="b"/>
              <a:pathLst>
                <a:path w="302" h="541">
                  <a:moveTo>
                    <a:pt x="128" y="287"/>
                  </a:moveTo>
                  <a:lnTo>
                    <a:pt x="162" y="309"/>
                  </a:lnTo>
                  <a:lnTo>
                    <a:pt x="194" y="327"/>
                  </a:lnTo>
                  <a:lnTo>
                    <a:pt x="218" y="352"/>
                  </a:lnTo>
                  <a:lnTo>
                    <a:pt x="231" y="389"/>
                  </a:lnTo>
                  <a:lnTo>
                    <a:pt x="214" y="430"/>
                  </a:lnTo>
                  <a:lnTo>
                    <a:pt x="190" y="461"/>
                  </a:lnTo>
                  <a:lnTo>
                    <a:pt x="157" y="474"/>
                  </a:lnTo>
                  <a:lnTo>
                    <a:pt x="123" y="474"/>
                  </a:lnTo>
                  <a:lnTo>
                    <a:pt x="76" y="474"/>
                  </a:lnTo>
                  <a:lnTo>
                    <a:pt x="40" y="465"/>
                  </a:lnTo>
                  <a:lnTo>
                    <a:pt x="15" y="455"/>
                  </a:lnTo>
                  <a:lnTo>
                    <a:pt x="15" y="461"/>
                  </a:lnTo>
                  <a:lnTo>
                    <a:pt x="10" y="469"/>
                  </a:lnTo>
                  <a:lnTo>
                    <a:pt x="10" y="484"/>
                  </a:lnTo>
                  <a:lnTo>
                    <a:pt x="10" y="502"/>
                  </a:lnTo>
                  <a:lnTo>
                    <a:pt x="6" y="512"/>
                  </a:lnTo>
                  <a:lnTo>
                    <a:pt x="6" y="516"/>
                  </a:lnTo>
                  <a:lnTo>
                    <a:pt x="57" y="531"/>
                  </a:lnTo>
                  <a:lnTo>
                    <a:pt x="114" y="541"/>
                  </a:lnTo>
                  <a:lnTo>
                    <a:pt x="179" y="531"/>
                  </a:lnTo>
                  <a:lnTo>
                    <a:pt x="231" y="512"/>
                  </a:lnTo>
                  <a:lnTo>
                    <a:pt x="270" y="478"/>
                  </a:lnTo>
                  <a:lnTo>
                    <a:pt x="297" y="440"/>
                  </a:lnTo>
                  <a:lnTo>
                    <a:pt x="302" y="385"/>
                  </a:lnTo>
                  <a:lnTo>
                    <a:pt x="297" y="332"/>
                  </a:lnTo>
                  <a:lnTo>
                    <a:pt x="270" y="296"/>
                  </a:lnTo>
                  <a:lnTo>
                    <a:pt x="241" y="267"/>
                  </a:lnTo>
                  <a:lnTo>
                    <a:pt x="203" y="239"/>
                  </a:lnTo>
                  <a:lnTo>
                    <a:pt x="170" y="225"/>
                  </a:lnTo>
                  <a:lnTo>
                    <a:pt x="132" y="205"/>
                  </a:lnTo>
                  <a:lnTo>
                    <a:pt x="100" y="185"/>
                  </a:lnTo>
                  <a:lnTo>
                    <a:pt x="82" y="162"/>
                  </a:lnTo>
                  <a:lnTo>
                    <a:pt x="76" y="134"/>
                  </a:lnTo>
                  <a:lnTo>
                    <a:pt x="86" y="92"/>
                  </a:lnTo>
                  <a:lnTo>
                    <a:pt x="118" y="67"/>
                  </a:lnTo>
                  <a:lnTo>
                    <a:pt x="170" y="63"/>
                  </a:lnTo>
                  <a:lnTo>
                    <a:pt x="218" y="67"/>
                  </a:lnTo>
                  <a:lnTo>
                    <a:pt x="265" y="83"/>
                  </a:lnTo>
                  <a:lnTo>
                    <a:pt x="270" y="76"/>
                  </a:lnTo>
                  <a:lnTo>
                    <a:pt x="270" y="63"/>
                  </a:lnTo>
                  <a:lnTo>
                    <a:pt x="270" y="44"/>
                  </a:lnTo>
                  <a:lnTo>
                    <a:pt x="275" y="35"/>
                  </a:lnTo>
                  <a:lnTo>
                    <a:pt x="275" y="21"/>
                  </a:lnTo>
                  <a:lnTo>
                    <a:pt x="275" y="16"/>
                  </a:lnTo>
                  <a:lnTo>
                    <a:pt x="223" y="7"/>
                  </a:lnTo>
                  <a:lnTo>
                    <a:pt x="170" y="0"/>
                  </a:lnTo>
                  <a:lnTo>
                    <a:pt x="96" y="12"/>
                  </a:lnTo>
                  <a:lnTo>
                    <a:pt x="47" y="35"/>
                  </a:lnTo>
                  <a:lnTo>
                    <a:pt x="10" y="83"/>
                  </a:lnTo>
                  <a:lnTo>
                    <a:pt x="0" y="139"/>
                  </a:lnTo>
                  <a:lnTo>
                    <a:pt x="10" y="185"/>
                  </a:lnTo>
                  <a:lnTo>
                    <a:pt x="24" y="219"/>
                  </a:lnTo>
                  <a:lnTo>
                    <a:pt x="57" y="247"/>
                  </a:lnTo>
                  <a:lnTo>
                    <a:pt x="91" y="267"/>
                  </a:lnTo>
                  <a:lnTo>
                    <a:pt x="128" y="2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0" name="Freeform 34"/>
            <p:cNvSpPr>
              <a:spLocks/>
            </p:cNvSpPr>
            <p:nvPr userDrawn="1"/>
          </p:nvSpPr>
          <p:spPr bwMode="auto">
            <a:xfrm>
              <a:off x="5481" y="3999"/>
              <a:ext cx="30" cy="54"/>
            </a:xfrm>
            <a:custGeom>
              <a:avLst/>
              <a:gdLst/>
              <a:ahLst/>
              <a:cxnLst>
                <a:cxn ang="0">
                  <a:pos x="128" y="287"/>
                </a:cxn>
                <a:cxn ang="0">
                  <a:pos x="162" y="309"/>
                </a:cxn>
                <a:cxn ang="0">
                  <a:pos x="194" y="327"/>
                </a:cxn>
                <a:cxn ang="0">
                  <a:pos x="218" y="352"/>
                </a:cxn>
                <a:cxn ang="0">
                  <a:pos x="231" y="389"/>
                </a:cxn>
                <a:cxn ang="0">
                  <a:pos x="214" y="430"/>
                </a:cxn>
                <a:cxn ang="0">
                  <a:pos x="190" y="461"/>
                </a:cxn>
                <a:cxn ang="0">
                  <a:pos x="157" y="474"/>
                </a:cxn>
                <a:cxn ang="0">
                  <a:pos x="123" y="474"/>
                </a:cxn>
                <a:cxn ang="0">
                  <a:pos x="76" y="474"/>
                </a:cxn>
                <a:cxn ang="0">
                  <a:pos x="40" y="465"/>
                </a:cxn>
                <a:cxn ang="0">
                  <a:pos x="15" y="455"/>
                </a:cxn>
                <a:cxn ang="0">
                  <a:pos x="15" y="461"/>
                </a:cxn>
                <a:cxn ang="0">
                  <a:pos x="10" y="469"/>
                </a:cxn>
                <a:cxn ang="0">
                  <a:pos x="10" y="484"/>
                </a:cxn>
                <a:cxn ang="0">
                  <a:pos x="10" y="502"/>
                </a:cxn>
                <a:cxn ang="0">
                  <a:pos x="6" y="512"/>
                </a:cxn>
                <a:cxn ang="0">
                  <a:pos x="6" y="516"/>
                </a:cxn>
                <a:cxn ang="0">
                  <a:pos x="57" y="531"/>
                </a:cxn>
                <a:cxn ang="0">
                  <a:pos x="114" y="541"/>
                </a:cxn>
                <a:cxn ang="0">
                  <a:pos x="179" y="531"/>
                </a:cxn>
                <a:cxn ang="0">
                  <a:pos x="231" y="512"/>
                </a:cxn>
                <a:cxn ang="0">
                  <a:pos x="270" y="478"/>
                </a:cxn>
                <a:cxn ang="0">
                  <a:pos x="297" y="440"/>
                </a:cxn>
                <a:cxn ang="0">
                  <a:pos x="302" y="385"/>
                </a:cxn>
                <a:cxn ang="0">
                  <a:pos x="297" y="332"/>
                </a:cxn>
                <a:cxn ang="0">
                  <a:pos x="270" y="296"/>
                </a:cxn>
                <a:cxn ang="0">
                  <a:pos x="241" y="267"/>
                </a:cxn>
                <a:cxn ang="0">
                  <a:pos x="203" y="239"/>
                </a:cxn>
                <a:cxn ang="0">
                  <a:pos x="170" y="225"/>
                </a:cxn>
                <a:cxn ang="0">
                  <a:pos x="132" y="205"/>
                </a:cxn>
                <a:cxn ang="0">
                  <a:pos x="100" y="185"/>
                </a:cxn>
                <a:cxn ang="0">
                  <a:pos x="82" y="162"/>
                </a:cxn>
                <a:cxn ang="0">
                  <a:pos x="76" y="134"/>
                </a:cxn>
                <a:cxn ang="0">
                  <a:pos x="86" y="92"/>
                </a:cxn>
                <a:cxn ang="0">
                  <a:pos x="118" y="67"/>
                </a:cxn>
                <a:cxn ang="0">
                  <a:pos x="170" y="63"/>
                </a:cxn>
                <a:cxn ang="0">
                  <a:pos x="218" y="67"/>
                </a:cxn>
                <a:cxn ang="0">
                  <a:pos x="265" y="83"/>
                </a:cxn>
                <a:cxn ang="0">
                  <a:pos x="270" y="76"/>
                </a:cxn>
                <a:cxn ang="0">
                  <a:pos x="270" y="63"/>
                </a:cxn>
                <a:cxn ang="0">
                  <a:pos x="270" y="44"/>
                </a:cxn>
                <a:cxn ang="0">
                  <a:pos x="275" y="35"/>
                </a:cxn>
                <a:cxn ang="0">
                  <a:pos x="275" y="21"/>
                </a:cxn>
                <a:cxn ang="0">
                  <a:pos x="275" y="16"/>
                </a:cxn>
                <a:cxn ang="0">
                  <a:pos x="223" y="7"/>
                </a:cxn>
                <a:cxn ang="0">
                  <a:pos x="170" y="0"/>
                </a:cxn>
                <a:cxn ang="0">
                  <a:pos x="96" y="12"/>
                </a:cxn>
                <a:cxn ang="0">
                  <a:pos x="47" y="35"/>
                </a:cxn>
                <a:cxn ang="0">
                  <a:pos x="10" y="83"/>
                </a:cxn>
                <a:cxn ang="0">
                  <a:pos x="0" y="139"/>
                </a:cxn>
                <a:cxn ang="0">
                  <a:pos x="10" y="185"/>
                </a:cxn>
                <a:cxn ang="0">
                  <a:pos x="24" y="219"/>
                </a:cxn>
                <a:cxn ang="0">
                  <a:pos x="57" y="247"/>
                </a:cxn>
                <a:cxn ang="0">
                  <a:pos x="91" y="267"/>
                </a:cxn>
                <a:cxn ang="0">
                  <a:pos x="128" y="287"/>
                </a:cxn>
              </a:cxnLst>
              <a:rect l="0" t="0" r="r" b="b"/>
              <a:pathLst>
                <a:path w="302" h="541">
                  <a:moveTo>
                    <a:pt x="128" y="287"/>
                  </a:moveTo>
                  <a:lnTo>
                    <a:pt x="162" y="309"/>
                  </a:lnTo>
                  <a:lnTo>
                    <a:pt x="194" y="327"/>
                  </a:lnTo>
                  <a:lnTo>
                    <a:pt x="218" y="352"/>
                  </a:lnTo>
                  <a:lnTo>
                    <a:pt x="231" y="389"/>
                  </a:lnTo>
                  <a:lnTo>
                    <a:pt x="214" y="430"/>
                  </a:lnTo>
                  <a:lnTo>
                    <a:pt x="190" y="461"/>
                  </a:lnTo>
                  <a:lnTo>
                    <a:pt x="157" y="474"/>
                  </a:lnTo>
                  <a:lnTo>
                    <a:pt x="123" y="474"/>
                  </a:lnTo>
                  <a:lnTo>
                    <a:pt x="76" y="474"/>
                  </a:lnTo>
                  <a:lnTo>
                    <a:pt x="40" y="465"/>
                  </a:lnTo>
                  <a:lnTo>
                    <a:pt x="15" y="455"/>
                  </a:lnTo>
                  <a:lnTo>
                    <a:pt x="15" y="461"/>
                  </a:lnTo>
                  <a:lnTo>
                    <a:pt x="10" y="469"/>
                  </a:lnTo>
                  <a:lnTo>
                    <a:pt x="10" y="484"/>
                  </a:lnTo>
                  <a:lnTo>
                    <a:pt x="10" y="502"/>
                  </a:lnTo>
                  <a:lnTo>
                    <a:pt x="6" y="512"/>
                  </a:lnTo>
                  <a:lnTo>
                    <a:pt x="6" y="516"/>
                  </a:lnTo>
                  <a:lnTo>
                    <a:pt x="57" y="531"/>
                  </a:lnTo>
                  <a:lnTo>
                    <a:pt x="114" y="541"/>
                  </a:lnTo>
                  <a:lnTo>
                    <a:pt x="179" y="531"/>
                  </a:lnTo>
                  <a:lnTo>
                    <a:pt x="231" y="512"/>
                  </a:lnTo>
                  <a:lnTo>
                    <a:pt x="270" y="478"/>
                  </a:lnTo>
                  <a:lnTo>
                    <a:pt x="297" y="440"/>
                  </a:lnTo>
                  <a:lnTo>
                    <a:pt x="302" y="385"/>
                  </a:lnTo>
                  <a:lnTo>
                    <a:pt x="297" y="332"/>
                  </a:lnTo>
                  <a:lnTo>
                    <a:pt x="270" y="296"/>
                  </a:lnTo>
                  <a:lnTo>
                    <a:pt x="241" y="267"/>
                  </a:lnTo>
                  <a:lnTo>
                    <a:pt x="203" y="239"/>
                  </a:lnTo>
                  <a:lnTo>
                    <a:pt x="170" y="225"/>
                  </a:lnTo>
                  <a:lnTo>
                    <a:pt x="132" y="205"/>
                  </a:lnTo>
                  <a:lnTo>
                    <a:pt x="100" y="185"/>
                  </a:lnTo>
                  <a:lnTo>
                    <a:pt x="82" y="162"/>
                  </a:lnTo>
                  <a:lnTo>
                    <a:pt x="76" y="134"/>
                  </a:lnTo>
                  <a:lnTo>
                    <a:pt x="86" y="92"/>
                  </a:lnTo>
                  <a:lnTo>
                    <a:pt x="118" y="67"/>
                  </a:lnTo>
                  <a:lnTo>
                    <a:pt x="170" y="63"/>
                  </a:lnTo>
                  <a:lnTo>
                    <a:pt x="218" y="67"/>
                  </a:lnTo>
                  <a:lnTo>
                    <a:pt x="265" y="83"/>
                  </a:lnTo>
                  <a:lnTo>
                    <a:pt x="270" y="76"/>
                  </a:lnTo>
                  <a:lnTo>
                    <a:pt x="270" y="63"/>
                  </a:lnTo>
                  <a:lnTo>
                    <a:pt x="270" y="44"/>
                  </a:lnTo>
                  <a:lnTo>
                    <a:pt x="275" y="35"/>
                  </a:lnTo>
                  <a:lnTo>
                    <a:pt x="275" y="21"/>
                  </a:lnTo>
                  <a:lnTo>
                    <a:pt x="275" y="16"/>
                  </a:lnTo>
                  <a:lnTo>
                    <a:pt x="223" y="7"/>
                  </a:lnTo>
                  <a:lnTo>
                    <a:pt x="170" y="0"/>
                  </a:lnTo>
                  <a:lnTo>
                    <a:pt x="96" y="12"/>
                  </a:lnTo>
                  <a:lnTo>
                    <a:pt x="47" y="35"/>
                  </a:lnTo>
                  <a:lnTo>
                    <a:pt x="10" y="83"/>
                  </a:lnTo>
                  <a:lnTo>
                    <a:pt x="0" y="139"/>
                  </a:lnTo>
                  <a:lnTo>
                    <a:pt x="10" y="185"/>
                  </a:lnTo>
                  <a:lnTo>
                    <a:pt x="24" y="219"/>
                  </a:lnTo>
                  <a:lnTo>
                    <a:pt x="57" y="247"/>
                  </a:lnTo>
                  <a:lnTo>
                    <a:pt x="91" y="267"/>
                  </a:lnTo>
                  <a:lnTo>
                    <a:pt x="128" y="287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1" name="Freeform 35"/>
            <p:cNvSpPr>
              <a:spLocks noEditPoints="1"/>
            </p:cNvSpPr>
            <p:nvPr userDrawn="1"/>
          </p:nvSpPr>
          <p:spPr bwMode="auto">
            <a:xfrm>
              <a:off x="5094" y="4089"/>
              <a:ext cx="44" cy="5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37" y="0"/>
                </a:cxn>
                <a:cxn ang="0">
                  <a:pos x="100" y="0"/>
                </a:cxn>
                <a:cxn ang="0">
                  <a:pos x="56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0" y="67"/>
                </a:cxn>
                <a:cxn ang="0">
                  <a:pos x="0" y="140"/>
                </a:cxn>
                <a:cxn ang="0">
                  <a:pos x="0" y="220"/>
                </a:cxn>
                <a:cxn ang="0">
                  <a:pos x="0" y="305"/>
                </a:cxn>
                <a:cxn ang="0">
                  <a:pos x="0" y="390"/>
                </a:cxn>
                <a:cxn ang="0">
                  <a:pos x="0" y="456"/>
                </a:cxn>
                <a:cxn ang="0">
                  <a:pos x="0" y="507"/>
                </a:cxn>
                <a:cxn ang="0">
                  <a:pos x="0" y="522"/>
                </a:cxn>
                <a:cxn ang="0">
                  <a:pos x="20" y="522"/>
                </a:cxn>
                <a:cxn ang="0">
                  <a:pos x="56" y="522"/>
                </a:cxn>
                <a:cxn ang="0">
                  <a:pos x="100" y="522"/>
                </a:cxn>
                <a:cxn ang="0">
                  <a:pos x="137" y="522"/>
                </a:cxn>
                <a:cxn ang="0">
                  <a:pos x="152" y="522"/>
                </a:cxn>
                <a:cxn ang="0">
                  <a:pos x="235" y="517"/>
                </a:cxn>
                <a:cxn ang="0">
                  <a:pos x="306" y="491"/>
                </a:cxn>
                <a:cxn ang="0">
                  <a:pos x="358" y="456"/>
                </a:cxn>
                <a:cxn ang="0">
                  <a:pos x="396" y="404"/>
                </a:cxn>
                <a:cxn ang="0">
                  <a:pos x="423" y="339"/>
                </a:cxn>
                <a:cxn ang="0">
                  <a:pos x="434" y="255"/>
                </a:cxn>
                <a:cxn ang="0">
                  <a:pos x="419" y="175"/>
                </a:cxn>
                <a:cxn ang="0">
                  <a:pos x="382" y="102"/>
                </a:cxn>
                <a:cxn ang="0">
                  <a:pos x="320" y="47"/>
                </a:cxn>
                <a:cxn ang="0">
                  <a:pos x="244" y="10"/>
                </a:cxn>
                <a:cxn ang="0">
                  <a:pos x="152" y="0"/>
                </a:cxn>
                <a:cxn ang="0">
                  <a:pos x="152" y="461"/>
                </a:cxn>
                <a:cxn ang="0">
                  <a:pos x="71" y="461"/>
                </a:cxn>
                <a:cxn ang="0">
                  <a:pos x="71" y="61"/>
                </a:cxn>
                <a:cxn ang="0">
                  <a:pos x="76" y="61"/>
                </a:cxn>
                <a:cxn ang="0">
                  <a:pos x="161" y="61"/>
                </a:cxn>
                <a:cxn ang="0">
                  <a:pos x="230" y="70"/>
                </a:cxn>
                <a:cxn ang="0">
                  <a:pos x="279" y="99"/>
                </a:cxn>
                <a:cxn ang="0">
                  <a:pos x="320" y="140"/>
                </a:cxn>
                <a:cxn ang="0">
                  <a:pos x="345" y="194"/>
                </a:cxn>
                <a:cxn ang="0">
                  <a:pos x="358" y="261"/>
                </a:cxn>
                <a:cxn ang="0">
                  <a:pos x="345" y="334"/>
                </a:cxn>
                <a:cxn ang="0">
                  <a:pos x="326" y="390"/>
                </a:cxn>
                <a:cxn ang="0">
                  <a:pos x="284" y="429"/>
                </a:cxn>
                <a:cxn ang="0">
                  <a:pos x="223" y="456"/>
                </a:cxn>
                <a:cxn ang="0">
                  <a:pos x="152" y="461"/>
                </a:cxn>
              </a:cxnLst>
              <a:rect l="0" t="0" r="r" b="b"/>
              <a:pathLst>
                <a:path w="434" h="522">
                  <a:moveTo>
                    <a:pt x="152" y="0"/>
                  </a:moveTo>
                  <a:lnTo>
                    <a:pt x="137" y="0"/>
                  </a:lnTo>
                  <a:lnTo>
                    <a:pt x="100" y="0"/>
                  </a:lnTo>
                  <a:lnTo>
                    <a:pt x="56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20" y="522"/>
                  </a:lnTo>
                  <a:lnTo>
                    <a:pt x="56" y="522"/>
                  </a:lnTo>
                  <a:lnTo>
                    <a:pt x="100" y="522"/>
                  </a:lnTo>
                  <a:lnTo>
                    <a:pt x="137" y="522"/>
                  </a:lnTo>
                  <a:lnTo>
                    <a:pt x="152" y="522"/>
                  </a:lnTo>
                  <a:lnTo>
                    <a:pt x="235" y="517"/>
                  </a:lnTo>
                  <a:lnTo>
                    <a:pt x="306" y="491"/>
                  </a:lnTo>
                  <a:lnTo>
                    <a:pt x="358" y="456"/>
                  </a:lnTo>
                  <a:lnTo>
                    <a:pt x="396" y="404"/>
                  </a:lnTo>
                  <a:lnTo>
                    <a:pt x="423" y="339"/>
                  </a:lnTo>
                  <a:lnTo>
                    <a:pt x="434" y="255"/>
                  </a:lnTo>
                  <a:lnTo>
                    <a:pt x="419" y="175"/>
                  </a:lnTo>
                  <a:lnTo>
                    <a:pt x="382" y="102"/>
                  </a:lnTo>
                  <a:lnTo>
                    <a:pt x="320" y="47"/>
                  </a:lnTo>
                  <a:lnTo>
                    <a:pt x="244" y="10"/>
                  </a:lnTo>
                  <a:lnTo>
                    <a:pt x="152" y="0"/>
                  </a:lnTo>
                  <a:close/>
                  <a:moveTo>
                    <a:pt x="152" y="461"/>
                  </a:moveTo>
                  <a:lnTo>
                    <a:pt x="71" y="461"/>
                  </a:lnTo>
                  <a:lnTo>
                    <a:pt x="71" y="61"/>
                  </a:lnTo>
                  <a:lnTo>
                    <a:pt x="76" y="61"/>
                  </a:lnTo>
                  <a:lnTo>
                    <a:pt x="161" y="61"/>
                  </a:lnTo>
                  <a:lnTo>
                    <a:pt x="230" y="70"/>
                  </a:lnTo>
                  <a:lnTo>
                    <a:pt x="279" y="99"/>
                  </a:lnTo>
                  <a:lnTo>
                    <a:pt x="320" y="140"/>
                  </a:lnTo>
                  <a:lnTo>
                    <a:pt x="345" y="194"/>
                  </a:lnTo>
                  <a:lnTo>
                    <a:pt x="358" y="261"/>
                  </a:lnTo>
                  <a:lnTo>
                    <a:pt x="345" y="334"/>
                  </a:lnTo>
                  <a:lnTo>
                    <a:pt x="326" y="390"/>
                  </a:lnTo>
                  <a:lnTo>
                    <a:pt x="284" y="429"/>
                  </a:lnTo>
                  <a:lnTo>
                    <a:pt x="223" y="456"/>
                  </a:lnTo>
                  <a:lnTo>
                    <a:pt x="15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2" name="Freeform 36"/>
            <p:cNvSpPr>
              <a:spLocks/>
            </p:cNvSpPr>
            <p:nvPr userDrawn="1"/>
          </p:nvSpPr>
          <p:spPr bwMode="auto">
            <a:xfrm>
              <a:off x="5094" y="4089"/>
              <a:ext cx="44" cy="5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37" y="0"/>
                </a:cxn>
                <a:cxn ang="0">
                  <a:pos x="100" y="0"/>
                </a:cxn>
                <a:cxn ang="0">
                  <a:pos x="56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0" y="67"/>
                </a:cxn>
                <a:cxn ang="0">
                  <a:pos x="0" y="140"/>
                </a:cxn>
                <a:cxn ang="0">
                  <a:pos x="0" y="220"/>
                </a:cxn>
                <a:cxn ang="0">
                  <a:pos x="0" y="305"/>
                </a:cxn>
                <a:cxn ang="0">
                  <a:pos x="0" y="390"/>
                </a:cxn>
                <a:cxn ang="0">
                  <a:pos x="0" y="456"/>
                </a:cxn>
                <a:cxn ang="0">
                  <a:pos x="0" y="507"/>
                </a:cxn>
                <a:cxn ang="0">
                  <a:pos x="0" y="522"/>
                </a:cxn>
                <a:cxn ang="0">
                  <a:pos x="20" y="522"/>
                </a:cxn>
                <a:cxn ang="0">
                  <a:pos x="56" y="522"/>
                </a:cxn>
                <a:cxn ang="0">
                  <a:pos x="100" y="522"/>
                </a:cxn>
                <a:cxn ang="0">
                  <a:pos x="137" y="522"/>
                </a:cxn>
                <a:cxn ang="0">
                  <a:pos x="152" y="522"/>
                </a:cxn>
                <a:cxn ang="0">
                  <a:pos x="235" y="517"/>
                </a:cxn>
                <a:cxn ang="0">
                  <a:pos x="306" y="491"/>
                </a:cxn>
                <a:cxn ang="0">
                  <a:pos x="358" y="456"/>
                </a:cxn>
                <a:cxn ang="0">
                  <a:pos x="396" y="404"/>
                </a:cxn>
                <a:cxn ang="0">
                  <a:pos x="423" y="339"/>
                </a:cxn>
                <a:cxn ang="0">
                  <a:pos x="434" y="255"/>
                </a:cxn>
                <a:cxn ang="0">
                  <a:pos x="419" y="175"/>
                </a:cxn>
                <a:cxn ang="0">
                  <a:pos x="382" y="102"/>
                </a:cxn>
                <a:cxn ang="0">
                  <a:pos x="320" y="47"/>
                </a:cxn>
                <a:cxn ang="0">
                  <a:pos x="244" y="10"/>
                </a:cxn>
                <a:cxn ang="0">
                  <a:pos x="152" y="0"/>
                </a:cxn>
              </a:cxnLst>
              <a:rect l="0" t="0" r="r" b="b"/>
              <a:pathLst>
                <a:path w="434" h="522">
                  <a:moveTo>
                    <a:pt x="152" y="0"/>
                  </a:moveTo>
                  <a:lnTo>
                    <a:pt x="137" y="0"/>
                  </a:lnTo>
                  <a:lnTo>
                    <a:pt x="100" y="0"/>
                  </a:lnTo>
                  <a:lnTo>
                    <a:pt x="56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20" y="522"/>
                  </a:lnTo>
                  <a:lnTo>
                    <a:pt x="56" y="522"/>
                  </a:lnTo>
                  <a:lnTo>
                    <a:pt x="100" y="522"/>
                  </a:lnTo>
                  <a:lnTo>
                    <a:pt x="137" y="522"/>
                  </a:lnTo>
                  <a:lnTo>
                    <a:pt x="152" y="522"/>
                  </a:lnTo>
                  <a:lnTo>
                    <a:pt x="235" y="517"/>
                  </a:lnTo>
                  <a:lnTo>
                    <a:pt x="306" y="491"/>
                  </a:lnTo>
                  <a:lnTo>
                    <a:pt x="358" y="456"/>
                  </a:lnTo>
                  <a:lnTo>
                    <a:pt x="396" y="404"/>
                  </a:lnTo>
                  <a:lnTo>
                    <a:pt x="423" y="339"/>
                  </a:lnTo>
                  <a:lnTo>
                    <a:pt x="434" y="255"/>
                  </a:lnTo>
                  <a:lnTo>
                    <a:pt x="419" y="175"/>
                  </a:lnTo>
                  <a:lnTo>
                    <a:pt x="382" y="102"/>
                  </a:lnTo>
                  <a:lnTo>
                    <a:pt x="320" y="47"/>
                  </a:lnTo>
                  <a:lnTo>
                    <a:pt x="244" y="10"/>
                  </a:lnTo>
                  <a:lnTo>
                    <a:pt x="152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3" name="Freeform 37"/>
            <p:cNvSpPr>
              <a:spLocks/>
            </p:cNvSpPr>
            <p:nvPr userDrawn="1"/>
          </p:nvSpPr>
          <p:spPr bwMode="auto">
            <a:xfrm>
              <a:off x="5101" y="4095"/>
              <a:ext cx="29" cy="40"/>
            </a:xfrm>
            <a:custGeom>
              <a:avLst/>
              <a:gdLst/>
              <a:ahLst/>
              <a:cxnLst>
                <a:cxn ang="0">
                  <a:pos x="81" y="400"/>
                </a:cxn>
                <a:cxn ang="0">
                  <a:pos x="0" y="40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90" y="0"/>
                </a:cxn>
                <a:cxn ang="0">
                  <a:pos x="159" y="9"/>
                </a:cxn>
                <a:cxn ang="0">
                  <a:pos x="208" y="38"/>
                </a:cxn>
                <a:cxn ang="0">
                  <a:pos x="249" y="79"/>
                </a:cxn>
                <a:cxn ang="0">
                  <a:pos x="274" y="133"/>
                </a:cxn>
                <a:cxn ang="0">
                  <a:pos x="287" y="200"/>
                </a:cxn>
                <a:cxn ang="0">
                  <a:pos x="274" y="273"/>
                </a:cxn>
                <a:cxn ang="0">
                  <a:pos x="255" y="329"/>
                </a:cxn>
                <a:cxn ang="0">
                  <a:pos x="213" y="368"/>
                </a:cxn>
                <a:cxn ang="0">
                  <a:pos x="152" y="395"/>
                </a:cxn>
                <a:cxn ang="0">
                  <a:pos x="81" y="400"/>
                </a:cxn>
              </a:cxnLst>
              <a:rect l="0" t="0" r="r" b="b"/>
              <a:pathLst>
                <a:path w="287" h="400">
                  <a:moveTo>
                    <a:pt x="81" y="400"/>
                  </a:moveTo>
                  <a:lnTo>
                    <a:pt x="0" y="400"/>
                  </a:lnTo>
                  <a:lnTo>
                    <a:pt x="0" y="0"/>
                  </a:lnTo>
                  <a:lnTo>
                    <a:pt x="5" y="0"/>
                  </a:lnTo>
                  <a:lnTo>
                    <a:pt x="90" y="0"/>
                  </a:lnTo>
                  <a:lnTo>
                    <a:pt x="159" y="9"/>
                  </a:lnTo>
                  <a:lnTo>
                    <a:pt x="208" y="38"/>
                  </a:lnTo>
                  <a:lnTo>
                    <a:pt x="249" y="79"/>
                  </a:lnTo>
                  <a:lnTo>
                    <a:pt x="274" y="133"/>
                  </a:lnTo>
                  <a:lnTo>
                    <a:pt x="287" y="200"/>
                  </a:lnTo>
                  <a:lnTo>
                    <a:pt x="274" y="273"/>
                  </a:lnTo>
                  <a:lnTo>
                    <a:pt x="255" y="329"/>
                  </a:lnTo>
                  <a:lnTo>
                    <a:pt x="213" y="368"/>
                  </a:lnTo>
                  <a:lnTo>
                    <a:pt x="152" y="395"/>
                  </a:lnTo>
                  <a:lnTo>
                    <a:pt x="81" y="40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4" name="Freeform 38"/>
            <p:cNvSpPr>
              <a:spLocks/>
            </p:cNvSpPr>
            <p:nvPr userDrawn="1"/>
          </p:nvSpPr>
          <p:spPr bwMode="auto">
            <a:xfrm>
              <a:off x="5158" y="4089"/>
              <a:ext cx="28" cy="52"/>
            </a:xfrm>
            <a:custGeom>
              <a:avLst/>
              <a:gdLst/>
              <a:ahLst/>
              <a:cxnLst>
                <a:cxn ang="0">
                  <a:pos x="15" y="522"/>
                </a:cxn>
                <a:cxn ang="0">
                  <a:pos x="113" y="522"/>
                </a:cxn>
                <a:cxn ang="0">
                  <a:pos x="231" y="522"/>
                </a:cxn>
                <a:cxn ang="0">
                  <a:pos x="287" y="522"/>
                </a:cxn>
                <a:cxn ang="0">
                  <a:pos x="287" y="507"/>
                </a:cxn>
                <a:cxn ang="0">
                  <a:pos x="287" y="481"/>
                </a:cxn>
                <a:cxn ang="0">
                  <a:pos x="287" y="461"/>
                </a:cxn>
                <a:cxn ang="0">
                  <a:pos x="231" y="461"/>
                </a:cxn>
                <a:cxn ang="0">
                  <a:pos x="123" y="461"/>
                </a:cxn>
                <a:cxn ang="0">
                  <a:pos x="67" y="461"/>
                </a:cxn>
                <a:cxn ang="0">
                  <a:pos x="81" y="281"/>
                </a:cxn>
                <a:cxn ang="0">
                  <a:pos x="169" y="281"/>
                </a:cxn>
                <a:cxn ang="0">
                  <a:pos x="250" y="281"/>
                </a:cxn>
                <a:cxn ang="0">
                  <a:pos x="270" y="277"/>
                </a:cxn>
                <a:cxn ang="0">
                  <a:pos x="270" y="249"/>
                </a:cxn>
                <a:cxn ang="0">
                  <a:pos x="270" y="226"/>
                </a:cxn>
                <a:cxn ang="0">
                  <a:pos x="250" y="220"/>
                </a:cxn>
                <a:cxn ang="0">
                  <a:pos x="169" y="220"/>
                </a:cxn>
                <a:cxn ang="0">
                  <a:pos x="81" y="220"/>
                </a:cxn>
                <a:cxn ang="0">
                  <a:pos x="67" y="61"/>
                </a:cxn>
                <a:cxn ang="0">
                  <a:pos x="123" y="61"/>
                </a:cxn>
                <a:cxn ang="0">
                  <a:pos x="231" y="61"/>
                </a:cxn>
                <a:cxn ang="0">
                  <a:pos x="287" y="61"/>
                </a:cxn>
                <a:cxn ang="0">
                  <a:pos x="287" y="47"/>
                </a:cxn>
                <a:cxn ang="0">
                  <a:pos x="287" y="17"/>
                </a:cxn>
                <a:cxn ang="0">
                  <a:pos x="287" y="0"/>
                </a:cxn>
                <a:cxn ang="0">
                  <a:pos x="231" y="0"/>
                </a:cxn>
                <a:cxn ang="0">
                  <a:pos x="113" y="0"/>
                </a:cxn>
                <a:cxn ang="0">
                  <a:pos x="1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</a:cxnLst>
              <a:rect l="0" t="0" r="r" b="b"/>
              <a:pathLst>
                <a:path w="287" h="522">
                  <a:moveTo>
                    <a:pt x="0" y="522"/>
                  </a:moveTo>
                  <a:lnTo>
                    <a:pt x="15" y="522"/>
                  </a:lnTo>
                  <a:lnTo>
                    <a:pt x="56" y="522"/>
                  </a:lnTo>
                  <a:lnTo>
                    <a:pt x="113" y="522"/>
                  </a:lnTo>
                  <a:lnTo>
                    <a:pt x="175" y="522"/>
                  </a:lnTo>
                  <a:lnTo>
                    <a:pt x="231" y="522"/>
                  </a:lnTo>
                  <a:lnTo>
                    <a:pt x="270" y="522"/>
                  </a:lnTo>
                  <a:lnTo>
                    <a:pt x="287" y="522"/>
                  </a:lnTo>
                  <a:lnTo>
                    <a:pt x="287" y="517"/>
                  </a:lnTo>
                  <a:lnTo>
                    <a:pt x="287" y="507"/>
                  </a:lnTo>
                  <a:lnTo>
                    <a:pt x="287" y="491"/>
                  </a:lnTo>
                  <a:lnTo>
                    <a:pt x="287" y="481"/>
                  </a:lnTo>
                  <a:lnTo>
                    <a:pt x="287" y="471"/>
                  </a:lnTo>
                  <a:lnTo>
                    <a:pt x="287" y="461"/>
                  </a:lnTo>
                  <a:lnTo>
                    <a:pt x="270" y="461"/>
                  </a:lnTo>
                  <a:lnTo>
                    <a:pt x="231" y="461"/>
                  </a:lnTo>
                  <a:lnTo>
                    <a:pt x="175" y="461"/>
                  </a:lnTo>
                  <a:lnTo>
                    <a:pt x="123" y="461"/>
                  </a:lnTo>
                  <a:lnTo>
                    <a:pt x="81" y="461"/>
                  </a:lnTo>
                  <a:lnTo>
                    <a:pt x="67" y="461"/>
                  </a:lnTo>
                  <a:lnTo>
                    <a:pt x="67" y="281"/>
                  </a:lnTo>
                  <a:lnTo>
                    <a:pt x="81" y="281"/>
                  </a:lnTo>
                  <a:lnTo>
                    <a:pt x="118" y="281"/>
                  </a:lnTo>
                  <a:lnTo>
                    <a:pt x="169" y="281"/>
                  </a:lnTo>
                  <a:lnTo>
                    <a:pt x="216" y="281"/>
                  </a:lnTo>
                  <a:lnTo>
                    <a:pt x="250" y="281"/>
                  </a:lnTo>
                  <a:lnTo>
                    <a:pt x="270" y="281"/>
                  </a:lnTo>
                  <a:lnTo>
                    <a:pt x="270" y="277"/>
                  </a:lnTo>
                  <a:lnTo>
                    <a:pt x="270" y="268"/>
                  </a:lnTo>
                  <a:lnTo>
                    <a:pt x="270" y="249"/>
                  </a:lnTo>
                  <a:lnTo>
                    <a:pt x="270" y="240"/>
                  </a:lnTo>
                  <a:lnTo>
                    <a:pt x="270" y="226"/>
                  </a:lnTo>
                  <a:lnTo>
                    <a:pt x="270" y="220"/>
                  </a:lnTo>
                  <a:lnTo>
                    <a:pt x="250" y="220"/>
                  </a:lnTo>
                  <a:lnTo>
                    <a:pt x="216" y="220"/>
                  </a:lnTo>
                  <a:lnTo>
                    <a:pt x="169" y="220"/>
                  </a:lnTo>
                  <a:lnTo>
                    <a:pt x="118" y="220"/>
                  </a:lnTo>
                  <a:lnTo>
                    <a:pt x="81" y="220"/>
                  </a:lnTo>
                  <a:lnTo>
                    <a:pt x="67" y="220"/>
                  </a:lnTo>
                  <a:lnTo>
                    <a:pt x="67" y="61"/>
                  </a:lnTo>
                  <a:lnTo>
                    <a:pt x="81" y="61"/>
                  </a:lnTo>
                  <a:lnTo>
                    <a:pt x="123" y="61"/>
                  </a:lnTo>
                  <a:lnTo>
                    <a:pt x="175" y="61"/>
                  </a:lnTo>
                  <a:lnTo>
                    <a:pt x="231" y="61"/>
                  </a:lnTo>
                  <a:lnTo>
                    <a:pt x="270" y="61"/>
                  </a:lnTo>
                  <a:lnTo>
                    <a:pt x="287" y="61"/>
                  </a:lnTo>
                  <a:lnTo>
                    <a:pt x="287" y="56"/>
                  </a:lnTo>
                  <a:lnTo>
                    <a:pt x="287" y="47"/>
                  </a:lnTo>
                  <a:lnTo>
                    <a:pt x="287" y="31"/>
                  </a:lnTo>
                  <a:lnTo>
                    <a:pt x="287" y="17"/>
                  </a:lnTo>
                  <a:lnTo>
                    <a:pt x="287" y="4"/>
                  </a:lnTo>
                  <a:lnTo>
                    <a:pt x="287" y="0"/>
                  </a:lnTo>
                  <a:lnTo>
                    <a:pt x="270" y="0"/>
                  </a:lnTo>
                  <a:lnTo>
                    <a:pt x="231" y="0"/>
                  </a:lnTo>
                  <a:lnTo>
                    <a:pt x="175" y="0"/>
                  </a:lnTo>
                  <a:lnTo>
                    <a:pt x="113" y="0"/>
                  </a:lnTo>
                  <a:lnTo>
                    <a:pt x="56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auto">
            <a:xfrm>
              <a:off x="5158" y="4089"/>
              <a:ext cx="28" cy="52"/>
            </a:xfrm>
            <a:custGeom>
              <a:avLst/>
              <a:gdLst/>
              <a:ahLst/>
              <a:cxnLst>
                <a:cxn ang="0">
                  <a:pos x="15" y="522"/>
                </a:cxn>
                <a:cxn ang="0">
                  <a:pos x="113" y="522"/>
                </a:cxn>
                <a:cxn ang="0">
                  <a:pos x="231" y="522"/>
                </a:cxn>
                <a:cxn ang="0">
                  <a:pos x="287" y="522"/>
                </a:cxn>
                <a:cxn ang="0">
                  <a:pos x="287" y="507"/>
                </a:cxn>
                <a:cxn ang="0">
                  <a:pos x="287" y="481"/>
                </a:cxn>
                <a:cxn ang="0">
                  <a:pos x="287" y="461"/>
                </a:cxn>
                <a:cxn ang="0">
                  <a:pos x="231" y="461"/>
                </a:cxn>
                <a:cxn ang="0">
                  <a:pos x="123" y="461"/>
                </a:cxn>
                <a:cxn ang="0">
                  <a:pos x="67" y="461"/>
                </a:cxn>
                <a:cxn ang="0">
                  <a:pos x="81" y="281"/>
                </a:cxn>
                <a:cxn ang="0">
                  <a:pos x="169" y="281"/>
                </a:cxn>
                <a:cxn ang="0">
                  <a:pos x="250" y="281"/>
                </a:cxn>
                <a:cxn ang="0">
                  <a:pos x="270" y="277"/>
                </a:cxn>
                <a:cxn ang="0">
                  <a:pos x="270" y="249"/>
                </a:cxn>
                <a:cxn ang="0">
                  <a:pos x="270" y="226"/>
                </a:cxn>
                <a:cxn ang="0">
                  <a:pos x="250" y="220"/>
                </a:cxn>
                <a:cxn ang="0">
                  <a:pos x="169" y="220"/>
                </a:cxn>
                <a:cxn ang="0">
                  <a:pos x="81" y="220"/>
                </a:cxn>
                <a:cxn ang="0">
                  <a:pos x="67" y="61"/>
                </a:cxn>
                <a:cxn ang="0">
                  <a:pos x="123" y="61"/>
                </a:cxn>
                <a:cxn ang="0">
                  <a:pos x="231" y="61"/>
                </a:cxn>
                <a:cxn ang="0">
                  <a:pos x="287" y="61"/>
                </a:cxn>
                <a:cxn ang="0">
                  <a:pos x="287" y="47"/>
                </a:cxn>
                <a:cxn ang="0">
                  <a:pos x="287" y="17"/>
                </a:cxn>
                <a:cxn ang="0">
                  <a:pos x="287" y="0"/>
                </a:cxn>
                <a:cxn ang="0">
                  <a:pos x="231" y="0"/>
                </a:cxn>
                <a:cxn ang="0">
                  <a:pos x="113" y="0"/>
                </a:cxn>
                <a:cxn ang="0">
                  <a:pos x="1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</a:cxnLst>
              <a:rect l="0" t="0" r="r" b="b"/>
              <a:pathLst>
                <a:path w="287" h="522">
                  <a:moveTo>
                    <a:pt x="0" y="522"/>
                  </a:moveTo>
                  <a:lnTo>
                    <a:pt x="15" y="522"/>
                  </a:lnTo>
                  <a:lnTo>
                    <a:pt x="56" y="522"/>
                  </a:lnTo>
                  <a:lnTo>
                    <a:pt x="113" y="522"/>
                  </a:lnTo>
                  <a:lnTo>
                    <a:pt x="175" y="522"/>
                  </a:lnTo>
                  <a:lnTo>
                    <a:pt x="231" y="522"/>
                  </a:lnTo>
                  <a:lnTo>
                    <a:pt x="270" y="522"/>
                  </a:lnTo>
                  <a:lnTo>
                    <a:pt x="287" y="522"/>
                  </a:lnTo>
                  <a:lnTo>
                    <a:pt x="287" y="517"/>
                  </a:lnTo>
                  <a:lnTo>
                    <a:pt x="287" y="507"/>
                  </a:lnTo>
                  <a:lnTo>
                    <a:pt x="287" y="491"/>
                  </a:lnTo>
                  <a:lnTo>
                    <a:pt x="287" y="481"/>
                  </a:lnTo>
                  <a:lnTo>
                    <a:pt x="287" y="471"/>
                  </a:lnTo>
                  <a:lnTo>
                    <a:pt x="287" y="461"/>
                  </a:lnTo>
                  <a:lnTo>
                    <a:pt x="270" y="461"/>
                  </a:lnTo>
                  <a:lnTo>
                    <a:pt x="231" y="461"/>
                  </a:lnTo>
                  <a:lnTo>
                    <a:pt x="175" y="461"/>
                  </a:lnTo>
                  <a:lnTo>
                    <a:pt x="123" y="461"/>
                  </a:lnTo>
                  <a:lnTo>
                    <a:pt x="81" y="461"/>
                  </a:lnTo>
                  <a:lnTo>
                    <a:pt x="67" y="461"/>
                  </a:lnTo>
                  <a:lnTo>
                    <a:pt x="67" y="281"/>
                  </a:lnTo>
                  <a:lnTo>
                    <a:pt x="81" y="281"/>
                  </a:lnTo>
                  <a:lnTo>
                    <a:pt x="118" y="281"/>
                  </a:lnTo>
                  <a:lnTo>
                    <a:pt x="169" y="281"/>
                  </a:lnTo>
                  <a:lnTo>
                    <a:pt x="216" y="281"/>
                  </a:lnTo>
                  <a:lnTo>
                    <a:pt x="250" y="281"/>
                  </a:lnTo>
                  <a:lnTo>
                    <a:pt x="270" y="281"/>
                  </a:lnTo>
                  <a:lnTo>
                    <a:pt x="270" y="277"/>
                  </a:lnTo>
                  <a:lnTo>
                    <a:pt x="270" y="268"/>
                  </a:lnTo>
                  <a:lnTo>
                    <a:pt x="270" y="249"/>
                  </a:lnTo>
                  <a:lnTo>
                    <a:pt x="270" y="240"/>
                  </a:lnTo>
                  <a:lnTo>
                    <a:pt x="270" y="226"/>
                  </a:lnTo>
                  <a:lnTo>
                    <a:pt x="270" y="220"/>
                  </a:lnTo>
                  <a:lnTo>
                    <a:pt x="250" y="220"/>
                  </a:lnTo>
                  <a:lnTo>
                    <a:pt x="216" y="220"/>
                  </a:lnTo>
                  <a:lnTo>
                    <a:pt x="169" y="220"/>
                  </a:lnTo>
                  <a:lnTo>
                    <a:pt x="118" y="220"/>
                  </a:lnTo>
                  <a:lnTo>
                    <a:pt x="81" y="220"/>
                  </a:lnTo>
                  <a:lnTo>
                    <a:pt x="67" y="220"/>
                  </a:lnTo>
                  <a:lnTo>
                    <a:pt x="67" y="61"/>
                  </a:lnTo>
                  <a:lnTo>
                    <a:pt x="81" y="61"/>
                  </a:lnTo>
                  <a:lnTo>
                    <a:pt x="123" y="61"/>
                  </a:lnTo>
                  <a:lnTo>
                    <a:pt x="175" y="61"/>
                  </a:lnTo>
                  <a:lnTo>
                    <a:pt x="231" y="61"/>
                  </a:lnTo>
                  <a:lnTo>
                    <a:pt x="270" y="61"/>
                  </a:lnTo>
                  <a:lnTo>
                    <a:pt x="287" y="61"/>
                  </a:lnTo>
                  <a:lnTo>
                    <a:pt x="287" y="56"/>
                  </a:lnTo>
                  <a:lnTo>
                    <a:pt x="287" y="47"/>
                  </a:lnTo>
                  <a:lnTo>
                    <a:pt x="287" y="31"/>
                  </a:lnTo>
                  <a:lnTo>
                    <a:pt x="287" y="17"/>
                  </a:lnTo>
                  <a:lnTo>
                    <a:pt x="287" y="4"/>
                  </a:lnTo>
                  <a:lnTo>
                    <a:pt x="287" y="0"/>
                  </a:lnTo>
                  <a:lnTo>
                    <a:pt x="270" y="0"/>
                  </a:lnTo>
                  <a:lnTo>
                    <a:pt x="231" y="0"/>
                  </a:lnTo>
                  <a:lnTo>
                    <a:pt x="175" y="0"/>
                  </a:lnTo>
                  <a:lnTo>
                    <a:pt x="113" y="0"/>
                  </a:lnTo>
                  <a:lnTo>
                    <a:pt x="56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6" name="Freeform 40"/>
            <p:cNvSpPr>
              <a:spLocks/>
            </p:cNvSpPr>
            <p:nvPr userDrawn="1"/>
          </p:nvSpPr>
          <p:spPr bwMode="auto">
            <a:xfrm>
              <a:off x="5207" y="4089"/>
              <a:ext cx="40" cy="52"/>
            </a:xfrm>
            <a:custGeom>
              <a:avLst/>
              <a:gdLst/>
              <a:ahLst/>
              <a:cxnLst>
                <a:cxn ang="0">
                  <a:pos x="331" y="433"/>
                </a:cxn>
                <a:cxn ang="0">
                  <a:pos x="311" y="390"/>
                </a:cxn>
                <a:cxn ang="0">
                  <a:pos x="250" y="281"/>
                </a:cxn>
                <a:cxn ang="0">
                  <a:pos x="179" y="155"/>
                </a:cxn>
                <a:cxn ang="0">
                  <a:pos x="122" y="47"/>
                </a:cxn>
                <a:cxn ang="0">
                  <a:pos x="98" y="0"/>
                </a:cxn>
                <a:cxn ang="0">
                  <a:pos x="51" y="0"/>
                </a:cxn>
                <a:cxn ang="0">
                  <a:pos x="0" y="0"/>
                </a:cxn>
                <a:cxn ang="0">
                  <a:pos x="0" y="67"/>
                </a:cxn>
                <a:cxn ang="0">
                  <a:pos x="0" y="220"/>
                </a:cxn>
                <a:cxn ang="0">
                  <a:pos x="0" y="390"/>
                </a:cxn>
                <a:cxn ang="0">
                  <a:pos x="0" y="507"/>
                </a:cxn>
                <a:cxn ang="0">
                  <a:pos x="4" y="522"/>
                </a:cxn>
                <a:cxn ang="0">
                  <a:pos x="36" y="522"/>
                </a:cxn>
                <a:cxn ang="0">
                  <a:pos x="61" y="522"/>
                </a:cxn>
                <a:cxn ang="0">
                  <a:pos x="71" y="500"/>
                </a:cxn>
                <a:cxn ang="0">
                  <a:pos x="71" y="385"/>
                </a:cxn>
                <a:cxn ang="0">
                  <a:pos x="71" y="226"/>
                </a:cxn>
                <a:cxn ang="0">
                  <a:pos x="71" y="112"/>
                </a:cxn>
                <a:cxn ang="0">
                  <a:pos x="71" y="82"/>
                </a:cxn>
                <a:cxn ang="0">
                  <a:pos x="98" y="127"/>
                </a:cxn>
                <a:cxn ang="0">
                  <a:pos x="154" y="235"/>
                </a:cxn>
                <a:cxn ang="0">
                  <a:pos x="225" y="367"/>
                </a:cxn>
                <a:cxn ang="0">
                  <a:pos x="286" y="477"/>
                </a:cxn>
                <a:cxn ang="0">
                  <a:pos x="311" y="522"/>
                </a:cxn>
                <a:cxn ang="0">
                  <a:pos x="357" y="522"/>
                </a:cxn>
                <a:cxn ang="0">
                  <a:pos x="409" y="522"/>
                </a:cxn>
                <a:cxn ang="0">
                  <a:pos x="409" y="456"/>
                </a:cxn>
                <a:cxn ang="0">
                  <a:pos x="409" y="305"/>
                </a:cxn>
                <a:cxn ang="0">
                  <a:pos x="409" y="140"/>
                </a:cxn>
                <a:cxn ang="0">
                  <a:pos x="409" y="22"/>
                </a:cxn>
                <a:cxn ang="0">
                  <a:pos x="398" y="0"/>
                </a:cxn>
                <a:cxn ang="0">
                  <a:pos x="372" y="0"/>
                </a:cxn>
                <a:cxn ang="0">
                  <a:pos x="342" y="0"/>
                </a:cxn>
                <a:cxn ang="0">
                  <a:pos x="337" y="22"/>
                </a:cxn>
                <a:cxn ang="0">
                  <a:pos x="337" y="140"/>
                </a:cxn>
                <a:cxn ang="0">
                  <a:pos x="337" y="293"/>
                </a:cxn>
                <a:cxn ang="0">
                  <a:pos x="337" y="404"/>
                </a:cxn>
              </a:cxnLst>
              <a:rect l="0" t="0" r="r" b="b"/>
              <a:pathLst>
                <a:path w="409" h="522">
                  <a:moveTo>
                    <a:pt x="337" y="424"/>
                  </a:moveTo>
                  <a:lnTo>
                    <a:pt x="331" y="433"/>
                  </a:lnTo>
                  <a:lnTo>
                    <a:pt x="326" y="420"/>
                  </a:lnTo>
                  <a:lnTo>
                    <a:pt x="311" y="390"/>
                  </a:lnTo>
                  <a:lnTo>
                    <a:pt x="281" y="344"/>
                  </a:lnTo>
                  <a:lnTo>
                    <a:pt x="250" y="281"/>
                  </a:lnTo>
                  <a:lnTo>
                    <a:pt x="215" y="220"/>
                  </a:lnTo>
                  <a:lnTo>
                    <a:pt x="179" y="155"/>
                  </a:lnTo>
                  <a:lnTo>
                    <a:pt x="147" y="99"/>
                  </a:lnTo>
                  <a:lnTo>
                    <a:pt x="122" y="47"/>
                  </a:lnTo>
                  <a:lnTo>
                    <a:pt x="102" y="17"/>
                  </a:lnTo>
                  <a:lnTo>
                    <a:pt x="98" y="0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4" y="522"/>
                  </a:lnTo>
                  <a:lnTo>
                    <a:pt x="15" y="522"/>
                  </a:lnTo>
                  <a:lnTo>
                    <a:pt x="36" y="522"/>
                  </a:lnTo>
                  <a:lnTo>
                    <a:pt x="51" y="522"/>
                  </a:lnTo>
                  <a:lnTo>
                    <a:pt x="61" y="522"/>
                  </a:lnTo>
                  <a:lnTo>
                    <a:pt x="71" y="522"/>
                  </a:lnTo>
                  <a:lnTo>
                    <a:pt x="71" y="500"/>
                  </a:lnTo>
                  <a:lnTo>
                    <a:pt x="71" y="456"/>
                  </a:lnTo>
                  <a:lnTo>
                    <a:pt x="71" y="385"/>
                  </a:lnTo>
                  <a:lnTo>
                    <a:pt x="71" y="305"/>
                  </a:lnTo>
                  <a:lnTo>
                    <a:pt x="71" y="226"/>
                  </a:lnTo>
                  <a:lnTo>
                    <a:pt x="71" y="159"/>
                  </a:lnTo>
                  <a:lnTo>
                    <a:pt x="71" y="112"/>
                  </a:lnTo>
                  <a:lnTo>
                    <a:pt x="71" y="93"/>
                  </a:lnTo>
                  <a:lnTo>
                    <a:pt x="71" y="82"/>
                  </a:lnTo>
                  <a:lnTo>
                    <a:pt x="76" y="93"/>
                  </a:lnTo>
                  <a:lnTo>
                    <a:pt x="98" y="127"/>
                  </a:lnTo>
                  <a:lnTo>
                    <a:pt x="122" y="178"/>
                  </a:lnTo>
                  <a:lnTo>
                    <a:pt x="154" y="235"/>
                  </a:lnTo>
                  <a:lnTo>
                    <a:pt x="188" y="302"/>
                  </a:lnTo>
                  <a:lnTo>
                    <a:pt x="225" y="367"/>
                  </a:lnTo>
                  <a:lnTo>
                    <a:pt x="259" y="429"/>
                  </a:lnTo>
                  <a:lnTo>
                    <a:pt x="286" y="477"/>
                  </a:lnTo>
                  <a:lnTo>
                    <a:pt x="306" y="512"/>
                  </a:lnTo>
                  <a:lnTo>
                    <a:pt x="311" y="522"/>
                  </a:lnTo>
                  <a:lnTo>
                    <a:pt x="326" y="522"/>
                  </a:lnTo>
                  <a:lnTo>
                    <a:pt x="357" y="522"/>
                  </a:lnTo>
                  <a:lnTo>
                    <a:pt x="387" y="522"/>
                  </a:lnTo>
                  <a:lnTo>
                    <a:pt x="409" y="522"/>
                  </a:lnTo>
                  <a:lnTo>
                    <a:pt x="409" y="507"/>
                  </a:lnTo>
                  <a:lnTo>
                    <a:pt x="409" y="456"/>
                  </a:lnTo>
                  <a:lnTo>
                    <a:pt x="409" y="390"/>
                  </a:lnTo>
                  <a:lnTo>
                    <a:pt x="409" y="305"/>
                  </a:lnTo>
                  <a:lnTo>
                    <a:pt x="409" y="220"/>
                  </a:lnTo>
                  <a:lnTo>
                    <a:pt x="409" y="140"/>
                  </a:lnTo>
                  <a:lnTo>
                    <a:pt x="409" y="67"/>
                  </a:lnTo>
                  <a:lnTo>
                    <a:pt x="409" y="22"/>
                  </a:lnTo>
                  <a:lnTo>
                    <a:pt x="409" y="0"/>
                  </a:lnTo>
                  <a:lnTo>
                    <a:pt x="398" y="0"/>
                  </a:lnTo>
                  <a:lnTo>
                    <a:pt x="387" y="0"/>
                  </a:lnTo>
                  <a:lnTo>
                    <a:pt x="372" y="0"/>
                  </a:lnTo>
                  <a:lnTo>
                    <a:pt x="353" y="0"/>
                  </a:lnTo>
                  <a:lnTo>
                    <a:pt x="342" y="0"/>
                  </a:lnTo>
                  <a:lnTo>
                    <a:pt x="337" y="0"/>
                  </a:lnTo>
                  <a:lnTo>
                    <a:pt x="337" y="22"/>
                  </a:lnTo>
                  <a:lnTo>
                    <a:pt x="337" y="67"/>
                  </a:lnTo>
                  <a:lnTo>
                    <a:pt x="337" y="140"/>
                  </a:lnTo>
                  <a:lnTo>
                    <a:pt x="337" y="217"/>
                  </a:lnTo>
                  <a:lnTo>
                    <a:pt x="337" y="293"/>
                  </a:lnTo>
                  <a:lnTo>
                    <a:pt x="337" y="357"/>
                  </a:lnTo>
                  <a:lnTo>
                    <a:pt x="337" y="404"/>
                  </a:lnTo>
                  <a:lnTo>
                    <a:pt x="337" y="4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7" name="Freeform 41"/>
            <p:cNvSpPr>
              <a:spLocks/>
            </p:cNvSpPr>
            <p:nvPr userDrawn="1"/>
          </p:nvSpPr>
          <p:spPr bwMode="auto">
            <a:xfrm>
              <a:off x="5207" y="4089"/>
              <a:ext cx="40" cy="52"/>
            </a:xfrm>
            <a:custGeom>
              <a:avLst/>
              <a:gdLst/>
              <a:ahLst/>
              <a:cxnLst>
                <a:cxn ang="0">
                  <a:pos x="331" y="433"/>
                </a:cxn>
                <a:cxn ang="0">
                  <a:pos x="311" y="390"/>
                </a:cxn>
                <a:cxn ang="0">
                  <a:pos x="250" y="281"/>
                </a:cxn>
                <a:cxn ang="0">
                  <a:pos x="179" y="155"/>
                </a:cxn>
                <a:cxn ang="0">
                  <a:pos x="122" y="47"/>
                </a:cxn>
                <a:cxn ang="0">
                  <a:pos x="98" y="0"/>
                </a:cxn>
                <a:cxn ang="0">
                  <a:pos x="51" y="0"/>
                </a:cxn>
                <a:cxn ang="0">
                  <a:pos x="0" y="0"/>
                </a:cxn>
                <a:cxn ang="0">
                  <a:pos x="0" y="67"/>
                </a:cxn>
                <a:cxn ang="0">
                  <a:pos x="0" y="220"/>
                </a:cxn>
                <a:cxn ang="0">
                  <a:pos x="0" y="390"/>
                </a:cxn>
                <a:cxn ang="0">
                  <a:pos x="0" y="507"/>
                </a:cxn>
                <a:cxn ang="0">
                  <a:pos x="4" y="522"/>
                </a:cxn>
                <a:cxn ang="0">
                  <a:pos x="36" y="522"/>
                </a:cxn>
                <a:cxn ang="0">
                  <a:pos x="61" y="522"/>
                </a:cxn>
                <a:cxn ang="0">
                  <a:pos x="71" y="500"/>
                </a:cxn>
                <a:cxn ang="0">
                  <a:pos x="71" y="385"/>
                </a:cxn>
                <a:cxn ang="0">
                  <a:pos x="71" y="226"/>
                </a:cxn>
                <a:cxn ang="0">
                  <a:pos x="71" y="112"/>
                </a:cxn>
                <a:cxn ang="0">
                  <a:pos x="71" y="82"/>
                </a:cxn>
                <a:cxn ang="0">
                  <a:pos x="98" y="127"/>
                </a:cxn>
                <a:cxn ang="0">
                  <a:pos x="154" y="235"/>
                </a:cxn>
                <a:cxn ang="0">
                  <a:pos x="225" y="367"/>
                </a:cxn>
                <a:cxn ang="0">
                  <a:pos x="286" y="477"/>
                </a:cxn>
                <a:cxn ang="0">
                  <a:pos x="311" y="522"/>
                </a:cxn>
                <a:cxn ang="0">
                  <a:pos x="357" y="522"/>
                </a:cxn>
                <a:cxn ang="0">
                  <a:pos x="409" y="522"/>
                </a:cxn>
                <a:cxn ang="0">
                  <a:pos x="409" y="456"/>
                </a:cxn>
                <a:cxn ang="0">
                  <a:pos x="409" y="305"/>
                </a:cxn>
                <a:cxn ang="0">
                  <a:pos x="409" y="140"/>
                </a:cxn>
                <a:cxn ang="0">
                  <a:pos x="409" y="22"/>
                </a:cxn>
                <a:cxn ang="0">
                  <a:pos x="398" y="0"/>
                </a:cxn>
                <a:cxn ang="0">
                  <a:pos x="372" y="0"/>
                </a:cxn>
                <a:cxn ang="0">
                  <a:pos x="342" y="0"/>
                </a:cxn>
                <a:cxn ang="0">
                  <a:pos x="337" y="22"/>
                </a:cxn>
                <a:cxn ang="0">
                  <a:pos x="337" y="140"/>
                </a:cxn>
                <a:cxn ang="0">
                  <a:pos x="337" y="293"/>
                </a:cxn>
                <a:cxn ang="0">
                  <a:pos x="337" y="404"/>
                </a:cxn>
              </a:cxnLst>
              <a:rect l="0" t="0" r="r" b="b"/>
              <a:pathLst>
                <a:path w="409" h="522">
                  <a:moveTo>
                    <a:pt x="337" y="424"/>
                  </a:moveTo>
                  <a:lnTo>
                    <a:pt x="331" y="433"/>
                  </a:lnTo>
                  <a:lnTo>
                    <a:pt x="326" y="420"/>
                  </a:lnTo>
                  <a:lnTo>
                    <a:pt x="311" y="390"/>
                  </a:lnTo>
                  <a:lnTo>
                    <a:pt x="281" y="344"/>
                  </a:lnTo>
                  <a:lnTo>
                    <a:pt x="250" y="281"/>
                  </a:lnTo>
                  <a:lnTo>
                    <a:pt x="215" y="220"/>
                  </a:lnTo>
                  <a:lnTo>
                    <a:pt x="179" y="155"/>
                  </a:lnTo>
                  <a:lnTo>
                    <a:pt x="147" y="99"/>
                  </a:lnTo>
                  <a:lnTo>
                    <a:pt x="122" y="47"/>
                  </a:lnTo>
                  <a:lnTo>
                    <a:pt x="102" y="17"/>
                  </a:lnTo>
                  <a:lnTo>
                    <a:pt x="98" y="0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4" y="522"/>
                  </a:lnTo>
                  <a:lnTo>
                    <a:pt x="15" y="522"/>
                  </a:lnTo>
                  <a:lnTo>
                    <a:pt x="36" y="522"/>
                  </a:lnTo>
                  <a:lnTo>
                    <a:pt x="51" y="522"/>
                  </a:lnTo>
                  <a:lnTo>
                    <a:pt x="61" y="522"/>
                  </a:lnTo>
                  <a:lnTo>
                    <a:pt x="71" y="522"/>
                  </a:lnTo>
                  <a:lnTo>
                    <a:pt x="71" y="500"/>
                  </a:lnTo>
                  <a:lnTo>
                    <a:pt x="71" y="456"/>
                  </a:lnTo>
                  <a:lnTo>
                    <a:pt x="71" y="385"/>
                  </a:lnTo>
                  <a:lnTo>
                    <a:pt x="71" y="305"/>
                  </a:lnTo>
                  <a:lnTo>
                    <a:pt x="71" y="226"/>
                  </a:lnTo>
                  <a:lnTo>
                    <a:pt x="71" y="159"/>
                  </a:lnTo>
                  <a:lnTo>
                    <a:pt x="71" y="112"/>
                  </a:lnTo>
                  <a:lnTo>
                    <a:pt x="71" y="93"/>
                  </a:lnTo>
                  <a:lnTo>
                    <a:pt x="71" y="82"/>
                  </a:lnTo>
                  <a:lnTo>
                    <a:pt x="76" y="93"/>
                  </a:lnTo>
                  <a:lnTo>
                    <a:pt x="98" y="127"/>
                  </a:lnTo>
                  <a:lnTo>
                    <a:pt x="122" y="178"/>
                  </a:lnTo>
                  <a:lnTo>
                    <a:pt x="154" y="235"/>
                  </a:lnTo>
                  <a:lnTo>
                    <a:pt x="188" y="302"/>
                  </a:lnTo>
                  <a:lnTo>
                    <a:pt x="225" y="367"/>
                  </a:lnTo>
                  <a:lnTo>
                    <a:pt x="259" y="429"/>
                  </a:lnTo>
                  <a:lnTo>
                    <a:pt x="286" y="477"/>
                  </a:lnTo>
                  <a:lnTo>
                    <a:pt x="306" y="512"/>
                  </a:lnTo>
                  <a:lnTo>
                    <a:pt x="311" y="522"/>
                  </a:lnTo>
                  <a:lnTo>
                    <a:pt x="326" y="522"/>
                  </a:lnTo>
                  <a:lnTo>
                    <a:pt x="357" y="522"/>
                  </a:lnTo>
                  <a:lnTo>
                    <a:pt x="387" y="522"/>
                  </a:lnTo>
                  <a:lnTo>
                    <a:pt x="409" y="522"/>
                  </a:lnTo>
                  <a:lnTo>
                    <a:pt x="409" y="507"/>
                  </a:lnTo>
                  <a:lnTo>
                    <a:pt x="409" y="456"/>
                  </a:lnTo>
                  <a:lnTo>
                    <a:pt x="409" y="390"/>
                  </a:lnTo>
                  <a:lnTo>
                    <a:pt x="409" y="305"/>
                  </a:lnTo>
                  <a:lnTo>
                    <a:pt x="409" y="220"/>
                  </a:lnTo>
                  <a:lnTo>
                    <a:pt x="409" y="140"/>
                  </a:lnTo>
                  <a:lnTo>
                    <a:pt x="409" y="67"/>
                  </a:lnTo>
                  <a:lnTo>
                    <a:pt x="409" y="22"/>
                  </a:lnTo>
                  <a:lnTo>
                    <a:pt x="409" y="0"/>
                  </a:lnTo>
                  <a:lnTo>
                    <a:pt x="398" y="0"/>
                  </a:lnTo>
                  <a:lnTo>
                    <a:pt x="387" y="0"/>
                  </a:lnTo>
                  <a:lnTo>
                    <a:pt x="372" y="0"/>
                  </a:lnTo>
                  <a:lnTo>
                    <a:pt x="353" y="0"/>
                  </a:lnTo>
                  <a:lnTo>
                    <a:pt x="342" y="0"/>
                  </a:lnTo>
                  <a:lnTo>
                    <a:pt x="337" y="0"/>
                  </a:lnTo>
                  <a:lnTo>
                    <a:pt x="337" y="22"/>
                  </a:lnTo>
                  <a:lnTo>
                    <a:pt x="337" y="67"/>
                  </a:lnTo>
                  <a:lnTo>
                    <a:pt x="337" y="140"/>
                  </a:lnTo>
                  <a:lnTo>
                    <a:pt x="337" y="217"/>
                  </a:lnTo>
                  <a:lnTo>
                    <a:pt x="337" y="293"/>
                  </a:lnTo>
                  <a:lnTo>
                    <a:pt x="337" y="357"/>
                  </a:lnTo>
                  <a:lnTo>
                    <a:pt x="337" y="404"/>
                  </a:lnTo>
                  <a:lnTo>
                    <a:pt x="337" y="424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8" name="Freeform 42"/>
            <p:cNvSpPr>
              <a:spLocks/>
            </p:cNvSpPr>
            <p:nvPr userDrawn="1"/>
          </p:nvSpPr>
          <p:spPr bwMode="auto">
            <a:xfrm>
              <a:off x="5272" y="4089"/>
              <a:ext cx="57" cy="52"/>
            </a:xfrm>
            <a:custGeom>
              <a:avLst/>
              <a:gdLst/>
              <a:ahLst/>
              <a:cxnLst>
                <a:cxn ang="0">
                  <a:pos x="280" y="429"/>
                </a:cxn>
                <a:cxn ang="0">
                  <a:pos x="250" y="348"/>
                </a:cxn>
                <a:cxn ang="0">
                  <a:pos x="204" y="226"/>
                </a:cxn>
                <a:cxn ang="0">
                  <a:pos x="152" y="99"/>
                </a:cxn>
                <a:cxn ang="0">
                  <a:pos x="123" y="17"/>
                </a:cxn>
                <a:cxn ang="0">
                  <a:pos x="96" y="0"/>
                </a:cxn>
                <a:cxn ang="0">
                  <a:pos x="20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5" y="522"/>
                </a:cxn>
                <a:cxn ang="0">
                  <a:pos x="51" y="522"/>
                </a:cxn>
                <a:cxn ang="0">
                  <a:pos x="67" y="522"/>
                </a:cxn>
                <a:cxn ang="0">
                  <a:pos x="67" y="466"/>
                </a:cxn>
                <a:cxn ang="0">
                  <a:pos x="67" y="334"/>
                </a:cxn>
                <a:cxn ang="0">
                  <a:pos x="67" y="184"/>
                </a:cxn>
                <a:cxn ang="0">
                  <a:pos x="67" y="89"/>
                </a:cxn>
                <a:cxn ang="0">
                  <a:pos x="76" y="67"/>
                </a:cxn>
                <a:cxn ang="0">
                  <a:pos x="91" y="118"/>
                </a:cxn>
                <a:cxn ang="0">
                  <a:pos x="137" y="230"/>
                </a:cxn>
                <a:cxn ang="0">
                  <a:pos x="188" y="362"/>
                </a:cxn>
                <a:cxn ang="0">
                  <a:pos x="228" y="477"/>
                </a:cxn>
                <a:cxn ang="0">
                  <a:pos x="250" y="522"/>
                </a:cxn>
                <a:cxn ang="0">
                  <a:pos x="264" y="522"/>
                </a:cxn>
                <a:cxn ang="0">
                  <a:pos x="302" y="522"/>
                </a:cxn>
                <a:cxn ang="0">
                  <a:pos x="322" y="522"/>
                </a:cxn>
                <a:cxn ang="0">
                  <a:pos x="336" y="477"/>
                </a:cxn>
                <a:cxn ang="0">
                  <a:pos x="382" y="362"/>
                </a:cxn>
                <a:cxn ang="0">
                  <a:pos x="434" y="230"/>
                </a:cxn>
                <a:cxn ang="0">
                  <a:pos x="473" y="118"/>
                </a:cxn>
                <a:cxn ang="0">
                  <a:pos x="495" y="67"/>
                </a:cxn>
                <a:cxn ang="0">
                  <a:pos x="499" y="89"/>
                </a:cxn>
                <a:cxn ang="0">
                  <a:pos x="499" y="184"/>
                </a:cxn>
                <a:cxn ang="0">
                  <a:pos x="499" y="334"/>
                </a:cxn>
                <a:cxn ang="0">
                  <a:pos x="499" y="466"/>
                </a:cxn>
                <a:cxn ang="0">
                  <a:pos x="499" y="522"/>
                </a:cxn>
                <a:cxn ang="0">
                  <a:pos x="519" y="522"/>
                </a:cxn>
                <a:cxn ang="0">
                  <a:pos x="551" y="522"/>
                </a:cxn>
                <a:cxn ang="0">
                  <a:pos x="571" y="522"/>
                </a:cxn>
                <a:cxn ang="0">
                  <a:pos x="571" y="456"/>
                </a:cxn>
                <a:cxn ang="0">
                  <a:pos x="571" y="305"/>
                </a:cxn>
                <a:cxn ang="0">
                  <a:pos x="571" y="140"/>
                </a:cxn>
                <a:cxn ang="0">
                  <a:pos x="571" y="22"/>
                </a:cxn>
                <a:cxn ang="0">
                  <a:pos x="551" y="0"/>
                </a:cxn>
                <a:cxn ang="0">
                  <a:pos x="468" y="0"/>
                </a:cxn>
                <a:cxn ang="0">
                  <a:pos x="443" y="17"/>
                </a:cxn>
                <a:cxn ang="0">
                  <a:pos x="412" y="99"/>
                </a:cxn>
                <a:cxn ang="0">
                  <a:pos x="367" y="226"/>
                </a:cxn>
                <a:cxn ang="0">
                  <a:pos x="322" y="348"/>
                </a:cxn>
                <a:cxn ang="0">
                  <a:pos x="289" y="429"/>
                </a:cxn>
              </a:cxnLst>
              <a:rect l="0" t="0" r="r" b="b"/>
              <a:pathLst>
                <a:path w="571" h="522">
                  <a:moveTo>
                    <a:pt x="284" y="446"/>
                  </a:moveTo>
                  <a:lnTo>
                    <a:pt x="280" y="429"/>
                  </a:lnTo>
                  <a:lnTo>
                    <a:pt x="270" y="399"/>
                  </a:lnTo>
                  <a:lnTo>
                    <a:pt x="250" y="348"/>
                  </a:lnTo>
                  <a:lnTo>
                    <a:pt x="223" y="293"/>
                  </a:lnTo>
                  <a:lnTo>
                    <a:pt x="204" y="226"/>
                  </a:lnTo>
                  <a:lnTo>
                    <a:pt x="179" y="159"/>
                  </a:lnTo>
                  <a:lnTo>
                    <a:pt x="152" y="99"/>
                  </a:lnTo>
                  <a:lnTo>
                    <a:pt x="137" y="47"/>
                  </a:lnTo>
                  <a:lnTo>
                    <a:pt x="123" y="17"/>
                  </a:lnTo>
                  <a:lnTo>
                    <a:pt x="118" y="0"/>
                  </a:lnTo>
                  <a:lnTo>
                    <a:pt x="96" y="0"/>
                  </a:lnTo>
                  <a:lnTo>
                    <a:pt x="56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5" y="522"/>
                  </a:lnTo>
                  <a:lnTo>
                    <a:pt x="29" y="522"/>
                  </a:lnTo>
                  <a:lnTo>
                    <a:pt x="51" y="522"/>
                  </a:lnTo>
                  <a:lnTo>
                    <a:pt x="62" y="522"/>
                  </a:lnTo>
                  <a:lnTo>
                    <a:pt x="67" y="522"/>
                  </a:lnTo>
                  <a:lnTo>
                    <a:pt x="67" y="507"/>
                  </a:lnTo>
                  <a:lnTo>
                    <a:pt x="67" y="466"/>
                  </a:lnTo>
                  <a:lnTo>
                    <a:pt x="67" y="404"/>
                  </a:lnTo>
                  <a:lnTo>
                    <a:pt x="67" y="334"/>
                  </a:lnTo>
                  <a:lnTo>
                    <a:pt x="67" y="255"/>
                  </a:lnTo>
                  <a:lnTo>
                    <a:pt x="67" y="184"/>
                  </a:lnTo>
                  <a:lnTo>
                    <a:pt x="67" y="127"/>
                  </a:lnTo>
                  <a:lnTo>
                    <a:pt x="67" y="89"/>
                  </a:lnTo>
                  <a:lnTo>
                    <a:pt x="67" y="70"/>
                  </a:lnTo>
                  <a:lnTo>
                    <a:pt x="76" y="67"/>
                  </a:lnTo>
                  <a:lnTo>
                    <a:pt x="81" y="82"/>
                  </a:lnTo>
                  <a:lnTo>
                    <a:pt x="91" y="118"/>
                  </a:lnTo>
                  <a:lnTo>
                    <a:pt x="112" y="165"/>
                  </a:lnTo>
                  <a:lnTo>
                    <a:pt x="137" y="230"/>
                  </a:lnTo>
                  <a:lnTo>
                    <a:pt x="162" y="297"/>
                  </a:lnTo>
                  <a:lnTo>
                    <a:pt x="188" y="362"/>
                  </a:lnTo>
                  <a:lnTo>
                    <a:pt x="208" y="424"/>
                  </a:lnTo>
                  <a:lnTo>
                    <a:pt x="228" y="477"/>
                  </a:lnTo>
                  <a:lnTo>
                    <a:pt x="245" y="512"/>
                  </a:lnTo>
                  <a:lnTo>
                    <a:pt x="250" y="522"/>
                  </a:lnTo>
                  <a:lnTo>
                    <a:pt x="255" y="522"/>
                  </a:lnTo>
                  <a:lnTo>
                    <a:pt x="264" y="522"/>
                  </a:lnTo>
                  <a:lnTo>
                    <a:pt x="284" y="522"/>
                  </a:lnTo>
                  <a:lnTo>
                    <a:pt x="302" y="522"/>
                  </a:lnTo>
                  <a:lnTo>
                    <a:pt x="311" y="522"/>
                  </a:lnTo>
                  <a:lnTo>
                    <a:pt x="322" y="522"/>
                  </a:lnTo>
                  <a:lnTo>
                    <a:pt x="326" y="512"/>
                  </a:lnTo>
                  <a:lnTo>
                    <a:pt x="336" y="477"/>
                  </a:lnTo>
                  <a:lnTo>
                    <a:pt x="358" y="424"/>
                  </a:lnTo>
                  <a:lnTo>
                    <a:pt x="382" y="362"/>
                  </a:lnTo>
                  <a:lnTo>
                    <a:pt x="407" y="297"/>
                  </a:lnTo>
                  <a:lnTo>
                    <a:pt x="434" y="230"/>
                  </a:lnTo>
                  <a:lnTo>
                    <a:pt x="454" y="165"/>
                  </a:lnTo>
                  <a:lnTo>
                    <a:pt x="473" y="118"/>
                  </a:lnTo>
                  <a:lnTo>
                    <a:pt x="490" y="82"/>
                  </a:lnTo>
                  <a:lnTo>
                    <a:pt x="495" y="67"/>
                  </a:lnTo>
                  <a:lnTo>
                    <a:pt x="499" y="70"/>
                  </a:lnTo>
                  <a:lnTo>
                    <a:pt x="499" y="89"/>
                  </a:lnTo>
                  <a:lnTo>
                    <a:pt x="499" y="127"/>
                  </a:lnTo>
                  <a:lnTo>
                    <a:pt x="499" y="184"/>
                  </a:lnTo>
                  <a:lnTo>
                    <a:pt x="499" y="255"/>
                  </a:lnTo>
                  <a:lnTo>
                    <a:pt x="499" y="334"/>
                  </a:lnTo>
                  <a:lnTo>
                    <a:pt x="499" y="404"/>
                  </a:lnTo>
                  <a:lnTo>
                    <a:pt x="499" y="466"/>
                  </a:lnTo>
                  <a:lnTo>
                    <a:pt x="499" y="507"/>
                  </a:lnTo>
                  <a:lnTo>
                    <a:pt x="499" y="522"/>
                  </a:lnTo>
                  <a:lnTo>
                    <a:pt x="505" y="522"/>
                  </a:lnTo>
                  <a:lnTo>
                    <a:pt x="519" y="522"/>
                  </a:lnTo>
                  <a:lnTo>
                    <a:pt x="534" y="522"/>
                  </a:lnTo>
                  <a:lnTo>
                    <a:pt x="551" y="522"/>
                  </a:lnTo>
                  <a:lnTo>
                    <a:pt x="561" y="522"/>
                  </a:lnTo>
                  <a:lnTo>
                    <a:pt x="571" y="522"/>
                  </a:lnTo>
                  <a:lnTo>
                    <a:pt x="571" y="507"/>
                  </a:lnTo>
                  <a:lnTo>
                    <a:pt x="571" y="456"/>
                  </a:lnTo>
                  <a:lnTo>
                    <a:pt x="571" y="390"/>
                  </a:lnTo>
                  <a:lnTo>
                    <a:pt x="571" y="305"/>
                  </a:lnTo>
                  <a:lnTo>
                    <a:pt x="571" y="220"/>
                  </a:lnTo>
                  <a:lnTo>
                    <a:pt x="571" y="140"/>
                  </a:lnTo>
                  <a:lnTo>
                    <a:pt x="571" y="67"/>
                  </a:lnTo>
                  <a:lnTo>
                    <a:pt x="571" y="22"/>
                  </a:lnTo>
                  <a:lnTo>
                    <a:pt x="571" y="0"/>
                  </a:lnTo>
                  <a:lnTo>
                    <a:pt x="551" y="0"/>
                  </a:lnTo>
                  <a:lnTo>
                    <a:pt x="510" y="0"/>
                  </a:lnTo>
                  <a:lnTo>
                    <a:pt x="468" y="0"/>
                  </a:lnTo>
                  <a:lnTo>
                    <a:pt x="448" y="0"/>
                  </a:lnTo>
                  <a:lnTo>
                    <a:pt x="443" y="17"/>
                  </a:lnTo>
                  <a:lnTo>
                    <a:pt x="434" y="47"/>
                  </a:lnTo>
                  <a:lnTo>
                    <a:pt x="412" y="99"/>
                  </a:lnTo>
                  <a:lnTo>
                    <a:pt x="392" y="159"/>
                  </a:lnTo>
                  <a:lnTo>
                    <a:pt x="367" y="226"/>
                  </a:lnTo>
                  <a:lnTo>
                    <a:pt x="340" y="293"/>
                  </a:lnTo>
                  <a:lnTo>
                    <a:pt x="322" y="348"/>
                  </a:lnTo>
                  <a:lnTo>
                    <a:pt x="302" y="399"/>
                  </a:lnTo>
                  <a:lnTo>
                    <a:pt x="289" y="429"/>
                  </a:lnTo>
                  <a:lnTo>
                    <a:pt x="284" y="4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59" name="Freeform 43"/>
            <p:cNvSpPr>
              <a:spLocks/>
            </p:cNvSpPr>
            <p:nvPr userDrawn="1"/>
          </p:nvSpPr>
          <p:spPr bwMode="auto">
            <a:xfrm>
              <a:off x="5272" y="4089"/>
              <a:ext cx="57" cy="52"/>
            </a:xfrm>
            <a:custGeom>
              <a:avLst/>
              <a:gdLst/>
              <a:ahLst/>
              <a:cxnLst>
                <a:cxn ang="0">
                  <a:pos x="280" y="429"/>
                </a:cxn>
                <a:cxn ang="0">
                  <a:pos x="250" y="348"/>
                </a:cxn>
                <a:cxn ang="0">
                  <a:pos x="204" y="226"/>
                </a:cxn>
                <a:cxn ang="0">
                  <a:pos x="152" y="99"/>
                </a:cxn>
                <a:cxn ang="0">
                  <a:pos x="123" y="17"/>
                </a:cxn>
                <a:cxn ang="0">
                  <a:pos x="96" y="0"/>
                </a:cxn>
                <a:cxn ang="0">
                  <a:pos x="20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5" y="522"/>
                </a:cxn>
                <a:cxn ang="0">
                  <a:pos x="51" y="522"/>
                </a:cxn>
                <a:cxn ang="0">
                  <a:pos x="67" y="522"/>
                </a:cxn>
                <a:cxn ang="0">
                  <a:pos x="67" y="466"/>
                </a:cxn>
                <a:cxn ang="0">
                  <a:pos x="67" y="334"/>
                </a:cxn>
                <a:cxn ang="0">
                  <a:pos x="67" y="184"/>
                </a:cxn>
                <a:cxn ang="0">
                  <a:pos x="67" y="89"/>
                </a:cxn>
                <a:cxn ang="0">
                  <a:pos x="76" y="67"/>
                </a:cxn>
                <a:cxn ang="0">
                  <a:pos x="91" y="118"/>
                </a:cxn>
                <a:cxn ang="0">
                  <a:pos x="137" y="230"/>
                </a:cxn>
                <a:cxn ang="0">
                  <a:pos x="188" y="362"/>
                </a:cxn>
                <a:cxn ang="0">
                  <a:pos x="228" y="477"/>
                </a:cxn>
                <a:cxn ang="0">
                  <a:pos x="250" y="522"/>
                </a:cxn>
                <a:cxn ang="0">
                  <a:pos x="264" y="522"/>
                </a:cxn>
                <a:cxn ang="0">
                  <a:pos x="302" y="522"/>
                </a:cxn>
                <a:cxn ang="0">
                  <a:pos x="322" y="522"/>
                </a:cxn>
                <a:cxn ang="0">
                  <a:pos x="336" y="477"/>
                </a:cxn>
                <a:cxn ang="0">
                  <a:pos x="382" y="362"/>
                </a:cxn>
                <a:cxn ang="0">
                  <a:pos x="434" y="230"/>
                </a:cxn>
                <a:cxn ang="0">
                  <a:pos x="473" y="118"/>
                </a:cxn>
                <a:cxn ang="0">
                  <a:pos x="495" y="67"/>
                </a:cxn>
                <a:cxn ang="0">
                  <a:pos x="499" y="89"/>
                </a:cxn>
                <a:cxn ang="0">
                  <a:pos x="499" y="184"/>
                </a:cxn>
                <a:cxn ang="0">
                  <a:pos x="499" y="334"/>
                </a:cxn>
                <a:cxn ang="0">
                  <a:pos x="499" y="466"/>
                </a:cxn>
                <a:cxn ang="0">
                  <a:pos x="499" y="522"/>
                </a:cxn>
                <a:cxn ang="0">
                  <a:pos x="519" y="522"/>
                </a:cxn>
                <a:cxn ang="0">
                  <a:pos x="551" y="522"/>
                </a:cxn>
                <a:cxn ang="0">
                  <a:pos x="571" y="522"/>
                </a:cxn>
                <a:cxn ang="0">
                  <a:pos x="571" y="456"/>
                </a:cxn>
                <a:cxn ang="0">
                  <a:pos x="571" y="305"/>
                </a:cxn>
                <a:cxn ang="0">
                  <a:pos x="571" y="140"/>
                </a:cxn>
                <a:cxn ang="0">
                  <a:pos x="571" y="22"/>
                </a:cxn>
                <a:cxn ang="0">
                  <a:pos x="551" y="0"/>
                </a:cxn>
                <a:cxn ang="0">
                  <a:pos x="468" y="0"/>
                </a:cxn>
                <a:cxn ang="0">
                  <a:pos x="443" y="17"/>
                </a:cxn>
                <a:cxn ang="0">
                  <a:pos x="412" y="99"/>
                </a:cxn>
                <a:cxn ang="0">
                  <a:pos x="367" y="226"/>
                </a:cxn>
                <a:cxn ang="0">
                  <a:pos x="322" y="348"/>
                </a:cxn>
                <a:cxn ang="0">
                  <a:pos x="289" y="429"/>
                </a:cxn>
              </a:cxnLst>
              <a:rect l="0" t="0" r="r" b="b"/>
              <a:pathLst>
                <a:path w="571" h="522">
                  <a:moveTo>
                    <a:pt x="284" y="446"/>
                  </a:moveTo>
                  <a:lnTo>
                    <a:pt x="280" y="429"/>
                  </a:lnTo>
                  <a:lnTo>
                    <a:pt x="270" y="399"/>
                  </a:lnTo>
                  <a:lnTo>
                    <a:pt x="250" y="348"/>
                  </a:lnTo>
                  <a:lnTo>
                    <a:pt x="223" y="293"/>
                  </a:lnTo>
                  <a:lnTo>
                    <a:pt x="204" y="226"/>
                  </a:lnTo>
                  <a:lnTo>
                    <a:pt x="179" y="159"/>
                  </a:lnTo>
                  <a:lnTo>
                    <a:pt x="152" y="99"/>
                  </a:lnTo>
                  <a:lnTo>
                    <a:pt x="137" y="47"/>
                  </a:lnTo>
                  <a:lnTo>
                    <a:pt x="123" y="17"/>
                  </a:lnTo>
                  <a:lnTo>
                    <a:pt x="118" y="0"/>
                  </a:lnTo>
                  <a:lnTo>
                    <a:pt x="96" y="0"/>
                  </a:lnTo>
                  <a:lnTo>
                    <a:pt x="56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5" y="522"/>
                  </a:lnTo>
                  <a:lnTo>
                    <a:pt x="29" y="522"/>
                  </a:lnTo>
                  <a:lnTo>
                    <a:pt x="51" y="522"/>
                  </a:lnTo>
                  <a:lnTo>
                    <a:pt x="62" y="522"/>
                  </a:lnTo>
                  <a:lnTo>
                    <a:pt x="67" y="522"/>
                  </a:lnTo>
                  <a:lnTo>
                    <a:pt x="67" y="507"/>
                  </a:lnTo>
                  <a:lnTo>
                    <a:pt x="67" y="466"/>
                  </a:lnTo>
                  <a:lnTo>
                    <a:pt x="67" y="404"/>
                  </a:lnTo>
                  <a:lnTo>
                    <a:pt x="67" y="334"/>
                  </a:lnTo>
                  <a:lnTo>
                    <a:pt x="67" y="255"/>
                  </a:lnTo>
                  <a:lnTo>
                    <a:pt x="67" y="184"/>
                  </a:lnTo>
                  <a:lnTo>
                    <a:pt x="67" y="127"/>
                  </a:lnTo>
                  <a:lnTo>
                    <a:pt x="67" y="89"/>
                  </a:lnTo>
                  <a:lnTo>
                    <a:pt x="67" y="70"/>
                  </a:lnTo>
                  <a:lnTo>
                    <a:pt x="76" y="67"/>
                  </a:lnTo>
                  <a:lnTo>
                    <a:pt x="81" y="82"/>
                  </a:lnTo>
                  <a:lnTo>
                    <a:pt x="91" y="118"/>
                  </a:lnTo>
                  <a:lnTo>
                    <a:pt x="112" y="165"/>
                  </a:lnTo>
                  <a:lnTo>
                    <a:pt x="137" y="230"/>
                  </a:lnTo>
                  <a:lnTo>
                    <a:pt x="162" y="297"/>
                  </a:lnTo>
                  <a:lnTo>
                    <a:pt x="188" y="362"/>
                  </a:lnTo>
                  <a:lnTo>
                    <a:pt x="208" y="424"/>
                  </a:lnTo>
                  <a:lnTo>
                    <a:pt x="228" y="477"/>
                  </a:lnTo>
                  <a:lnTo>
                    <a:pt x="245" y="512"/>
                  </a:lnTo>
                  <a:lnTo>
                    <a:pt x="250" y="522"/>
                  </a:lnTo>
                  <a:lnTo>
                    <a:pt x="255" y="522"/>
                  </a:lnTo>
                  <a:lnTo>
                    <a:pt x="264" y="522"/>
                  </a:lnTo>
                  <a:lnTo>
                    <a:pt x="284" y="522"/>
                  </a:lnTo>
                  <a:lnTo>
                    <a:pt x="302" y="522"/>
                  </a:lnTo>
                  <a:lnTo>
                    <a:pt x="311" y="522"/>
                  </a:lnTo>
                  <a:lnTo>
                    <a:pt x="322" y="522"/>
                  </a:lnTo>
                  <a:lnTo>
                    <a:pt x="326" y="512"/>
                  </a:lnTo>
                  <a:lnTo>
                    <a:pt x="336" y="477"/>
                  </a:lnTo>
                  <a:lnTo>
                    <a:pt x="358" y="424"/>
                  </a:lnTo>
                  <a:lnTo>
                    <a:pt x="382" y="362"/>
                  </a:lnTo>
                  <a:lnTo>
                    <a:pt x="407" y="297"/>
                  </a:lnTo>
                  <a:lnTo>
                    <a:pt x="434" y="230"/>
                  </a:lnTo>
                  <a:lnTo>
                    <a:pt x="454" y="165"/>
                  </a:lnTo>
                  <a:lnTo>
                    <a:pt x="473" y="118"/>
                  </a:lnTo>
                  <a:lnTo>
                    <a:pt x="490" y="82"/>
                  </a:lnTo>
                  <a:lnTo>
                    <a:pt x="495" y="67"/>
                  </a:lnTo>
                  <a:lnTo>
                    <a:pt x="499" y="70"/>
                  </a:lnTo>
                  <a:lnTo>
                    <a:pt x="499" y="89"/>
                  </a:lnTo>
                  <a:lnTo>
                    <a:pt x="499" y="127"/>
                  </a:lnTo>
                  <a:lnTo>
                    <a:pt x="499" y="184"/>
                  </a:lnTo>
                  <a:lnTo>
                    <a:pt x="499" y="255"/>
                  </a:lnTo>
                  <a:lnTo>
                    <a:pt x="499" y="334"/>
                  </a:lnTo>
                  <a:lnTo>
                    <a:pt x="499" y="404"/>
                  </a:lnTo>
                  <a:lnTo>
                    <a:pt x="499" y="466"/>
                  </a:lnTo>
                  <a:lnTo>
                    <a:pt x="499" y="507"/>
                  </a:lnTo>
                  <a:lnTo>
                    <a:pt x="499" y="522"/>
                  </a:lnTo>
                  <a:lnTo>
                    <a:pt x="505" y="522"/>
                  </a:lnTo>
                  <a:lnTo>
                    <a:pt x="519" y="522"/>
                  </a:lnTo>
                  <a:lnTo>
                    <a:pt x="534" y="522"/>
                  </a:lnTo>
                  <a:lnTo>
                    <a:pt x="551" y="522"/>
                  </a:lnTo>
                  <a:lnTo>
                    <a:pt x="561" y="522"/>
                  </a:lnTo>
                  <a:lnTo>
                    <a:pt x="571" y="522"/>
                  </a:lnTo>
                  <a:lnTo>
                    <a:pt x="571" y="507"/>
                  </a:lnTo>
                  <a:lnTo>
                    <a:pt x="571" y="456"/>
                  </a:lnTo>
                  <a:lnTo>
                    <a:pt x="571" y="390"/>
                  </a:lnTo>
                  <a:lnTo>
                    <a:pt x="571" y="305"/>
                  </a:lnTo>
                  <a:lnTo>
                    <a:pt x="571" y="220"/>
                  </a:lnTo>
                  <a:lnTo>
                    <a:pt x="571" y="140"/>
                  </a:lnTo>
                  <a:lnTo>
                    <a:pt x="571" y="67"/>
                  </a:lnTo>
                  <a:lnTo>
                    <a:pt x="571" y="22"/>
                  </a:lnTo>
                  <a:lnTo>
                    <a:pt x="571" y="0"/>
                  </a:lnTo>
                  <a:lnTo>
                    <a:pt x="551" y="0"/>
                  </a:lnTo>
                  <a:lnTo>
                    <a:pt x="510" y="0"/>
                  </a:lnTo>
                  <a:lnTo>
                    <a:pt x="468" y="0"/>
                  </a:lnTo>
                  <a:lnTo>
                    <a:pt x="448" y="0"/>
                  </a:lnTo>
                  <a:lnTo>
                    <a:pt x="443" y="17"/>
                  </a:lnTo>
                  <a:lnTo>
                    <a:pt x="434" y="47"/>
                  </a:lnTo>
                  <a:lnTo>
                    <a:pt x="412" y="99"/>
                  </a:lnTo>
                  <a:lnTo>
                    <a:pt x="392" y="159"/>
                  </a:lnTo>
                  <a:lnTo>
                    <a:pt x="367" y="226"/>
                  </a:lnTo>
                  <a:lnTo>
                    <a:pt x="340" y="293"/>
                  </a:lnTo>
                  <a:lnTo>
                    <a:pt x="322" y="348"/>
                  </a:lnTo>
                  <a:lnTo>
                    <a:pt x="302" y="399"/>
                  </a:lnTo>
                  <a:lnTo>
                    <a:pt x="289" y="429"/>
                  </a:lnTo>
                  <a:lnTo>
                    <a:pt x="284" y="446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0" name="Freeform 44"/>
            <p:cNvSpPr>
              <a:spLocks noEditPoints="1"/>
            </p:cNvSpPr>
            <p:nvPr userDrawn="1"/>
          </p:nvSpPr>
          <p:spPr bwMode="auto">
            <a:xfrm>
              <a:off x="5345" y="4089"/>
              <a:ext cx="52" cy="52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212" y="17"/>
                </a:cxn>
                <a:cxn ang="0">
                  <a:pos x="203" y="47"/>
                </a:cxn>
                <a:cxn ang="0">
                  <a:pos x="176" y="99"/>
                </a:cxn>
                <a:cxn ang="0">
                  <a:pos x="152" y="159"/>
                </a:cxn>
                <a:cxn ang="0">
                  <a:pos x="127" y="226"/>
                </a:cxn>
                <a:cxn ang="0">
                  <a:pos x="95" y="297"/>
                </a:cxn>
                <a:cxn ang="0">
                  <a:pos x="66" y="362"/>
                </a:cxn>
                <a:cxn ang="0">
                  <a:pos x="39" y="424"/>
                </a:cxn>
                <a:cxn ang="0">
                  <a:pos x="19" y="477"/>
                </a:cxn>
                <a:cxn ang="0">
                  <a:pos x="4" y="512"/>
                </a:cxn>
                <a:cxn ang="0">
                  <a:pos x="0" y="522"/>
                </a:cxn>
                <a:cxn ang="0">
                  <a:pos x="4" y="522"/>
                </a:cxn>
                <a:cxn ang="0">
                  <a:pos x="19" y="522"/>
                </a:cxn>
                <a:cxn ang="0">
                  <a:pos x="35" y="522"/>
                </a:cxn>
                <a:cxn ang="0">
                  <a:pos x="54" y="522"/>
                </a:cxn>
                <a:cxn ang="0">
                  <a:pos x="66" y="522"/>
                </a:cxn>
                <a:cxn ang="0">
                  <a:pos x="71" y="522"/>
                </a:cxn>
                <a:cxn ang="0">
                  <a:pos x="76" y="512"/>
                </a:cxn>
                <a:cxn ang="0">
                  <a:pos x="85" y="484"/>
                </a:cxn>
                <a:cxn ang="0">
                  <a:pos x="100" y="456"/>
                </a:cxn>
                <a:cxn ang="0">
                  <a:pos x="110" y="424"/>
                </a:cxn>
                <a:cxn ang="0">
                  <a:pos x="122" y="399"/>
                </a:cxn>
                <a:cxn ang="0">
                  <a:pos x="127" y="390"/>
                </a:cxn>
                <a:cxn ang="0">
                  <a:pos x="387" y="390"/>
                </a:cxn>
                <a:cxn ang="0">
                  <a:pos x="391" y="399"/>
                </a:cxn>
                <a:cxn ang="0">
                  <a:pos x="402" y="424"/>
                </a:cxn>
                <a:cxn ang="0">
                  <a:pos x="411" y="456"/>
                </a:cxn>
                <a:cxn ang="0">
                  <a:pos x="428" y="484"/>
                </a:cxn>
                <a:cxn ang="0">
                  <a:pos x="438" y="512"/>
                </a:cxn>
                <a:cxn ang="0">
                  <a:pos x="443" y="522"/>
                </a:cxn>
                <a:cxn ang="0">
                  <a:pos x="447" y="522"/>
                </a:cxn>
                <a:cxn ang="0">
                  <a:pos x="458" y="522"/>
                </a:cxn>
                <a:cxn ang="0">
                  <a:pos x="467" y="522"/>
                </a:cxn>
                <a:cxn ang="0">
                  <a:pos x="482" y="522"/>
                </a:cxn>
                <a:cxn ang="0">
                  <a:pos x="499" y="522"/>
                </a:cxn>
                <a:cxn ang="0">
                  <a:pos x="509" y="522"/>
                </a:cxn>
                <a:cxn ang="0">
                  <a:pos x="519" y="522"/>
                </a:cxn>
                <a:cxn ang="0">
                  <a:pos x="509" y="512"/>
                </a:cxn>
                <a:cxn ang="0">
                  <a:pos x="499" y="477"/>
                </a:cxn>
                <a:cxn ang="0">
                  <a:pos x="472" y="424"/>
                </a:cxn>
                <a:cxn ang="0">
                  <a:pos x="447" y="362"/>
                </a:cxn>
                <a:cxn ang="0">
                  <a:pos x="421" y="297"/>
                </a:cxn>
                <a:cxn ang="0">
                  <a:pos x="391" y="226"/>
                </a:cxn>
                <a:cxn ang="0">
                  <a:pos x="360" y="159"/>
                </a:cxn>
                <a:cxn ang="0">
                  <a:pos x="335" y="99"/>
                </a:cxn>
                <a:cxn ang="0">
                  <a:pos x="315" y="47"/>
                </a:cxn>
                <a:cxn ang="0">
                  <a:pos x="299" y="17"/>
                </a:cxn>
                <a:cxn ang="0">
                  <a:pos x="293" y="0"/>
                </a:cxn>
                <a:cxn ang="0">
                  <a:pos x="288" y="0"/>
                </a:cxn>
                <a:cxn ang="0">
                  <a:pos x="279" y="0"/>
                </a:cxn>
                <a:cxn ang="0">
                  <a:pos x="264" y="0"/>
                </a:cxn>
                <a:cxn ang="0">
                  <a:pos x="250" y="0"/>
                </a:cxn>
                <a:cxn ang="0">
                  <a:pos x="237" y="0"/>
                </a:cxn>
                <a:cxn ang="0">
                  <a:pos x="223" y="0"/>
                </a:cxn>
                <a:cxn ang="0">
                  <a:pos x="218" y="0"/>
                </a:cxn>
                <a:cxn ang="0">
                  <a:pos x="147" y="334"/>
                </a:cxn>
                <a:cxn ang="0">
                  <a:pos x="254" y="67"/>
                </a:cxn>
                <a:cxn ang="0">
                  <a:pos x="254" y="61"/>
                </a:cxn>
                <a:cxn ang="0">
                  <a:pos x="367" y="334"/>
                </a:cxn>
                <a:cxn ang="0">
                  <a:pos x="147" y="334"/>
                </a:cxn>
              </a:cxnLst>
              <a:rect l="0" t="0" r="r" b="b"/>
              <a:pathLst>
                <a:path w="519" h="522">
                  <a:moveTo>
                    <a:pt x="218" y="0"/>
                  </a:moveTo>
                  <a:lnTo>
                    <a:pt x="212" y="17"/>
                  </a:lnTo>
                  <a:lnTo>
                    <a:pt x="203" y="47"/>
                  </a:lnTo>
                  <a:lnTo>
                    <a:pt x="176" y="99"/>
                  </a:lnTo>
                  <a:lnTo>
                    <a:pt x="152" y="159"/>
                  </a:lnTo>
                  <a:lnTo>
                    <a:pt x="127" y="226"/>
                  </a:lnTo>
                  <a:lnTo>
                    <a:pt x="95" y="297"/>
                  </a:lnTo>
                  <a:lnTo>
                    <a:pt x="66" y="362"/>
                  </a:lnTo>
                  <a:lnTo>
                    <a:pt x="39" y="424"/>
                  </a:lnTo>
                  <a:lnTo>
                    <a:pt x="19" y="477"/>
                  </a:lnTo>
                  <a:lnTo>
                    <a:pt x="4" y="512"/>
                  </a:lnTo>
                  <a:lnTo>
                    <a:pt x="0" y="522"/>
                  </a:lnTo>
                  <a:lnTo>
                    <a:pt x="4" y="522"/>
                  </a:lnTo>
                  <a:lnTo>
                    <a:pt x="19" y="522"/>
                  </a:lnTo>
                  <a:lnTo>
                    <a:pt x="35" y="522"/>
                  </a:lnTo>
                  <a:lnTo>
                    <a:pt x="54" y="522"/>
                  </a:lnTo>
                  <a:lnTo>
                    <a:pt x="66" y="522"/>
                  </a:lnTo>
                  <a:lnTo>
                    <a:pt x="71" y="522"/>
                  </a:lnTo>
                  <a:lnTo>
                    <a:pt x="76" y="512"/>
                  </a:lnTo>
                  <a:lnTo>
                    <a:pt x="85" y="484"/>
                  </a:lnTo>
                  <a:lnTo>
                    <a:pt x="100" y="456"/>
                  </a:lnTo>
                  <a:lnTo>
                    <a:pt x="110" y="424"/>
                  </a:lnTo>
                  <a:lnTo>
                    <a:pt x="122" y="399"/>
                  </a:lnTo>
                  <a:lnTo>
                    <a:pt x="127" y="390"/>
                  </a:lnTo>
                  <a:lnTo>
                    <a:pt x="387" y="390"/>
                  </a:lnTo>
                  <a:lnTo>
                    <a:pt x="391" y="399"/>
                  </a:lnTo>
                  <a:lnTo>
                    <a:pt x="402" y="424"/>
                  </a:lnTo>
                  <a:lnTo>
                    <a:pt x="411" y="456"/>
                  </a:lnTo>
                  <a:lnTo>
                    <a:pt x="428" y="484"/>
                  </a:lnTo>
                  <a:lnTo>
                    <a:pt x="438" y="512"/>
                  </a:lnTo>
                  <a:lnTo>
                    <a:pt x="443" y="522"/>
                  </a:lnTo>
                  <a:lnTo>
                    <a:pt x="447" y="522"/>
                  </a:lnTo>
                  <a:lnTo>
                    <a:pt x="458" y="522"/>
                  </a:lnTo>
                  <a:lnTo>
                    <a:pt x="467" y="522"/>
                  </a:lnTo>
                  <a:lnTo>
                    <a:pt x="482" y="522"/>
                  </a:lnTo>
                  <a:lnTo>
                    <a:pt x="499" y="522"/>
                  </a:lnTo>
                  <a:lnTo>
                    <a:pt x="509" y="522"/>
                  </a:lnTo>
                  <a:lnTo>
                    <a:pt x="519" y="522"/>
                  </a:lnTo>
                  <a:lnTo>
                    <a:pt x="509" y="512"/>
                  </a:lnTo>
                  <a:lnTo>
                    <a:pt x="499" y="477"/>
                  </a:lnTo>
                  <a:lnTo>
                    <a:pt x="472" y="424"/>
                  </a:lnTo>
                  <a:lnTo>
                    <a:pt x="447" y="362"/>
                  </a:lnTo>
                  <a:lnTo>
                    <a:pt x="421" y="297"/>
                  </a:lnTo>
                  <a:lnTo>
                    <a:pt x="391" y="226"/>
                  </a:lnTo>
                  <a:lnTo>
                    <a:pt x="360" y="159"/>
                  </a:lnTo>
                  <a:lnTo>
                    <a:pt x="335" y="99"/>
                  </a:lnTo>
                  <a:lnTo>
                    <a:pt x="315" y="47"/>
                  </a:lnTo>
                  <a:lnTo>
                    <a:pt x="299" y="17"/>
                  </a:lnTo>
                  <a:lnTo>
                    <a:pt x="293" y="0"/>
                  </a:lnTo>
                  <a:lnTo>
                    <a:pt x="288" y="0"/>
                  </a:lnTo>
                  <a:lnTo>
                    <a:pt x="279" y="0"/>
                  </a:lnTo>
                  <a:lnTo>
                    <a:pt x="264" y="0"/>
                  </a:lnTo>
                  <a:lnTo>
                    <a:pt x="250" y="0"/>
                  </a:lnTo>
                  <a:lnTo>
                    <a:pt x="237" y="0"/>
                  </a:lnTo>
                  <a:lnTo>
                    <a:pt x="223" y="0"/>
                  </a:lnTo>
                  <a:lnTo>
                    <a:pt x="218" y="0"/>
                  </a:lnTo>
                  <a:close/>
                  <a:moveTo>
                    <a:pt x="147" y="334"/>
                  </a:moveTo>
                  <a:lnTo>
                    <a:pt x="254" y="67"/>
                  </a:lnTo>
                  <a:lnTo>
                    <a:pt x="254" y="61"/>
                  </a:lnTo>
                  <a:lnTo>
                    <a:pt x="367" y="334"/>
                  </a:lnTo>
                  <a:lnTo>
                    <a:pt x="147" y="3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1" name="Freeform 45"/>
            <p:cNvSpPr>
              <a:spLocks/>
            </p:cNvSpPr>
            <p:nvPr userDrawn="1"/>
          </p:nvSpPr>
          <p:spPr bwMode="auto">
            <a:xfrm>
              <a:off x="5345" y="4089"/>
              <a:ext cx="52" cy="52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212" y="17"/>
                </a:cxn>
                <a:cxn ang="0">
                  <a:pos x="203" y="47"/>
                </a:cxn>
                <a:cxn ang="0">
                  <a:pos x="176" y="99"/>
                </a:cxn>
                <a:cxn ang="0">
                  <a:pos x="152" y="159"/>
                </a:cxn>
                <a:cxn ang="0">
                  <a:pos x="127" y="226"/>
                </a:cxn>
                <a:cxn ang="0">
                  <a:pos x="95" y="297"/>
                </a:cxn>
                <a:cxn ang="0">
                  <a:pos x="66" y="362"/>
                </a:cxn>
                <a:cxn ang="0">
                  <a:pos x="39" y="424"/>
                </a:cxn>
                <a:cxn ang="0">
                  <a:pos x="19" y="477"/>
                </a:cxn>
                <a:cxn ang="0">
                  <a:pos x="4" y="512"/>
                </a:cxn>
                <a:cxn ang="0">
                  <a:pos x="0" y="522"/>
                </a:cxn>
                <a:cxn ang="0">
                  <a:pos x="4" y="522"/>
                </a:cxn>
                <a:cxn ang="0">
                  <a:pos x="19" y="522"/>
                </a:cxn>
                <a:cxn ang="0">
                  <a:pos x="35" y="522"/>
                </a:cxn>
                <a:cxn ang="0">
                  <a:pos x="54" y="522"/>
                </a:cxn>
                <a:cxn ang="0">
                  <a:pos x="66" y="522"/>
                </a:cxn>
                <a:cxn ang="0">
                  <a:pos x="71" y="522"/>
                </a:cxn>
                <a:cxn ang="0">
                  <a:pos x="76" y="512"/>
                </a:cxn>
                <a:cxn ang="0">
                  <a:pos x="85" y="484"/>
                </a:cxn>
                <a:cxn ang="0">
                  <a:pos x="100" y="456"/>
                </a:cxn>
                <a:cxn ang="0">
                  <a:pos x="110" y="424"/>
                </a:cxn>
                <a:cxn ang="0">
                  <a:pos x="122" y="399"/>
                </a:cxn>
                <a:cxn ang="0">
                  <a:pos x="127" y="390"/>
                </a:cxn>
                <a:cxn ang="0">
                  <a:pos x="387" y="390"/>
                </a:cxn>
                <a:cxn ang="0">
                  <a:pos x="391" y="399"/>
                </a:cxn>
                <a:cxn ang="0">
                  <a:pos x="402" y="424"/>
                </a:cxn>
                <a:cxn ang="0">
                  <a:pos x="411" y="456"/>
                </a:cxn>
                <a:cxn ang="0">
                  <a:pos x="428" y="484"/>
                </a:cxn>
                <a:cxn ang="0">
                  <a:pos x="438" y="512"/>
                </a:cxn>
                <a:cxn ang="0">
                  <a:pos x="443" y="522"/>
                </a:cxn>
                <a:cxn ang="0">
                  <a:pos x="447" y="522"/>
                </a:cxn>
                <a:cxn ang="0">
                  <a:pos x="458" y="522"/>
                </a:cxn>
                <a:cxn ang="0">
                  <a:pos x="467" y="522"/>
                </a:cxn>
                <a:cxn ang="0">
                  <a:pos x="482" y="522"/>
                </a:cxn>
                <a:cxn ang="0">
                  <a:pos x="499" y="522"/>
                </a:cxn>
                <a:cxn ang="0">
                  <a:pos x="509" y="522"/>
                </a:cxn>
                <a:cxn ang="0">
                  <a:pos x="519" y="522"/>
                </a:cxn>
                <a:cxn ang="0">
                  <a:pos x="509" y="512"/>
                </a:cxn>
                <a:cxn ang="0">
                  <a:pos x="499" y="477"/>
                </a:cxn>
                <a:cxn ang="0">
                  <a:pos x="472" y="424"/>
                </a:cxn>
                <a:cxn ang="0">
                  <a:pos x="447" y="362"/>
                </a:cxn>
                <a:cxn ang="0">
                  <a:pos x="421" y="297"/>
                </a:cxn>
                <a:cxn ang="0">
                  <a:pos x="391" y="226"/>
                </a:cxn>
                <a:cxn ang="0">
                  <a:pos x="360" y="159"/>
                </a:cxn>
                <a:cxn ang="0">
                  <a:pos x="335" y="99"/>
                </a:cxn>
                <a:cxn ang="0">
                  <a:pos x="315" y="47"/>
                </a:cxn>
                <a:cxn ang="0">
                  <a:pos x="299" y="17"/>
                </a:cxn>
                <a:cxn ang="0">
                  <a:pos x="293" y="0"/>
                </a:cxn>
                <a:cxn ang="0">
                  <a:pos x="288" y="0"/>
                </a:cxn>
                <a:cxn ang="0">
                  <a:pos x="279" y="0"/>
                </a:cxn>
                <a:cxn ang="0">
                  <a:pos x="264" y="0"/>
                </a:cxn>
                <a:cxn ang="0">
                  <a:pos x="250" y="0"/>
                </a:cxn>
                <a:cxn ang="0">
                  <a:pos x="237" y="0"/>
                </a:cxn>
                <a:cxn ang="0">
                  <a:pos x="223" y="0"/>
                </a:cxn>
                <a:cxn ang="0">
                  <a:pos x="218" y="0"/>
                </a:cxn>
              </a:cxnLst>
              <a:rect l="0" t="0" r="r" b="b"/>
              <a:pathLst>
                <a:path w="519" h="522">
                  <a:moveTo>
                    <a:pt x="218" y="0"/>
                  </a:moveTo>
                  <a:lnTo>
                    <a:pt x="212" y="17"/>
                  </a:lnTo>
                  <a:lnTo>
                    <a:pt x="203" y="47"/>
                  </a:lnTo>
                  <a:lnTo>
                    <a:pt x="176" y="99"/>
                  </a:lnTo>
                  <a:lnTo>
                    <a:pt x="152" y="159"/>
                  </a:lnTo>
                  <a:lnTo>
                    <a:pt x="127" y="226"/>
                  </a:lnTo>
                  <a:lnTo>
                    <a:pt x="95" y="297"/>
                  </a:lnTo>
                  <a:lnTo>
                    <a:pt x="66" y="362"/>
                  </a:lnTo>
                  <a:lnTo>
                    <a:pt x="39" y="424"/>
                  </a:lnTo>
                  <a:lnTo>
                    <a:pt x="19" y="477"/>
                  </a:lnTo>
                  <a:lnTo>
                    <a:pt x="4" y="512"/>
                  </a:lnTo>
                  <a:lnTo>
                    <a:pt x="0" y="522"/>
                  </a:lnTo>
                  <a:lnTo>
                    <a:pt x="4" y="522"/>
                  </a:lnTo>
                  <a:lnTo>
                    <a:pt x="19" y="522"/>
                  </a:lnTo>
                  <a:lnTo>
                    <a:pt x="35" y="522"/>
                  </a:lnTo>
                  <a:lnTo>
                    <a:pt x="54" y="522"/>
                  </a:lnTo>
                  <a:lnTo>
                    <a:pt x="66" y="522"/>
                  </a:lnTo>
                  <a:lnTo>
                    <a:pt x="71" y="522"/>
                  </a:lnTo>
                  <a:lnTo>
                    <a:pt x="76" y="512"/>
                  </a:lnTo>
                  <a:lnTo>
                    <a:pt x="85" y="484"/>
                  </a:lnTo>
                  <a:lnTo>
                    <a:pt x="100" y="456"/>
                  </a:lnTo>
                  <a:lnTo>
                    <a:pt x="110" y="424"/>
                  </a:lnTo>
                  <a:lnTo>
                    <a:pt x="122" y="399"/>
                  </a:lnTo>
                  <a:lnTo>
                    <a:pt x="127" y="390"/>
                  </a:lnTo>
                  <a:lnTo>
                    <a:pt x="387" y="390"/>
                  </a:lnTo>
                  <a:lnTo>
                    <a:pt x="391" y="399"/>
                  </a:lnTo>
                  <a:lnTo>
                    <a:pt x="402" y="424"/>
                  </a:lnTo>
                  <a:lnTo>
                    <a:pt x="411" y="456"/>
                  </a:lnTo>
                  <a:lnTo>
                    <a:pt x="428" y="484"/>
                  </a:lnTo>
                  <a:lnTo>
                    <a:pt x="438" y="512"/>
                  </a:lnTo>
                  <a:lnTo>
                    <a:pt x="443" y="522"/>
                  </a:lnTo>
                  <a:lnTo>
                    <a:pt x="447" y="522"/>
                  </a:lnTo>
                  <a:lnTo>
                    <a:pt x="458" y="522"/>
                  </a:lnTo>
                  <a:lnTo>
                    <a:pt x="467" y="522"/>
                  </a:lnTo>
                  <a:lnTo>
                    <a:pt x="482" y="522"/>
                  </a:lnTo>
                  <a:lnTo>
                    <a:pt x="499" y="522"/>
                  </a:lnTo>
                  <a:lnTo>
                    <a:pt x="509" y="522"/>
                  </a:lnTo>
                  <a:lnTo>
                    <a:pt x="519" y="522"/>
                  </a:lnTo>
                  <a:lnTo>
                    <a:pt x="509" y="512"/>
                  </a:lnTo>
                  <a:lnTo>
                    <a:pt x="499" y="477"/>
                  </a:lnTo>
                  <a:lnTo>
                    <a:pt x="472" y="424"/>
                  </a:lnTo>
                  <a:lnTo>
                    <a:pt x="447" y="362"/>
                  </a:lnTo>
                  <a:lnTo>
                    <a:pt x="421" y="297"/>
                  </a:lnTo>
                  <a:lnTo>
                    <a:pt x="391" y="226"/>
                  </a:lnTo>
                  <a:lnTo>
                    <a:pt x="360" y="159"/>
                  </a:lnTo>
                  <a:lnTo>
                    <a:pt x="335" y="99"/>
                  </a:lnTo>
                  <a:lnTo>
                    <a:pt x="315" y="47"/>
                  </a:lnTo>
                  <a:lnTo>
                    <a:pt x="299" y="17"/>
                  </a:lnTo>
                  <a:lnTo>
                    <a:pt x="293" y="0"/>
                  </a:lnTo>
                  <a:lnTo>
                    <a:pt x="288" y="0"/>
                  </a:lnTo>
                  <a:lnTo>
                    <a:pt x="279" y="0"/>
                  </a:lnTo>
                  <a:lnTo>
                    <a:pt x="264" y="0"/>
                  </a:lnTo>
                  <a:lnTo>
                    <a:pt x="250" y="0"/>
                  </a:lnTo>
                  <a:lnTo>
                    <a:pt x="237" y="0"/>
                  </a:lnTo>
                  <a:lnTo>
                    <a:pt x="223" y="0"/>
                  </a:lnTo>
                  <a:lnTo>
                    <a:pt x="218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2" name="Freeform 46"/>
            <p:cNvSpPr>
              <a:spLocks/>
            </p:cNvSpPr>
            <p:nvPr userDrawn="1"/>
          </p:nvSpPr>
          <p:spPr bwMode="auto">
            <a:xfrm>
              <a:off x="5359" y="4095"/>
              <a:ext cx="23" cy="27"/>
            </a:xfrm>
            <a:custGeom>
              <a:avLst/>
              <a:gdLst/>
              <a:ahLst/>
              <a:cxnLst>
                <a:cxn ang="0">
                  <a:pos x="0" y="273"/>
                </a:cxn>
                <a:cxn ang="0">
                  <a:pos x="107" y="6"/>
                </a:cxn>
                <a:cxn ang="0">
                  <a:pos x="107" y="0"/>
                </a:cxn>
                <a:cxn ang="0">
                  <a:pos x="220" y="273"/>
                </a:cxn>
                <a:cxn ang="0">
                  <a:pos x="0" y="273"/>
                </a:cxn>
              </a:cxnLst>
              <a:rect l="0" t="0" r="r" b="b"/>
              <a:pathLst>
                <a:path w="220" h="273">
                  <a:moveTo>
                    <a:pt x="0" y="273"/>
                  </a:moveTo>
                  <a:lnTo>
                    <a:pt x="107" y="6"/>
                  </a:lnTo>
                  <a:lnTo>
                    <a:pt x="107" y="0"/>
                  </a:lnTo>
                  <a:lnTo>
                    <a:pt x="220" y="273"/>
                  </a:lnTo>
                  <a:lnTo>
                    <a:pt x="0" y="273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3" name="Freeform 47"/>
            <p:cNvSpPr>
              <a:spLocks noEditPoints="1"/>
            </p:cNvSpPr>
            <p:nvPr userDrawn="1"/>
          </p:nvSpPr>
          <p:spPr bwMode="auto">
            <a:xfrm>
              <a:off x="5412" y="4089"/>
              <a:ext cx="37" cy="52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275" y="235"/>
                </a:cxn>
                <a:cxn ang="0">
                  <a:pos x="326" y="144"/>
                </a:cxn>
                <a:cxn ang="0">
                  <a:pos x="293" y="51"/>
                </a:cxn>
                <a:cxn ang="0">
                  <a:pos x="223" y="10"/>
                </a:cxn>
                <a:cxn ang="0">
                  <a:pos x="127" y="0"/>
                </a:cxn>
                <a:cxn ang="0">
                  <a:pos x="81" y="0"/>
                </a:cxn>
                <a:cxn ang="0">
                  <a:pos x="1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5" y="522"/>
                </a:cxn>
                <a:cxn ang="0">
                  <a:pos x="49" y="522"/>
                </a:cxn>
                <a:cxn ang="0">
                  <a:pos x="71" y="522"/>
                </a:cxn>
                <a:cxn ang="0">
                  <a:pos x="71" y="461"/>
                </a:cxn>
                <a:cxn ang="0">
                  <a:pos x="71" y="348"/>
                </a:cxn>
                <a:cxn ang="0">
                  <a:pos x="71" y="293"/>
                </a:cxn>
                <a:cxn ang="0">
                  <a:pos x="152" y="293"/>
                </a:cxn>
                <a:cxn ang="0">
                  <a:pos x="208" y="344"/>
                </a:cxn>
                <a:cxn ang="0">
                  <a:pos x="223" y="378"/>
                </a:cxn>
                <a:cxn ang="0">
                  <a:pos x="255" y="452"/>
                </a:cxn>
                <a:cxn ang="0">
                  <a:pos x="279" y="512"/>
                </a:cxn>
                <a:cxn ang="0">
                  <a:pos x="288" y="522"/>
                </a:cxn>
                <a:cxn ang="0">
                  <a:pos x="316" y="522"/>
                </a:cxn>
                <a:cxn ang="0">
                  <a:pos x="344" y="522"/>
                </a:cxn>
                <a:cxn ang="0">
                  <a:pos x="367" y="522"/>
                </a:cxn>
                <a:cxn ang="0">
                  <a:pos x="340" y="471"/>
                </a:cxn>
                <a:cxn ang="0">
                  <a:pos x="306" y="390"/>
                </a:cxn>
                <a:cxn ang="0">
                  <a:pos x="275" y="328"/>
                </a:cxn>
                <a:cxn ang="0">
                  <a:pos x="259" y="297"/>
                </a:cxn>
                <a:cxn ang="0">
                  <a:pos x="232" y="273"/>
                </a:cxn>
                <a:cxn ang="0">
                  <a:pos x="137" y="230"/>
                </a:cxn>
                <a:cxn ang="0">
                  <a:pos x="71" y="61"/>
                </a:cxn>
                <a:cxn ang="0">
                  <a:pos x="141" y="61"/>
                </a:cxn>
                <a:cxn ang="0">
                  <a:pos x="237" y="99"/>
                </a:cxn>
                <a:cxn ang="0">
                  <a:pos x="244" y="178"/>
                </a:cxn>
                <a:cxn ang="0">
                  <a:pos x="183" y="220"/>
                </a:cxn>
              </a:cxnLst>
              <a:rect l="0" t="0" r="r" b="b"/>
              <a:pathLst>
                <a:path w="367" h="522">
                  <a:moveTo>
                    <a:pt x="217" y="268"/>
                  </a:moveTo>
                  <a:lnTo>
                    <a:pt x="208" y="261"/>
                  </a:lnTo>
                  <a:lnTo>
                    <a:pt x="217" y="261"/>
                  </a:lnTo>
                  <a:lnTo>
                    <a:pt x="275" y="235"/>
                  </a:lnTo>
                  <a:lnTo>
                    <a:pt x="311" y="194"/>
                  </a:lnTo>
                  <a:lnTo>
                    <a:pt x="326" y="144"/>
                  </a:lnTo>
                  <a:lnTo>
                    <a:pt x="320" y="89"/>
                  </a:lnTo>
                  <a:lnTo>
                    <a:pt x="293" y="51"/>
                  </a:lnTo>
                  <a:lnTo>
                    <a:pt x="264" y="26"/>
                  </a:lnTo>
                  <a:lnTo>
                    <a:pt x="223" y="10"/>
                  </a:lnTo>
                  <a:lnTo>
                    <a:pt x="176" y="0"/>
                  </a:lnTo>
                  <a:lnTo>
                    <a:pt x="127" y="0"/>
                  </a:lnTo>
                  <a:lnTo>
                    <a:pt x="109" y="0"/>
                  </a:lnTo>
                  <a:lnTo>
                    <a:pt x="81" y="0"/>
                  </a:lnTo>
                  <a:lnTo>
                    <a:pt x="44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5" y="522"/>
                  </a:lnTo>
                  <a:lnTo>
                    <a:pt x="34" y="522"/>
                  </a:lnTo>
                  <a:lnTo>
                    <a:pt x="49" y="522"/>
                  </a:lnTo>
                  <a:lnTo>
                    <a:pt x="61" y="522"/>
                  </a:lnTo>
                  <a:lnTo>
                    <a:pt x="71" y="522"/>
                  </a:lnTo>
                  <a:lnTo>
                    <a:pt x="71" y="507"/>
                  </a:lnTo>
                  <a:lnTo>
                    <a:pt x="71" y="461"/>
                  </a:lnTo>
                  <a:lnTo>
                    <a:pt x="71" y="404"/>
                  </a:lnTo>
                  <a:lnTo>
                    <a:pt x="71" y="348"/>
                  </a:lnTo>
                  <a:lnTo>
                    <a:pt x="71" y="305"/>
                  </a:lnTo>
                  <a:lnTo>
                    <a:pt x="71" y="293"/>
                  </a:lnTo>
                  <a:lnTo>
                    <a:pt x="114" y="293"/>
                  </a:lnTo>
                  <a:lnTo>
                    <a:pt x="152" y="293"/>
                  </a:lnTo>
                  <a:lnTo>
                    <a:pt x="183" y="305"/>
                  </a:lnTo>
                  <a:lnTo>
                    <a:pt x="208" y="344"/>
                  </a:lnTo>
                  <a:lnTo>
                    <a:pt x="213" y="353"/>
                  </a:lnTo>
                  <a:lnTo>
                    <a:pt x="223" y="378"/>
                  </a:lnTo>
                  <a:lnTo>
                    <a:pt x="237" y="415"/>
                  </a:lnTo>
                  <a:lnTo>
                    <a:pt x="255" y="452"/>
                  </a:lnTo>
                  <a:lnTo>
                    <a:pt x="269" y="484"/>
                  </a:lnTo>
                  <a:lnTo>
                    <a:pt x="279" y="512"/>
                  </a:lnTo>
                  <a:lnTo>
                    <a:pt x="284" y="522"/>
                  </a:lnTo>
                  <a:lnTo>
                    <a:pt x="288" y="522"/>
                  </a:lnTo>
                  <a:lnTo>
                    <a:pt x="298" y="522"/>
                  </a:lnTo>
                  <a:lnTo>
                    <a:pt x="316" y="522"/>
                  </a:lnTo>
                  <a:lnTo>
                    <a:pt x="335" y="522"/>
                  </a:lnTo>
                  <a:lnTo>
                    <a:pt x="344" y="522"/>
                  </a:lnTo>
                  <a:lnTo>
                    <a:pt x="360" y="522"/>
                  </a:lnTo>
                  <a:lnTo>
                    <a:pt x="367" y="522"/>
                  </a:lnTo>
                  <a:lnTo>
                    <a:pt x="355" y="507"/>
                  </a:lnTo>
                  <a:lnTo>
                    <a:pt x="340" y="471"/>
                  </a:lnTo>
                  <a:lnTo>
                    <a:pt x="326" y="429"/>
                  </a:lnTo>
                  <a:lnTo>
                    <a:pt x="306" y="390"/>
                  </a:lnTo>
                  <a:lnTo>
                    <a:pt x="284" y="353"/>
                  </a:lnTo>
                  <a:lnTo>
                    <a:pt x="275" y="328"/>
                  </a:lnTo>
                  <a:lnTo>
                    <a:pt x="269" y="316"/>
                  </a:lnTo>
                  <a:lnTo>
                    <a:pt x="259" y="297"/>
                  </a:lnTo>
                  <a:lnTo>
                    <a:pt x="250" y="281"/>
                  </a:lnTo>
                  <a:lnTo>
                    <a:pt x="232" y="273"/>
                  </a:lnTo>
                  <a:lnTo>
                    <a:pt x="217" y="268"/>
                  </a:lnTo>
                  <a:close/>
                  <a:moveTo>
                    <a:pt x="137" y="230"/>
                  </a:moveTo>
                  <a:lnTo>
                    <a:pt x="71" y="230"/>
                  </a:lnTo>
                  <a:lnTo>
                    <a:pt x="71" y="61"/>
                  </a:lnTo>
                  <a:lnTo>
                    <a:pt x="71" y="61"/>
                  </a:lnTo>
                  <a:lnTo>
                    <a:pt x="141" y="61"/>
                  </a:lnTo>
                  <a:lnTo>
                    <a:pt x="203" y="70"/>
                  </a:lnTo>
                  <a:lnTo>
                    <a:pt x="237" y="99"/>
                  </a:lnTo>
                  <a:lnTo>
                    <a:pt x="250" y="144"/>
                  </a:lnTo>
                  <a:lnTo>
                    <a:pt x="244" y="178"/>
                  </a:lnTo>
                  <a:lnTo>
                    <a:pt x="217" y="206"/>
                  </a:lnTo>
                  <a:lnTo>
                    <a:pt x="183" y="220"/>
                  </a:lnTo>
                  <a:lnTo>
                    <a:pt x="137" y="2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4" name="Freeform 48"/>
            <p:cNvSpPr>
              <a:spLocks/>
            </p:cNvSpPr>
            <p:nvPr userDrawn="1"/>
          </p:nvSpPr>
          <p:spPr bwMode="auto">
            <a:xfrm>
              <a:off x="5412" y="4089"/>
              <a:ext cx="37" cy="52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275" y="235"/>
                </a:cxn>
                <a:cxn ang="0">
                  <a:pos x="326" y="144"/>
                </a:cxn>
                <a:cxn ang="0">
                  <a:pos x="293" y="51"/>
                </a:cxn>
                <a:cxn ang="0">
                  <a:pos x="223" y="10"/>
                </a:cxn>
                <a:cxn ang="0">
                  <a:pos x="127" y="0"/>
                </a:cxn>
                <a:cxn ang="0">
                  <a:pos x="81" y="0"/>
                </a:cxn>
                <a:cxn ang="0">
                  <a:pos x="1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5" y="522"/>
                </a:cxn>
                <a:cxn ang="0">
                  <a:pos x="49" y="522"/>
                </a:cxn>
                <a:cxn ang="0">
                  <a:pos x="71" y="522"/>
                </a:cxn>
                <a:cxn ang="0">
                  <a:pos x="71" y="461"/>
                </a:cxn>
                <a:cxn ang="0">
                  <a:pos x="71" y="348"/>
                </a:cxn>
                <a:cxn ang="0">
                  <a:pos x="71" y="293"/>
                </a:cxn>
                <a:cxn ang="0">
                  <a:pos x="152" y="293"/>
                </a:cxn>
                <a:cxn ang="0">
                  <a:pos x="208" y="344"/>
                </a:cxn>
                <a:cxn ang="0">
                  <a:pos x="223" y="378"/>
                </a:cxn>
                <a:cxn ang="0">
                  <a:pos x="255" y="452"/>
                </a:cxn>
                <a:cxn ang="0">
                  <a:pos x="279" y="512"/>
                </a:cxn>
                <a:cxn ang="0">
                  <a:pos x="288" y="522"/>
                </a:cxn>
                <a:cxn ang="0">
                  <a:pos x="316" y="522"/>
                </a:cxn>
                <a:cxn ang="0">
                  <a:pos x="344" y="522"/>
                </a:cxn>
                <a:cxn ang="0">
                  <a:pos x="367" y="522"/>
                </a:cxn>
                <a:cxn ang="0">
                  <a:pos x="340" y="471"/>
                </a:cxn>
                <a:cxn ang="0">
                  <a:pos x="306" y="390"/>
                </a:cxn>
                <a:cxn ang="0">
                  <a:pos x="275" y="328"/>
                </a:cxn>
                <a:cxn ang="0">
                  <a:pos x="259" y="297"/>
                </a:cxn>
                <a:cxn ang="0">
                  <a:pos x="232" y="273"/>
                </a:cxn>
              </a:cxnLst>
              <a:rect l="0" t="0" r="r" b="b"/>
              <a:pathLst>
                <a:path w="367" h="522">
                  <a:moveTo>
                    <a:pt x="217" y="268"/>
                  </a:moveTo>
                  <a:lnTo>
                    <a:pt x="208" y="261"/>
                  </a:lnTo>
                  <a:lnTo>
                    <a:pt x="217" y="261"/>
                  </a:lnTo>
                  <a:lnTo>
                    <a:pt x="275" y="235"/>
                  </a:lnTo>
                  <a:lnTo>
                    <a:pt x="311" y="194"/>
                  </a:lnTo>
                  <a:lnTo>
                    <a:pt x="326" y="144"/>
                  </a:lnTo>
                  <a:lnTo>
                    <a:pt x="320" y="89"/>
                  </a:lnTo>
                  <a:lnTo>
                    <a:pt x="293" y="51"/>
                  </a:lnTo>
                  <a:lnTo>
                    <a:pt x="264" y="26"/>
                  </a:lnTo>
                  <a:lnTo>
                    <a:pt x="223" y="10"/>
                  </a:lnTo>
                  <a:lnTo>
                    <a:pt x="176" y="0"/>
                  </a:lnTo>
                  <a:lnTo>
                    <a:pt x="127" y="0"/>
                  </a:lnTo>
                  <a:lnTo>
                    <a:pt x="109" y="0"/>
                  </a:lnTo>
                  <a:lnTo>
                    <a:pt x="81" y="0"/>
                  </a:lnTo>
                  <a:lnTo>
                    <a:pt x="44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5" y="522"/>
                  </a:lnTo>
                  <a:lnTo>
                    <a:pt x="34" y="522"/>
                  </a:lnTo>
                  <a:lnTo>
                    <a:pt x="49" y="522"/>
                  </a:lnTo>
                  <a:lnTo>
                    <a:pt x="61" y="522"/>
                  </a:lnTo>
                  <a:lnTo>
                    <a:pt x="71" y="522"/>
                  </a:lnTo>
                  <a:lnTo>
                    <a:pt x="71" y="507"/>
                  </a:lnTo>
                  <a:lnTo>
                    <a:pt x="71" y="461"/>
                  </a:lnTo>
                  <a:lnTo>
                    <a:pt x="71" y="404"/>
                  </a:lnTo>
                  <a:lnTo>
                    <a:pt x="71" y="348"/>
                  </a:lnTo>
                  <a:lnTo>
                    <a:pt x="71" y="305"/>
                  </a:lnTo>
                  <a:lnTo>
                    <a:pt x="71" y="293"/>
                  </a:lnTo>
                  <a:lnTo>
                    <a:pt x="114" y="293"/>
                  </a:lnTo>
                  <a:lnTo>
                    <a:pt x="152" y="293"/>
                  </a:lnTo>
                  <a:lnTo>
                    <a:pt x="183" y="305"/>
                  </a:lnTo>
                  <a:lnTo>
                    <a:pt x="208" y="344"/>
                  </a:lnTo>
                  <a:lnTo>
                    <a:pt x="213" y="353"/>
                  </a:lnTo>
                  <a:lnTo>
                    <a:pt x="223" y="378"/>
                  </a:lnTo>
                  <a:lnTo>
                    <a:pt x="237" y="415"/>
                  </a:lnTo>
                  <a:lnTo>
                    <a:pt x="255" y="452"/>
                  </a:lnTo>
                  <a:lnTo>
                    <a:pt x="269" y="484"/>
                  </a:lnTo>
                  <a:lnTo>
                    <a:pt x="279" y="512"/>
                  </a:lnTo>
                  <a:lnTo>
                    <a:pt x="284" y="522"/>
                  </a:lnTo>
                  <a:lnTo>
                    <a:pt x="288" y="522"/>
                  </a:lnTo>
                  <a:lnTo>
                    <a:pt x="298" y="522"/>
                  </a:lnTo>
                  <a:lnTo>
                    <a:pt x="316" y="522"/>
                  </a:lnTo>
                  <a:lnTo>
                    <a:pt x="335" y="522"/>
                  </a:lnTo>
                  <a:lnTo>
                    <a:pt x="344" y="522"/>
                  </a:lnTo>
                  <a:lnTo>
                    <a:pt x="360" y="522"/>
                  </a:lnTo>
                  <a:lnTo>
                    <a:pt x="367" y="522"/>
                  </a:lnTo>
                  <a:lnTo>
                    <a:pt x="355" y="507"/>
                  </a:lnTo>
                  <a:lnTo>
                    <a:pt x="340" y="471"/>
                  </a:lnTo>
                  <a:lnTo>
                    <a:pt x="326" y="429"/>
                  </a:lnTo>
                  <a:lnTo>
                    <a:pt x="306" y="390"/>
                  </a:lnTo>
                  <a:lnTo>
                    <a:pt x="284" y="353"/>
                  </a:lnTo>
                  <a:lnTo>
                    <a:pt x="275" y="328"/>
                  </a:lnTo>
                  <a:lnTo>
                    <a:pt x="269" y="316"/>
                  </a:lnTo>
                  <a:lnTo>
                    <a:pt x="259" y="297"/>
                  </a:lnTo>
                  <a:lnTo>
                    <a:pt x="250" y="281"/>
                  </a:lnTo>
                  <a:lnTo>
                    <a:pt x="232" y="273"/>
                  </a:lnTo>
                  <a:lnTo>
                    <a:pt x="217" y="268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5" name="Freeform 49"/>
            <p:cNvSpPr>
              <a:spLocks/>
            </p:cNvSpPr>
            <p:nvPr userDrawn="1"/>
          </p:nvSpPr>
          <p:spPr bwMode="auto">
            <a:xfrm>
              <a:off x="5419" y="4095"/>
              <a:ext cx="18" cy="17"/>
            </a:xfrm>
            <a:custGeom>
              <a:avLst/>
              <a:gdLst/>
              <a:ahLst/>
              <a:cxnLst>
                <a:cxn ang="0">
                  <a:pos x="66" y="169"/>
                </a:cxn>
                <a:cxn ang="0">
                  <a:pos x="0" y="16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0" y="0"/>
                </a:cxn>
                <a:cxn ang="0">
                  <a:pos x="132" y="9"/>
                </a:cxn>
                <a:cxn ang="0">
                  <a:pos x="166" y="38"/>
                </a:cxn>
                <a:cxn ang="0">
                  <a:pos x="179" y="83"/>
                </a:cxn>
                <a:cxn ang="0">
                  <a:pos x="173" y="117"/>
                </a:cxn>
                <a:cxn ang="0">
                  <a:pos x="146" y="145"/>
                </a:cxn>
                <a:cxn ang="0">
                  <a:pos x="112" y="159"/>
                </a:cxn>
                <a:cxn ang="0">
                  <a:pos x="66" y="169"/>
                </a:cxn>
              </a:cxnLst>
              <a:rect l="0" t="0" r="r" b="b"/>
              <a:pathLst>
                <a:path w="179" h="169">
                  <a:moveTo>
                    <a:pt x="66" y="169"/>
                  </a:moveTo>
                  <a:lnTo>
                    <a:pt x="0" y="169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0"/>
                  </a:lnTo>
                  <a:lnTo>
                    <a:pt x="132" y="9"/>
                  </a:lnTo>
                  <a:lnTo>
                    <a:pt x="166" y="38"/>
                  </a:lnTo>
                  <a:lnTo>
                    <a:pt x="179" y="83"/>
                  </a:lnTo>
                  <a:lnTo>
                    <a:pt x="173" y="117"/>
                  </a:lnTo>
                  <a:lnTo>
                    <a:pt x="146" y="145"/>
                  </a:lnTo>
                  <a:lnTo>
                    <a:pt x="112" y="159"/>
                  </a:lnTo>
                  <a:lnTo>
                    <a:pt x="66" y="169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6" name="Freeform 50"/>
            <p:cNvSpPr>
              <a:spLocks/>
            </p:cNvSpPr>
            <p:nvPr userDrawn="1"/>
          </p:nvSpPr>
          <p:spPr bwMode="auto">
            <a:xfrm>
              <a:off x="5468" y="4089"/>
              <a:ext cx="41" cy="52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310" y="0"/>
                </a:cxn>
                <a:cxn ang="0">
                  <a:pos x="70" y="230"/>
                </a:cxn>
                <a:cxn ang="0">
                  <a:pos x="65" y="220"/>
                </a:cxn>
                <a:cxn ang="0">
                  <a:pos x="65" y="122"/>
                </a:cxn>
                <a:cxn ang="0">
                  <a:pos x="65" y="22"/>
                </a:cxn>
                <a:cxn ang="0">
                  <a:pos x="61" y="0"/>
                </a:cxn>
                <a:cxn ang="0">
                  <a:pos x="29" y="0"/>
                </a:cxn>
                <a:cxn ang="0">
                  <a:pos x="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4" y="522"/>
                </a:cxn>
                <a:cxn ang="0">
                  <a:pos x="51" y="522"/>
                </a:cxn>
                <a:cxn ang="0">
                  <a:pos x="65" y="522"/>
                </a:cxn>
                <a:cxn ang="0">
                  <a:pos x="65" y="471"/>
                </a:cxn>
                <a:cxn ang="0">
                  <a:pos x="65" y="362"/>
                </a:cxn>
                <a:cxn ang="0">
                  <a:pos x="65" y="277"/>
                </a:cxn>
                <a:cxn ang="0">
                  <a:pos x="70" y="268"/>
                </a:cxn>
                <a:cxn ang="0">
                  <a:pos x="99" y="297"/>
                </a:cxn>
                <a:cxn ang="0">
                  <a:pos x="166" y="373"/>
                </a:cxn>
                <a:cxn ang="0">
                  <a:pos x="244" y="456"/>
                </a:cxn>
                <a:cxn ang="0">
                  <a:pos x="296" y="517"/>
                </a:cxn>
                <a:cxn ang="0">
                  <a:pos x="320" y="522"/>
                </a:cxn>
                <a:cxn ang="0">
                  <a:pos x="385" y="522"/>
                </a:cxn>
                <a:cxn ang="0">
                  <a:pos x="396" y="512"/>
                </a:cxn>
                <a:cxn ang="0">
                  <a:pos x="334" y="452"/>
                </a:cxn>
                <a:cxn ang="0">
                  <a:pos x="249" y="357"/>
                </a:cxn>
                <a:cxn ang="0">
                  <a:pos x="178" y="281"/>
                </a:cxn>
                <a:cxn ang="0">
                  <a:pos x="141" y="245"/>
                </a:cxn>
                <a:cxn ang="0">
                  <a:pos x="173" y="220"/>
                </a:cxn>
                <a:cxn ang="0">
                  <a:pos x="244" y="150"/>
                </a:cxn>
                <a:cxn ang="0">
                  <a:pos x="320" y="67"/>
                </a:cxn>
                <a:cxn ang="0">
                  <a:pos x="376" y="10"/>
                </a:cxn>
              </a:cxnLst>
              <a:rect l="0" t="0" r="r" b="b"/>
              <a:pathLst>
                <a:path w="405" h="522">
                  <a:moveTo>
                    <a:pt x="385" y="0"/>
                  </a:moveTo>
                  <a:lnTo>
                    <a:pt x="372" y="0"/>
                  </a:lnTo>
                  <a:lnTo>
                    <a:pt x="340" y="0"/>
                  </a:lnTo>
                  <a:lnTo>
                    <a:pt x="310" y="0"/>
                  </a:lnTo>
                  <a:lnTo>
                    <a:pt x="296" y="0"/>
                  </a:lnTo>
                  <a:lnTo>
                    <a:pt x="70" y="230"/>
                  </a:lnTo>
                  <a:lnTo>
                    <a:pt x="65" y="235"/>
                  </a:lnTo>
                  <a:lnTo>
                    <a:pt x="65" y="220"/>
                  </a:lnTo>
                  <a:lnTo>
                    <a:pt x="65" y="178"/>
                  </a:lnTo>
                  <a:lnTo>
                    <a:pt x="65" y="122"/>
                  </a:lnTo>
                  <a:lnTo>
                    <a:pt x="65" y="67"/>
                  </a:lnTo>
                  <a:lnTo>
                    <a:pt x="65" y="22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29" y="0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4" y="522"/>
                  </a:lnTo>
                  <a:lnTo>
                    <a:pt x="29" y="522"/>
                  </a:lnTo>
                  <a:lnTo>
                    <a:pt x="51" y="522"/>
                  </a:lnTo>
                  <a:lnTo>
                    <a:pt x="61" y="522"/>
                  </a:lnTo>
                  <a:lnTo>
                    <a:pt x="65" y="522"/>
                  </a:lnTo>
                  <a:lnTo>
                    <a:pt x="65" y="507"/>
                  </a:lnTo>
                  <a:lnTo>
                    <a:pt x="65" y="471"/>
                  </a:lnTo>
                  <a:lnTo>
                    <a:pt x="65" y="420"/>
                  </a:lnTo>
                  <a:lnTo>
                    <a:pt x="65" y="362"/>
                  </a:lnTo>
                  <a:lnTo>
                    <a:pt x="65" y="311"/>
                  </a:lnTo>
                  <a:lnTo>
                    <a:pt x="65" y="277"/>
                  </a:lnTo>
                  <a:lnTo>
                    <a:pt x="65" y="261"/>
                  </a:lnTo>
                  <a:lnTo>
                    <a:pt x="70" y="268"/>
                  </a:lnTo>
                  <a:lnTo>
                    <a:pt x="80" y="277"/>
                  </a:lnTo>
                  <a:lnTo>
                    <a:pt x="99" y="297"/>
                  </a:lnTo>
                  <a:lnTo>
                    <a:pt x="132" y="334"/>
                  </a:lnTo>
                  <a:lnTo>
                    <a:pt x="166" y="373"/>
                  </a:lnTo>
                  <a:lnTo>
                    <a:pt x="208" y="415"/>
                  </a:lnTo>
                  <a:lnTo>
                    <a:pt x="244" y="456"/>
                  </a:lnTo>
                  <a:lnTo>
                    <a:pt x="273" y="491"/>
                  </a:lnTo>
                  <a:lnTo>
                    <a:pt x="296" y="517"/>
                  </a:lnTo>
                  <a:lnTo>
                    <a:pt x="305" y="522"/>
                  </a:lnTo>
                  <a:lnTo>
                    <a:pt x="320" y="522"/>
                  </a:lnTo>
                  <a:lnTo>
                    <a:pt x="349" y="522"/>
                  </a:lnTo>
                  <a:lnTo>
                    <a:pt x="385" y="522"/>
                  </a:lnTo>
                  <a:lnTo>
                    <a:pt x="405" y="522"/>
                  </a:lnTo>
                  <a:lnTo>
                    <a:pt x="396" y="512"/>
                  </a:lnTo>
                  <a:lnTo>
                    <a:pt x="372" y="484"/>
                  </a:lnTo>
                  <a:lnTo>
                    <a:pt x="334" y="452"/>
                  </a:lnTo>
                  <a:lnTo>
                    <a:pt x="296" y="404"/>
                  </a:lnTo>
                  <a:lnTo>
                    <a:pt x="249" y="357"/>
                  </a:lnTo>
                  <a:lnTo>
                    <a:pt x="208" y="316"/>
                  </a:lnTo>
                  <a:lnTo>
                    <a:pt x="178" y="281"/>
                  </a:lnTo>
                  <a:lnTo>
                    <a:pt x="150" y="255"/>
                  </a:lnTo>
                  <a:lnTo>
                    <a:pt x="141" y="245"/>
                  </a:lnTo>
                  <a:lnTo>
                    <a:pt x="150" y="240"/>
                  </a:lnTo>
                  <a:lnTo>
                    <a:pt x="173" y="220"/>
                  </a:lnTo>
                  <a:lnTo>
                    <a:pt x="202" y="184"/>
                  </a:lnTo>
                  <a:lnTo>
                    <a:pt x="244" y="150"/>
                  </a:lnTo>
                  <a:lnTo>
                    <a:pt x="283" y="108"/>
                  </a:lnTo>
                  <a:lnTo>
                    <a:pt x="320" y="67"/>
                  </a:lnTo>
                  <a:lnTo>
                    <a:pt x="357" y="38"/>
                  </a:lnTo>
                  <a:lnTo>
                    <a:pt x="376" y="10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7" name="Freeform 51"/>
            <p:cNvSpPr>
              <a:spLocks/>
            </p:cNvSpPr>
            <p:nvPr userDrawn="1"/>
          </p:nvSpPr>
          <p:spPr bwMode="auto">
            <a:xfrm>
              <a:off x="5468" y="4089"/>
              <a:ext cx="41" cy="52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310" y="0"/>
                </a:cxn>
                <a:cxn ang="0">
                  <a:pos x="70" y="230"/>
                </a:cxn>
                <a:cxn ang="0">
                  <a:pos x="65" y="220"/>
                </a:cxn>
                <a:cxn ang="0">
                  <a:pos x="65" y="122"/>
                </a:cxn>
                <a:cxn ang="0">
                  <a:pos x="65" y="22"/>
                </a:cxn>
                <a:cxn ang="0">
                  <a:pos x="61" y="0"/>
                </a:cxn>
                <a:cxn ang="0">
                  <a:pos x="29" y="0"/>
                </a:cxn>
                <a:cxn ang="0">
                  <a:pos x="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4" y="522"/>
                </a:cxn>
                <a:cxn ang="0">
                  <a:pos x="51" y="522"/>
                </a:cxn>
                <a:cxn ang="0">
                  <a:pos x="65" y="522"/>
                </a:cxn>
                <a:cxn ang="0">
                  <a:pos x="65" y="471"/>
                </a:cxn>
                <a:cxn ang="0">
                  <a:pos x="65" y="362"/>
                </a:cxn>
                <a:cxn ang="0">
                  <a:pos x="65" y="277"/>
                </a:cxn>
                <a:cxn ang="0">
                  <a:pos x="70" y="268"/>
                </a:cxn>
                <a:cxn ang="0">
                  <a:pos x="99" y="297"/>
                </a:cxn>
                <a:cxn ang="0">
                  <a:pos x="166" y="373"/>
                </a:cxn>
                <a:cxn ang="0">
                  <a:pos x="244" y="456"/>
                </a:cxn>
                <a:cxn ang="0">
                  <a:pos x="296" y="517"/>
                </a:cxn>
                <a:cxn ang="0">
                  <a:pos x="320" y="522"/>
                </a:cxn>
                <a:cxn ang="0">
                  <a:pos x="385" y="522"/>
                </a:cxn>
                <a:cxn ang="0">
                  <a:pos x="396" y="512"/>
                </a:cxn>
                <a:cxn ang="0">
                  <a:pos x="334" y="452"/>
                </a:cxn>
                <a:cxn ang="0">
                  <a:pos x="249" y="357"/>
                </a:cxn>
                <a:cxn ang="0">
                  <a:pos x="178" y="281"/>
                </a:cxn>
                <a:cxn ang="0">
                  <a:pos x="141" y="245"/>
                </a:cxn>
                <a:cxn ang="0">
                  <a:pos x="173" y="220"/>
                </a:cxn>
                <a:cxn ang="0">
                  <a:pos x="244" y="150"/>
                </a:cxn>
                <a:cxn ang="0">
                  <a:pos x="320" y="67"/>
                </a:cxn>
                <a:cxn ang="0">
                  <a:pos x="376" y="10"/>
                </a:cxn>
              </a:cxnLst>
              <a:rect l="0" t="0" r="r" b="b"/>
              <a:pathLst>
                <a:path w="405" h="522">
                  <a:moveTo>
                    <a:pt x="385" y="0"/>
                  </a:moveTo>
                  <a:lnTo>
                    <a:pt x="372" y="0"/>
                  </a:lnTo>
                  <a:lnTo>
                    <a:pt x="340" y="0"/>
                  </a:lnTo>
                  <a:lnTo>
                    <a:pt x="310" y="0"/>
                  </a:lnTo>
                  <a:lnTo>
                    <a:pt x="296" y="0"/>
                  </a:lnTo>
                  <a:lnTo>
                    <a:pt x="70" y="230"/>
                  </a:lnTo>
                  <a:lnTo>
                    <a:pt x="65" y="235"/>
                  </a:lnTo>
                  <a:lnTo>
                    <a:pt x="65" y="220"/>
                  </a:lnTo>
                  <a:lnTo>
                    <a:pt x="65" y="178"/>
                  </a:lnTo>
                  <a:lnTo>
                    <a:pt x="65" y="122"/>
                  </a:lnTo>
                  <a:lnTo>
                    <a:pt x="65" y="67"/>
                  </a:lnTo>
                  <a:lnTo>
                    <a:pt x="65" y="22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29" y="0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4" y="522"/>
                  </a:lnTo>
                  <a:lnTo>
                    <a:pt x="29" y="522"/>
                  </a:lnTo>
                  <a:lnTo>
                    <a:pt x="51" y="522"/>
                  </a:lnTo>
                  <a:lnTo>
                    <a:pt x="61" y="522"/>
                  </a:lnTo>
                  <a:lnTo>
                    <a:pt x="65" y="522"/>
                  </a:lnTo>
                  <a:lnTo>
                    <a:pt x="65" y="507"/>
                  </a:lnTo>
                  <a:lnTo>
                    <a:pt x="65" y="471"/>
                  </a:lnTo>
                  <a:lnTo>
                    <a:pt x="65" y="420"/>
                  </a:lnTo>
                  <a:lnTo>
                    <a:pt x="65" y="362"/>
                  </a:lnTo>
                  <a:lnTo>
                    <a:pt x="65" y="311"/>
                  </a:lnTo>
                  <a:lnTo>
                    <a:pt x="65" y="277"/>
                  </a:lnTo>
                  <a:lnTo>
                    <a:pt x="65" y="261"/>
                  </a:lnTo>
                  <a:lnTo>
                    <a:pt x="70" y="268"/>
                  </a:lnTo>
                  <a:lnTo>
                    <a:pt x="80" y="277"/>
                  </a:lnTo>
                  <a:lnTo>
                    <a:pt x="99" y="297"/>
                  </a:lnTo>
                  <a:lnTo>
                    <a:pt x="132" y="334"/>
                  </a:lnTo>
                  <a:lnTo>
                    <a:pt x="166" y="373"/>
                  </a:lnTo>
                  <a:lnTo>
                    <a:pt x="208" y="415"/>
                  </a:lnTo>
                  <a:lnTo>
                    <a:pt x="244" y="456"/>
                  </a:lnTo>
                  <a:lnTo>
                    <a:pt x="273" y="491"/>
                  </a:lnTo>
                  <a:lnTo>
                    <a:pt x="296" y="517"/>
                  </a:lnTo>
                  <a:lnTo>
                    <a:pt x="305" y="522"/>
                  </a:lnTo>
                  <a:lnTo>
                    <a:pt x="320" y="522"/>
                  </a:lnTo>
                  <a:lnTo>
                    <a:pt x="349" y="522"/>
                  </a:lnTo>
                  <a:lnTo>
                    <a:pt x="385" y="522"/>
                  </a:lnTo>
                  <a:lnTo>
                    <a:pt x="405" y="522"/>
                  </a:lnTo>
                  <a:lnTo>
                    <a:pt x="396" y="512"/>
                  </a:lnTo>
                  <a:lnTo>
                    <a:pt x="372" y="484"/>
                  </a:lnTo>
                  <a:lnTo>
                    <a:pt x="334" y="452"/>
                  </a:lnTo>
                  <a:lnTo>
                    <a:pt x="296" y="404"/>
                  </a:lnTo>
                  <a:lnTo>
                    <a:pt x="249" y="357"/>
                  </a:lnTo>
                  <a:lnTo>
                    <a:pt x="208" y="316"/>
                  </a:lnTo>
                  <a:lnTo>
                    <a:pt x="178" y="281"/>
                  </a:lnTo>
                  <a:lnTo>
                    <a:pt x="150" y="255"/>
                  </a:lnTo>
                  <a:lnTo>
                    <a:pt x="141" y="245"/>
                  </a:lnTo>
                  <a:lnTo>
                    <a:pt x="150" y="240"/>
                  </a:lnTo>
                  <a:lnTo>
                    <a:pt x="173" y="220"/>
                  </a:lnTo>
                  <a:lnTo>
                    <a:pt x="202" y="184"/>
                  </a:lnTo>
                  <a:lnTo>
                    <a:pt x="244" y="150"/>
                  </a:lnTo>
                  <a:lnTo>
                    <a:pt x="283" y="108"/>
                  </a:lnTo>
                  <a:lnTo>
                    <a:pt x="320" y="67"/>
                  </a:lnTo>
                  <a:lnTo>
                    <a:pt x="357" y="38"/>
                  </a:lnTo>
                  <a:lnTo>
                    <a:pt x="376" y="10"/>
                  </a:lnTo>
                  <a:lnTo>
                    <a:pt x="385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8" name="Freeform 52"/>
            <p:cNvSpPr>
              <a:spLocks/>
            </p:cNvSpPr>
            <p:nvPr userDrawn="1"/>
          </p:nvSpPr>
          <p:spPr bwMode="auto">
            <a:xfrm>
              <a:off x="4740" y="3929"/>
              <a:ext cx="280" cy="281"/>
            </a:xfrm>
            <a:custGeom>
              <a:avLst/>
              <a:gdLst/>
              <a:ahLst/>
              <a:cxnLst>
                <a:cxn ang="0">
                  <a:pos x="15" y="1197"/>
                </a:cxn>
                <a:cxn ang="0">
                  <a:pos x="132" y="812"/>
                </a:cxn>
                <a:cxn ang="0">
                  <a:pos x="347" y="485"/>
                </a:cxn>
                <a:cxn ang="0">
                  <a:pos x="636" y="226"/>
                </a:cxn>
                <a:cxn ang="0">
                  <a:pos x="998" y="61"/>
                </a:cxn>
                <a:cxn ang="0">
                  <a:pos x="1402" y="0"/>
                </a:cxn>
                <a:cxn ang="0">
                  <a:pos x="1785" y="52"/>
                </a:cxn>
                <a:cxn ang="0">
                  <a:pos x="2137" y="211"/>
                </a:cxn>
                <a:cxn ang="0">
                  <a:pos x="2432" y="452"/>
                </a:cxn>
                <a:cxn ang="0">
                  <a:pos x="2550" y="609"/>
                </a:cxn>
                <a:cxn ang="0">
                  <a:pos x="2428" y="688"/>
                </a:cxn>
                <a:cxn ang="0">
                  <a:pos x="2197" y="886"/>
                </a:cxn>
                <a:cxn ang="0">
                  <a:pos x="2004" y="1080"/>
                </a:cxn>
                <a:cxn ang="0">
                  <a:pos x="1860" y="1248"/>
                </a:cxn>
                <a:cxn ang="0">
                  <a:pos x="1779" y="1353"/>
                </a:cxn>
                <a:cxn ang="0">
                  <a:pos x="1765" y="1211"/>
                </a:cxn>
                <a:cxn ang="0">
                  <a:pos x="1733" y="985"/>
                </a:cxn>
                <a:cxn ang="0">
                  <a:pos x="1671" y="745"/>
                </a:cxn>
                <a:cxn ang="0">
                  <a:pos x="1600" y="651"/>
                </a:cxn>
                <a:cxn ang="0">
                  <a:pos x="1483" y="622"/>
                </a:cxn>
                <a:cxn ang="0">
                  <a:pos x="1326" y="683"/>
                </a:cxn>
                <a:cxn ang="0">
                  <a:pos x="1157" y="796"/>
                </a:cxn>
                <a:cxn ang="0">
                  <a:pos x="1004" y="934"/>
                </a:cxn>
                <a:cxn ang="0">
                  <a:pos x="881" y="1064"/>
                </a:cxn>
                <a:cxn ang="0">
                  <a:pos x="702" y="1291"/>
                </a:cxn>
                <a:cxn ang="0">
                  <a:pos x="607" y="1494"/>
                </a:cxn>
                <a:cxn ang="0">
                  <a:pos x="575" y="1681"/>
                </a:cxn>
                <a:cxn ang="0">
                  <a:pos x="575" y="1754"/>
                </a:cxn>
                <a:cxn ang="0">
                  <a:pos x="580" y="1904"/>
                </a:cxn>
                <a:cxn ang="0">
                  <a:pos x="598" y="2090"/>
                </a:cxn>
                <a:cxn ang="0">
                  <a:pos x="626" y="2249"/>
                </a:cxn>
                <a:cxn ang="0">
                  <a:pos x="687" y="2311"/>
                </a:cxn>
                <a:cxn ang="0">
                  <a:pos x="763" y="2274"/>
                </a:cxn>
                <a:cxn ang="0">
                  <a:pos x="796" y="2217"/>
                </a:cxn>
                <a:cxn ang="0">
                  <a:pos x="857" y="2083"/>
                </a:cxn>
                <a:cxn ang="0">
                  <a:pos x="974" y="1892"/>
                </a:cxn>
                <a:cxn ang="0">
                  <a:pos x="1148" y="1681"/>
                </a:cxn>
                <a:cxn ang="0">
                  <a:pos x="1326" y="1542"/>
                </a:cxn>
                <a:cxn ang="0">
                  <a:pos x="1427" y="1508"/>
                </a:cxn>
                <a:cxn ang="0">
                  <a:pos x="1497" y="1533"/>
                </a:cxn>
                <a:cxn ang="0">
                  <a:pos x="1549" y="1621"/>
                </a:cxn>
                <a:cxn ang="0">
                  <a:pos x="1595" y="1793"/>
                </a:cxn>
                <a:cxn ang="0">
                  <a:pos x="1662" y="2039"/>
                </a:cxn>
                <a:cxn ang="0">
                  <a:pos x="1713" y="2131"/>
                </a:cxn>
                <a:cxn ang="0">
                  <a:pos x="1789" y="2141"/>
                </a:cxn>
                <a:cxn ang="0">
                  <a:pos x="1872" y="2065"/>
                </a:cxn>
                <a:cxn ang="0">
                  <a:pos x="1948" y="1972"/>
                </a:cxn>
                <a:cxn ang="0">
                  <a:pos x="2070" y="1839"/>
                </a:cxn>
                <a:cxn ang="0">
                  <a:pos x="2228" y="1688"/>
                </a:cxn>
                <a:cxn ang="0">
                  <a:pos x="2406" y="1538"/>
                </a:cxn>
                <a:cxn ang="0">
                  <a:pos x="2673" y="1364"/>
                </a:cxn>
                <a:cxn ang="0">
                  <a:pos x="2805" y="1348"/>
                </a:cxn>
                <a:cxn ang="0">
                  <a:pos x="2788" y="1616"/>
                </a:cxn>
                <a:cxn ang="0">
                  <a:pos x="2678" y="1998"/>
                </a:cxn>
                <a:cxn ang="0">
                  <a:pos x="2463" y="2325"/>
                </a:cxn>
                <a:cxn ang="0">
                  <a:pos x="2166" y="2585"/>
                </a:cxn>
                <a:cxn ang="0">
                  <a:pos x="1804" y="2749"/>
                </a:cxn>
                <a:cxn ang="0">
                  <a:pos x="1402" y="2810"/>
                </a:cxn>
                <a:cxn ang="0">
                  <a:pos x="998" y="2749"/>
                </a:cxn>
                <a:cxn ang="0">
                  <a:pos x="636" y="2585"/>
                </a:cxn>
                <a:cxn ang="0">
                  <a:pos x="347" y="2325"/>
                </a:cxn>
                <a:cxn ang="0">
                  <a:pos x="132" y="1998"/>
                </a:cxn>
                <a:cxn ang="0">
                  <a:pos x="15" y="1616"/>
                </a:cxn>
              </a:cxnLst>
              <a:rect l="0" t="0" r="r" b="b"/>
              <a:pathLst>
                <a:path w="2805" h="2810">
                  <a:moveTo>
                    <a:pt x="0" y="1404"/>
                  </a:moveTo>
                  <a:lnTo>
                    <a:pt x="15" y="1197"/>
                  </a:lnTo>
                  <a:lnTo>
                    <a:pt x="61" y="1004"/>
                  </a:lnTo>
                  <a:lnTo>
                    <a:pt x="132" y="812"/>
                  </a:lnTo>
                  <a:lnTo>
                    <a:pt x="226" y="640"/>
                  </a:lnTo>
                  <a:lnTo>
                    <a:pt x="347" y="485"/>
                  </a:lnTo>
                  <a:lnTo>
                    <a:pt x="485" y="343"/>
                  </a:lnTo>
                  <a:lnTo>
                    <a:pt x="636" y="226"/>
                  </a:lnTo>
                  <a:lnTo>
                    <a:pt x="810" y="128"/>
                  </a:lnTo>
                  <a:lnTo>
                    <a:pt x="998" y="61"/>
                  </a:lnTo>
                  <a:lnTo>
                    <a:pt x="1192" y="14"/>
                  </a:lnTo>
                  <a:lnTo>
                    <a:pt x="1402" y="0"/>
                  </a:lnTo>
                  <a:lnTo>
                    <a:pt x="1595" y="14"/>
                  </a:lnTo>
                  <a:lnTo>
                    <a:pt x="1785" y="52"/>
                  </a:lnTo>
                  <a:lnTo>
                    <a:pt x="1968" y="118"/>
                  </a:lnTo>
                  <a:lnTo>
                    <a:pt x="2137" y="211"/>
                  </a:lnTo>
                  <a:lnTo>
                    <a:pt x="2289" y="317"/>
                  </a:lnTo>
                  <a:lnTo>
                    <a:pt x="2432" y="452"/>
                  </a:lnTo>
                  <a:lnTo>
                    <a:pt x="2555" y="603"/>
                  </a:lnTo>
                  <a:lnTo>
                    <a:pt x="2550" y="609"/>
                  </a:lnTo>
                  <a:lnTo>
                    <a:pt x="2550" y="609"/>
                  </a:lnTo>
                  <a:lnTo>
                    <a:pt x="2428" y="688"/>
                  </a:lnTo>
                  <a:lnTo>
                    <a:pt x="2306" y="787"/>
                  </a:lnTo>
                  <a:lnTo>
                    <a:pt x="2197" y="886"/>
                  </a:lnTo>
                  <a:lnTo>
                    <a:pt x="2095" y="982"/>
                  </a:lnTo>
                  <a:lnTo>
                    <a:pt x="2004" y="1080"/>
                  </a:lnTo>
                  <a:lnTo>
                    <a:pt x="1926" y="1164"/>
                  </a:lnTo>
                  <a:lnTo>
                    <a:pt x="1860" y="1248"/>
                  </a:lnTo>
                  <a:lnTo>
                    <a:pt x="1811" y="1310"/>
                  </a:lnTo>
                  <a:lnTo>
                    <a:pt x="1779" y="1353"/>
                  </a:lnTo>
                  <a:lnTo>
                    <a:pt x="1774" y="1291"/>
                  </a:lnTo>
                  <a:lnTo>
                    <a:pt x="1765" y="1211"/>
                  </a:lnTo>
                  <a:lnTo>
                    <a:pt x="1754" y="1103"/>
                  </a:lnTo>
                  <a:lnTo>
                    <a:pt x="1733" y="985"/>
                  </a:lnTo>
                  <a:lnTo>
                    <a:pt x="1709" y="867"/>
                  </a:lnTo>
                  <a:lnTo>
                    <a:pt x="1671" y="745"/>
                  </a:lnTo>
                  <a:lnTo>
                    <a:pt x="1642" y="683"/>
                  </a:lnTo>
                  <a:lnTo>
                    <a:pt x="1600" y="651"/>
                  </a:lnTo>
                  <a:lnTo>
                    <a:pt x="1549" y="622"/>
                  </a:lnTo>
                  <a:lnTo>
                    <a:pt x="1483" y="622"/>
                  </a:lnTo>
                  <a:lnTo>
                    <a:pt x="1407" y="644"/>
                  </a:lnTo>
                  <a:lnTo>
                    <a:pt x="1326" y="683"/>
                  </a:lnTo>
                  <a:lnTo>
                    <a:pt x="1239" y="736"/>
                  </a:lnTo>
                  <a:lnTo>
                    <a:pt x="1157" y="796"/>
                  </a:lnTo>
                  <a:lnTo>
                    <a:pt x="1077" y="863"/>
                  </a:lnTo>
                  <a:lnTo>
                    <a:pt x="1004" y="934"/>
                  </a:lnTo>
                  <a:lnTo>
                    <a:pt x="937" y="1004"/>
                  </a:lnTo>
                  <a:lnTo>
                    <a:pt x="881" y="1064"/>
                  </a:lnTo>
                  <a:lnTo>
                    <a:pt x="786" y="1179"/>
                  </a:lnTo>
                  <a:lnTo>
                    <a:pt x="702" y="1291"/>
                  </a:lnTo>
                  <a:lnTo>
                    <a:pt x="649" y="1395"/>
                  </a:lnTo>
                  <a:lnTo>
                    <a:pt x="607" y="1494"/>
                  </a:lnTo>
                  <a:lnTo>
                    <a:pt x="580" y="1590"/>
                  </a:lnTo>
                  <a:lnTo>
                    <a:pt x="575" y="1681"/>
                  </a:lnTo>
                  <a:lnTo>
                    <a:pt x="575" y="1701"/>
                  </a:lnTo>
                  <a:lnTo>
                    <a:pt x="575" y="1754"/>
                  </a:lnTo>
                  <a:lnTo>
                    <a:pt x="575" y="1825"/>
                  </a:lnTo>
                  <a:lnTo>
                    <a:pt x="580" y="1904"/>
                  </a:lnTo>
                  <a:lnTo>
                    <a:pt x="588" y="1998"/>
                  </a:lnTo>
                  <a:lnTo>
                    <a:pt x="598" y="2090"/>
                  </a:lnTo>
                  <a:lnTo>
                    <a:pt x="607" y="2178"/>
                  </a:lnTo>
                  <a:lnTo>
                    <a:pt x="626" y="2249"/>
                  </a:lnTo>
                  <a:lnTo>
                    <a:pt x="654" y="2296"/>
                  </a:lnTo>
                  <a:lnTo>
                    <a:pt x="687" y="2311"/>
                  </a:lnTo>
                  <a:lnTo>
                    <a:pt x="730" y="2300"/>
                  </a:lnTo>
                  <a:lnTo>
                    <a:pt x="763" y="2274"/>
                  </a:lnTo>
                  <a:lnTo>
                    <a:pt x="786" y="2245"/>
                  </a:lnTo>
                  <a:lnTo>
                    <a:pt x="796" y="2217"/>
                  </a:lnTo>
                  <a:lnTo>
                    <a:pt x="819" y="2160"/>
                  </a:lnTo>
                  <a:lnTo>
                    <a:pt x="857" y="2083"/>
                  </a:lnTo>
                  <a:lnTo>
                    <a:pt x="908" y="1994"/>
                  </a:lnTo>
                  <a:lnTo>
                    <a:pt x="974" y="1892"/>
                  </a:lnTo>
                  <a:lnTo>
                    <a:pt x="1060" y="1774"/>
                  </a:lnTo>
                  <a:lnTo>
                    <a:pt x="1148" y="1681"/>
                  </a:lnTo>
                  <a:lnTo>
                    <a:pt x="1233" y="1603"/>
                  </a:lnTo>
                  <a:lnTo>
                    <a:pt x="1326" y="1542"/>
                  </a:lnTo>
                  <a:lnTo>
                    <a:pt x="1383" y="1519"/>
                  </a:lnTo>
                  <a:lnTo>
                    <a:pt x="1427" y="1508"/>
                  </a:lnTo>
                  <a:lnTo>
                    <a:pt x="1468" y="1513"/>
                  </a:lnTo>
                  <a:lnTo>
                    <a:pt x="1497" y="1533"/>
                  </a:lnTo>
                  <a:lnTo>
                    <a:pt x="1530" y="1570"/>
                  </a:lnTo>
                  <a:lnTo>
                    <a:pt x="1549" y="1621"/>
                  </a:lnTo>
                  <a:lnTo>
                    <a:pt x="1571" y="1701"/>
                  </a:lnTo>
                  <a:lnTo>
                    <a:pt x="1595" y="1793"/>
                  </a:lnTo>
                  <a:lnTo>
                    <a:pt x="1627" y="1915"/>
                  </a:lnTo>
                  <a:lnTo>
                    <a:pt x="1662" y="2039"/>
                  </a:lnTo>
                  <a:lnTo>
                    <a:pt x="1682" y="2095"/>
                  </a:lnTo>
                  <a:lnTo>
                    <a:pt x="1713" y="2131"/>
                  </a:lnTo>
                  <a:lnTo>
                    <a:pt x="1743" y="2146"/>
                  </a:lnTo>
                  <a:lnTo>
                    <a:pt x="1789" y="2141"/>
                  </a:lnTo>
                  <a:lnTo>
                    <a:pt x="1835" y="2106"/>
                  </a:lnTo>
                  <a:lnTo>
                    <a:pt x="1872" y="2065"/>
                  </a:lnTo>
                  <a:lnTo>
                    <a:pt x="1902" y="2023"/>
                  </a:lnTo>
                  <a:lnTo>
                    <a:pt x="1948" y="1972"/>
                  </a:lnTo>
                  <a:lnTo>
                    <a:pt x="2004" y="1910"/>
                  </a:lnTo>
                  <a:lnTo>
                    <a:pt x="2070" y="1839"/>
                  </a:lnTo>
                  <a:lnTo>
                    <a:pt x="2146" y="1764"/>
                  </a:lnTo>
                  <a:lnTo>
                    <a:pt x="2228" y="1688"/>
                  </a:lnTo>
                  <a:lnTo>
                    <a:pt x="2315" y="1609"/>
                  </a:lnTo>
                  <a:lnTo>
                    <a:pt x="2406" y="1538"/>
                  </a:lnTo>
                  <a:lnTo>
                    <a:pt x="2544" y="1446"/>
                  </a:lnTo>
                  <a:lnTo>
                    <a:pt x="2673" y="1364"/>
                  </a:lnTo>
                  <a:lnTo>
                    <a:pt x="2799" y="1291"/>
                  </a:lnTo>
                  <a:lnTo>
                    <a:pt x="2805" y="1348"/>
                  </a:lnTo>
                  <a:lnTo>
                    <a:pt x="2805" y="1404"/>
                  </a:lnTo>
                  <a:lnTo>
                    <a:pt x="2788" y="1616"/>
                  </a:lnTo>
                  <a:lnTo>
                    <a:pt x="2743" y="1809"/>
                  </a:lnTo>
                  <a:lnTo>
                    <a:pt x="2678" y="1998"/>
                  </a:lnTo>
                  <a:lnTo>
                    <a:pt x="2580" y="2173"/>
                  </a:lnTo>
                  <a:lnTo>
                    <a:pt x="2463" y="2325"/>
                  </a:lnTo>
                  <a:lnTo>
                    <a:pt x="2320" y="2462"/>
                  </a:lnTo>
                  <a:lnTo>
                    <a:pt x="2166" y="2585"/>
                  </a:lnTo>
                  <a:lnTo>
                    <a:pt x="1992" y="2679"/>
                  </a:lnTo>
                  <a:lnTo>
                    <a:pt x="1804" y="2749"/>
                  </a:lnTo>
                  <a:lnTo>
                    <a:pt x="1611" y="2796"/>
                  </a:lnTo>
                  <a:lnTo>
                    <a:pt x="1402" y="2810"/>
                  </a:lnTo>
                  <a:lnTo>
                    <a:pt x="1192" y="2796"/>
                  </a:lnTo>
                  <a:lnTo>
                    <a:pt x="998" y="2749"/>
                  </a:lnTo>
                  <a:lnTo>
                    <a:pt x="810" y="2679"/>
                  </a:lnTo>
                  <a:lnTo>
                    <a:pt x="636" y="2585"/>
                  </a:lnTo>
                  <a:lnTo>
                    <a:pt x="485" y="2462"/>
                  </a:lnTo>
                  <a:lnTo>
                    <a:pt x="347" y="2325"/>
                  </a:lnTo>
                  <a:lnTo>
                    <a:pt x="226" y="2173"/>
                  </a:lnTo>
                  <a:lnTo>
                    <a:pt x="132" y="1998"/>
                  </a:lnTo>
                  <a:lnTo>
                    <a:pt x="61" y="1809"/>
                  </a:lnTo>
                  <a:lnTo>
                    <a:pt x="15" y="1616"/>
                  </a:lnTo>
                  <a:lnTo>
                    <a:pt x="0" y="14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9269" name="Freeform 53"/>
            <p:cNvSpPr>
              <a:spLocks/>
            </p:cNvSpPr>
            <p:nvPr userDrawn="1"/>
          </p:nvSpPr>
          <p:spPr bwMode="auto">
            <a:xfrm>
              <a:off x="4740" y="3929"/>
              <a:ext cx="280" cy="281"/>
            </a:xfrm>
            <a:custGeom>
              <a:avLst/>
              <a:gdLst/>
              <a:ahLst/>
              <a:cxnLst>
                <a:cxn ang="0">
                  <a:pos x="15" y="1197"/>
                </a:cxn>
                <a:cxn ang="0">
                  <a:pos x="132" y="812"/>
                </a:cxn>
                <a:cxn ang="0">
                  <a:pos x="347" y="485"/>
                </a:cxn>
                <a:cxn ang="0">
                  <a:pos x="636" y="226"/>
                </a:cxn>
                <a:cxn ang="0">
                  <a:pos x="998" y="61"/>
                </a:cxn>
                <a:cxn ang="0">
                  <a:pos x="1402" y="0"/>
                </a:cxn>
                <a:cxn ang="0">
                  <a:pos x="1785" y="52"/>
                </a:cxn>
                <a:cxn ang="0">
                  <a:pos x="2137" y="211"/>
                </a:cxn>
                <a:cxn ang="0">
                  <a:pos x="2432" y="452"/>
                </a:cxn>
                <a:cxn ang="0">
                  <a:pos x="2550" y="609"/>
                </a:cxn>
                <a:cxn ang="0">
                  <a:pos x="2428" y="688"/>
                </a:cxn>
                <a:cxn ang="0">
                  <a:pos x="2197" y="886"/>
                </a:cxn>
                <a:cxn ang="0">
                  <a:pos x="2004" y="1080"/>
                </a:cxn>
                <a:cxn ang="0">
                  <a:pos x="1860" y="1248"/>
                </a:cxn>
                <a:cxn ang="0">
                  <a:pos x="1779" y="1353"/>
                </a:cxn>
                <a:cxn ang="0">
                  <a:pos x="1765" y="1211"/>
                </a:cxn>
                <a:cxn ang="0">
                  <a:pos x="1733" y="985"/>
                </a:cxn>
                <a:cxn ang="0">
                  <a:pos x="1671" y="745"/>
                </a:cxn>
                <a:cxn ang="0">
                  <a:pos x="1600" y="651"/>
                </a:cxn>
                <a:cxn ang="0">
                  <a:pos x="1483" y="622"/>
                </a:cxn>
                <a:cxn ang="0">
                  <a:pos x="1326" y="683"/>
                </a:cxn>
                <a:cxn ang="0">
                  <a:pos x="1157" y="796"/>
                </a:cxn>
                <a:cxn ang="0">
                  <a:pos x="1004" y="934"/>
                </a:cxn>
                <a:cxn ang="0">
                  <a:pos x="881" y="1064"/>
                </a:cxn>
                <a:cxn ang="0">
                  <a:pos x="702" y="1291"/>
                </a:cxn>
                <a:cxn ang="0">
                  <a:pos x="607" y="1494"/>
                </a:cxn>
                <a:cxn ang="0">
                  <a:pos x="575" y="1681"/>
                </a:cxn>
                <a:cxn ang="0">
                  <a:pos x="575" y="1754"/>
                </a:cxn>
                <a:cxn ang="0">
                  <a:pos x="580" y="1904"/>
                </a:cxn>
                <a:cxn ang="0">
                  <a:pos x="598" y="2090"/>
                </a:cxn>
                <a:cxn ang="0">
                  <a:pos x="626" y="2249"/>
                </a:cxn>
                <a:cxn ang="0">
                  <a:pos x="687" y="2311"/>
                </a:cxn>
                <a:cxn ang="0">
                  <a:pos x="763" y="2274"/>
                </a:cxn>
                <a:cxn ang="0">
                  <a:pos x="796" y="2217"/>
                </a:cxn>
                <a:cxn ang="0">
                  <a:pos x="857" y="2083"/>
                </a:cxn>
                <a:cxn ang="0">
                  <a:pos x="974" y="1892"/>
                </a:cxn>
                <a:cxn ang="0">
                  <a:pos x="1148" y="1681"/>
                </a:cxn>
                <a:cxn ang="0">
                  <a:pos x="1326" y="1542"/>
                </a:cxn>
                <a:cxn ang="0">
                  <a:pos x="1427" y="1508"/>
                </a:cxn>
                <a:cxn ang="0">
                  <a:pos x="1497" y="1533"/>
                </a:cxn>
                <a:cxn ang="0">
                  <a:pos x="1549" y="1621"/>
                </a:cxn>
                <a:cxn ang="0">
                  <a:pos x="1595" y="1793"/>
                </a:cxn>
                <a:cxn ang="0">
                  <a:pos x="1662" y="2039"/>
                </a:cxn>
                <a:cxn ang="0">
                  <a:pos x="1713" y="2131"/>
                </a:cxn>
                <a:cxn ang="0">
                  <a:pos x="1789" y="2141"/>
                </a:cxn>
                <a:cxn ang="0">
                  <a:pos x="1872" y="2065"/>
                </a:cxn>
                <a:cxn ang="0">
                  <a:pos x="1948" y="1972"/>
                </a:cxn>
                <a:cxn ang="0">
                  <a:pos x="2070" y="1839"/>
                </a:cxn>
                <a:cxn ang="0">
                  <a:pos x="2228" y="1688"/>
                </a:cxn>
                <a:cxn ang="0">
                  <a:pos x="2406" y="1538"/>
                </a:cxn>
                <a:cxn ang="0">
                  <a:pos x="2673" y="1364"/>
                </a:cxn>
                <a:cxn ang="0">
                  <a:pos x="2805" y="1348"/>
                </a:cxn>
                <a:cxn ang="0">
                  <a:pos x="2788" y="1616"/>
                </a:cxn>
                <a:cxn ang="0">
                  <a:pos x="2678" y="1998"/>
                </a:cxn>
                <a:cxn ang="0">
                  <a:pos x="2463" y="2325"/>
                </a:cxn>
                <a:cxn ang="0">
                  <a:pos x="2166" y="2585"/>
                </a:cxn>
                <a:cxn ang="0">
                  <a:pos x="1804" y="2749"/>
                </a:cxn>
                <a:cxn ang="0">
                  <a:pos x="1402" y="2810"/>
                </a:cxn>
                <a:cxn ang="0">
                  <a:pos x="998" y="2749"/>
                </a:cxn>
                <a:cxn ang="0">
                  <a:pos x="636" y="2585"/>
                </a:cxn>
                <a:cxn ang="0">
                  <a:pos x="347" y="2325"/>
                </a:cxn>
                <a:cxn ang="0">
                  <a:pos x="132" y="1998"/>
                </a:cxn>
                <a:cxn ang="0">
                  <a:pos x="15" y="1616"/>
                </a:cxn>
              </a:cxnLst>
              <a:rect l="0" t="0" r="r" b="b"/>
              <a:pathLst>
                <a:path w="2805" h="2810">
                  <a:moveTo>
                    <a:pt x="0" y="1404"/>
                  </a:moveTo>
                  <a:lnTo>
                    <a:pt x="15" y="1197"/>
                  </a:lnTo>
                  <a:lnTo>
                    <a:pt x="61" y="1004"/>
                  </a:lnTo>
                  <a:lnTo>
                    <a:pt x="132" y="812"/>
                  </a:lnTo>
                  <a:lnTo>
                    <a:pt x="226" y="640"/>
                  </a:lnTo>
                  <a:lnTo>
                    <a:pt x="347" y="485"/>
                  </a:lnTo>
                  <a:lnTo>
                    <a:pt x="485" y="343"/>
                  </a:lnTo>
                  <a:lnTo>
                    <a:pt x="636" y="226"/>
                  </a:lnTo>
                  <a:lnTo>
                    <a:pt x="810" y="128"/>
                  </a:lnTo>
                  <a:lnTo>
                    <a:pt x="998" y="61"/>
                  </a:lnTo>
                  <a:lnTo>
                    <a:pt x="1192" y="14"/>
                  </a:lnTo>
                  <a:lnTo>
                    <a:pt x="1402" y="0"/>
                  </a:lnTo>
                  <a:lnTo>
                    <a:pt x="1595" y="14"/>
                  </a:lnTo>
                  <a:lnTo>
                    <a:pt x="1785" y="52"/>
                  </a:lnTo>
                  <a:lnTo>
                    <a:pt x="1968" y="118"/>
                  </a:lnTo>
                  <a:lnTo>
                    <a:pt x="2137" y="211"/>
                  </a:lnTo>
                  <a:lnTo>
                    <a:pt x="2289" y="317"/>
                  </a:lnTo>
                  <a:lnTo>
                    <a:pt x="2432" y="452"/>
                  </a:lnTo>
                  <a:lnTo>
                    <a:pt x="2555" y="603"/>
                  </a:lnTo>
                  <a:lnTo>
                    <a:pt x="2550" y="609"/>
                  </a:lnTo>
                  <a:lnTo>
                    <a:pt x="2550" y="609"/>
                  </a:lnTo>
                  <a:lnTo>
                    <a:pt x="2428" y="688"/>
                  </a:lnTo>
                  <a:lnTo>
                    <a:pt x="2306" y="787"/>
                  </a:lnTo>
                  <a:lnTo>
                    <a:pt x="2197" y="886"/>
                  </a:lnTo>
                  <a:lnTo>
                    <a:pt x="2095" y="982"/>
                  </a:lnTo>
                  <a:lnTo>
                    <a:pt x="2004" y="1080"/>
                  </a:lnTo>
                  <a:lnTo>
                    <a:pt x="1926" y="1164"/>
                  </a:lnTo>
                  <a:lnTo>
                    <a:pt x="1860" y="1248"/>
                  </a:lnTo>
                  <a:lnTo>
                    <a:pt x="1811" y="1310"/>
                  </a:lnTo>
                  <a:lnTo>
                    <a:pt x="1779" y="1353"/>
                  </a:lnTo>
                  <a:lnTo>
                    <a:pt x="1774" y="1291"/>
                  </a:lnTo>
                  <a:lnTo>
                    <a:pt x="1765" y="1211"/>
                  </a:lnTo>
                  <a:lnTo>
                    <a:pt x="1754" y="1103"/>
                  </a:lnTo>
                  <a:lnTo>
                    <a:pt x="1733" y="985"/>
                  </a:lnTo>
                  <a:lnTo>
                    <a:pt x="1709" y="867"/>
                  </a:lnTo>
                  <a:lnTo>
                    <a:pt x="1671" y="745"/>
                  </a:lnTo>
                  <a:lnTo>
                    <a:pt x="1642" y="683"/>
                  </a:lnTo>
                  <a:lnTo>
                    <a:pt x="1600" y="651"/>
                  </a:lnTo>
                  <a:lnTo>
                    <a:pt x="1549" y="622"/>
                  </a:lnTo>
                  <a:lnTo>
                    <a:pt x="1483" y="622"/>
                  </a:lnTo>
                  <a:lnTo>
                    <a:pt x="1407" y="644"/>
                  </a:lnTo>
                  <a:lnTo>
                    <a:pt x="1326" y="683"/>
                  </a:lnTo>
                  <a:lnTo>
                    <a:pt x="1239" y="736"/>
                  </a:lnTo>
                  <a:lnTo>
                    <a:pt x="1157" y="796"/>
                  </a:lnTo>
                  <a:lnTo>
                    <a:pt x="1077" y="863"/>
                  </a:lnTo>
                  <a:lnTo>
                    <a:pt x="1004" y="934"/>
                  </a:lnTo>
                  <a:lnTo>
                    <a:pt x="937" y="1004"/>
                  </a:lnTo>
                  <a:lnTo>
                    <a:pt x="881" y="1064"/>
                  </a:lnTo>
                  <a:lnTo>
                    <a:pt x="786" y="1179"/>
                  </a:lnTo>
                  <a:lnTo>
                    <a:pt x="702" y="1291"/>
                  </a:lnTo>
                  <a:lnTo>
                    <a:pt x="649" y="1395"/>
                  </a:lnTo>
                  <a:lnTo>
                    <a:pt x="607" y="1494"/>
                  </a:lnTo>
                  <a:lnTo>
                    <a:pt x="580" y="1590"/>
                  </a:lnTo>
                  <a:lnTo>
                    <a:pt x="575" y="1681"/>
                  </a:lnTo>
                  <a:lnTo>
                    <a:pt x="575" y="1701"/>
                  </a:lnTo>
                  <a:lnTo>
                    <a:pt x="575" y="1754"/>
                  </a:lnTo>
                  <a:lnTo>
                    <a:pt x="575" y="1825"/>
                  </a:lnTo>
                  <a:lnTo>
                    <a:pt x="580" y="1904"/>
                  </a:lnTo>
                  <a:lnTo>
                    <a:pt x="588" y="1998"/>
                  </a:lnTo>
                  <a:lnTo>
                    <a:pt x="598" y="2090"/>
                  </a:lnTo>
                  <a:lnTo>
                    <a:pt x="607" y="2178"/>
                  </a:lnTo>
                  <a:lnTo>
                    <a:pt x="626" y="2249"/>
                  </a:lnTo>
                  <a:lnTo>
                    <a:pt x="654" y="2296"/>
                  </a:lnTo>
                  <a:lnTo>
                    <a:pt x="687" y="2311"/>
                  </a:lnTo>
                  <a:lnTo>
                    <a:pt x="730" y="2300"/>
                  </a:lnTo>
                  <a:lnTo>
                    <a:pt x="763" y="2274"/>
                  </a:lnTo>
                  <a:lnTo>
                    <a:pt x="786" y="2245"/>
                  </a:lnTo>
                  <a:lnTo>
                    <a:pt x="796" y="2217"/>
                  </a:lnTo>
                  <a:lnTo>
                    <a:pt x="819" y="2160"/>
                  </a:lnTo>
                  <a:lnTo>
                    <a:pt x="857" y="2083"/>
                  </a:lnTo>
                  <a:lnTo>
                    <a:pt x="908" y="1994"/>
                  </a:lnTo>
                  <a:lnTo>
                    <a:pt x="974" y="1892"/>
                  </a:lnTo>
                  <a:lnTo>
                    <a:pt x="1060" y="1774"/>
                  </a:lnTo>
                  <a:lnTo>
                    <a:pt x="1148" y="1681"/>
                  </a:lnTo>
                  <a:lnTo>
                    <a:pt x="1233" y="1603"/>
                  </a:lnTo>
                  <a:lnTo>
                    <a:pt x="1326" y="1542"/>
                  </a:lnTo>
                  <a:lnTo>
                    <a:pt x="1383" y="1519"/>
                  </a:lnTo>
                  <a:lnTo>
                    <a:pt x="1427" y="1508"/>
                  </a:lnTo>
                  <a:lnTo>
                    <a:pt x="1468" y="1513"/>
                  </a:lnTo>
                  <a:lnTo>
                    <a:pt x="1497" y="1533"/>
                  </a:lnTo>
                  <a:lnTo>
                    <a:pt x="1530" y="1570"/>
                  </a:lnTo>
                  <a:lnTo>
                    <a:pt x="1549" y="1621"/>
                  </a:lnTo>
                  <a:lnTo>
                    <a:pt x="1571" y="1701"/>
                  </a:lnTo>
                  <a:lnTo>
                    <a:pt x="1595" y="1793"/>
                  </a:lnTo>
                  <a:lnTo>
                    <a:pt x="1627" y="1915"/>
                  </a:lnTo>
                  <a:lnTo>
                    <a:pt x="1662" y="2039"/>
                  </a:lnTo>
                  <a:lnTo>
                    <a:pt x="1682" y="2095"/>
                  </a:lnTo>
                  <a:lnTo>
                    <a:pt x="1713" y="2131"/>
                  </a:lnTo>
                  <a:lnTo>
                    <a:pt x="1743" y="2146"/>
                  </a:lnTo>
                  <a:lnTo>
                    <a:pt x="1789" y="2141"/>
                  </a:lnTo>
                  <a:lnTo>
                    <a:pt x="1835" y="2106"/>
                  </a:lnTo>
                  <a:lnTo>
                    <a:pt x="1872" y="2065"/>
                  </a:lnTo>
                  <a:lnTo>
                    <a:pt x="1902" y="2023"/>
                  </a:lnTo>
                  <a:lnTo>
                    <a:pt x="1948" y="1972"/>
                  </a:lnTo>
                  <a:lnTo>
                    <a:pt x="2004" y="1910"/>
                  </a:lnTo>
                  <a:lnTo>
                    <a:pt x="2070" y="1839"/>
                  </a:lnTo>
                  <a:lnTo>
                    <a:pt x="2146" y="1764"/>
                  </a:lnTo>
                  <a:lnTo>
                    <a:pt x="2228" y="1688"/>
                  </a:lnTo>
                  <a:lnTo>
                    <a:pt x="2315" y="1609"/>
                  </a:lnTo>
                  <a:lnTo>
                    <a:pt x="2406" y="1538"/>
                  </a:lnTo>
                  <a:lnTo>
                    <a:pt x="2544" y="1446"/>
                  </a:lnTo>
                  <a:lnTo>
                    <a:pt x="2673" y="1364"/>
                  </a:lnTo>
                  <a:lnTo>
                    <a:pt x="2799" y="1291"/>
                  </a:lnTo>
                  <a:lnTo>
                    <a:pt x="2805" y="1348"/>
                  </a:lnTo>
                  <a:lnTo>
                    <a:pt x="2805" y="1404"/>
                  </a:lnTo>
                  <a:lnTo>
                    <a:pt x="2788" y="1616"/>
                  </a:lnTo>
                  <a:lnTo>
                    <a:pt x="2743" y="1809"/>
                  </a:lnTo>
                  <a:lnTo>
                    <a:pt x="2678" y="1998"/>
                  </a:lnTo>
                  <a:lnTo>
                    <a:pt x="2580" y="2173"/>
                  </a:lnTo>
                  <a:lnTo>
                    <a:pt x="2463" y="2325"/>
                  </a:lnTo>
                  <a:lnTo>
                    <a:pt x="2320" y="2462"/>
                  </a:lnTo>
                  <a:lnTo>
                    <a:pt x="2166" y="2585"/>
                  </a:lnTo>
                  <a:lnTo>
                    <a:pt x="1992" y="2679"/>
                  </a:lnTo>
                  <a:lnTo>
                    <a:pt x="1804" y="2749"/>
                  </a:lnTo>
                  <a:lnTo>
                    <a:pt x="1611" y="2796"/>
                  </a:lnTo>
                  <a:lnTo>
                    <a:pt x="1402" y="2810"/>
                  </a:lnTo>
                  <a:lnTo>
                    <a:pt x="1192" y="2796"/>
                  </a:lnTo>
                  <a:lnTo>
                    <a:pt x="998" y="2749"/>
                  </a:lnTo>
                  <a:lnTo>
                    <a:pt x="810" y="2679"/>
                  </a:lnTo>
                  <a:lnTo>
                    <a:pt x="636" y="2585"/>
                  </a:lnTo>
                  <a:lnTo>
                    <a:pt x="485" y="2462"/>
                  </a:lnTo>
                  <a:lnTo>
                    <a:pt x="347" y="2325"/>
                  </a:lnTo>
                  <a:lnTo>
                    <a:pt x="226" y="2173"/>
                  </a:lnTo>
                  <a:lnTo>
                    <a:pt x="132" y="1998"/>
                  </a:lnTo>
                  <a:lnTo>
                    <a:pt x="61" y="1809"/>
                  </a:lnTo>
                  <a:lnTo>
                    <a:pt x="15" y="1616"/>
                  </a:lnTo>
                  <a:lnTo>
                    <a:pt x="0" y="1404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C93041-B40A-41F3-A0EE-5C8E3F1B47C7}" type="datetime1">
              <a:rPr lang="en-US" altLang="en-US"/>
              <a:pPr/>
              <a:t>11/13/2012</a:t>
            </a:fld>
            <a:endParaRPr lang="en-US" alt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2C95A7-03D0-495B-855E-91B78351A7D4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1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0" y="6485462"/>
            <a:ext cx="9144000" cy="372536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0119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5200" y="1295400"/>
            <a:ext cx="70119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Klik for at redigere teksttypografierne i masteren</a:t>
            </a:r>
          </a:p>
          <a:p>
            <a:pPr lvl="1"/>
            <a:r>
              <a:rPr lang="en-US" altLang="en-US" smtClean="0"/>
              <a:t>Andet niveau</a:t>
            </a:r>
          </a:p>
          <a:p>
            <a:pPr lvl="2"/>
            <a:r>
              <a:rPr lang="en-US" altLang="en-US" smtClean="0"/>
              <a:t>Tredje niveau</a:t>
            </a:r>
          </a:p>
          <a:p>
            <a:pPr lvl="3"/>
            <a:r>
              <a:rPr lang="en-US" altLang="en-US" smtClean="0"/>
              <a:t>Fjerde niveau</a:t>
            </a:r>
          </a:p>
          <a:p>
            <a:pPr lvl="4"/>
            <a:r>
              <a:rPr lang="en-US" altLang="en-US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55955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bg1"/>
                </a:solidFill>
                <a:latin typeface="+mn-lt"/>
              </a:defRPr>
            </a:lvl1pPr>
          </a:lstStyle>
          <a:p>
            <a:fld id="{18D66967-DFD2-4D75-A7C8-4C914E9AE689}" type="datetime1">
              <a:rPr lang="en-US" altLang="en-US"/>
              <a:pPr/>
              <a:t>11/13/2012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2500" y="649605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3EE8BC66-5CDA-4DFC-B7B0-5FF2A8A0ECB9}" type="slidenum">
              <a:rPr lang="en-US" altLang="en-US"/>
              <a:pPr/>
              <a:t>‹nr.›</a:t>
            </a:fld>
            <a:endParaRPr lang="en-US" altLang="en-US"/>
          </a:p>
        </p:txBody>
      </p:sp>
      <p:grpSp>
        <p:nvGrpSpPr>
          <p:cNvPr id="1039" name="Group 15"/>
          <p:cNvGrpSpPr>
            <a:grpSpLocks noChangeAspect="1"/>
          </p:cNvGrpSpPr>
          <p:nvPr/>
        </p:nvGrpSpPr>
        <p:grpSpPr bwMode="auto">
          <a:xfrm>
            <a:off x="7565232" y="6485463"/>
            <a:ext cx="935038" cy="340785"/>
            <a:chOff x="4740" y="3929"/>
            <a:chExt cx="771" cy="281"/>
          </a:xfrm>
        </p:grpSpPr>
        <p:sp>
          <p:nvSpPr>
            <p:cNvPr id="1038" name="AutoShape 14"/>
            <p:cNvSpPr>
              <a:spLocks noChangeAspect="1" noChangeArrowheads="1" noTextEdit="1"/>
            </p:cNvSpPr>
            <p:nvPr userDrawn="1"/>
          </p:nvSpPr>
          <p:spPr bwMode="auto">
            <a:xfrm>
              <a:off x="4740" y="3929"/>
              <a:ext cx="771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5175" y="3999"/>
              <a:ext cx="52" cy="53"/>
            </a:xfrm>
            <a:custGeom>
              <a:avLst/>
              <a:gdLst/>
              <a:ahLst/>
              <a:cxnLst>
                <a:cxn ang="0">
                  <a:pos x="301" y="0"/>
                </a:cxn>
                <a:cxn ang="0">
                  <a:pos x="224" y="0"/>
                </a:cxn>
                <a:cxn ang="0">
                  <a:pos x="217" y="14"/>
                </a:cxn>
                <a:cxn ang="0">
                  <a:pos x="202" y="43"/>
                </a:cxn>
                <a:cxn ang="0">
                  <a:pos x="183" y="94"/>
                </a:cxn>
                <a:cxn ang="0">
                  <a:pos x="156" y="155"/>
                </a:cxn>
                <a:cxn ang="0">
                  <a:pos x="126" y="223"/>
                </a:cxn>
                <a:cxn ang="0">
                  <a:pos x="95" y="292"/>
                </a:cxn>
                <a:cxn ang="0">
                  <a:pos x="66" y="366"/>
                </a:cxn>
                <a:cxn ang="0">
                  <a:pos x="41" y="429"/>
                </a:cxn>
                <a:cxn ang="0">
                  <a:pos x="19" y="471"/>
                </a:cxn>
                <a:cxn ang="0">
                  <a:pos x="4" y="509"/>
                </a:cxn>
                <a:cxn ang="0">
                  <a:pos x="0" y="524"/>
                </a:cxn>
                <a:cxn ang="0">
                  <a:pos x="75" y="524"/>
                </a:cxn>
                <a:cxn ang="0">
                  <a:pos x="75" y="515"/>
                </a:cxn>
                <a:cxn ang="0">
                  <a:pos x="85" y="489"/>
                </a:cxn>
                <a:cxn ang="0">
                  <a:pos x="102" y="454"/>
                </a:cxn>
                <a:cxn ang="0">
                  <a:pos x="112" y="423"/>
                </a:cxn>
                <a:cxn ang="0">
                  <a:pos x="122" y="401"/>
                </a:cxn>
                <a:cxn ang="0">
                  <a:pos x="126" y="391"/>
                </a:cxn>
                <a:cxn ang="0">
                  <a:pos x="386" y="391"/>
                </a:cxn>
                <a:cxn ang="0">
                  <a:pos x="391" y="401"/>
                </a:cxn>
                <a:cxn ang="0">
                  <a:pos x="400" y="423"/>
                </a:cxn>
                <a:cxn ang="0">
                  <a:pos x="417" y="454"/>
                </a:cxn>
                <a:cxn ang="0">
                  <a:pos x="427" y="489"/>
                </a:cxn>
                <a:cxn ang="0">
                  <a:pos x="437" y="515"/>
                </a:cxn>
                <a:cxn ang="0">
                  <a:pos x="442" y="524"/>
                </a:cxn>
                <a:cxn ang="0">
                  <a:pos x="518" y="524"/>
                </a:cxn>
                <a:cxn ang="0">
                  <a:pos x="513" y="509"/>
                </a:cxn>
                <a:cxn ang="0">
                  <a:pos x="498" y="471"/>
                </a:cxn>
                <a:cxn ang="0">
                  <a:pos x="478" y="429"/>
                </a:cxn>
                <a:cxn ang="0">
                  <a:pos x="452" y="366"/>
                </a:cxn>
                <a:cxn ang="0">
                  <a:pos x="422" y="292"/>
                </a:cxn>
                <a:cxn ang="0">
                  <a:pos x="391" y="223"/>
                </a:cxn>
                <a:cxn ang="0">
                  <a:pos x="366" y="155"/>
                </a:cxn>
                <a:cxn ang="0">
                  <a:pos x="339" y="94"/>
                </a:cxn>
                <a:cxn ang="0">
                  <a:pos x="315" y="43"/>
                </a:cxn>
                <a:cxn ang="0">
                  <a:pos x="305" y="14"/>
                </a:cxn>
                <a:cxn ang="0">
                  <a:pos x="301" y="0"/>
                </a:cxn>
                <a:cxn ang="0">
                  <a:pos x="146" y="336"/>
                </a:cxn>
                <a:cxn ang="0">
                  <a:pos x="254" y="69"/>
                </a:cxn>
                <a:cxn ang="0">
                  <a:pos x="259" y="66"/>
                </a:cxn>
                <a:cxn ang="0">
                  <a:pos x="366" y="336"/>
                </a:cxn>
                <a:cxn ang="0">
                  <a:pos x="146" y="336"/>
                </a:cxn>
              </a:cxnLst>
              <a:rect l="0" t="0" r="r" b="b"/>
              <a:pathLst>
                <a:path w="518" h="524">
                  <a:moveTo>
                    <a:pt x="301" y="0"/>
                  </a:moveTo>
                  <a:lnTo>
                    <a:pt x="224" y="0"/>
                  </a:lnTo>
                  <a:lnTo>
                    <a:pt x="217" y="14"/>
                  </a:lnTo>
                  <a:lnTo>
                    <a:pt x="202" y="43"/>
                  </a:lnTo>
                  <a:lnTo>
                    <a:pt x="183" y="94"/>
                  </a:lnTo>
                  <a:lnTo>
                    <a:pt x="156" y="155"/>
                  </a:lnTo>
                  <a:lnTo>
                    <a:pt x="126" y="223"/>
                  </a:lnTo>
                  <a:lnTo>
                    <a:pt x="95" y="292"/>
                  </a:lnTo>
                  <a:lnTo>
                    <a:pt x="66" y="366"/>
                  </a:lnTo>
                  <a:lnTo>
                    <a:pt x="41" y="429"/>
                  </a:lnTo>
                  <a:lnTo>
                    <a:pt x="19" y="471"/>
                  </a:lnTo>
                  <a:lnTo>
                    <a:pt x="4" y="509"/>
                  </a:lnTo>
                  <a:lnTo>
                    <a:pt x="0" y="524"/>
                  </a:lnTo>
                  <a:lnTo>
                    <a:pt x="75" y="524"/>
                  </a:lnTo>
                  <a:lnTo>
                    <a:pt x="75" y="515"/>
                  </a:lnTo>
                  <a:lnTo>
                    <a:pt x="85" y="489"/>
                  </a:lnTo>
                  <a:lnTo>
                    <a:pt x="102" y="454"/>
                  </a:lnTo>
                  <a:lnTo>
                    <a:pt x="112" y="423"/>
                  </a:lnTo>
                  <a:lnTo>
                    <a:pt x="122" y="401"/>
                  </a:lnTo>
                  <a:lnTo>
                    <a:pt x="126" y="391"/>
                  </a:lnTo>
                  <a:lnTo>
                    <a:pt x="386" y="391"/>
                  </a:lnTo>
                  <a:lnTo>
                    <a:pt x="391" y="401"/>
                  </a:lnTo>
                  <a:lnTo>
                    <a:pt x="400" y="423"/>
                  </a:lnTo>
                  <a:lnTo>
                    <a:pt x="417" y="454"/>
                  </a:lnTo>
                  <a:lnTo>
                    <a:pt x="427" y="489"/>
                  </a:lnTo>
                  <a:lnTo>
                    <a:pt x="437" y="515"/>
                  </a:lnTo>
                  <a:lnTo>
                    <a:pt x="442" y="524"/>
                  </a:lnTo>
                  <a:lnTo>
                    <a:pt x="518" y="524"/>
                  </a:lnTo>
                  <a:lnTo>
                    <a:pt x="513" y="509"/>
                  </a:lnTo>
                  <a:lnTo>
                    <a:pt x="498" y="471"/>
                  </a:lnTo>
                  <a:lnTo>
                    <a:pt x="478" y="429"/>
                  </a:lnTo>
                  <a:lnTo>
                    <a:pt x="452" y="366"/>
                  </a:lnTo>
                  <a:lnTo>
                    <a:pt x="422" y="292"/>
                  </a:lnTo>
                  <a:lnTo>
                    <a:pt x="391" y="223"/>
                  </a:lnTo>
                  <a:lnTo>
                    <a:pt x="366" y="155"/>
                  </a:lnTo>
                  <a:lnTo>
                    <a:pt x="339" y="94"/>
                  </a:lnTo>
                  <a:lnTo>
                    <a:pt x="315" y="43"/>
                  </a:lnTo>
                  <a:lnTo>
                    <a:pt x="305" y="14"/>
                  </a:lnTo>
                  <a:lnTo>
                    <a:pt x="301" y="0"/>
                  </a:lnTo>
                  <a:close/>
                  <a:moveTo>
                    <a:pt x="146" y="336"/>
                  </a:moveTo>
                  <a:lnTo>
                    <a:pt x="254" y="69"/>
                  </a:lnTo>
                  <a:lnTo>
                    <a:pt x="259" y="66"/>
                  </a:lnTo>
                  <a:lnTo>
                    <a:pt x="366" y="336"/>
                  </a:lnTo>
                  <a:lnTo>
                    <a:pt x="146" y="3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175" y="3999"/>
              <a:ext cx="52" cy="53"/>
            </a:xfrm>
            <a:custGeom>
              <a:avLst/>
              <a:gdLst/>
              <a:ahLst/>
              <a:cxnLst>
                <a:cxn ang="0">
                  <a:pos x="301" y="0"/>
                </a:cxn>
                <a:cxn ang="0">
                  <a:pos x="224" y="0"/>
                </a:cxn>
                <a:cxn ang="0">
                  <a:pos x="217" y="14"/>
                </a:cxn>
                <a:cxn ang="0">
                  <a:pos x="202" y="43"/>
                </a:cxn>
                <a:cxn ang="0">
                  <a:pos x="183" y="94"/>
                </a:cxn>
                <a:cxn ang="0">
                  <a:pos x="156" y="155"/>
                </a:cxn>
                <a:cxn ang="0">
                  <a:pos x="126" y="223"/>
                </a:cxn>
                <a:cxn ang="0">
                  <a:pos x="95" y="292"/>
                </a:cxn>
                <a:cxn ang="0">
                  <a:pos x="66" y="366"/>
                </a:cxn>
                <a:cxn ang="0">
                  <a:pos x="41" y="429"/>
                </a:cxn>
                <a:cxn ang="0">
                  <a:pos x="19" y="471"/>
                </a:cxn>
                <a:cxn ang="0">
                  <a:pos x="4" y="509"/>
                </a:cxn>
                <a:cxn ang="0">
                  <a:pos x="0" y="524"/>
                </a:cxn>
                <a:cxn ang="0">
                  <a:pos x="75" y="524"/>
                </a:cxn>
                <a:cxn ang="0">
                  <a:pos x="75" y="515"/>
                </a:cxn>
                <a:cxn ang="0">
                  <a:pos x="85" y="489"/>
                </a:cxn>
                <a:cxn ang="0">
                  <a:pos x="102" y="454"/>
                </a:cxn>
                <a:cxn ang="0">
                  <a:pos x="112" y="423"/>
                </a:cxn>
                <a:cxn ang="0">
                  <a:pos x="122" y="401"/>
                </a:cxn>
                <a:cxn ang="0">
                  <a:pos x="126" y="391"/>
                </a:cxn>
                <a:cxn ang="0">
                  <a:pos x="386" y="391"/>
                </a:cxn>
                <a:cxn ang="0">
                  <a:pos x="391" y="401"/>
                </a:cxn>
                <a:cxn ang="0">
                  <a:pos x="400" y="423"/>
                </a:cxn>
                <a:cxn ang="0">
                  <a:pos x="417" y="454"/>
                </a:cxn>
                <a:cxn ang="0">
                  <a:pos x="427" y="489"/>
                </a:cxn>
                <a:cxn ang="0">
                  <a:pos x="437" y="515"/>
                </a:cxn>
                <a:cxn ang="0">
                  <a:pos x="442" y="524"/>
                </a:cxn>
                <a:cxn ang="0">
                  <a:pos x="518" y="524"/>
                </a:cxn>
                <a:cxn ang="0">
                  <a:pos x="513" y="509"/>
                </a:cxn>
                <a:cxn ang="0">
                  <a:pos x="498" y="471"/>
                </a:cxn>
                <a:cxn ang="0">
                  <a:pos x="478" y="429"/>
                </a:cxn>
                <a:cxn ang="0">
                  <a:pos x="452" y="366"/>
                </a:cxn>
                <a:cxn ang="0">
                  <a:pos x="422" y="292"/>
                </a:cxn>
                <a:cxn ang="0">
                  <a:pos x="391" y="223"/>
                </a:cxn>
                <a:cxn ang="0">
                  <a:pos x="366" y="155"/>
                </a:cxn>
                <a:cxn ang="0">
                  <a:pos x="339" y="94"/>
                </a:cxn>
                <a:cxn ang="0">
                  <a:pos x="315" y="43"/>
                </a:cxn>
                <a:cxn ang="0">
                  <a:pos x="305" y="14"/>
                </a:cxn>
                <a:cxn ang="0">
                  <a:pos x="301" y="0"/>
                </a:cxn>
              </a:cxnLst>
              <a:rect l="0" t="0" r="r" b="b"/>
              <a:pathLst>
                <a:path w="518" h="524">
                  <a:moveTo>
                    <a:pt x="301" y="0"/>
                  </a:moveTo>
                  <a:lnTo>
                    <a:pt x="224" y="0"/>
                  </a:lnTo>
                  <a:lnTo>
                    <a:pt x="217" y="14"/>
                  </a:lnTo>
                  <a:lnTo>
                    <a:pt x="202" y="43"/>
                  </a:lnTo>
                  <a:lnTo>
                    <a:pt x="183" y="94"/>
                  </a:lnTo>
                  <a:lnTo>
                    <a:pt x="156" y="155"/>
                  </a:lnTo>
                  <a:lnTo>
                    <a:pt x="126" y="223"/>
                  </a:lnTo>
                  <a:lnTo>
                    <a:pt x="95" y="292"/>
                  </a:lnTo>
                  <a:lnTo>
                    <a:pt x="66" y="366"/>
                  </a:lnTo>
                  <a:lnTo>
                    <a:pt x="41" y="429"/>
                  </a:lnTo>
                  <a:lnTo>
                    <a:pt x="19" y="471"/>
                  </a:lnTo>
                  <a:lnTo>
                    <a:pt x="4" y="509"/>
                  </a:lnTo>
                  <a:lnTo>
                    <a:pt x="0" y="524"/>
                  </a:lnTo>
                  <a:lnTo>
                    <a:pt x="75" y="524"/>
                  </a:lnTo>
                  <a:lnTo>
                    <a:pt x="75" y="515"/>
                  </a:lnTo>
                  <a:lnTo>
                    <a:pt x="85" y="489"/>
                  </a:lnTo>
                  <a:lnTo>
                    <a:pt x="102" y="454"/>
                  </a:lnTo>
                  <a:lnTo>
                    <a:pt x="112" y="423"/>
                  </a:lnTo>
                  <a:lnTo>
                    <a:pt x="122" y="401"/>
                  </a:lnTo>
                  <a:lnTo>
                    <a:pt x="126" y="391"/>
                  </a:lnTo>
                  <a:lnTo>
                    <a:pt x="386" y="391"/>
                  </a:lnTo>
                  <a:lnTo>
                    <a:pt x="391" y="401"/>
                  </a:lnTo>
                  <a:lnTo>
                    <a:pt x="400" y="423"/>
                  </a:lnTo>
                  <a:lnTo>
                    <a:pt x="417" y="454"/>
                  </a:lnTo>
                  <a:lnTo>
                    <a:pt x="427" y="489"/>
                  </a:lnTo>
                  <a:lnTo>
                    <a:pt x="437" y="515"/>
                  </a:lnTo>
                  <a:lnTo>
                    <a:pt x="442" y="524"/>
                  </a:lnTo>
                  <a:lnTo>
                    <a:pt x="518" y="524"/>
                  </a:lnTo>
                  <a:lnTo>
                    <a:pt x="513" y="509"/>
                  </a:lnTo>
                  <a:lnTo>
                    <a:pt x="498" y="471"/>
                  </a:lnTo>
                  <a:lnTo>
                    <a:pt x="478" y="429"/>
                  </a:lnTo>
                  <a:lnTo>
                    <a:pt x="452" y="366"/>
                  </a:lnTo>
                  <a:lnTo>
                    <a:pt x="422" y="292"/>
                  </a:lnTo>
                  <a:lnTo>
                    <a:pt x="391" y="223"/>
                  </a:lnTo>
                  <a:lnTo>
                    <a:pt x="366" y="155"/>
                  </a:lnTo>
                  <a:lnTo>
                    <a:pt x="339" y="94"/>
                  </a:lnTo>
                  <a:lnTo>
                    <a:pt x="315" y="43"/>
                  </a:lnTo>
                  <a:lnTo>
                    <a:pt x="305" y="14"/>
                  </a:lnTo>
                  <a:lnTo>
                    <a:pt x="301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5190" y="4006"/>
              <a:ext cx="22" cy="27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108" y="3"/>
                </a:cxn>
                <a:cxn ang="0">
                  <a:pos x="113" y="0"/>
                </a:cxn>
                <a:cxn ang="0">
                  <a:pos x="220" y="270"/>
                </a:cxn>
                <a:cxn ang="0">
                  <a:pos x="0" y="270"/>
                </a:cxn>
              </a:cxnLst>
              <a:rect l="0" t="0" r="r" b="b"/>
              <a:pathLst>
                <a:path w="220" h="270">
                  <a:moveTo>
                    <a:pt x="0" y="270"/>
                  </a:moveTo>
                  <a:lnTo>
                    <a:pt x="108" y="3"/>
                  </a:lnTo>
                  <a:lnTo>
                    <a:pt x="113" y="0"/>
                  </a:lnTo>
                  <a:lnTo>
                    <a:pt x="220" y="270"/>
                  </a:lnTo>
                  <a:lnTo>
                    <a:pt x="0" y="27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5092" y="3999"/>
              <a:ext cx="30" cy="54"/>
            </a:xfrm>
            <a:custGeom>
              <a:avLst/>
              <a:gdLst/>
              <a:ahLst/>
              <a:cxnLst>
                <a:cxn ang="0">
                  <a:pos x="123" y="474"/>
                </a:cxn>
                <a:cxn ang="0">
                  <a:pos x="78" y="474"/>
                </a:cxn>
                <a:cxn ang="0">
                  <a:pos x="42" y="465"/>
                </a:cxn>
                <a:cxn ang="0">
                  <a:pos x="13" y="455"/>
                </a:cxn>
                <a:cxn ang="0">
                  <a:pos x="13" y="461"/>
                </a:cxn>
                <a:cxn ang="0">
                  <a:pos x="13" y="469"/>
                </a:cxn>
                <a:cxn ang="0">
                  <a:pos x="13" y="484"/>
                </a:cxn>
                <a:cxn ang="0">
                  <a:pos x="5" y="502"/>
                </a:cxn>
                <a:cxn ang="0">
                  <a:pos x="5" y="512"/>
                </a:cxn>
                <a:cxn ang="0">
                  <a:pos x="5" y="516"/>
                </a:cxn>
                <a:cxn ang="0">
                  <a:pos x="56" y="531"/>
                </a:cxn>
                <a:cxn ang="0">
                  <a:pos x="113" y="541"/>
                </a:cxn>
                <a:cxn ang="0">
                  <a:pos x="179" y="531"/>
                </a:cxn>
                <a:cxn ang="0">
                  <a:pos x="231" y="512"/>
                </a:cxn>
                <a:cxn ang="0">
                  <a:pos x="271" y="478"/>
                </a:cxn>
                <a:cxn ang="0">
                  <a:pos x="291" y="440"/>
                </a:cxn>
                <a:cxn ang="0">
                  <a:pos x="301" y="385"/>
                </a:cxn>
                <a:cxn ang="0">
                  <a:pos x="291" y="332"/>
                </a:cxn>
                <a:cxn ang="0">
                  <a:pos x="271" y="296"/>
                </a:cxn>
                <a:cxn ang="0">
                  <a:pos x="239" y="267"/>
                </a:cxn>
                <a:cxn ang="0">
                  <a:pos x="206" y="239"/>
                </a:cxn>
                <a:cxn ang="0">
                  <a:pos x="170" y="225"/>
                </a:cxn>
                <a:cxn ang="0">
                  <a:pos x="135" y="205"/>
                </a:cxn>
                <a:cxn ang="0">
                  <a:pos x="103" y="185"/>
                </a:cxn>
                <a:cxn ang="0">
                  <a:pos x="83" y="162"/>
                </a:cxn>
                <a:cxn ang="0">
                  <a:pos x="78" y="134"/>
                </a:cxn>
                <a:cxn ang="0">
                  <a:pos x="88" y="92"/>
                </a:cxn>
                <a:cxn ang="0">
                  <a:pos x="118" y="67"/>
                </a:cxn>
                <a:cxn ang="0">
                  <a:pos x="170" y="63"/>
                </a:cxn>
                <a:cxn ang="0">
                  <a:pos x="220" y="67"/>
                </a:cxn>
                <a:cxn ang="0">
                  <a:pos x="267" y="83"/>
                </a:cxn>
                <a:cxn ang="0">
                  <a:pos x="267" y="76"/>
                </a:cxn>
                <a:cxn ang="0">
                  <a:pos x="271" y="63"/>
                </a:cxn>
                <a:cxn ang="0">
                  <a:pos x="271" y="44"/>
                </a:cxn>
                <a:cxn ang="0">
                  <a:pos x="277" y="35"/>
                </a:cxn>
                <a:cxn ang="0">
                  <a:pos x="277" y="21"/>
                </a:cxn>
                <a:cxn ang="0">
                  <a:pos x="277" y="16"/>
                </a:cxn>
                <a:cxn ang="0">
                  <a:pos x="226" y="7"/>
                </a:cxn>
                <a:cxn ang="0">
                  <a:pos x="170" y="0"/>
                </a:cxn>
                <a:cxn ang="0">
                  <a:pos x="98" y="12"/>
                </a:cxn>
                <a:cxn ang="0">
                  <a:pos x="47" y="35"/>
                </a:cxn>
                <a:cxn ang="0">
                  <a:pos x="13" y="83"/>
                </a:cxn>
                <a:cxn ang="0">
                  <a:pos x="0" y="139"/>
                </a:cxn>
                <a:cxn ang="0">
                  <a:pos x="5" y="185"/>
                </a:cxn>
                <a:cxn ang="0">
                  <a:pos x="27" y="219"/>
                </a:cxn>
                <a:cxn ang="0">
                  <a:pos x="56" y="247"/>
                </a:cxn>
                <a:cxn ang="0">
                  <a:pos x="88" y="267"/>
                </a:cxn>
                <a:cxn ang="0">
                  <a:pos x="127" y="287"/>
                </a:cxn>
                <a:cxn ang="0">
                  <a:pos x="164" y="309"/>
                </a:cxn>
                <a:cxn ang="0">
                  <a:pos x="196" y="327"/>
                </a:cxn>
                <a:cxn ang="0">
                  <a:pos x="220" y="352"/>
                </a:cxn>
                <a:cxn ang="0">
                  <a:pos x="226" y="389"/>
                </a:cxn>
                <a:cxn ang="0">
                  <a:pos x="215" y="430"/>
                </a:cxn>
                <a:cxn ang="0">
                  <a:pos x="188" y="461"/>
                </a:cxn>
                <a:cxn ang="0">
                  <a:pos x="154" y="474"/>
                </a:cxn>
                <a:cxn ang="0">
                  <a:pos x="123" y="474"/>
                </a:cxn>
              </a:cxnLst>
              <a:rect l="0" t="0" r="r" b="b"/>
              <a:pathLst>
                <a:path w="301" h="541">
                  <a:moveTo>
                    <a:pt x="123" y="474"/>
                  </a:moveTo>
                  <a:lnTo>
                    <a:pt x="78" y="474"/>
                  </a:lnTo>
                  <a:lnTo>
                    <a:pt x="42" y="465"/>
                  </a:lnTo>
                  <a:lnTo>
                    <a:pt x="13" y="455"/>
                  </a:lnTo>
                  <a:lnTo>
                    <a:pt x="13" y="461"/>
                  </a:lnTo>
                  <a:lnTo>
                    <a:pt x="13" y="469"/>
                  </a:lnTo>
                  <a:lnTo>
                    <a:pt x="13" y="484"/>
                  </a:lnTo>
                  <a:lnTo>
                    <a:pt x="5" y="502"/>
                  </a:lnTo>
                  <a:lnTo>
                    <a:pt x="5" y="512"/>
                  </a:lnTo>
                  <a:lnTo>
                    <a:pt x="5" y="516"/>
                  </a:lnTo>
                  <a:lnTo>
                    <a:pt x="56" y="531"/>
                  </a:lnTo>
                  <a:lnTo>
                    <a:pt x="113" y="541"/>
                  </a:lnTo>
                  <a:lnTo>
                    <a:pt x="179" y="531"/>
                  </a:lnTo>
                  <a:lnTo>
                    <a:pt x="231" y="512"/>
                  </a:lnTo>
                  <a:lnTo>
                    <a:pt x="271" y="478"/>
                  </a:lnTo>
                  <a:lnTo>
                    <a:pt x="291" y="440"/>
                  </a:lnTo>
                  <a:lnTo>
                    <a:pt x="301" y="385"/>
                  </a:lnTo>
                  <a:lnTo>
                    <a:pt x="291" y="332"/>
                  </a:lnTo>
                  <a:lnTo>
                    <a:pt x="271" y="296"/>
                  </a:lnTo>
                  <a:lnTo>
                    <a:pt x="239" y="267"/>
                  </a:lnTo>
                  <a:lnTo>
                    <a:pt x="206" y="239"/>
                  </a:lnTo>
                  <a:lnTo>
                    <a:pt x="170" y="225"/>
                  </a:lnTo>
                  <a:lnTo>
                    <a:pt x="135" y="205"/>
                  </a:lnTo>
                  <a:lnTo>
                    <a:pt x="103" y="185"/>
                  </a:lnTo>
                  <a:lnTo>
                    <a:pt x="83" y="162"/>
                  </a:lnTo>
                  <a:lnTo>
                    <a:pt x="78" y="134"/>
                  </a:lnTo>
                  <a:lnTo>
                    <a:pt x="88" y="92"/>
                  </a:lnTo>
                  <a:lnTo>
                    <a:pt x="118" y="67"/>
                  </a:lnTo>
                  <a:lnTo>
                    <a:pt x="170" y="63"/>
                  </a:lnTo>
                  <a:lnTo>
                    <a:pt x="220" y="67"/>
                  </a:lnTo>
                  <a:lnTo>
                    <a:pt x="267" y="83"/>
                  </a:lnTo>
                  <a:lnTo>
                    <a:pt x="267" y="76"/>
                  </a:lnTo>
                  <a:lnTo>
                    <a:pt x="271" y="63"/>
                  </a:lnTo>
                  <a:lnTo>
                    <a:pt x="271" y="44"/>
                  </a:lnTo>
                  <a:lnTo>
                    <a:pt x="277" y="35"/>
                  </a:lnTo>
                  <a:lnTo>
                    <a:pt x="277" y="21"/>
                  </a:lnTo>
                  <a:lnTo>
                    <a:pt x="277" y="16"/>
                  </a:lnTo>
                  <a:lnTo>
                    <a:pt x="226" y="7"/>
                  </a:lnTo>
                  <a:lnTo>
                    <a:pt x="170" y="0"/>
                  </a:lnTo>
                  <a:lnTo>
                    <a:pt x="98" y="12"/>
                  </a:lnTo>
                  <a:lnTo>
                    <a:pt x="47" y="35"/>
                  </a:lnTo>
                  <a:lnTo>
                    <a:pt x="13" y="83"/>
                  </a:lnTo>
                  <a:lnTo>
                    <a:pt x="0" y="139"/>
                  </a:lnTo>
                  <a:lnTo>
                    <a:pt x="5" y="185"/>
                  </a:lnTo>
                  <a:lnTo>
                    <a:pt x="27" y="219"/>
                  </a:lnTo>
                  <a:lnTo>
                    <a:pt x="56" y="247"/>
                  </a:lnTo>
                  <a:lnTo>
                    <a:pt x="88" y="267"/>
                  </a:lnTo>
                  <a:lnTo>
                    <a:pt x="127" y="287"/>
                  </a:lnTo>
                  <a:lnTo>
                    <a:pt x="164" y="309"/>
                  </a:lnTo>
                  <a:lnTo>
                    <a:pt x="196" y="327"/>
                  </a:lnTo>
                  <a:lnTo>
                    <a:pt x="220" y="352"/>
                  </a:lnTo>
                  <a:lnTo>
                    <a:pt x="226" y="389"/>
                  </a:lnTo>
                  <a:lnTo>
                    <a:pt x="215" y="430"/>
                  </a:lnTo>
                  <a:lnTo>
                    <a:pt x="188" y="461"/>
                  </a:lnTo>
                  <a:lnTo>
                    <a:pt x="154" y="474"/>
                  </a:lnTo>
                  <a:lnTo>
                    <a:pt x="123" y="4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5092" y="3999"/>
              <a:ext cx="30" cy="54"/>
            </a:xfrm>
            <a:custGeom>
              <a:avLst/>
              <a:gdLst/>
              <a:ahLst/>
              <a:cxnLst>
                <a:cxn ang="0">
                  <a:pos x="123" y="474"/>
                </a:cxn>
                <a:cxn ang="0">
                  <a:pos x="78" y="474"/>
                </a:cxn>
                <a:cxn ang="0">
                  <a:pos x="42" y="465"/>
                </a:cxn>
                <a:cxn ang="0">
                  <a:pos x="13" y="455"/>
                </a:cxn>
                <a:cxn ang="0">
                  <a:pos x="13" y="461"/>
                </a:cxn>
                <a:cxn ang="0">
                  <a:pos x="13" y="469"/>
                </a:cxn>
                <a:cxn ang="0">
                  <a:pos x="13" y="484"/>
                </a:cxn>
                <a:cxn ang="0">
                  <a:pos x="5" y="502"/>
                </a:cxn>
                <a:cxn ang="0">
                  <a:pos x="5" y="512"/>
                </a:cxn>
                <a:cxn ang="0">
                  <a:pos x="5" y="516"/>
                </a:cxn>
                <a:cxn ang="0">
                  <a:pos x="56" y="531"/>
                </a:cxn>
                <a:cxn ang="0">
                  <a:pos x="113" y="541"/>
                </a:cxn>
                <a:cxn ang="0">
                  <a:pos x="179" y="531"/>
                </a:cxn>
                <a:cxn ang="0">
                  <a:pos x="231" y="512"/>
                </a:cxn>
                <a:cxn ang="0">
                  <a:pos x="271" y="478"/>
                </a:cxn>
                <a:cxn ang="0">
                  <a:pos x="291" y="440"/>
                </a:cxn>
                <a:cxn ang="0">
                  <a:pos x="301" y="385"/>
                </a:cxn>
                <a:cxn ang="0">
                  <a:pos x="291" y="332"/>
                </a:cxn>
                <a:cxn ang="0">
                  <a:pos x="271" y="296"/>
                </a:cxn>
                <a:cxn ang="0">
                  <a:pos x="239" y="267"/>
                </a:cxn>
                <a:cxn ang="0">
                  <a:pos x="206" y="239"/>
                </a:cxn>
                <a:cxn ang="0">
                  <a:pos x="170" y="225"/>
                </a:cxn>
                <a:cxn ang="0">
                  <a:pos x="135" y="205"/>
                </a:cxn>
                <a:cxn ang="0">
                  <a:pos x="103" y="185"/>
                </a:cxn>
                <a:cxn ang="0">
                  <a:pos x="83" y="162"/>
                </a:cxn>
                <a:cxn ang="0">
                  <a:pos x="78" y="134"/>
                </a:cxn>
                <a:cxn ang="0">
                  <a:pos x="88" y="92"/>
                </a:cxn>
                <a:cxn ang="0">
                  <a:pos x="118" y="67"/>
                </a:cxn>
                <a:cxn ang="0">
                  <a:pos x="170" y="63"/>
                </a:cxn>
                <a:cxn ang="0">
                  <a:pos x="220" y="67"/>
                </a:cxn>
                <a:cxn ang="0">
                  <a:pos x="267" y="83"/>
                </a:cxn>
                <a:cxn ang="0">
                  <a:pos x="267" y="76"/>
                </a:cxn>
                <a:cxn ang="0">
                  <a:pos x="271" y="63"/>
                </a:cxn>
                <a:cxn ang="0">
                  <a:pos x="271" y="44"/>
                </a:cxn>
                <a:cxn ang="0">
                  <a:pos x="277" y="35"/>
                </a:cxn>
                <a:cxn ang="0">
                  <a:pos x="277" y="21"/>
                </a:cxn>
                <a:cxn ang="0">
                  <a:pos x="277" y="16"/>
                </a:cxn>
                <a:cxn ang="0">
                  <a:pos x="226" y="7"/>
                </a:cxn>
                <a:cxn ang="0">
                  <a:pos x="170" y="0"/>
                </a:cxn>
                <a:cxn ang="0">
                  <a:pos x="98" y="12"/>
                </a:cxn>
                <a:cxn ang="0">
                  <a:pos x="47" y="35"/>
                </a:cxn>
                <a:cxn ang="0">
                  <a:pos x="13" y="83"/>
                </a:cxn>
                <a:cxn ang="0">
                  <a:pos x="0" y="139"/>
                </a:cxn>
                <a:cxn ang="0">
                  <a:pos x="5" y="185"/>
                </a:cxn>
                <a:cxn ang="0">
                  <a:pos x="27" y="219"/>
                </a:cxn>
                <a:cxn ang="0">
                  <a:pos x="56" y="247"/>
                </a:cxn>
                <a:cxn ang="0">
                  <a:pos x="88" y="267"/>
                </a:cxn>
                <a:cxn ang="0">
                  <a:pos x="127" y="287"/>
                </a:cxn>
                <a:cxn ang="0">
                  <a:pos x="164" y="309"/>
                </a:cxn>
                <a:cxn ang="0">
                  <a:pos x="196" y="327"/>
                </a:cxn>
                <a:cxn ang="0">
                  <a:pos x="220" y="352"/>
                </a:cxn>
                <a:cxn ang="0">
                  <a:pos x="226" y="389"/>
                </a:cxn>
                <a:cxn ang="0">
                  <a:pos x="215" y="430"/>
                </a:cxn>
                <a:cxn ang="0">
                  <a:pos x="188" y="461"/>
                </a:cxn>
                <a:cxn ang="0">
                  <a:pos x="154" y="474"/>
                </a:cxn>
                <a:cxn ang="0">
                  <a:pos x="123" y="474"/>
                </a:cxn>
              </a:cxnLst>
              <a:rect l="0" t="0" r="r" b="b"/>
              <a:pathLst>
                <a:path w="301" h="541">
                  <a:moveTo>
                    <a:pt x="123" y="474"/>
                  </a:moveTo>
                  <a:lnTo>
                    <a:pt x="78" y="474"/>
                  </a:lnTo>
                  <a:lnTo>
                    <a:pt x="42" y="465"/>
                  </a:lnTo>
                  <a:lnTo>
                    <a:pt x="13" y="455"/>
                  </a:lnTo>
                  <a:lnTo>
                    <a:pt x="13" y="461"/>
                  </a:lnTo>
                  <a:lnTo>
                    <a:pt x="13" y="469"/>
                  </a:lnTo>
                  <a:lnTo>
                    <a:pt x="13" y="484"/>
                  </a:lnTo>
                  <a:lnTo>
                    <a:pt x="5" y="502"/>
                  </a:lnTo>
                  <a:lnTo>
                    <a:pt x="5" y="512"/>
                  </a:lnTo>
                  <a:lnTo>
                    <a:pt x="5" y="516"/>
                  </a:lnTo>
                  <a:lnTo>
                    <a:pt x="56" y="531"/>
                  </a:lnTo>
                  <a:lnTo>
                    <a:pt x="113" y="541"/>
                  </a:lnTo>
                  <a:lnTo>
                    <a:pt x="179" y="531"/>
                  </a:lnTo>
                  <a:lnTo>
                    <a:pt x="231" y="512"/>
                  </a:lnTo>
                  <a:lnTo>
                    <a:pt x="271" y="478"/>
                  </a:lnTo>
                  <a:lnTo>
                    <a:pt x="291" y="440"/>
                  </a:lnTo>
                  <a:lnTo>
                    <a:pt x="301" y="385"/>
                  </a:lnTo>
                  <a:lnTo>
                    <a:pt x="291" y="332"/>
                  </a:lnTo>
                  <a:lnTo>
                    <a:pt x="271" y="296"/>
                  </a:lnTo>
                  <a:lnTo>
                    <a:pt x="239" y="267"/>
                  </a:lnTo>
                  <a:lnTo>
                    <a:pt x="206" y="239"/>
                  </a:lnTo>
                  <a:lnTo>
                    <a:pt x="170" y="225"/>
                  </a:lnTo>
                  <a:lnTo>
                    <a:pt x="135" y="205"/>
                  </a:lnTo>
                  <a:lnTo>
                    <a:pt x="103" y="185"/>
                  </a:lnTo>
                  <a:lnTo>
                    <a:pt x="83" y="162"/>
                  </a:lnTo>
                  <a:lnTo>
                    <a:pt x="78" y="134"/>
                  </a:lnTo>
                  <a:lnTo>
                    <a:pt x="88" y="92"/>
                  </a:lnTo>
                  <a:lnTo>
                    <a:pt x="118" y="67"/>
                  </a:lnTo>
                  <a:lnTo>
                    <a:pt x="170" y="63"/>
                  </a:lnTo>
                  <a:lnTo>
                    <a:pt x="220" y="67"/>
                  </a:lnTo>
                  <a:lnTo>
                    <a:pt x="267" y="83"/>
                  </a:lnTo>
                  <a:lnTo>
                    <a:pt x="267" y="76"/>
                  </a:lnTo>
                  <a:lnTo>
                    <a:pt x="271" y="63"/>
                  </a:lnTo>
                  <a:lnTo>
                    <a:pt x="271" y="44"/>
                  </a:lnTo>
                  <a:lnTo>
                    <a:pt x="277" y="35"/>
                  </a:lnTo>
                  <a:lnTo>
                    <a:pt x="277" y="21"/>
                  </a:lnTo>
                  <a:lnTo>
                    <a:pt x="277" y="16"/>
                  </a:lnTo>
                  <a:lnTo>
                    <a:pt x="226" y="7"/>
                  </a:lnTo>
                  <a:lnTo>
                    <a:pt x="170" y="0"/>
                  </a:lnTo>
                  <a:lnTo>
                    <a:pt x="98" y="12"/>
                  </a:lnTo>
                  <a:lnTo>
                    <a:pt x="47" y="35"/>
                  </a:lnTo>
                  <a:lnTo>
                    <a:pt x="13" y="83"/>
                  </a:lnTo>
                  <a:lnTo>
                    <a:pt x="0" y="139"/>
                  </a:lnTo>
                  <a:lnTo>
                    <a:pt x="5" y="185"/>
                  </a:lnTo>
                  <a:lnTo>
                    <a:pt x="27" y="219"/>
                  </a:lnTo>
                  <a:lnTo>
                    <a:pt x="56" y="247"/>
                  </a:lnTo>
                  <a:lnTo>
                    <a:pt x="88" y="267"/>
                  </a:lnTo>
                  <a:lnTo>
                    <a:pt x="127" y="287"/>
                  </a:lnTo>
                  <a:lnTo>
                    <a:pt x="164" y="309"/>
                  </a:lnTo>
                  <a:lnTo>
                    <a:pt x="196" y="327"/>
                  </a:lnTo>
                  <a:lnTo>
                    <a:pt x="220" y="352"/>
                  </a:lnTo>
                  <a:lnTo>
                    <a:pt x="226" y="389"/>
                  </a:lnTo>
                  <a:lnTo>
                    <a:pt x="215" y="430"/>
                  </a:lnTo>
                  <a:lnTo>
                    <a:pt x="188" y="461"/>
                  </a:lnTo>
                  <a:lnTo>
                    <a:pt x="154" y="474"/>
                  </a:lnTo>
                  <a:lnTo>
                    <a:pt x="123" y="474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auto">
            <a:xfrm>
              <a:off x="5131" y="3999"/>
              <a:ext cx="40" cy="53"/>
            </a:xfrm>
            <a:custGeom>
              <a:avLst/>
              <a:gdLst/>
              <a:ahLst/>
              <a:cxnLst>
                <a:cxn ang="0">
                  <a:pos x="396" y="0"/>
                </a:cxn>
                <a:cxn ang="0">
                  <a:pos x="382" y="0"/>
                </a:cxn>
                <a:cxn ang="0">
                  <a:pos x="335" y="0"/>
                </a:cxn>
                <a:cxn ang="0">
                  <a:pos x="274" y="0"/>
                </a:cxn>
                <a:cxn ang="0">
                  <a:pos x="198" y="0"/>
                </a:cxn>
                <a:cxn ang="0">
                  <a:pos x="128" y="0"/>
                </a:cxn>
                <a:cxn ang="0">
                  <a:pos x="67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20" y="60"/>
                </a:cxn>
                <a:cxn ang="0">
                  <a:pos x="62" y="60"/>
                </a:cxn>
                <a:cxn ang="0">
                  <a:pos x="112" y="60"/>
                </a:cxn>
                <a:cxn ang="0">
                  <a:pos x="147" y="60"/>
                </a:cxn>
                <a:cxn ang="0">
                  <a:pos x="167" y="60"/>
                </a:cxn>
                <a:cxn ang="0">
                  <a:pos x="167" y="80"/>
                </a:cxn>
                <a:cxn ang="0">
                  <a:pos x="167" y="123"/>
                </a:cxn>
                <a:cxn ang="0">
                  <a:pos x="167" y="184"/>
                </a:cxn>
                <a:cxn ang="0">
                  <a:pos x="167" y="254"/>
                </a:cxn>
                <a:cxn ang="0">
                  <a:pos x="167" y="331"/>
                </a:cxn>
                <a:cxn ang="0">
                  <a:pos x="167" y="401"/>
                </a:cxn>
                <a:cxn ang="0">
                  <a:pos x="167" y="462"/>
                </a:cxn>
                <a:cxn ang="0">
                  <a:pos x="167" y="505"/>
                </a:cxn>
                <a:cxn ang="0">
                  <a:pos x="167" y="524"/>
                </a:cxn>
                <a:cxn ang="0">
                  <a:pos x="174" y="524"/>
                </a:cxn>
                <a:cxn ang="0">
                  <a:pos x="184" y="524"/>
                </a:cxn>
                <a:cxn ang="0">
                  <a:pos x="198" y="524"/>
                </a:cxn>
                <a:cxn ang="0">
                  <a:pos x="218" y="524"/>
                </a:cxn>
                <a:cxn ang="0">
                  <a:pos x="228" y="524"/>
                </a:cxn>
                <a:cxn ang="0">
                  <a:pos x="235" y="524"/>
                </a:cxn>
                <a:cxn ang="0">
                  <a:pos x="235" y="505"/>
                </a:cxn>
                <a:cxn ang="0">
                  <a:pos x="235" y="462"/>
                </a:cxn>
                <a:cxn ang="0">
                  <a:pos x="235" y="401"/>
                </a:cxn>
                <a:cxn ang="0">
                  <a:pos x="235" y="331"/>
                </a:cxn>
                <a:cxn ang="0">
                  <a:pos x="235" y="254"/>
                </a:cxn>
                <a:cxn ang="0">
                  <a:pos x="235" y="184"/>
                </a:cxn>
                <a:cxn ang="0">
                  <a:pos x="235" y="123"/>
                </a:cxn>
                <a:cxn ang="0">
                  <a:pos x="235" y="80"/>
                </a:cxn>
                <a:cxn ang="0">
                  <a:pos x="235" y="60"/>
                </a:cxn>
                <a:cxn ang="0">
                  <a:pos x="254" y="60"/>
                </a:cxn>
                <a:cxn ang="0">
                  <a:pos x="289" y="60"/>
                </a:cxn>
                <a:cxn ang="0">
                  <a:pos x="340" y="60"/>
                </a:cxn>
                <a:cxn ang="0">
                  <a:pos x="382" y="60"/>
                </a:cxn>
                <a:cxn ang="0">
                  <a:pos x="396" y="60"/>
                </a:cxn>
                <a:cxn ang="0">
                  <a:pos x="396" y="56"/>
                </a:cxn>
                <a:cxn ang="0">
                  <a:pos x="396" y="43"/>
                </a:cxn>
                <a:cxn ang="0">
                  <a:pos x="396" y="28"/>
                </a:cxn>
                <a:cxn ang="0">
                  <a:pos x="396" y="18"/>
                </a:cxn>
                <a:cxn ang="0">
                  <a:pos x="396" y="9"/>
                </a:cxn>
                <a:cxn ang="0">
                  <a:pos x="396" y="0"/>
                </a:cxn>
              </a:cxnLst>
              <a:rect l="0" t="0" r="r" b="b"/>
              <a:pathLst>
                <a:path w="396" h="524">
                  <a:moveTo>
                    <a:pt x="396" y="0"/>
                  </a:moveTo>
                  <a:lnTo>
                    <a:pt x="382" y="0"/>
                  </a:lnTo>
                  <a:lnTo>
                    <a:pt x="335" y="0"/>
                  </a:lnTo>
                  <a:lnTo>
                    <a:pt x="274" y="0"/>
                  </a:lnTo>
                  <a:lnTo>
                    <a:pt x="198" y="0"/>
                  </a:lnTo>
                  <a:lnTo>
                    <a:pt x="128" y="0"/>
                  </a:lnTo>
                  <a:lnTo>
                    <a:pt x="67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20" y="60"/>
                  </a:lnTo>
                  <a:lnTo>
                    <a:pt x="62" y="60"/>
                  </a:lnTo>
                  <a:lnTo>
                    <a:pt x="112" y="60"/>
                  </a:lnTo>
                  <a:lnTo>
                    <a:pt x="147" y="60"/>
                  </a:lnTo>
                  <a:lnTo>
                    <a:pt x="167" y="60"/>
                  </a:lnTo>
                  <a:lnTo>
                    <a:pt x="167" y="80"/>
                  </a:lnTo>
                  <a:lnTo>
                    <a:pt x="167" y="123"/>
                  </a:lnTo>
                  <a:lnTo>
                    <a:pt x="167" y="184"/>
                  </a:lnTo>
                  <a:lnTo>
                    <a:pt x="167" y="254"/>
                  </a:lnTo>
                  <a:lnTo>
                    <a:pt x="167" y="331"/>
                  </a:lnTo>
                  <a:lnTo>
                    <a:pt x="167" y="401"/>
                  </a:lnTo>
                  <a:lnTo>
                    <a:pt x="167" y="462"/>
                  </a:lnTo>
                  <a:lnTo>
                    <a:pt x="167" y="505"/>
                  </a:lnTo>
                  <a:lnTo>
                    <a:pt x="167" y="524"/>
                  </a:lnTo>
                  <a:lnTo>
                    <a:pt x="174" y="524"/>
                  </a:lnTo>
                  <a:lnTo>
                    <a:pt x="184" y="524"/>
                  </a:lnTo>
                  <a:lnTo>
                    <a:pt x="198" y="524"/>
                  </a:lnTo>
                  <a:lnTo>
                    <a:pt x="218" y="524"/>
                  </a:lnTo>
                  <a:lnTo>
                    <a:pt x="228" y="524"/>
                  </a:lnTo>
                  <a:lnTo>
                    <a:pt x="235" y="524"/>
                  </a:lnTo>
                  <a:lnTo>
                    <a:pt x="235" y="505"/>
                  </a:lnTo>
                  <a:lnTo>
                    <a:pt x="235" y="462"/>
                  </a:lnTo>
                  <a:lnTo>
                    <a:pt x="235" y="401"/>
                  </a:lnTo>
                  <a:lnTo>
                    <a:pt x="235" y="331"/>
                  </a:lnTo>
                  <a:lnTo>
                    <a:pt x="235" y="254"/>
                  </a:lnTo>
                  <a:lnTo>
                    <a:pt x="235" y="184"/>
                  </a:lnTo>
                  <a:lnTo>
                    <a:pt x="235" y="123"/>
                  </a:lnTo>
                  <a:lnTo>
                    <a:pt x="235" y="80"/>
                  </a:lnTo>
                  <a:lnTo>
                    <a:pt x="235" y="60"/>
                  </a:lnTo>
                  <a:lnTo>
                    <a:pt x="254" y="60"/>
                  </a:lnTo>
                  <a:lnTo>
                    <a:pt x="289" y="60"/>
                  </a:lnTo>
                  <a:lnTo>
                    <a:pt x="340" y="60"/>
                  </a:lnTo>
                  <a:lnTo>
                    <a:pt x="382" y="60"/>
                  </a:lnTo>
                  <a:lnTo>
                    <a:pt x="396" y="60"/>
                  </a:lnTo>
                  <a:lnTo>
                    <a:pt x="396" y="56"/>
                  </a:lnTo>
                  <a:lnTo>
                    <a:pt x="396" y="43"/>
                  </a:lnTo>
                  <a:lnTo>
                    <a:pt x="396" y="28"/>
                  </a:lnTo>
                  <a:lnTo>
                    <a:pt x="396" y="18"/>
                  </a:lnTo>
                  <a:lnTo>
                    <a:pt x="396" y="9"/>
                  </a:lnTo>
                  <a:lnTo>
                    <a:pt x="3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5131" y="3999"/>
              <a:ext cx="40" cy="53"/>
            </a:xfrm>
            <a:custGeom>
              <a:avLst/>
              <a:gdLst/>
              <a:ahLst/>
              <a:cxnLst>
                <a:cxn ang="0">
                  <a:pos x="396" y="0"/>
                </a:cxn>
                <a:cxn ang="0">
                  <a:pos x="382" y="0"/>
                </a:cxn>
                <a:cxn ang="0">
                  <a:pos x="335" y="0"/>
                </a:cxn>
                <a:cxn ang="0">
                  <a:pos x="274" y="0"/>
                </a:cxn>
                <a:cxn ang="0">
                  <a:pos x="198" y="0"/>
                </a:cxn>
                <a:cxn ang="0">
                  <a:pos x="128" y="0"/>
                </a:cxn>
                <a:cxn ang="0">
                  <a:pos x="67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20" y="60"/>
                </a:cxn>
                <a:cxn ang="0">
                  <a:pos x="62" y="60"/>
                </a:cxn>
                <a:cxn ang="0">
                  <a:pos x="112" y="60"/>
                </a:cxn>
                <a:cxn ang="0">
                  <a:pos x="147" y="60"/>
                </a:cxn>
                <a:cxn ang="0">
                  <a:pos x="167" y="60"/>
                </a:cxn>
                <a:cxn ang="0">
                  <a:pos x="167" y="80"/>
                </a:cxn>
                <a:cxn ang="0">
                  <a:pos x="167" y="123"/>
                </a:cxn>
                <a:cxn ang="0">
                  <a:pos x="167" y="184"/>
                </a:cxn>
                <a:cxn ang="0">
                  <a:pos x="167" y="254"/>
                </a:cxn>
                <a:cxn ang="0">
                  <a:pos x="167" y="331"/>
                </a:cxn>
                <a:cxn ang="0">
                  <a:pos x="167" y="401"/>
                </a:cxn>
                <a:cxn ang="0">
                  <a:pos x="167" y="462"/>
                </a:cxn>
                <a:cxn ang="0">
                  <a:pos x="167" y="505"/>
                </a:cxn>
                <a:cxn ang="0">
                  <a:pos x="167" y="524"/>
                </a:cxn>
                <a:cxn ang="0">
                  <a:pos x="174" y="524"/>
                </a:cxn>
                <a:cxn ang="0">
                  <a:pos x="184" y="524"/>
                </a:cxn>
                <a:cxn ang="0">
                  <a:pos x="198" y="524"/>
                </a:cxn>
                <a:cxn ang="0">
                  <a:pos x="218" y="524"/>
                </a:cxn>
                <a:cxn ang="0">
                  <a:pos x="228" y="524"/>
                </a:cxn>
                <a:cxn ang="0">
                  <a:pos x="235" y="524"/>
                </a:cxn>
                <a:cxn ang="0">
                  <a:pos x="235" y="505"/>
                </a:cxn>
                <a:cxn ang="0">
                  <a:pos x="235" y="462"/>
                </a:cxn>
                <a:cxn ang="0">
                  <a:pos x="235" y="401"/>
                </a:cxn>
                <a:cxn ang="0">
                  <a:pos x="235" y="331"/>
                </a:cxn>
                <a:cxn ang="0">
                  <a:pos x="235" y="254"/>
                </a:cxn>
                <a:cxn ang="0">
                  <a:pos x="235" y="184"/>
                </a:cxn>
                <a:cxn ang="0">
                  <a:pos x="235" y="123"/>
                </a:cxn>
                <a:cxn ang="0">
                  <a:pos x="235" y="80"/>
                </a:cxn>
                <a:cxn ang="0">
                  <a:pos x="235" y="60"/>
                </a:cxn>
                <a:cxn ang="0">
                  <a:pos x="254" y="60"/>
                </a:cxn>
                <a:cxn ang="0">
                  <a:pos x="289" y="60"/>
                </a:cxn>
                <a:cxn ang="0">
                  <a:pos x="340" y="60"/>
                </a:cxn>
                <a:cxn ang="0">
                  <a:pos x="382" y="60"/>
                </a:cxn>
                <a:cxn ang="0">
                  <a:pos x="396" y="60"/>
                </a:cxn>
                <a:cxn ang="0">
                  <a:pos x="396" y="56"/>
                </a:cxn>
                <a:cxn ang="0">
                  <a:pos x="396" y="43"/>
                </a:cxn>
                <a:cxn ang="0">
                  <a:pos x="396" y="28"/>
                </a:cxn>
                <a:cxn ang="0">
                  <a:pos x="396" y="18"/>
                </a:cxn>
                <a:cxn ang="0">
                  <a:pos x="396" y="9"/>
                </a:cxn>
                <a:cxn ang="0">
                  <a:pos x="396" y="0"/>
                </a:cxn>
              </a:cxnLst>
              <a:rect l="0" t="0" r="r" b="b"/>
              <a:pathLst>
                <a:path w="396" h="524">
                  <a:moveTo>
                    <a:pt x="396" y="0"/>
                  </a:moveTo>
                  <a:lnTo>
                    <a:pt x="382" y="0"/>
                  </a:lnTo>
                  <a:lnTo>
                    <a:pt x="335" y="0"/>
                  </a:lnTo>
                  <a:lnTo>
                    <a:pt x="274" y="0"/>
                  </a:lnTo>
                  <a:lnTo>
                    <a:pt x="198" y="0"/>
                  </a:lnTo>
                  <a:lnTo>
                    <a:pt x="128" y="0"/>
                  </a:lnTo>
                  <a:lnTo>
                    <a:pt x="67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20" y="60"/>
                  </a:lnTo>
                  <a:lnTo>
                    <a:pt x="62" y="60"/>
                  </a:lnTo>
                  <a:lnTo>
                    <a:pt x="112" y="60"/>
                  </a:lnTo>
                  <a:lnTo>
                    <a:pt x="147" y="60"/>
                  </a:lnTo>
                  <a:lnTo>
                    <a:pt x="167" y="60"/>
                  </a:lnTo>
                  <a:lnTo>
                    <a:pt x="167" y="80"/>
                  </a:lnTo>
                  <a:lnTo>
                    <a:pt x="167" y="123"/>
                  </a:lnTo>
                  <a:lnTo>
                    <a:pt x="167" y="184"/>
                  </a:lnTo>
                  <a:lnTo>
                    <a:pt x="167" y="254"/>
                  </a:lnTo>
                  <a:lnTo>
                    <a:pt x="167" y="331"/>
                  </a:lnTo>
                  <a:lnTo>
                    <a:pt x="167" y="401"/>
                  </a:lnTo>
                  <a:lnTo>
                    <a:pt x="167" y="462"/>
                  </a:lnTo>
                  <a:lnTo>
                    <a:pt x="167" y="505"/>
                  </a:lnTo>
                  <a:lnTo>
                    <a:pt x="167" y="524"/>
                  </a:lnTo>
                  <a:lnTo>
                    <a:pt x="174" y="524"/>
                  </a:lnTo>
                  <a:lnTo>
                    <a:pt x="184" y="524"/>
                  </a:lnTo>
                  <a:lnTo>
                    <a:pt x="198" y="524"/>
                  </a:lnTo>
                  <a:lnTo>
                    <a:pt x="218" y="524"/>
                  </a:lnTo>
                  <a:lnTo>
                    <a:pt x="228" y="524"/>
                  </a:lnTo>
                  <a:lnTo>
                    <a:pt x="235" y="524"/>
                  </a:lnTo>
                  <a:lnTo>
                    <a:pt x="235" y="505"/>
                  </a:lnTo>
                  <a:lnTo>
                    <a:pt x="235" y="462"/>
                  </a:lnTo>
                  <a:lnTo>
                    <a:pt x="235" y="401"/>
                  </a:lnTo>
                  <a:lnTo>
                    <a:pt x="235" y="331"/>
                  </a:lnTo>
                  <a:lnTo>
                    <a:pt x="235" y="254"/>
                  </a:lnTo>
                  <a:lnTo>
                    <a:pt x="235" y="184"/>
                  </a:lnTo>
                  <a:lnTo>
                    <a:pt x="235" y="123"/>
                  </a:lnTo>
                  <a:lnTo>
                    <a:pt x="235" y="80"/>
                  </a:lnTo>
                  <a:lnTo>
                    <a:pt x="235" y="60"/>
                  </a:lnTo>
                  <a:lnTo>
                    <a:pt x="254" y="60"/>
                  </a:lnTo>
                  <a:lnTo>
                    <a:pt x="289" y="60"/>
                  </a:lnTo>
                  <a:lnTo>
                    <a:pt x="340" y="60"/>
                  </a:lnTo>
                  <a:lnTo>
                    <a:pt x="382" y="60"/>
                  </a:lnTo>
                  <a:lnTo>
                    <a:pt x="396" y="60"/>
                  </a:lnTo>
                  <a:lnTo>
                    <a:pt x="396" y="56"/>
                  </a:lnTo>
                  <a:lnTo>
                    <a:pt x="396" y="43"/>
                  </a:lnTo>
                  <a:lnTo>
                    <a:pt x="396" y="28"/>
                  </a:lnTo>
                  <a:lnTo>
                    <a:pt x="396" y="18"/>
                  </a:lnTo>
                  <a:lnTo>
                    <a:pt x="396" y="9"/>
                  </a:lnTo>
                  <a:lnTo>
                    <a:pt x="396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5231" y="3999"/>
              <a:ext cx="40" cy="53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5" y="60"/>
                </a:cxn>
                <a:cxn ang="0">
                  <a:pos x="57" y="60"/>
                </a:cxn>
                <a:cxn ang="0">
                  <a:pos x="109" y="60"/>
                </a:cxn>
                <a:cxn ang="0">
                  <a:pos x="143" y="60"/>
                </a:cxn>
                <a:cxn ang="0">
                  <a:pos x="165" y="60"/>
                </a:cxn>
                <a:cxn ang="0">
                  <a:pos x="165" y="80"/>
                </a:cxn>
                <a:cxn ang="0">
                  <a:pos x="165" y="123"/>
                </a:cxn>
                <a:cxn ang="0">
                  <a:pos x="165" y="184"/>
                </a:cxn>
                <a:cxn ang="0">
                  <a:pos x="165" y="254"/>
                </a:cxn>
                <a:cxn ang="0">
                  <a:pos x="165" y="331"/>
                </a:cxn>
                <a:cxn ang="0">
                  <a:pos x="165" y="401"/>
                </a:cxn>
                <a:cxn ang="0">
                  <a:pos x="165" y="462"/>
                </a:cxn>
                <a:cxn ang="0">
                  <a:pos x="165" y="505"/>
                </a:cxn>
                <a:cxn ang="0">
                  <a:pos x="165" y="524"/>
                </a:cxn>
                <a:cxn ang="0">
                  <a:pos x="169" y="524"/>
                </a:cxn>
                <a:cxn ang="0">
                  <a:pos x="179" y="524"/>
                </a:cxn>
                <a:cxn ang="0">
                  <a:pos x="199" y="524"/>
                </a:cxn>
                <a:cxn ang="0">
                  <a:pos x="216" y="524"/>
                </a:cxn>
                <a:cxn ang="0">
                  <a:pos x="226" y="524"/>
                </a:cxn>
                <a:cxn ang="0">
                  <a:pos x="230" y="524"/>
                </a:cxn>
                <a:cxn ang="0">
                  <a:pos x="230" y="505"/>
                </a:cxn>
                <a:cxn ang="0">
                  <a:pos x="230" y="462"/>
                </a:cxn>
                <a:cxn ang="0">
                  <a:pos x="230" y="401"/>
                </a:cxn>
                <a:cxn ang="0">
                  <a:pos x="230" y="331"/>
                </a:cxn>
                <a:cxn ang="0">
                  <a:pos x="230" y="254"/>
                </a:cxn>
                <a:cxn ang="0">
                  <a:pos x="230" y="184"/>
                </a:cxn>
                <a:cxn ang="0">
                  <a:pos x="230" y="123"/>
                </a:cxn>
                <a:cxn ang="0">
                  <a:pos x="230" y="80"/>
                </a:cxn>
                <a:cxn ang="0">
                  <a:pos x="230" y="60"/>
                </a:cxn>
                <a:cxn ang="0">
                  <a:pos x="250" y="60"/>
                </a:cxn>
                <a:cxn ang="0">
                  <a:pos x="286" y="60"/>
                </a:cxn>
                <a:cxn ang="0">
                  <a:pos x="338" y="60"/>
                </a:cxn>
                <a:cxn ang="0">
                  <a:pos x="378" y="60"/>
                </a:cxn>
                <a:cxn ang="0">
                  <a:pos x="400" y="60"/>
                </a:cxn>
                <a:cxn ang="0">
                  <a:pos x="400" y="56"/>
                </a:cxn>
                <a:cxn ang="0">
                  <a:pos x="400" y="43"/>
                </a:cxn>
                <a:cxn ang="0">
                  <a:pos x="400" y="28"/>
                </a:cxn>
                <a:cxn ang="0">
                  <a:pos x="400" y="18"/>
                </a:cxn>
                <a:cxn ang="0">
                  <a:pos x="400" y="9"/>
                </a:cxn>
                <a:cxn ang="0">
                  <a:pos x="400" y="0"/>
                </a:cxn>
                <a:cxn ang="0">
                  <a:pos x="378" y="0"/>
                </a:cxn>
                <a:cxn ang="0">
                  <a:pos x="331" y="0"/>
                </a:cxn>
                <a:cxn ang="0">
                  <a:pos x="270" y="0"/>
                </a:cxn>
                <a:cxn ang="0">
                  <a:pos x="199" y="0"/>
                </a:cxn>
                <a:cxn ang="0">
                  <a:pos x="123" y="0"/>
                </a:cxn>
                <a:cxn ang="0">
                  <a:pos x="62" y="0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</a:cxnLst>
              <a:rect l="0" t="0" r="r" b="b"/>
              <a:pathLst>
                <a:path w="400" h="524">
                  <a:moveTo>
                    <a:pt x="0" y="60"/>
                  </a:moveTo>
                  <a:lnTo>
                    <a:pt x="15" y="60"/>
                  </a:lnTo>
                  <a:lnTo>
                    <a:pt x="57" y="60"/>
                  </a:lnTo>
                  <a:lnTo>
                    <a:pt x="109" y="60"/>
                  </a:lnTo>
                  <a:lnTo>
                    <a:pt x="143" y="60"/>
                  </a:lnTo>
                  <a:lnTo>
                    <a:pt x="165" y="60"/>
                  </a:lnTo>
                  <a:lnTo>
                    <a:pt x="165" y="80"/>
                  </a:lnTo>
                  <a:lnTo>
                    <a:pt x="165" y="123"/>
                  </a:lnTo>
                  <a:lnTo>
                    <a:pt x="165" y="184"/>
                  </a:lnTo>
                  <a:lnTo>
                    <a:pt x="165" y="254"/>
                  </a:lnTo>
                  <a:lnTo>
                    <a:pt x="165" y="331"/>
                  </a:lnTo>
                  <a:lnTo>
                    <a:pt x="165" y="401"/>
                  </a:lnTo>
                  <a:lnTo>
                    <a:pt x="165" y="462"/>
                  </a:lnTo>
                  <a:lnTo>
                    <a:pt x="165" y="505"/>
                  </a:lnTo>
                  <a:lnTo>
                    <a:pt x="165" y="524"/>
                  </a:lnTo>
                  <a:lnTo>
                    <a:pt x="169" y="524"/>
                  </a:lnTo>
                  <a:lnTo>
                    <a:pt x="179" y="524"/>
                  </a:lnTo>
                  <a:lnTo>
                    <a:pt x="199" y="524"/>
                  </a:lnTo>
                  <a:lnTo>
                    <a:pt x="216" y="524"/>
                  </a:lnTo>
                  <a:lnTo>
                    <a:pt x="226" y="524"/>
                  </a:lnTo>
                  <a:lnTo>
                    <a:pt x="230" y="524"/>
                  </a:lnTo>
                  <a:lnTo>
                    <a:pt x="230" y="505"/>
                  </a:lnTo>
                  <a:lnTo>
                    <a:pt x="230" y="462"/>
                  </a:lnTo>
                  <a:lnTo>
                    <a:pt x="230" y="401"/>
                  </a:lnTo>
                  <a:lnTo>
                    <a:pt x="230" y="331"/>
                  </a:lnTo>
                  <a:lnTo>
                    <a:pt x="230" y="254"/>
                  </a:lnTo>
                  <a:lnTo>
                    <a:pt x="230" y="184"/>
                  </a:lnTo>
                  <a:lnTo>
                    <a:pt x="230" y="123"/>
                  </a:lnTo>
                  <a:lnTo>
                    <a:pt x="230" y="80"/>
                  </a:lnTo>
                  <a:lnTo>
                    <a:pt x="230" y="60"/>
                  </a:lnTo>
                  <a:lnTo>
                    <a:pt x="250" y="60"/>
                  </a:lnTo>
                  <a:lnTo>
                    <a:pt x="286" y="60"/>
                  </a:lnTo>
                  <a:lnTo>
                    <a:pt x="338" y="60"/>
                  </a:lnTo>
                  <a:lnTo>
                    <a:pt x="378" y="60"/>
                  </a:lnTo>
                  <a:lnTo>
                    <a:pt x="400" y="60"/>
                  </a:lnTo>
                  <a:lnTo>
                    <a:pt x="400" y="56"/>
                  </a:lnTo>
                  <a:lnTo>
                    <a:pt x="400" y="43"/>
                  </a:lnTo>
                  <a:lnTo>
                    <a:pt x="400" y="28"/>
                  </a:lnTo>
                  <a:lnTo>
                    <a:pt x="400" y="18"/>
                  </a:lnTo>
                  <a:lnTo>
                    <a:pt x="400" y="9"/>
                  </a:lnTo>
                  <a:lnTo>
                    <a:pt x="400" y="0"/>
                  </a:lnTo>
                  <a:lnTo>
                    <a:pt x="378" y="0"/>
                  </a:lnTo>
                  <a:lnTo>
                    <a:pt x="331" y="0"/>
                  </a:lnTo>
                  <a:lnTo>
                    <a:pt x="270" y="0"/>
                  </a:lnTo>
                  <a:lnTo>
                    <a:pt x="199" y="0"/>
                  </a:lnTo>
                  <a:lnTo>
                    <a:pt x="123" y="0"/>
                  </a:lnTo>
                  <a:lnTo>
                    <a:pt x="62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5231" y="3999"/>
              <a:ext cx="40" cy="53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5" y="60"/>
                </a:cxn>
                <a:cxn ang="0">
                  <a:pos x="57" y="60"/>
                </a:cxn>
                <a:cxn ang="0">
                  <a:pos x="109" y="60"/>
                </a:cxn>
                <a:cxn ang="0">
                  <a:pos x="143" y="60"/>
                </a:cxn>
                <a:cxn ang="0">
                  <a:pos x="165" y="60"/>
                </a:cxn>
                <a:cxn ang="0">
                  <a:pos x="165" y="80"/>
                </a:cxn>
                <a:cxn ang="0">
                  <a:pos x="165" y="123"/>
                </a:cxn>
                <a:cxn ang="0">
                  <a:pos x="165" y="184"/>
                </a:cxn>
                <a:cxn ang="0">
                  <a:pos x="165" y="254"/>
                </a:cxn>
                <a:cxn ang="0">
                  <a:pos x="165" y="331"/>
                </a:cxn>
                <a:cxn ang="0">
                  <a:pos x="165" y="401"/>
                </a:cxn>
                <a:cxn ang="0">
                  <a:pos x="165" y="462"/>
                </a:cxn>
                <a:cxn ang="0">
                  <a:pos x="165" y="505"/>
                </a:cxn>
                <a:cxn ang="0">
                  <a:pos x="165" y="524"/>
                </a:cxn>
                <a:cxn ang="0">
                  <a:pos x="169" y="524"/>
                </a:cxn>
                <a:cxn ang="0">
                  <a:pos x="179" y="524"/>
                </a:cxn>
                <a:cxn ang="0">
                  <a:pos x="199" y="524"/>
                </a:cxn>
                <a:cxn ang="0">
                  <a:pos x="216" y="524"/>
                </a:cxn>
                <a:cxn ang="0">
                  <a:pos x="226" y="524"/>
                </a:cxn>
                <a:cxn ang="0">
                  <a:pos x="230" y="524"/>
                </a:cxn>
                <a:cxn ang="0">
                  <a:pos x="230" y="505"/>
                </a:cxn>
                <a:cxn ang="0">
                  <a:pos x="230" y="462"/>
                </a:cxn>
                <a:cxn ang="0">
                  <a:pos x="230" y="401"/>
                </a:cxn>
                <a:cxn ang="0">
                  <a:pos x="230" y="331"/>
                </a:cxn>
                <a:cxn ang="0">
                  <a:pos x="230" y="254"/>
                </a:cxn>
                <a:cxn ang="0">
                  <a:pos x="230" y="184"/>
                </a:cxn>
                <a:cxn ang="0">
                  <a:pos x="230" y="123"/>
                </a:cxn>
                <a:cxn ang="0">
                  <a:pos x="230" y="80"/>
                </a:cxn>
                <a:cxn ang="0">
                  <a:pos x="230" y="60"/>
                </a:cxn>
                <a:cxn ang="0">
                  <a:pos x="250" y="60"/>
                </a:cxn>
                <a:cxn ang="0">
                  <a:pos x="286" y="60"/>
                </a:cxn>
                <a:cxn ang="0">
                  <a:pos x="338" y="60"/>
                </a:cxn>
                <a:cxn ang="0">
                  <a:pos x="378" y="60"/>
                </a:cxn>
                <a:cxn ang="0">
                  <a:pos x="400" y="60"/>
                </a:cxn>
                <a:cxn ang="0">
                  <a:pos x="400" y="56"/>
                </a:cxn>
                <a:cxn ang="0">
                  <a:pos x="400" y="43"/>
                </a:cxn>
                <a:cxn ang="0">
                  <a:pos x="400" y="28"/>
                </a:cxn>
                <a:cxn ang="0">
                  <a:pos x="400" y="18"/>
                </a:cxn>
                <a:cxn ang="0">
                  <a:pos x="400" y="9"/>
                </a:cxn>
                <a:cxn ang="0">
                  <a:pos x="400" y="0"/>
                </a:cxn>
                <a:cxn ang="0">
                  <a:pos x="378" y="0"/>
                </a:cxn>
                <a:cxn ang="0">
                  <a:pos x="331" y="0"/>
                </a:cxn>
                <a:cxn ang="0">
                  <a:pos x="270" y="0"/>
                </a:cxn>
                <a:cxn ang="0">
                  <a:pos x="199" y="0"/>
                </a:cxn>
                <a:cxn ang="0">
                  <a:pos x="123" y="0"/>
                </a:cxn>
                <a:cxn ang="0">
                  <a:pos x="62" y="0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</a:cxnLst>
              <a:rect l="0" t="0" r="r" b="b"/>
              <a:pathLst>
                <a:path w="400" h="524">
                  <a:moveTo>
                    <a:pt x="0" y="60"/>
                  </a:moveTo>
                  <a:lnTo>
                    <a:pt x="15" y="60"/>
                  </a:lnTo>
                  <a:lnTo>
                    <a:pt x="57" y="60"/>
                  </a:lnTo>
                  <a:lnTo>
                    <a:pt x="109" y="60"/>
                  </a:lnTo>
                  <a:lnTo>
                    <a:pt x="143" y="60"/>
                  </a:lnTo>
                  <a:lnTo>
                    <a:pt x="165" y="60"/>
                  </a:lnTo>
                  <a:lnTo>
                    <a:pt x="165" y="80"/>
                  </a:lnTo>
                  <a:lnTo>
                    <a:pt x="165" y="123"/>
                  </a:lnTo>
                  <a:lnTo>
                    <a:pt x="165" y="184"/>
                  </a:lnTo>
                  <a:lnTo>
                    <a:pt x="165" y="254"/>
                  </a:lnTo>
                  <a:lnTo>
                    <a:pt x="165" y="331"/>
                  </a:lnTo>
                  <a:lnTo>
                    <a:pt x="165" y="401"/>
                  </a:lnTo>
                  <a:lnTo>
                    <a:pt x="165" y="462"/>
                  </a:lnTo>
                  <a:lnTo>
                    <a:pt x="165" y="505"/>
                  </a:lnTo>
                  <a:lnTo>
                    <a:pt x="165" y="524"/>
                  </a:lnTo>
                  <a:lnTo>
                    <a:pt x="169" y="524"/>
                  </a:lnTo>
                  <a:lnTo>
                    <a:pt x="179" y="524"/>
                  </a:lnTo>
                  <a:lnTo>
                    <a:pt x="199" y="524"/>
                  </a:lnTo>
                  <a:lnTo>
                    <a:pt x="216" y="524"/>
                  </a:lnTo>
                  <a:lnTo>
                    <a:pt x="226" y="524"/>
                  </a:lnTo>
                  <a:lnTo>
                    <a:pt x="230" y="524"/>
                  </a:lnTo>
                  <a:lnTo>
                    <a:pt x="230" y="505"/>
                  </a:lnTo>
                  <a:lnTo>
                    <a:pt x="230" y="462"/>
                  </a:lnTo>
                  <a:lnTo>
                    <a:pt x="230" y="401"/>
                  </a:lnTo>
                  <a:lnTo>
                    <a:pt x="230" y="331"/>
                  </a:lnTo>
                  <a:lnTo>
                    <a:pt x="230" y="254"/>
                  </a:lnTo>
                  <a:lnTo>
                    <a:pt x="230" y="184"/>
                  </a:lnTo>
                  <a:lnTo>
                    <a:pt x="230" y="123"/>
                  </a:lnTo>
                  <a:lnTo>
                    <a:pt x="230" y="80"/>
                  </a:lnTo>
                  <a:lnTo>
                    <a:pt x="230" y="60"/>
                  </a:lnTo>
                  <a:lnTo>
                    <a:pt x="250" y="60"/>
                  </a:lnTo>
                  <a:lnTo>
                    <a:pt x="286" y="60"/>
                  </a:lnTo>
                  <a:lnTo>
                    <a:pt x="338" y="60"/>
                  </a:lnTo>
                  <a:lnTo>
                    <a:pt x="378" y="60"/>
                  </a:lnTo>
                  <a:lnTo>
                    <a:pt x="400" y="60"/>
                  </a:lnTo>
                  <a:lnTo>
                    <a:pt x="400" y="56"/>
                  </a:lnTo>
                  <a:lnTo>
                    <a:pt x="400" y="43"/>
                  </a:lnTo>
                  <a:lnTo>
                    <a:pt x="400" y="28"/>
                  </a:lnTo>
                  <a:lnTo>
                    <a:pt x="400" y="18"/>
                  </a:lnTo>
                  <a:lnTo>
                    <a:pt x="400" y="9"/>
                  </a:lnTo>
                  <a:lnTo>
                    <a:pt x="400" y="0"/>
                  </a:lnTo>
                  <a:lnTo>
                    <a:pt x="378" y="0"/>
                  </a:lnTo>
                  <a:lnTo>
                    <a:pt x="331" y="0"/>
                  </a:lnTo>
                  <a:lnTo>
                    <a:pt x="270" y="0"/>
                  </a:lnTo>
                  <a:lnTo>
                    <a:pt x="199" y="0"/>
                  </a:lnTo>
                  <a:lnTo>
                    <a:pt x="123" y="0"/>
                  </a:lnTo>
                  <a:lnTo>
                    <a:pt x="62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5285" y="3999"/>
              <a:ext cx="7" cy="53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0"/>
                </a:cxn>
                <a:cxn ang="0">
                  <a:pos x="51" y="0"/>
                </a:cxn>
                <a:cxn ang="0">
                  <a:pos x="34" y="0"/>
                </a:cxn>
                <a:cxn ang="0">
                  <a:pos x="19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0" y="136"/>
                </a:cxn>
                <a:cxn ang="0">
                  <a:pos x="0" y="218"/>
                </a:cxn>
                <a:cxn ang="0">
                  <a:pos x="0" y="305"/>
                </a:cxn>
                <a:cxn ang="0">
                  <a:pos x="0" y="387"/>
                </a:cxn>
                <a:cxn ang="0">
                  <a:pos x="0" y="458"/>
                </a:cxn>
                <a:cxn ang="0">
                  <a:pos x="0" y="505"/>
                </a:cxn>
                <a:cxn ang="0">
                  <a:pos x="0" y="524"/>
                </a:cxn>
                <a:cxn ang="0">
                  <a:pos x="4" y="524"/>
                </a:cxn>
                <a:cxn ang="0">
                  <a:pos x="19" y="524"/>
                </a:cxn>
                <a:cxn ang="0">
                  <a:pos x="34" y="524"/>
                </a:cxn>
                <a:cxn ang="0">
                  <a:pos x="51" y="524"/>
                </a:cxn>
                <a:cxn ang="0">
                  <a:pos x="66" y="524"/>
                </a:cxn>
                <a:cxn ang="0">
                  <a:pos x="71" y="524"/>
                </a:cxn>
                <a:cxn ang="0">
                  <a:pos x="71" y="505"/>
                </a:cxn>
                <a:cxn ang="0">
                  <a:pos x="71" y="458"/>
                </a:cxn>
                <a:cxn ang="0">
                  <a:pos x="71" y="387"/>
                </a:cxn>
                <a:cxn ang="0">
                  <a:pos x="71" y="305"/>
                </a:cxn>
                <a:cxn ang="0">
                  <a:pos x="71" y="218"/>
                </a:cxn>
                <a:cxn ang="0">
                  <a:pos x="71" y="136"/>
                </a:cxn>
                <a:cxn ang="0">
                  <a:pos x="71" y="69"/>
                </a:cxn>
                <a:cxn ang="0">
                  <a:pos x="71" y="18"/>
                </a:cxn>
                <a:cxn ang="0">
                  <a:pos x="71" y="0"/>
                </a:cxn>
              </a:cxnLst>
              <a:rect l="0" t="0" r="r" b="b"/>
              <a:pathLst>
                <a:path w="71" h="524">
                  <a:moveTo>
                    <a:pt x="71" y="0"/>
                  </a:moveTo>
                  <a:lnTo>
                    <a:pt x="66" y="0"/>
                  </a:lnTo>
                  <a:lnTo>
                    <a:pt x="51" y="0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69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0" y="305"/>
                  </a:lnTo>
                  <a:lnTo>
                    <a:pt x="0" y="387"/>
                  </a:lnTo>
                  <a:lnTo>
                    <a:pt x="0" y="458"/>
                  </a:lnTo>
                  <a:lnTo>
                    <a:pt x="0" y="505"/>
                  </a:lnTo>
                  <a:lnTo>
                    <a:pt x="0" y="524"/>
                  </a:lnTo>
                  <a:lnTo>
                    <a:pt x="4" y="524"/>
                  </a:lnTo>
                  <a:lnTo>
                    <a:pt x="19" y="524"/>
                  </a:lnTo>
                  <a:lnTo>
                    <a:pt x="34" y="524"/>
                  </a:lnTo>
                  <a:lnTo>
                    <a:pt x="51" y="524"/>
                  </a:lnTo>
                  <a:lnTo>
                    <a:pt x="66" y="524"/>
                  </a:lnTo>
                  <a:lnTo>
                    <a:pt x="71" y="524"/>
                  </a:lnTo>
                  <a:lnTo>
                    <a:pt x="71" y="505"/>
                  </a:lnTo>
                  <a:lnTo>
                    <a:pt x="71" y="458"/>
                  </a:lnTo>
                  <a:lnTo>
                    <a:pt x="71" y="387"/>
                  </a:lnTo>
                  <a:lnTo>
                    <a:pt x="71" y="305"/>
                  </a:lnTo>
                  <a:lnTo>
                    <a:pt x="71" y="218"/>
                  </a:lnTo>
                  <a:lnTo>
                    <a:pt x="71" y="136"/>
                  </a:lnTo>
                  <a:lnTo>
                    <a:pt x="71" y="69"/>
                  </a:lnTo>
                  <a:lnTo>
                    <a:pt x="71" y="18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5285" y="3999"/>
              <a:ext cx="7" cy="53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0"/>
                </a:cxn>
                <a:cxn ang="0">
                  <a:pos x="51" y="0"/>
                </a:cxn>
                <a:cxn ang="0">
                  <a:pos x="34" y="0"/>
                </a:cxn>
                <a:cxn ang="0">
                  <a:pos x="19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0" y="136"/>
                </a:cxn>
                <a:cxn ang="0">
                  <a:pos x="0" y="218"/>
                </a:cxn>
                <a:cxn ang="0">
                  <a:pos x="0" y="305"/>
                </a:cxn>
                <a:cxn ang="0">
                  <a:pos x="0" y="387"/>
                </a:cxn>
                <a:cxn ang="0">
                  <a:pos x="0" y="458"/>
                </a:cxn>
                <a:cxn ang="0">
                  <a:pos x="0" y="505"/>
                </a:cxn>
                <a:cxn ang="0">
                  <a:pos x="0" y="524"/>
                </a:cxn>
                <a:cxn ang="0">
                  <a:pos x="4" y="524"/>
                </a:cxn>
                <a:cxn ang="0">
                  <a:pos x="19" y="524"/>
                </a:cxn>
                <a:cxn ang="0">
                  <a:pos x="34" y="524"/>
                </a:cxn>
                <a:cxn ang="0">
                  <a:pos x="51" y="524"/>
                </a:cxn>
                <a:cxn ang="0">
                  <a:pos x="66" y="524"/>
                </a:cxn>
                <a:cxn ang="0">
                  <a:pos x="71" y="524"/>
                </a:cxn>
                <a:cxn ang="0">
                  <a:pos x="71" y="505"/>
                </a:cxn>
                <a:cxn ang="0">
                  <a:pos x="71" y="458"/>
                </a:cxn>
                <a:cxn ang="0">
                  <a:pos x="71" y="387"/>
                </a:cxn>
                <a:cxn ang="0">
                  <a:pos x="71" y="305"/>
                </a:cxn>
                <a:cxn ang="0">
                  <a:pos x="71" y="218"/>
                </a:cxn>
                <a:cxn ang="0">
                  <a:pos x="71" y="136"/>
                </a:cxn>
                <a:cxn ang="0">
                  <a:pos x="71" y="69"/>
                </a:cxn>
                <a:cxn ang="0">
                  <a:pos x="71" y="18"/>
                </a:cxn>
                <a:cxn ang="0">
                  <a:pos x="71" y="0"/>
                </a:cxn>
              </a:cxnLst>
              <a:rect l="0" t="0" r="r" b="b"/>
              <a:pathLst>
                <a:path w="71" h="524">
                  <a:moveTo>
                    <a:pt x="71" y="0"/>
                  </a:moveTo>
                  <a:lnTo>
                    <a:pt x="66" y="0"/>
                  </a:lnTo>
                  <a:lnTo>
                    <a:pt x="51" y="0"/>
                  </a:lnTo>
                  <a:lnTo>
                    <a:pt x="34" y="0"/>
                  </a:lnTo>
                  <a:lnTo>
                    <a:pt x="19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69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0" y="305"/>
                  </a:lnTo>
                  <a:lnTo>
                    <a:pt x="0" y="387"/>
                  </a:lnTo>
                  <a:lnTo>
                    <a:pt x="0" y="458"/>
                  </a:lnTo>
                  <a:lnTo>
                    <a:pt x="0" y="505"/>
                  </a:lnTo>
                  <a:lnTo>
                    <a:pt x="0" y="524"/>
                  </a:lnTo>
                  <a:lnTo>
                    <a:pt x="4" y="524"/>
                  </a:lnTo>
                  <a:lnTo>
                    <a:pt x="19" y="524"/>
                  </a:lnTo>
                  <a:lnTo>
                    <a:pt x="34" y="524"/>
                  </a:lnTo>
                  <a:lnTo>
                    <a:pt x="51" y="524"/>
                  </a:lnTo>
                  <a:lnTo>
                    <a:pt x="66" y="524"/>
                  </a:lnTo>
                  <a:lnTo>
                    <a:pt x="71" y="524"/>
                  </a:lnTo>
                  <a:lnTo>
                    <a:pt x="71" y="505"/>
                  </a:lnTo>
                  <a:lnTo>
                    <a:pt x="71" y="458"/>
                  </a:lnTo>
                  <a:lnTo>
                    <a:pt x="71" y="387"/>
                  </a:lnTo>
                  <a:lnTo>
                    <a:pt x="71" y="305"/>
                  </a:lnTo>
                  <a:lnTo>
                    <a:pt x="71" y="218"/>
                  </a:lnTo>
                  <a:lnTo>
                    <a:pt x="71" y="136"/>
                  </a:lnTo>
                  <a:lnTo>
                    <a:pt x="71" y="69"/>
                  </a:lnTo>
                  <a:lnTo>
                    <a:pt x="71" y="18"/>
                  </a:lnTo>
                  <a:lnTo>
                    <a:pt x="71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5312" y="3999"/>
              <a:ext cx="30" cy="54"/>
            </a:xfrm>
            <a:custGeom>
              <a:avLst/>
              <a:gdLst/>
              <a:ahLst/>
              <a:cxnLst>
                <a:cxn ang="0">
                  <a:pos x="169" y="225"/>
                </a:cxn>
                <a:cxn ang="0">
                  <a:pos x="132" y="205"/>
                </a:cxn>
                <a:cxn ang="0">
                  <a:pos x="102" y="185"/>
                </a:cxn>
                <a:cxn ang="0">
                  <a:pos x="83" y="162"/>
                </a:cxn>
                <a:cxn ang="0">
                  <a:pos x="76" y="134"/>
                </a:cxn>
                <a:cxn ang="0">
                  <a:pos x="88" y="92"/>
                </a:cxn>
                <a:cxn ang="0">
                  <a:pos x="118" y="67"/>
                </a:cxn>
                <a:cxn ang="0">
                  <a:pos x="169" y="63"/>
                </a:cxn>
                <a:cxn ang="0">
                  <a:pos x="220" y="67"/>
                </a:cxn>
                <a:cxn ang="0">
                  <a:pos x="265" y="83"/>
                </a:cxn>
                <a:cxn ang="0">
                  <a:pos x="265" y="76"/>
                </a:cxn>
                <a:cxn ang="0">
                  <a:pos x="272" y="63"/>
                </a:cxn>
                <a:cxn ang="0">
                  <a:pos x="272" y="44"/>
                </a:cxn>
                <a:cxn ang="0">
                  <a:pos x="272" y="35"/>
                </a:cxn>
                <a:cxn ang="0">
                  <a:pos x="276" y="21"/>
                </a:cxn>
                <a:cxn ang="0">
                  <a:pos x="276" y="16"/>
                </a:cxn>
                <a:cxn ang="0">
                  <a:pos x="225" y="7"/>
                </a:cxn>
                <a:cxn ang="0">
                  <a:pos x="169" y="0"/>
                </a:cxn>
                <a:cxn ang="0">
                  <a:pos x="98" y="12"/>
                </a:cxn>
                <a:cxn ang="0">
                  <a:pos x="46" y="35"/>
                </a:cxn>
                <a:cxn ang="0">
                  <a:pos x="10" y="83"/>
                </a:cxn>
                <a:cxn ang="0">
                  <a:pos x="0" y="139"/>
                </a:cxn>
                <a:cxn ang="0">
                  <a:pos x="5" y="185"/>
                </a:cxn>
                <a:cxn ang="0">
                  <a:pos x="26" y="219"/>
                </a:cxn>
                <a:cxn ang="0">
                  <a:pos x="57" y="247"/>
                </a:cxn>
                <a:cxn ang="0">
                  <a:pos x="88" y="267"/>
                </a:cxn>
                <a:cxn ang="0">
                  <a:pos x="127" y="287"/>
                </a:cxn>
                <a:cxn ang="0">
                  <a:pos x="164" y="309"/>
                </a:cxn>
                <a:cxn ang="0">
                  <a:pos x="194" y="327"/>
                </a:cxn>
                <a:cxn ang="0">
                  <a:pos x="220" y="352"/>
                </a:cxn>
                <a:cxn ang="0">
                  <a:pos x="225" y="389"/>
                </a:cxn>
                <a:cxn ang="0">
                  <a:pos x="216" y="430"/>
                </a:cxn>
                <a:cxn ang="0">
                  <a:pos x="189" y="461"/>
                </a:cxn>
                <a:cxn ang="0">
                  <a:pos x="154" y="474"/>
                </a:cxn>
                <a:cxn ang="0">
                  <a:pos x="118" y="474"/>
                </a:cxn>
                <a:cxn ang="0">
                  <a:pos x="76" y="474"/>
                </a:cxn>
                <a:cxn ang="0">
                  <a:pos x="41" y="465"/>
                </a:cxn>
                <a:cxn ang="0">
                  <a:pos x="10" y="455"/>
                </a:cxn>
                <a:cxn ang="0">
                  <a:pos x="10" y="461"/>
                </a:cxn>
                <a:cxn ang="0">
                  <a:pos x="10" y="469"/>
                </a:cxn>
                <a:cxn ang="0">
                  <a:pos x="10" y="484"/>
                </a:cxn>
                <a:cxn ang="0">
                  <a:pos x="5" y="502"/>
                </a:cxn>
                <a:cxn ang="0">
                  <a:pos x="5" y="512"/>
                </a:cxn>
                <a:cxn ang="0">
                  <a:pos x="5" y="516"/>
                </a:cxn>
                <a:cxn ang="0">
                  <a:pos x="57" y="531"/>
                </a:cxn>
                <a:cxn ang="0">
                  <a:pos x="113" y="541"/>
                </a:cxn>
                <a:cxn ang="0">
                  <a:pos x="178" y="531"/>
                </a:cxn>
                <a:cxn ang="0">
                  <a:pos x="230" y="512"/>
                </a:cxn>
                <a:cxn ang="0">
                  <a:pos x="272" y="478"/>
                </a:cxn>
                <a:cxn ang="0">
                  <a:pos x="292" y="440"/>
                </a:cxn>
                <a:cxn ang="0">
                  <a:pos x="301" y="385"/>
                </a:cxn>
                <a:cxn ang="0">
                  <a:pos x="292" y="332"/>
                </a:cxn>
                <a:cxn ang="0">
                  <a:pos x="272" y="296"/>
                </a:cxn>
                <a:cxn ang="0">
                  <a:pos x="240" y="267"/>
                </a:cxn>
                <a:cxn ang="0">
                  <a:pos x="203" y="239"/>
                </a:cxn>
                <a:cxn ang="0">
                  <a:pos x="169" y="225"/>
                </a:cxn>
              </a:cxnLst>
              <a:rect l="0" t="0" r="r" b="b"/>
              <a:pathLst>
                <a:path w="301" h="541">
                  <a:moveTo>
                    <a:pt x="169" y="225"/>
                  </a:moveTo>
                  <a:lnTo>
                    <a:pt x="132" y="205"/>
                  </a:lnTo>
                  <a:lnTo>
                    <a:pt x="102" y="185"/>
                  </a:lnTo>
                  <a:lnTo>
                    <a:pt x="83" y="162"/>
                  </a:lnTo>
                  <a:lnTo>
                    <a:pt x="76" y="134"/>
                  </a:lnTo>
                  <a:lnTo>
                    <a:pt x="88" y="92"/>
                  </a:lnTo>
                  <a:lnTo>
                    <a:pt x="118" y="67"/>
                  </a:lnTo>
                  <a:lnTo>
                    <a:pt x="169" y="63"/>
                  </a:lnTo>
                  <a:lnTo>
                    <a:pt x="220" y="67"/>
                  </a:lnTo>
                  <a:lnTo>
                    <a:pt x="265" y="83"/>
                  </a:lnTo>
                  <a:lnTo>
                    <a:pt x="265" y="76"/>
                  </a:lnTo>
                  <a:lnTo>
                    <a:pt x="272" y="63"/>
                  </a:lnTo>
                  <a:lnTo>
                    <a:pt x="272" y="44"/>
                  </a:lnTo>
                  <a:lnTo>
                    <a:pt x="272" y="35"/>
                  </a:lnTo>
                  <a:lnTo>
                    <a:pt x="276" y="21"/>
                  </a:lnTo>
                  <a:lnTo>
                    <a:pt x="276" y="16"/>
                  </a:lnTo>
                  <a:lnTo>
                    <a:pt x="225" y="7"/>
                  </a:lnTo>
                  <a:lnTo>
                    <a:pt x="169" y="0"/>
                  </a:lnTo>
                  <a:lnTo>
                    <a:pt x="98" y="12"/>
                  </a:lnTo>
                  <a:lnTo>
                    <a:pt x="46" y="35"/>
                  </a:lnTo>
                  <a:lnTo>
                    <a:pt x="10" y="83"/>
                  </a:lnTo>
                  <a:lnTo>
                    <a:pt x="0" y="139"/>
                  </a:lnTo>
                  <a:lnTo>
                    <a:pt x="5" y="185"/>
                  </a:lnTo>
                  <a:lnTo>
                    <a:pt x="26" y="219"/>
                  </a:lnTo>
                  <a:lnTo>
                    <a:pt x="57" y="247"/>
                  </a:lnTo>
                  <a:lnTo>
                    <a:pt x="88" y="267"/>
                  </a:lnTo>
                  <a:lnTo>
                    <a:pt x="127" y="287"/>
                  </a:lnTo>
                  <a:lnTo>
                    <a:pt x="164" y="309"/>
                  </a:lnTo>
                  <a:lnTo>
                    <a:pt x="194" y="327"/>
                  </a:lnTo>
                  <a:lnTo>
                    <a:pt x="220" y="352"/>
                  </a:lnTo>
                  <a:lnTo>
                    <a:pt x="225" y="389"/>
                  </a:lnTo>
                  <a:lnTo>
                    <a:pt x="216" y="430"/>
                  </a:lnTo>
                  <a:lnTo>
                    <a:pt x="189" y="461"/>
                  </a:lnTo>
                  <a:lnTo>
                    <a:pt x="154" y="474"/>
                  </a:lnTo>
                  <a:lnTo>
                    <a:pt x="118" y="474"/>
                  </a:lnTo>
                  <a:lnTo>
                    <a:pt x="76" y="474"/>
                  </a:lnTo>
                  <a:lnTo>
                    <a:pt x="41" y="465"/>
                  </a:lnTo>
                  <a:lnTo>
                    <a:pt x="10" y="455"/>
                  </a:lnTo>
                  <a:lnTo>
                    <a:pt x="10" y="461"/>
                  </a:lnTo>
                  <a:lnTo>
                    <a:pt x="10" y="469"/>
                  </a:lnTo>
                  <a:lnTo>
                    <a:pt x="10" y="484"/>
                  </a:lnTo>
                  <a:lnTo>
                    <a:pt x="5" y="502"/>
                  </a:lnTo>
                  <a:lnTo>
                    <a:pt x="5" y="512"/>
                  </a:lnTo>
                  <a:lnTo>
                    <a:pt x="5" y="516"/>
                  </a:lnTo>
                  <a:lnTo>
                    <a:pt x="57" y="531"/>
                  </a:lnTo>
                  <a:lnTo>
                    <a:pt x="113" y="541"/>
                  </a:lnTo>
                  <a:lnTo>
                    <a:pt x="178" y="531"/>
                  </a:lnTo>
                  <a:lnTo>
                    <a:pt x="230" y="512"/>
                  </a:lnTo>
                  <a:lnTo>
                    <a:pt x="272" y="478"/>
                  </a:lnTo>
                  <a:lnTo>
                    <a:pt x="292" y="440"/>
                  </a:lnTo>
                  <a:lnTo>
                    <a:pt x="301" y="385"/>
                  </a:lnTo>
                  <a:lnTo>
                    <a:pt x="292" y="332"/>
                  </a:lnTo>
                  <a:lnTo>
                    <a:pt x="272" y="296"/>
                  </a:lnTo>
                  <a:lnTo>
                    <a:pt x="240" y="267"/>
                  </a:lnTo>
                  <a:lnTo>
                    <a:pt x="203" y="239"/>
                  </a:lnTo>
                  <a:lnTo>
                    <a:pt x="169" y="2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5312" y="3999"/>
              <a:ext cx="30" cy="54"/>
            </a:xfrm>
            <a:custGeom>
              <a:avLst/>
              <a:gdLst/>
              <a:ahLst/>
              <a:cxnLst>
                <a:cxn ang="0">
                  <a:pos x="169" y="225"/>
                </a:cxn>
                <a:cxn ang="0">
                  <a:pos x="132" y="205"/>
                </a:cxn>
                <a:cxn ang="0">
                  <a:pos x="102" y="185"/>
                </a:cxn>
                <a:cxn ang="0">
                  <a:pos x="83" y="162"/>
                </a:cxn>
                <a:cxn ang="0">
                  <a:pos x="76" y="134"/>
                </a:cxn>
                <a:cxn ang="0">
                  <a:pos x="88" y="92"/>
                </a:cxn>
                <a:cxn ang="0">
                  <a:pos x="118" y="67"/>
                </a:cxn>
                <a:cxn ang="0">
                  <a:pos x="169" y="63"/>
                </a:cxn>
                <a:cxn ang="0">
                  <a:pos x="220" y="67"/>
                </a:cxn>
                <a:cxn ang="0">
                  <a:pos x="265" y="83"/>
                </a:cxn>
                <a:cxn ang="0">
                  <a:pos x="265" y="76"/>
                </a:cxn>
                <a:cxn ang="0">
                  <a:pos x="272" y="63"/>
                </a:cxn>
                <a:cxn ang="0">
                  <a:pos x="272" y="44"/>
                </a:cxn>
                <a:cxn ang="0">
                  <a:pos x="272" y="35"/>
                </a:cxn>
                <a:cxn ang="0">
                  <a:pos x="276" y="21"/>
                </a:cxn>
                <a:cxn ang="0">
                  <a:pos x="276" y="16"/>
                </a:cxn>
                <a:cxn ang="0">
                  <a:pos x="225" y="7"/>
                </a:cxn>
                <a:cxn ang="0">
                  <a:pos x="169" y="0"/>
                </a:cxn>
                <a:cxn ang="0">
                  <a:pos x="98" y="12"/>
                </a:cxn>
                <a:cxn ang="0">
                  <a:pos x="46" y="35"/>
                </a:cxn>
                <a:cxn ang="0">
                  <a:pos x="10" y="83"/>
                </a:cxn>
                <a:cxn ang="0">
                  <a:pos x="0" y="139"/>
                </a:cxn>
                <a:cxn ang="0">
                  <a:pos x="5" y="185"/>
                </a:cxn>
                <a:cxn ang="0">
                  <a:pos x="26" y="219"/>
                </a:cxn>
                <a:cxn ang="0">
                  <a:pos x="57" y="247"/>
                </a:cxn>
                <a:cxn ang="0">
                  <a:pos x="88" y="267"/>
                </a:cxn>
                <a:cxn ang="0">
                  <a:pos x="127" y="287"/>
                </a:cxn>
                <a:cxn ang="0">
                  <a:pos x="164" y="309"/>
                </a:cxn>
                <a:cxn ang="0">
                  <a:pos x="194" y="327"/>
                </a:cxn>
                <a:cxn ang="0">
                  <a:pos x="220" y="352"/>
                </a:cxn>
                <a:cxn ang="0">
                  <a:pos x="225" y="389"/>
                </a:cxn>
                <a:cxn ang="0">
                  <a:pos x="216" y="430"/>
                </a:cxn>
                <a:cxn ang="0">
                  <a:pos x="189" y="461"/>
                </a:cxn>
                <a:cxn ang="0">
                  <a:pos x="154" y="474"/>
                </a:cxn>
                <a:cxn ang="0">
                  <a:pos x="118" y="474"/>
                </a:cxn>
                <a:cxn ang="0">
                  <a:pos x="76" y="474"/>
                </a:cxn>
                <a:cxn ang="0">
                  <a:pos x="41" y="465"/>
                </a:cxn>
                <a:cxn ang="0">
                  <a:pos x="10" y="455"/>
                </a:cxn>
                <a:cxn ang="0">
                  <a:pos x="10" y="461"/>
                </a:cxn>
                <a:cxn ang="0">
                  <a:pos x="10" y="469"/>
                </a:cxn>
                <a:cxn ang="0">
                  <a:pos x="10" y="484"/>
                </a:cxn>
                <a:cxn ang="0">
                  <a:pos x="5" y="502"/>
                </a:cxn>
                <a:cxn ang="0">
                  <a:pos x="5" y="512"/>
                </a:cxn>
                <a:cxn ang="0">
                  <a:pos x="5" y="516"/>
                </a:cxn>
                <a:cxn ang="0">
                  <a:pos x="57" y="531"/>
                </a:cxn>
                <a:cxn ang="0">
                  <a:pos x="113" y="541"/>
                </a:cxn>
                <a:cxn ang="0">
                  <a:pos x="178" y="531"/>
                </a:cxn>
                <a:cxn ang="0">
                  <a:pos x="230" y="512"/>
                </a:cxn>
                <a:cxn ang="0">
                  <a:pos x="272" y="478"/>
                </a:cxn>
                <a:cxn ang="0">
                  <a:pos x="292" y="440"/>
                </a:cxn>
                <a:cxn ang="0">
                  <a:pos x="301" y="385"/>
                </a:cxn>
                <a:cxn ang="0">
                  <a:pos x="292" y="332"/>
                </a:cxn>
                <a:cxn ang="0">
                  <a:pos x="272" y="296"/>
                </a:cxn>
                <a:cxn ang="0">
                  <a:pos x="240" y="267"/>
                </a:cxn>
                <a:cxn ang="0">
                  <a:pos x="203" y="239"/>
                </a:cxn>
                <a:cxn ang="0">
                  <a:pos x="169" y="225"/>
                </a:cxn>
              </a:cxnLst>
              <a:rect l="0" t="0" r="r" b="b"/>
              <a:pathLst>
                <a:path w="301" h="541">
                  <a:moveTo>
                    <a:pt x="169" y="225"/>
                  </a:moveTo>
                  <a:lnTo>
                    <a:pt x="132" y="205"/>
                  </a:lnTo>
                  <a:lnTo>
                    <a:pt x="102" y="185"/>
                  </a:lnTo>
                  <a:lnTo>
                    <a:pt x="83" y="162"/>
                  </a:lnTo>
                  <a:lnTo>
                    <a:pt x="76" y="134"/>
                  </a:lnTo>
                  <a:lnTo>
                    <a:pt x="88" y="92"/>
                  </a:lnTo>
                  <a:lnTo>
                    <a:pt x="118" y="67"/>
                  </a:lnTo>
                  <a:lnTo>
                    <a:pt x="169" y="63"/>
                  </a:lnTo>
                  <a:lnTo>
                    <a:pt x="220" y="67"/>
                  </a:lnTo>
                  <a:lnTo>
                    <a:pt x="265" y="83"/>
                  </a:lnTo>
                  <a:lnTo>
                    <a:pt x="265" y="76"/>
                  </a:lnTo>
                  <a:lnTo>
                    <a:pt x="272" y="63"/>
                  </a:lnTo>
                  <a:lnTo>
                    <a:pt x="272" y="44"/>
                  </a:lnTo>
                  <a:lnTo>
                    <a:pt x="272" y="35"/>
                  </a:lnTo>
                  <a:lnTo>
                    <a:pt x="276" y="21"/>
                  </a:lnTo>
                  <a:lnTo>
                    <a:pt x="276" y="16"/>
                  </a:lnTo>
                  <a:lnTo>
                    <a:pt x="225" y="7"/>
                  </a:lnTo>
                  <a:lnTo>
                    <a:pt x="169" y="0"/>
                  </a:lnTo>
                  <a:lnTo>
                    <a:pt x="98" y="12"/>
                  </a:lnTo>
                  <a:lnTo>
                    <a:pt x="46" y="35"/>
                  </a:lnTo>
                  <a:lnTo>
                    <a:pt x="10" y="83"/>
                  </a:lnTo>
                  <a:lnTo>
                    <a:pt x="0" y="139"/>
                  </a:lnTo>
                  <a:lnTo>
                    <a:pt x="5" y="185"/>
                  </a:lnTo>
                  <a:lnTo>
                    <a:pt x="26" y="219"/>
                  </a:lnTo>
                  <a:lnTo>
                    <a:pt x="57" y="247"/>
                  </a:lnTo>
                  <a:lnTo>
                    <a:pt x="88" y="267"/>
                  </a:lnTo>
                  <a:lnTo>
                    <a:pt x="127" y="287"/>
                  </a:lnTo>
                  <a:lnTo>
                    <a:pt x="164" y="309"/>
                  </a:lnTo>
                  <a:lnTo>
                    <a:pt x="194" y="327"/>
                  </a:lnTo>
                  <a:lnTo>
                    <a:pt x="220" y="352"/>
                  </a:lnTo>
                  <a:lnTo>
                    <a:pt x="225" y="389"/>
                  </a:lnTo>
                  <a:lnTo>
                    <a:pt x="216" y="430"/>
                  </a:lnTo>
                  <a:lnTo>
                    <a:pt x="189" y="461"/>
                  </a:lnTo>
                  <a:lnTo>
                    <a:pt x="154" y="474"/>
                  </a:lnTo>
                  <a:lnTo>
                    <a:pt x="118" y="474"/>
                  </a:lnTo>
                  <a:lnTo>
                    <a:pt x="76" y="474"/>
                  </a:lnTo>
                  <a:lnTo>
                    <a:pt x="41" y="465"/>
                  </a:lnTo>
                  <a:lnTo>
                    <a:pt x="10" y="455"/>
                  </a:lnTo>
                  <a:lnTo>
                    <a:pt x="10" y="461"/>
                  </a:lnTo>
                  <a:lnTo>
                    <a:pt x="10" y="469"/>
                  </a:lnTo>
                  <a:lnTo>
                    <a:pt x="10" y="484"/>
                  </a:lnTo>
                  <a:lnTo>
                    <a:pt x="5" y="502"/>
                  </a:lnTo>
                  <a:lnTo>
                    <a:pt x="5" y="512"/>
                  </a:lnTo>
                  <a:lnTo>
                    <a:pt x="5" y="516"/>
                  </a:lnTo>
                  <a:lnTo>
                    <a:pt x="57" y="531"/>
                  </a:lnTo>
                  <a:lnTo>
                    <a:pt x="113" y="541"/>
                  </a:lnTo>
                  <a:lnTo>
                    <a:pt x="178" y="531"/>
                  </a:lnTo>
                  <a:lnTo>
                    <a:pt x="230" y="512"/>
                  </a:lnTo>
                  <a:lnTo>
                    <a:pt x="272" y="478"/>
                  </a:lnTo>
                  <a:lnTo>
                    <a:pt x="292" y="440"/>
                  </a:lnTo>
                  <a:lnTo>
                    <a:pt x="301" y="385"/>
                  </a:lnTo>
                  <a:lnTo>
                    <a:pt x="292" y="332"/>
                  </a:lnTo>
                  <a:lnTo>
                    <a:pt x="272" y="296"/>
                  </a:lnTo>
                  <a:lnTo>
                    <a:pt x="240" y="267"/>
                  </a:lnTo>
                  <a:lnTo>
                    <a:pt x="203" y="239"/>
                  </a:lnTo>
                  <a:lnTo>
                    <a:pt x="169" y="225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5351" y="3999"/>
              <a:ext cx="40" cy="53"/>
            </a:xfrm>
            <a:custGeom>
              <a:avLst/>
              <a:gdLst/>
              <a:ahLst/>
              <a:cxnLst>
                <a:cxn ang="0">
                  <a:pos x="167" y="524"/>
                </a:cxn>
                <a:cxn ang="0">
                  <a:pos x="171" y="524"/>
                </a:cxn>
                <a:cxn ang="0">
                  <a:pos x="184" y="524"/>
                </a:cxn>
                <a:cxn ang="0">
                  <a:pos x="198" y="524"/>
                </a:cxn>
                <a:cxn ang="0">
                  <a:pos x="218" y="524"/>
                </a:cxn>
                <a:cxn ang="0">
                  <a:pos x="227" y="524"/>
                </a:cxn>
                <a:cxn ang="0">
                  <a:pos x="232" y="524"/>
                </a:cxn>
                <a:cxn ang="0">
                  <a:pos x="232" y="505"/>
                </a:cxn>
                <a:cxn ang="0">
                  <a:pos x="232" y="462"/>
                </a:cxn>
                <a:cxn ang="0">
                  <a:pos x="232" y="401"/>
                </a:cxn>
                <a:cxn ang="0">
                  <a:pos x="232" y="331"/>
                </a:cxn>
                <a:cxn ang="0">
                  <a:pos x="232" y="254"/>
                </a:cxn>
                <a:cxn ang="0">
                  <a:pos x="232" y="184"/>
                </a:cxn>
                <a:cxn ang="0">
                  <a:pos x="232" y="123"/>
                </a:cxn>
                <a:cxn ang="0">
                  <a:pos x="232" y="80"/>
                </a:cxn>
                <a:cxn ang="0">
                  <a:pos x="232" y="60"/>
                </a:cxn>
                <a:cxn ang="0">
                  <a:pos x="254" y="60"/>
                </a:cxn>
                <a:cxn ang="0">
                  <a:pos x="289" y="60"/>
                </a:cxn>
                <a:cxn ang="0">
                  <a:pos x="341" y="60"/>
                </a:cxn>
                <a:cxn ang="0">
                  <a:pos x="382" y="60"/>
                </a:cxn>
                <a:cxn ang="0">
                  <a:pos x="397" y="60"/>
                </a:cxn>
                <a:cxn ang="0">
                  <a:pos x="397" y="56"/>
                </a:cxn>
                <a:cxn ang="0">
                  <a:pos x="397" y="43"/>
                </a:cxn>
                <a:cxn ang="0">
                  <a:pos x="397" y="28"/>
                </a:cxn>
                <a:cxn ang="0">
                  <a:pos x="397" y="18"/>
                </a:cxn>
                <a:cxn ang="0">
                  <a:pos x="397" y="9"/>
                </a:cxn>
                <a:cxn ang="0">
                  <a:pos x="397" y="0"/>
                </a:cxn>
                <a:cxn ang="0">
                  <a:pos x="382" y="0"/>
                </a:cxn>
                <a:cxn ang="0">
                  <a:pos x="335" y="0"/>
                </a:cxn>
                <a:cxn ang="0">
                  <a:pos x="274" y="0"/>
                </a:cxn>
                <a:cxn ang="0">
                  <a:pos x="198" y="0"/>
                </a:cxn>
                <a:cxn ang="0">
                  <a:pos x="127" y="0"/>
                </a:cxn>
                <a:cxn ang="0">
                  <a:pos x="66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19" y="60"/>
                </a:cxn>
                <a:cxn ang="0">
                  <a:pos x="61" y="60"/>
                </a:cxn>
                <a:cxn ang="0">
                  <a:pos x="110" y="60"/>
                </a:cxn>
                <a:cxn ang="0">
                  <a:pos x="147" y="60"/>
                </a:cxn>
                <a:cxn ang="0">
                  <a:pos x="167" y="60"/>
                </a:cxn>
                <a:cxn ang="0">
                  <a:pos x="167" y="80"/>
                </a:cxn>
                <a:cxn ang="0">
                  <a:pos x="167" y="123"/>
                </a:cxn>
                <a:cxn ang="0">
                  <a:pos x="167" y="184"/>
                </a:cxn>
                <a:cxn ang="0">
                  <a:pos x="167" y="254"/>
                </a:cxn>
                <a:cxn ang="0">
                  <a:pos x="167" y="331"/>
                </a:cxn>
                <a:cxn ang="0">
                  <a:pos x="167" y="401"/>
                </a:cxn>
                <a:cxn ang="0">
                  <a:pos x="167" y="462"/>
                </a:cxn>
                <a:cxn ang="0">
                  <a:pos x="167" y="505"/>
                </a:cxn>
                <a:cxn ang="0">
                  <a:pos x="167" y="524"/>
                </a:cxn>
              </a:cxnLst>
              <a:rect l="0" t="0" r="r" b="b"/>
              <a:pathLst>
                <a:path w="397" h="524">
                  <a:moveTo>
                    <a:pt x="167" y="524"/>
                  </a:moveTo>
                  <a:lnTo>
                    <a:pt x="171" y="524"/>
                  </a:lnTo>
                  <a:lnTo>
                    <a:pt x="184" y="524"/>
                  </a:lnTo>
                  <a:lnTo>
                    <a:pt x="198" y="524"/>
                  </a:lnTo>
                  <a:lnTo>
                    <a:pt x="218" y="524"/>
                  </a:lnTo>
                  <a:lnTo>
                    <a:pt x="227" y="524"/>
                  </a:lnTo>
                  <a:lnTo>
                    <a:pt x="232" y="524"/>
                  </a:lnTo>
                  <a:lnTo>
                    <a:pt x="232" y="505"/>
                  </a:lnTo>
                  <a:lnTo>
                    <a:pt x="232" y="462"/>
                  </a:lnTo>
                  <a:lnTo>
                    <a:pt x="232" y="401"/>
                  </a:lnTo>
                  <a:lnTo>
                    <a:pt x="232" y="331"/>
                  </a:lnTo>
                  <a:lnTo>
                    <a:pt x="232" y="254"/>
                  </a:lnTo>
                  <a:lnTo>
                    <a:pt x="232" y="184"/>
                  </a:lnTo>
                  <a:lnTo>
                    <a:pt x="232" y="123"/>
                  </a:lnTo>
                  <a:lnTo>
                    <a:pt x="232" y="80"/>
                  </a:lnTo>
                  <a:lnTo>
                    <a:pt x="232" y="60"/>
                  </a:lnTo>
                  <a:lnTo>
                    <a:pt x="254" y="60"/>
                  </a:lnTo>
                  <a:lnTo>
                    <a:pt x="289" y="60"/>
                  </a:lnTo>
                  <a:lnTo>
                    <a:pt x="341" y="60"/>
                  </a:lnTo>
                  <a:lnTo>
                    <a:pt x="382" y="60"/>
                  </a:lnTo>
                  <a:lnTo>
                    <a:pt x="397" y="60"/>
                  </a:lnTo>
                  <a:lnTo>
                    <a:pt x="397" y="56"/>
                  </a:lnTo>
                  <a:lnTo>
                    <a:pt x="397" y="43"/>
                  </a:lnTo>
                  <a:lnTo>
                    <a:pt x="397" y="28"/>
                  </a:lnTo>
                  <a:lnTo>
                    <a:pt x="397" y="18"/>
                  </a:lnTo>
                  <a:lnTo>
                    <a:pt x="397" y="9"/>
                  </a:lnTo>
                  <a:lnTo>
                    <a:pt x="397" y="0"/>
                  </a:lnTo>
                  <a:lnTo>
                    <a:pt x="382" y="0"/>
                  </a:lnTo>
                  <a:lnTo>
                    <a:pt x="335" y="0"/>
                  </a:lnTo>
                  <a:lnTo>
                    <a:pt x="274" y="0"/>
                  </a:lnTo>
                  <a:lnTo>
                    <a:pt x="198" y="0"/>
                  </a:lnTo>
                  <a:lnTo>
                    <a:pt x="127" y="0"/>
                  </a:lnTo>
                  <a:lnTo>
                    <a:pt x="66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19" y="60"/>
                  </a:lnTo>
                  <a:lnTo>
                    <a:pt x="61" y="60"/>
                  </a:lnTo>
                  <a:lnTo>
                    <a:pt x="110" y="60"/>
                  </a:lnTo>
                  <a:lnTo>
                    <a:pt x="147" y="60"/>
                  </a:lnTo>
                  <a:lnTo>
                    <a:pt x="167" y="60"/>
                  </a:lnTo>
                  <a:lnTo>
                    <a:pt x="167" y="80"/>
                  </a:lnTo>
                  <a:lnTo>
                    <a:pt x="167" y="123"/>
                  </a:lnTo>
                  <a:lnTo>
                    <a:pt x="167" y="184"/>
                  </a:lnTo>
                  <a:lnTo>
                    <a:pt x="167" y="254"/>
                  </a:lnTo>
                  <a:lnTo>
                    <a:pt x="167" y="331"/>
                  </a:lnTo>
                  <a:lnTo>
                    <a:pt x="167" y="401"/>
                  </a:lnTo>
                  <a:lnTo>
                    <a:pt x="167" y="462"/>
                  </a:lnTo>
                  <a:lnTo>
                    <a:pt x="167" y="505"/>
                  </a:lnTo>
                  <a:lnTo>
                    <a:pt x="167" y="5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4" name="Freeform 30"/>
            <p:cNvSpPr>
              <a:spLocks/>
            </p:cNvSpPr>
            <p:nvPr userDrawn="1"/>
          </p:nvSpPr>
          <p:spPr bwMode="auto">
            <a:xfrm>
              <a:off x="5351" y="3999"/>
              <a:ext cx="40" cy="53"/>
            </a:xfrm>
            <a:custGeom>
              <a:avLst/>
              <a:gdLst/>
              <a:ahLst/>
              <a:cxnLst>
                <a:cxn ang="0">
                  <a:pos x="167" y="524"/>
                </a:cxn>
                <a:cxn ang="0">
                  <a:pos x="171" y="524"/>
                </a:cxn>
                <a:cxn ang="0">
                  <a:pos x="184" y="524"/>
                </a:cxn>
                <a:cxn ang="0">
                  <a:pos x="198" y="524"/>
                </a:cxn>
                <a:cxn ang="0">
                  <a:pos x="218" y="524"/>
                </a:cxn>
                <a:cxn ang="0">
                  <a:pos x="227" y="524"/>
                </a:cxn>
                <a:cxn ang="0">
                  <a:pos x="232" y="524"/>
                </a:cxn>
                <a:cxn ang="0">
                  <a:pos x="232" y="505"/>
                </a:cxn>
                <a:cxn ang="0">
                  <a:pos x="232" y="462"/>
                </a:cxn>
                <a:cxn ang="0">
                  <a:pos x="232" y="401"/>
                </a:cxn>
                <a:cxn ang="0">
                  <a:pos x="232" y="331"/>
                </a:cxn>
                <a:cxn ang="0">
                  <a:pos x="232" y="254"/>
                </a:cxn>
                <a:cxn ang="0">
                  <a:pos x="232" y="184"/>
                </a:cxn>
                <a:cxn ang="0">
                  <a:pos x="232" y="123"/>
                </a:cxn>
                <a:cxn ang="0">
                  <a:pos x="232" y="80"/>
                </a:cxn>
                <a:cxn ang="0">
                  <a:pos x="232" y="60"/>
                </a:cxn>
                <a:cxn ang="0">
                  <a:pos x="254" y="60"/>
                </a:cxn>
                <a:cxn ang="0">
                  <a:pos x="289" y="60"/>
                </a:cxn>
                <a:cxn ang="0">
                  <a:pos x="341" y="60"/>
                </a:cxn>
                <a:cxn ang="0">
                  <a:pos x="382" y="60"/>
                </a:cxn>
                <a:cxn ang="0">
                  <a:pos x="397" y="60"/>
                </a:cxn>
                <a:cxn ang="0">
                  <a:pos x="397" y="56"/>
                </a:cxn>
                <a:cxn ang="0">
                  <a:pos x="397" y="43"/>
                </a:cxn>
                <a:cxn ang="0">
                  <a:pos x="397" y="28"/>
                </a:cxn>
                <a:cxn ang="0">
                  <a:pos x="397" y="18"/>
                </a:cxn>
                <a:cxn ang="0">
                  <a:pos x="397" y="9"/>
                </a:cxn>
                <a:cxn ang="0">
                  <a:pos x="397" y="0"/>
                </a:cxn>
                <a:cxn ang="0">
                  <a:pos x="382" y="0"/>
                </a:cxn>
                <a:cxn ang="0">
                  <a:pos x="335" y="0"/>
                </a:cxn>
                <a:cxn ang="0">
                  <a:pos x="274" y="0"/>
                </a:cxn>
                <a:cxn ang="0">
                  <a:pos x="198" y="0"/>
                </a:cxn>
                <a:cxn ang="0">
                  <a:pos x="127" y="0"/>
                </a:cxn>
                <a:cxn ang="0">
                  <a:pos x="66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43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19" y="60"/>
                </a:cxn>
                <a:cxn ang="0">
                  <a:pos x="61" y="60"/>
                </a:cxn>
                <a:cxn ang="0">
                  <a:pos x="110" y="60"/>
                </a:cxn>
                <a:cxn ang="0">
                  <a:pos x="147" y="60"/>
                </a:cxn>
                <a:cxn ang="0">
                  <a:pos x="167" y="60"/>
                </a:cxn>
                <a:cxn ang="0">
                  <a:pos x="167" y="80"/>
                </a:cxn>
                <a:cxn ang="0">
                  <a:pos x="167" y="123"/>
                </a:cxn>
                <a:cxn ang="0">
                  <a:pos x="167" y="184"/>
                </a:cxn>
                <a:cxn ang="0">
                  <a:pos x="167" y="254"/>
                </a:cxn>
                <a:cxn ang="0">
                  <a:pos x="167" y="331"/>
                </a:cxn>
                <a:cxn ang="0">
                  <a:pos x="167" y="401"/>
                </a:cxn>
                <a:cxn ang="0">
                  <a:pos x="167" y="462"/>
                </a:cxn>
                <a:cxn ang="0">
                  <a:pos x="167" y="505"/>
                </a:cxn>
                <a:cxn ang="0">
                  <a:pos x="167" y="524"/>
                </a:cxn>
              </a:cxnLst>
              <a:rect l="0" t="0" r="r" b="b"/>
              <a:pathLst>
                <a:path w="397" h="524">
                  <a:moveTo>
                    <a:pt x="167" y="524"/>
                  </a:moveTo>
                  <a:lnTo>
                    <a:pt x="171" y="524"/>
                  </a:lnTo>
                  <a:lnTo>
                    <a:pt x="184" y="524"/>
                  </a:lnTo>
                  <a:lnTo>
                    <a:pt x="198" y="524"/>
                  </a:lnTo>
                  <a:lnTo>
                    <a:pt x="218" y="524"/>
                  </a:lnTo>
                  <a:lnTo>
                    <a:pt x="227" y="524"/>
                  </a:lnTo>
                  <a:lnTo>
                    <a:pt x="232" y="524"/>
                  </a:lnTo>
                  <a:lnTo>
                    <a:pt x="232" y="505"/>
                  </a:lnTo>
                  <a:lnTo>
                    <a:pt x="232" y="462"/>
                  </a:lnTo>
                  <a:lnTo>
                    <a:pt x="232" y="401"/>
                  </a:lnTo>
                  <a:lnTo>
                    <a:pt x="232" y="331"/>
                  </a:lnTo>
                  <a:lnTo>
                    <a:pt x="232" y="254"/>
                  </a:lnTo>
                  <a:lnTo>
                    <a:pt x="232" y="184"/>
                  </a:lnTo>
                  <a:lnTo>
                    <a:pt x="232" y="123"/>
                  </a:lnTo>
                  <a:lnTo>
                    <a:pt x="232" y="80"/>
                  </a:lnTo>
                  <a:lnTo>
                    <a:pt x="232" y="60"/>
                  </a:lnTo>
                  <a:lnTo>
                    <a:pt x="254" y="60"/>
                  </a:lnTo>
                  <a:lnTo>
                    <a:pt x="289" y="60"/>
                  </a:lnTo>
                  <a:lnTo>
                    <a:pt x="341" y="60"/>
                  </a:lnTo>
                  <a:lnTo>
                    <a:pt x="382" y="60"/>
                  </a:lnTo>
                  <a:lnTo>
                    <a:pt x="397" y="60"/>
                  </a:lnTo>
                  <a:lnTo>
                    <a:pt x="397" y="56"/>
                  </a:lnTo>
                  <a:lnTo>
                    <a:pt x="397" y="43"/>
                  </a:lnTo>
                  <a:lnTo>
                    <a:pt x="397" y="28"/>
                  </a:lnTo>
                  <a:lnTo>
                    <a:pt x="397" y="18"/>
                  </a:lnTo>
                  <a:lnTo>
                    <a:pt x="397" y="9"/>
                  </a:lnTo>
                  <a:lnTo>
                    <a:pt x="397" y="0"/>
                  </a:lnTo>
                  <a:lnTo>
                    <a:pt x="382" y="0"/>
                  </a:lnTo>
                  <a:lnTo>
                    <a:pt x="335" y="0"/>
                  </a:lnTo>
                  <a:lnTo>
                    <a:pt x="274" y="0"/>
                  </a:lnTo>
                  <a:lnTo>
                    <a:pt x="198" y="0"/>
                  </a:lnTo>
                  <a:lnTo>
                    <a:pt x="127" y="0"/>
                  </a:lnTo>
                  <a:lnTo>
                    <a:pt x="66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43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19" y="60"/>
                  </a:lnTo>
                  <a:lnTo>
                    <a:pt x="61" y="60"/>
                  </a:lnTo>
                  <a:lnTo>
                    <a:pt x="110" y="60"/>
                  </a:lnTo>
                  <a:lnTo>
                    <a:pt x="147" y="60"/>
                  </a:lnTo>
                  <a:lnTo>
                    <a:pt x="167" y="60"/>
                  </a:lnTo>
                  <a:lnTo>
                    <a:pt x="167" y="80"/>
                  </a:lnTo>
                  <a:lnTo>
                    <a:pt x="167" y="123"/>
                  </a:lnTo>
                  <a:lnTo>
                    <a:pt x="167" y="184"/>
                  </a:lnTo>
                  <a:lnTo>
                    <a:pt x="167" y="254"/>
                  </a:lnTo>
                  <a:lnTo>
                    <a:pt x="167" y="331"/>
                  </a:lnTo>
                  <a:lnTo>
                    <a:pt x="167" y="401"/>
                  </a:lnTo>
                  <a:lnTo>
                    <a:pt x="167" y="462"/>
                  </a:lnTo>
                  <a:lnTo>
                    <a:pt x="167" y="505"/>
                  </a:lnTo>
                  <a:lnTo>
                    <a:pt x="167" y="524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5405" y="3999"/>
              <a:ext cx="7" cy="5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0"/>
                </a:cxn>
                <a:cxn ang="0">
                  <a:pos x="22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0" y="136"/>
                </a:cxn>
                <a:cxn ang="0">
                  <a:pos x="0" y="218"/>
                </a:cxn>
                <a:cxn ang="0">
                  <a:pos x="0" y="305"/>
                </a:cxn>
                <a:cxn ang="0">
                  <a:pos x="0" y="387"/>
                </a:cxn>
                <a:cxn ang="0">
                  <a:pos x="0" y="458"/>
                </a:cxn>
                <a:cxn ang="0">
                  <a:pos x="0" y="505"/>
                </a:cxn>
                <a:cxn ang="0">
                  <a:pos x="0" y="524"/>
                </a:cxn>
                <a:cxn ang="0">
                  <a:pos x="5" y="524"/>
                </a:cxn>
                <a:cxn ang="0">
                  <a:pos x="22" y="524"/>
                </a:cxn>
                <a:cxn ang="0">
                  <a:pos x="38" y="524"/>
                </a:cxn>
                <a:cxn ang="0">
                  <a:pos x="52" y="524"/>
                </a:cxn>
                <a:cxn ang="0">
                  <a:pos x="66" y="524"/>
                </a:cxn>
                <a:cxn ang="0">
                  <a:pos x="74" y="524"/>
                </a:cxn>
                <a:cxn ang="0">
                  <a:pos x="74" y="505"/>
                </a:cxn>
                <a:cxn ang="0">
                  <a:pos x="74" y="458"/>
                </a:cxn>
                <a:cxn ang="0">
                  <a:pos x="74" y="387"/>
                </a:cxn>
                <a:cxn ang="0">
                  <a:pos x="74" y="305"/>
                </a:cxn>
                <a:cxn ang="0">
                  <a:pos x="74" y="218"/>
                </a:cxn>
                <a:cxn ang="0">
                  <a:pos x="74" y="136"/>
                </a:cxn>
                <a:cxn ang="0">
                  <a:pos x="74" y="69"/>
                </a:cxn>
                <a:cxn ang="0">
                  <a:pos x="74" y="18"/>
                </a:cxn>
                <a:cxn ang="0">
                  <a:pos x="74" y="0"/>
                </a:cxn>
              </a:cxnLst>
              <a:rect l="0" t="0" r="r" b="b"/>
              <a:pathLst>
                <a:path w="74" h="524">
                  <a:moveTo>
                    <a:pt x="74" y="0"/>
                  </a:moveTo>
                  <a:lnTo>
                    <a:pt x="66" y="0"/>
                  </a:lnTo>
                  <a:lnTo>
                    <a:pt x="52" y="0"/>
                  </a:lnTo>
                  <a:lnTo>
                    <a:pt x="38" y="0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69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0" y="305"/>
                  </a:lnTo>
                  <a:lnTo>
                    <a:pt x="0" y="387"/>
                  </a:lnTo>
                  <a:lnTo>
                    <a:pt x="0" y="458"/>
                  </a:lnTo>
                  <a:lnTo>
                    <a:pt x="0" y="505"/>
                  </a:lnTo>
                  <a:lnTo>
                    <a:pt x="0" y="524"/>
                  </a:lnTo>
                  <a:lnTo>
                    <a:pt x="5" y="524"/>
                  </a:lnTo>
                  <a:lnTo>
                    <a:pt x="22" y="524"/>
                  </a:lnTo>
                  <a:lnTo>
                    <a:pt x="38" y="524"/>
                  </a:lnTo>
                  <a:lnTo>
                    <a:pt x="52" y="524"/>
                  </a:lnTo>
                  <a:lnTo>
                    <a:pt x="66" y="524"/>
                  </a:lnTo>
                  <a:lnTo>
                    <a:pt x="74" y="524"/>
                  </a:lnTo>
                  <a:lnTo>
                    <a:pt x="74" y="505"/>
                  </a:lnTo>
                  <a:lnTo>
                    <a:pt x="74" y="458"/>
                  </a:lnTo>
                  <a:lnTo>
                    <a:pt x="74" y="387"/>
                  </a:lnTo>
                  <a:lnTo>
                    <a:pt x="74" y="305"/>
                  </a:lnTo>
                  <a:lnTo>
                    <a:pt x="74" y="218"/>
                  </a:lnTo>
                  <a:lnTo>
                    <a:pt x="74" y="136"/>
                  </a:lnTo>
                  <a:lnTo>
                    <a:pt x="74" y="69"/>
                  </a:lnTo>
                  <a:lnTo>
                    <a:pt x="74" y="18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5405" y="3999"/>
              <a:ext cx="7" cy="5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66" y="0"/>
                </a:cxn>
                <a:cxn ang="0">
                  <a:pos x="52" y="0"/>
                </a:cxn>
                <a:cxn ang="0">
                  <a:pos x="38" y="0"/>
                </a:cxn>
                <a:cxn ang="0">
                  <a:pos x="22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69"/>
                </a:cxn>
                <a:cxn ang="0">
                  <a:pos x="0" y="136"/>
                </a:cxn>
                <a:cxn ang="0">
                  <a:pos x="0" y="218"/>
                </a:cxn>
                <a:cxn ang="0">
                  <a:pos x="0" y="305"/>
                </a:cxn>
                <a:cxn ang="0">
                  <a:pos x="0" y="387"/>
                </a:cxn>
                <a:cxn ang="0">
                  <a:pos x="0" y="458"/>
                </a:cxn>
                <a:cxn ang="0">
                  <a:pos x="0" y="505"/>
                </a:cxn>
                <a:cxn ang="0">
                  <a:pos x="0" y="524"/>
                </a:cxn>
                <a:cxn ang="0">
                  <a:pos x="5" y="524"/>
                </a:cxn>
                <a:cxn ang="0">
                  <a:pos x="22" y="524"/>
                </a:cxn>
                <a:cxn ang="0">
                  <a:pos x="38" y="524"/>
                </a:cxn>
                <a:cxn ang="0">
                  <a:pos x="52" y="524"/>
                </a:cxn>
                <a:cxn ang="0">
                  <a:pos x="66" y="524"/>
                </a:cxn>
                <a:cxn ang="0">
                  <a:pos x="74" y="524"/>
                </a:cxn>
                <a:cxn ang="0">
                  <a:pos x="74" y="505"/>
                </a:cxn>
                <a:cxn ang="0">
                  <a:pos x="74" y="458"/>
                </a:cxn>
                <a:cxn ang="0">
                  <a:pos x="74" y="387"/>
                </a:cxn>
                <a:cxn ang="0">
                  <a:pos x="74" y="305"/>
                </a:cxn>
                <a:cxn ang="0">
                  <a:pos x="74" y="218"/>
                </a:cxn>
                <a:cxn ang="0">
                  <a:pos x="74" y="136"/>
                </a:cxn>
                <a:cxn ang="0">
                  <a:pos x="74" y="69"/>
                </a:cxn>
                <a:cxn ang="0">
                  <a:pos x="74" y="18"/>
                </a:cxn>
                <a:cxn ang="0">
                  <a:pos x="74" y="0"/>
                </a:cxn>
              </a:cxnLst>
              <a:rect l="0" t="0" r="r" b="b"/>
              <a:pathLst>
                <a:path w="74" h="524">
                  <a:moveTo>
                    <a:pt x="74" y="0"/>
                  </a:moveTo>
                  <a:lnTo>
                    <a:pt x="66" y="0"/>
                  </a:lnTo>
                  <a:lnTo>
                    <a:pt x="52" y="0"/>
                  </a:lnTo>
                  <a:lnTo>
                    <a:pt x="38" y="0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69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0" y="305"/>
                  </a:lnTo>
                  <a:lnTo>
                    <a:pt x="0" y="387"/>
                  </a:lnTo>
                  <a:lnTo>
                    <a:pt x="0" y="458"/>
                  </a:lnTo>
                  <a:lnTo>
                    <a:pt x="0" y="505"/>
                  </a:lnTo>
                  <a:lnTo>
                    <a:pt x="0" y="524"/>
                  </a:lnTo>
                  <a:lnTo>
                    <a:pt x="5" y="524"/>
                  </a:lnTo>
                  <a:lnTo>
                    <a:pt x="22" y="524"/>
                  </a:lnTo>
                  <a:lnTo>
                    <a:pt x="38" y="524"/>
                  </a:lnTo>
                  <a:lnTo>
                    <a:pt x="52" y="524"/>
                  </a:lnTo>
                  <a:lnTo>
                    <a:pt x="66" y="524"/>
                  </a:lnTo>
                  <a:lnTo>
                    <a:pt x="74" y="524"/>
                  </a:lnTo>
                  <a:lnTo>
                    <a:pt x="74" y="505"/>
                  </a:lnTo>
                  <a:lnTo>
                    <a:pt x="74" y="458"/>
                  </a:lnTo>
                  <a:lnTo>
                    <a:pt x="74" y="387"/>
                  </a:lnTo>
                  <a:lnTo>
                    <a:pt x="74" y="305"/>
                  </a:lnTo>
                  <a:lnTo>
                    <a:pt x="74" y="218"/>
                  </a:lnTo>
                  <a:lnTo>
                    <a:pt x="74" y="136"/>
                  </a:lnTo>
                  <a:lnTo>
                    <a:pt x="74" y="69"/>
                  </a:lnTo>
                  <a:lnTo>
                    <a:pt x="74" y="18"/>
                  </a:lnTo>
                  <a:lnTo>
                    <a:pt x="74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5429" y="3999"/>
              <a:ext cx="40" cy="54"/>
            </a:xfrm>
            <a:custGeom>
              <a:avLst/>
              <a:gdLst/>
              <a:ahLst/>
              <a:cxnLst>
                <a:cxn ang="0">
                  <a:pos x="390" y="455"/>
                </a:cxn>
                <a:cxn ang="0">
                  <a:pos x="352" y="465"/>
                </a:cxn>
                <a:cxn ang="0">
                  <a:pos x="311" y="474"/>
                </a:cxn>
                <a:cxn ang="0">
                  <a:pos x="277" y="474"/>
                </a:cxn>
                <a:cxn ang="0">
                  <a:pos x="211" y="469"/>
                </a:cxn>
                <a:cxn ang="0">
                  <a:pos x="155" y="440"/>
                </a:cxn>
                <a:cxn ang="0">
                  <a:pos x="113" y="394"/>
                </a:cxn>
                <a:cxn ang="0">
                  <a:pos x="84" y="338"/>
                </a:cxn>
                <a:cxn ang="0">
                  <a:pos x="73" y="270"/>
                </a:cxn>
                <a:cxn ang="0">
                  <a:pos x="84" y="200"/>
                </a:cxn>
                <a:cxn ang="0">
                  <a:pos x="113" y="143"/>
                </a:cxn>
                <a:cxn ang="0">
                  <a:pos x="155" y="96"/>
                </a:cxn>
                <a:cxn ang="0">
                  <a:pos x="211" y="73"/>
                </a:cxn>
                <a:cxn ang="0">
                  <a:pos x="281" y="63"/>
                </a:cxn>
                <a:cxn ang="0">
                  <a:pos x="333" y="67"/>
                </a:cxn>
                <a:cxn ang="0">
                  <a:pos x="384" y="87"/>
                </a:cxn>
                <a:cxn ang="0">
                  <a:pos x="390" y="83"/>
                </a:cxn>
                <a:cxn ang="0">
                  <a:pos x="390" y="67"/>
                </a:cxn>
                <a:cxn ang="0">
                  <a:pos x="390" y="50"/>
                </a:cxn>
                <a:cxn ang="0">
                  <a:pos x="390" y="35"/>
                </a:cxn>
                <a:cxn ang="0">
                  <a:pos x="390" y="25"/>
                </a:cxn>
                <a:cxn ang="0">
                  <a:pos x="395" y="21"/>
                </a:cxn>
                <a:cxn ang="0">
                  <a:pos x="339" y="7"/>
                </a:cxn>
                <a:cxn ang="0">
                  <a:pos x="277" y="0"/>
                </a:cxn>
                <a:cxn ang="0">
                  <a:pos x="184" y="12"/>
                </a:cxn>
                <a:cxn ang="0">
                  <a:pos x="108" y="44"/>
                </a:cxn>
                <a:cxn ang="0">
                  <a:pos x="52" y="101"/>
                </a:cxn>
                <a:cxn ang="0">
                  <a:pos x="12" y="179"/>
                </a:cxn>
                <a:cxn ang="0">
                  <a:pos x="0" y="267"/>
                </a:cxn>
                <a:cxn ang="0">
                  <a:pos x="12" y="357"/>
                </a:cxn>
                <a:cxn ang="0">
                  <a:pos x="46" y="436"/>
                </a:cxn>
                <a:cxn ang="0">
                  <a:pos x="108" y="491"/>
                </a:cxn>
                <a:cxn ang="0">
                  <a:pos x="184" y="526"/>
                </a:cxn>
                <a:cxn ang="0">
                  <a:pos x="277" y="541"/>
                </a:cxn>
                <a:cxn ang="0">
                  <a:pos x="343" y="536"/>
                </a:cxn>
                <a:cxn ang="0">
                  <a:pos x="395" y="522"/>
                </a:cxn>
                <a:cxn ang="0">
                  <a:pos x="395" y="516"/>
                </a:cxn>
                <a:cxn ang="0">
                  <a:pos x="395" y="502"/>
                </a:cxn>
                <a:cxn ang="0">
                  <a:pos x="390" y="491"/>
                </a:cxn>
                <a:cxn ang="0">
                  <a:pos x="390" y="474"/>
                </a:cxn>
                <a:cxn ang="0">
                  <a:pos x="390" y="461"/>
                </a:cxn>
                <a:cxn ang="0">
                  <a:pos x="390" y="455"/>
                </a:cxn>
              </a:cxnLst>
              <a:rect l="0" t="0" r="r" b="b"/>
              <a:pathLst>
                <a:path w="395" h="541">
                  <a:moveTo>
                    <a:pt x="390" y="455"/>
                  </a:moveTo>
                  <a:lnTo>
                    <a:pt x="352" y="465"/>
                  </a:lnTo>
                  <a:lnTo>
                    <a:pt x="311" y="474"/>
                  </a:lnTo>
                  <a:lnTo>
                    <a:pt x="277" y="474"/>
                  </a:lnTo>
                  <a:lnTo>
                    <a:pt x="211" y="469"/>
                  </a:lnTo>
                  <a:lnTo>
                    <a:pt x="155" y="440"/>
                  </a:lnTo>
                  <a:lnTo>
                    <a:pt x="113" y="394"/>
                  </a:lnTo>
                  <a:lnTo>
                    <a:pt x="84" y="338"/>
                  </a:lnTo>
                  <a:lnTo>
                    <a:pt x="73" y="270"/>
                  </a:lnTo>
                  <a:lnTo>
                    <a:pt x="84" y="200"/>
                  </a:lnTo>
                  <a:lnTo>
                    <a:pt x="113" y="143"/>
                  </a:lnTo>
                  <a:lnTo>
                    <a:pt x="155" y="96"/>
                  </a:lnTo>
                  <a:lnTo>
                    <a:pt x="211" y="73"/>
                  </a:lnTo>
                  <a:lnTo>
                    <a:pt x="281" y="63"/>
                  </a:lnTo>
                  <a:lnTo>
                    <a:pt x="333" y="67"/>
                  </a:lnTo>
                  <a:lnTo>
                    <a:pt x="384" y="87"/>
                  </a:lnTo>
                  <a:lnTo>
                    <a:pt x="390" y="83"/>
                  </a:lnTo>
                  <a:lnTo>
                    <a:pt x="390" y="67"/>
                  </a:lnTo>
                  <a:lnTo>
                    <a:pt x="390" y="50"/>
                  </a:lnTo>
                  <a:lnTo>
                    <a:pt x="390" y="35"/>
                  </a:lnTo>
                  <a:lnTo>
                    <a:pt x="390" y="25"/>
                  </a:lnTo>
                  <a:lnTo>
                    <a:pt x="395" y="21"/>
                  </a:lnTo>
                  <a:lnTo>
                    <a:pt x="339" y="7"/>
                  </a:lnTo>
                  <a:lnTo>
                    <a:pt x="277" y="0"/>
                  </a:lnTo>
                  <a:lnTo>
                    <a:pt x="184" y="12"/>
                  </a:lnTo>
                  <a:lnTo>
                    <a:pt x="108" y="44"/>
                  </a:lnTo>
                  <a:lnTo>
                    <a:pt x="52" y="101"/>
                  </a:lnTo>
                  <a:lnTo>
                    <a:pt x="12" y="179"/>
                  </a:lnTo>
                  <a:lnTo>
                    <a:pt x="0" y="267"/>
                  </a:lnTo>
                  <a:lnTo>
                    <a:pt x="12" y="357"/>
                  </a:lnTo>
                  <a:lnTo>
                    <a:pt x="46" y="436"/>
                  </a:lnTo>
                  <a:lnTo>
                    <a:pt x="108" y="491"/>
                  </a:lnTo>
                  <a:lnTo>
                    <a:pt x="184" y="526"/>
                  </a:lnTo>
                  <a:lnTo>
                    <a:pt x="277" y="541"/>
                  </a:lnTo>
                  <a:lnTo>
                    <a:pt x="343" y="536"/>
                  </a:lnTo>
                  <a:lnTo>
                    <a:pt x="395" y="522"/>
                  </a:lnTo>
                  <a:lnTo>
                    <a:pt x="395" y="516"/>
                  </a:lnTo>
                  <a:lnTo>
                    <a:pt x="395" y="502"/>
                  </a:lnTo>
                  <a:lnTo>
                    <a:pt x="390" y="491"/>
                  </a:lnTo>
                  <a:lnTo>
                    <a:pt x="390" y="474"/>
                  </a:lnTo>
                  <a:lnTo>
                    <a:pt x="390" y="461"/>
                  </a:lnTo>
                  <a:lnTo>
                    <a:pt x="390" y="4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5429" y="3999"/>
              <a:ext cx="40" cy="54"/>
            </a:xfrm>
            <a:custGeom>
              <a:avLst/>
              <a:gdLst/>
              <a:ahLst/>
              <a:cxnLst>
                <a:cxn ang="0">
                  <a:pos x="390" y="455"/>
                </a:cxn>
                <a:cxn ang="0">
                  <a:pos x="352" y="465"/>
                </a:cxn>
                <a:cxn ang="0">
                  <a:pos x="311" y="474"/>
                </a:cxn>
                <a:cxn ang="0">
                  <a:pos x="277" y="474"/>
                </a:cxn>
                <a:cxn ang="0">
                  <a:pos x="211" y="469"/>
                </a:cxn>
                <a:cxn ang="0">
                  <a:pos x="155" y="440"/>
                </a:cxn>
                <a:cxn ang="0">
                  <a:pos x="113" y="394"/>
                </a:cxn>
                <a:cxn ang="0">
                  <a:pos x="84" y="338"/>
                </a:cxn>
                <a:cxn ang="0">
                  <a:pos x="73" y="270"/>
                </a:cxn>
                <a:cxn ang="0">
                  <a:pos x="84" y="200"/>
                </a:cxn>
                <a:cxn ang="0">
                  <a:pos x="113" y="143"/>
                </a:cxn>
                <a:cxn ang="0">
                  <a:pos x="155" y="96"/>
                </a:cxn>
                <a:cxn ang="0">
                  <a:pos x="211" y="73"/>
                </a:cxn>
                <a:cxn ang="0">
                  <a:pos x="281" y="63"/>
                </a:cxn>
                <a:cxn ang="0">
                  <a:pos x="333" y="67"/>
                </a:cxn>
                <a:cxn ang="0">
                  <a:pos x="384" y="87"/>
                </a:cxn>
                <a:cxn ang="0">
                  <a:pos x="390" y="83"/>
                </a:cxn>
                <a:cxn ang="0">
                  <a:pos x="390" y="67"/>
                </a:cxn>
                <a:cxn ang="0">
                  <a:pos x="390" y="50"/>
                </a:cxn>
                <a:cxn ang="0">
                  <a:pos x="390" y="35"/>
                </a:cxn>
                <a:cxn ang="0">
                  <a:pos x="390" y="25"/>
                </a:cxn>
                <a:cxn ang="0">
                  <a:pos x="395" y="21"/>
                </a:cxn>
                <a:cxn ang="0">
                  <a:pos x="339" y="7"/>
                </a:cxn>
                <a:cxn ang="0">
                  <a:pos x="277" y="0"/>
                </a:cxn>
                <a:cxn ang="0">
                  <a:pos x="184" y="12"/>
                </a:cxn>
                <a:cxn ang="0">
                  <a:pos x="108" y="44"/>
                </a:cxn>
                <a:cxn ang="0">
                  <a:pos x="52" y="101"/>
                </a:cxn>
                <a:cxn ang="0">
                  <a:pos x="12" y="179"/>
                </a:cxn>
                <a:cxn ang="0">
                  <a:pos x="0" y="267"/>
                </a:cxn>
                <a:cxn ang="0">
                  <a:pos x="12" y="357"/>
                </a:cxn>
                <a:cxn ang="0">
                  <a:pos x="46" y="436"/>
                </a:cxn>
                <a:cxn ang="0">
                  <a:pos x="108" y="491"/>
                </a:cxn>
                <a:cxn ang="0">
                  <a:pos x="184" y="526"/>
                </a:cxn>
                <a:cxn ang="0">
                  <a:pos x="277" y="541"/>
                </a:cxn>
                <a:cxn ang="0">
                  <a:pos x="343" y="536"/>
                </a:cxn>
                <a:cxn ang="0">
                  <a:pos x="395" y="522"/>
                </a:cxn>
                <a:cxn ang="0">
                  <a:pos x="395" y="516"/>
                </a:cxn>
                <a:cxn ang="0">
                  <a:pos x="395" y="502"/>
                </a:cxn>
                <a:cxn ang="0">
                  <a:pos x="390" y="491"/>
                </a:cxn>
                <a:cxn ang="0">
                  <a:pos x="390" y="474"/>
                </a:cxn>
                <a:cxn ang="0">
                  <a:pos x="390" y="461"/>
                </a:cxn>
                <a:cxn ang="0">
                  <a:pos x="390" y="455"/>
                </a:cxn>
              </a:cxnLst>
              <a:rect l="0" t="0" r="r" b="b"/>
              <a:pathLst>
                <a:path w="395" h="541">
                  <a:moveTo>
                    <a:pt x="390" y="455"/>
                  </a:moveTo>
                  <a:lnTo>
                    <a:pt x="352" y="465"/>
                  </a:lnTo>
                  <a:lnTo>
                    <a:pt x="311" y="474"/>
                  </a:lnTo>
                  <a:lnTo>
                    <a:pt x="277" y="474"/>
                  </a:lnTo>
                  <a:lnTo>
                    <a:pt x="211" y="469"/>
                  </a:lnTo>
                  <a:lnTo>
                    <a:pt x="155" y="440"/>
                  </a:lnTo>
                  <a:lnTo>
                    <a:pt x="113" y="394"/>
                  </a:lnTo>
                  <a:lnTo>
                    <a:pt x="84" y="338"/>
                  </a:lnTo>
                  <a:lnTo>
                    <a:pt x="73" y="270"/>
                  </a:lnTo>
                  <a:lnTo>
                    <a:pt x="84" y="200"/>
                  </a:lnTo>
                  <a:lnTo>
                    <a:pt x="113" y="143"/>
                  </a:lnTo>
                  <a:lnTo>
                    <a:pt x="155" y="96"/>
                  </a:lnTo>
                  <a:lnTo>
                    <a:pt x="211" y="73"/>
                  </a:lnTo>
                  <a:lnTo>
                    <a:pt x="281" y="63"/>
                  </a:lnTo>
                  <a:lnTo>
                    <a:pt x="333" y="67"/>
                  </a:lnTo>
                  <a:lnTo>
                    <a:pt x="384" y="87"/>
                  </a:lnTo>
                  <a:lnTo>
                    <a:pt x="390" y="83"/>
                  </a:lnTo>
                  <a:lnTo>
                    <a:pt x="390" y="67"/>
                  </a:lnTo>
                  <a:lnTo>
                    <a:pt x="390" y="50"/>
                  </a:lnTo>
                  <a:lnTo>
                    <a:pt x="390" y="35"/>
                  </a:lnTo>
                  <a:lnTo>
                    <a:pt x="390" y="25"/>
                  </a:lnTo>
                  <a:lnTo>
                    <a:pt x="395" y="21"/>
                  </a:lnTo>
                  <a:lnTo>
                    <a:pt x="339" y="7"/>
                  </a:lnTo>
                  <a:lnTo>
                    <a:pt x="277" y="0"/>
                  </a:lnTo>
                  <a:lnTo>
                    <a:pt x="184" y="12"/>
                  </a:lnTo>
                  <a:lnTo>
                    <a:pt x="108" y="44"/>
                  </a:lnTo>
                  <a:lnTo>
                    <a:pt x="52" y="101"/>
                  </a:lnTo>
                  <a:lnTo>
                    <a:pt x="12" y="179"/>
                  </a:lnTo>
                  <a:lnTo>
                    <a:pt x="0" y="267"/>
                  </a:lnTo>
                  <a:lnTo>
                    <a:pt x="12" y="357"/>
                  </a:lnTo>
                  <a:lnTo>
                    <a:pt x="46" y="436"/>
                  </a:lnTo>
                  <a:lnTo>
                    <a:pt x="108" y="491"/>
                  </a:lnTo>
                  <a:lnTo>
                    <a:pt x="184" y="526"/>
                  </a:lnTo>
                  <a:lnTo>
                    <a:pt x="277" y="541"/>
                  </a:lnTo>
                  <a:lnTo>
                    <a:pt x="343" y="536"/>
                  </a:lnTo>
                  <a:lnTo>
                    <a:pt x="395" y="522"/>
                  </a:lnTo>
                  <a:lnTo>
                    <a:pt x="395" y="516"/>
                  </a:lnTo>
                  <a:lnTo>
                    <a:pt x="395" y="502"/>
                  </a:lnTo>
                  <a:lnTo>
                    <a:pt x="390" y="491"/>
                  </a:lnTo>
                  <a:lnTo>
                    <a:pt x="390" y="474"/>
                  </a:lnTo>
                  <a:lnTo>
                    <a:pt x="390" y="461"/>
                  </a:lnTo>
                  <a:lnTo>
                    <a:pt x="390" y="455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481" y="3999"/>
              <a:ext cx="30" cy="54"/>
            </a:xfrm>
            <a:custGeom>
              <a:avLst/>
              <a:gdLst/>
              <a:ahLst/>
              <a:cxnLst>
                <a:cxn ang="0">
                  <a:pos x="128" y="287"/>
                </a:cxn>
                <a:cxn ang="0">
                  <a:pos x="162" y="309"/>
                </a:cxn>
                <a:cxn ang="0">
                  <a:pos x="194" y="327"/>
                </a:cxn>
                <a:cxn ang="0">
                  <a:pos x="218" y="352"/>
                </a:cxn>
                <a:cxn ang="0">
                  <a:pos x="231" y="389"/>
                </a:cxn>
                <a:cxn ang="0">
                  <a:pos x="214" y="430"/>
                </a:cxn>
                <a:cxn ang="0">
                  <a:pos x="190" y="461"/>
                </a:cxn>
                <a:cxn ang="0">
                  <a:pos x="157" y="474"/>
                </a:cxn>
                <a:cxn ang="0">
                  <a:pos x="123" y="474"/>
                </a:cxn>
                <a:cxn ang="0">
                  <a:pos x="76" y="474"/>
                </a:cxn>
                <a:cxn ang="0">
                  <a:pos x="40" y="465"/>
                </a:cxn>
                <a:cxn ang="0">
                  <a:pos x="15" y="455"/>
                </a:cxn>
                <a:cxn ang="0">
                  <a:pos x="15" y="461"/>
                </a:cxn>
                <a:cxn ang="0">
                  <a:pos x="10" y="469"/>
                </a:cxn>
                <a:cxn ang="0">
                  <a:pos x="10" y="484"/>
                </a:cxn>
                <a:cxn ang="0">
                  <a:pos x="10" y="502"/>
                </a:cxn>
                <a:cxn ang="0">
                  <a:pos x="6" y="512"/>
                </a:cxn>
                <a:cxn ang="0">
                  <a:pos x="6" y="516"/>
                </a:cxn>
                <a:cxn ang="0">
                  <a:pos x="57" y="531"/>
                </a:cxn>
                <a:cxn ang="0">
                  <a:pos x="114" y="541"/>
                </a:cxn>
                <a:cxn ang="0">
                  <a:pos x="179" y="531"/>
                </a:cxn>
                <a:cxn ang="0">
                  <a:pos x="231" y="512"/>
                </a:cxn>
                <a:cxn ang="0">
                  <a:pos x="270" y="478"/>
                </a:cxn>
                <a:cxn ang="0">
                  <a:pos x="297" y="440"/>
                </a:cxn>
                <a:cxn ang="0">
                  <a:pos x="302" y="385"/>
                </a:cxn>
                <a:cxn ang="0">
                  <a:pos x="297" y="332"/>
                </a:cxn>
                <a:cxn ang="0">
                  <a:pos x="270" y="296"/>
                </a:cxn>
                <a:cxn ang="0">
                  <a:pos x="241" y="267"/>
                </a:cxn>
                <a:cxn ang="0">
                  <a:pos x="203" y="239"/>
                </a:cxn>
                <a:cxn ang="0">
                  <a:pos x="170" y="225"/>
                </a:cxn>
                <a:cxn ang="0">
                  <a:pos x="132" y="205"/>
                </a:cxn>
                <a:cxn ang="0">
                  <a:pos x="100" y="185"/>
                </a:cxn>
                <a:cxn ang="0">
                  <a:pos x="82" y="162"/>
                </a:cxn>
                <a:cxn ang="0">
                  <a:pos x="76" y="134"/>
                </a:cxn>
                <a:cxn ang="0">
                  <a:pos x="86" y="92"/>
                </a:cxn>
                <a:cxn ang="0">
                  <a:pos x="118" y="67"/>
                </a:cxn>
                <a:cxn ang="0">
                  <a:pos x="170" y="63"/>
                </a:cxn>
                <a:cxn ang="0">
                  <a:pos x="218" y="67"/>
                </a:cxn>
                <a:cxn ang="0">
                  <a:pos x="265" y="83"/>
                </a:cxn>
                <a:cxn ang="0">
                  <a:pos x="270" y="76"/>
                </a:cxn>
                <a:cxn ang="0">
                  <a:pos x="270" y="63"/>
                </a:cxn>
                <a:cxn ang="0">
                  <a:pos x="270" y="44"/>
                </a:cxn>
                <a:cxn ang="0">
                  <a:pos x="275" y="35"/>
                </a:cxn>
                <a:cxn ang="0">
                  <a:pos x="275" y="21"/>
                </a:cxn>
                <a:cxn ang="0">
                  <a:pos x="275" y="16"/>
                </a:cxn>
                <a:cxn ang="0">
                  <a:pos x="223" y="7"/>
                </a:cxn>
                <a:cxn ang="0">
                  <a:pos x="170" y="0"/>
                </a:cxn>
                <a:cxn ang="0">
                  <a:pos x="96" y="12"/>
                </a:cxn>
                <a:cxn ang="0">
                  <a:pos x="47" y="35"/>
                </a:cxn>
                <a:cxn ang="0">
                  <a:pos x="10" y="83"/>
                </a:cxn>
                <a:cxn ang="0">
                  <a:pos x="0" y="139"/>
                </a:cxn>
                <a:cxn ang="0">
                  <a:pos x="10" y="185"/>
                </a:cxn>
                <a:cxn ang="0">
                  <a:pos x="24" y="219"/>
                </a:cxn>
                <a:cxn ang="0">
                  <a:pos x="57" y="247"/>
                </a:cxn>
                <a:cxn ang="0">
                  <a:pos x="91" y="267"/>
                </a:cxn>
                <a:cxn ang="0">
                  <a:pos x="128" y="287"/>
                </a:cxn>
              </a:cxnLst>
              <a:rect l="0" t="0" r="r" b="b"/>
              <a:pathLst>
                <a:path w="302" h="541">
                  <a:moveTo>
                    <a:pt x="128" y="287"/>
                  </a:moveTo>
                  <a:lnTo>
                    <a:pt x="162" y="309"/>
                  </a:lnTo>
                  <a:lnTo>
                    <a:pt x="194" y="327"/>
                  </a:lnTo>
                  <a:lnTo>
                    <a:pt x="218" y="352"/>
                  </a:lnTo>
                  <a:lnTo>
                    <a:pt x="231" y="389"/>
                  </a:lnTo>
                  <a:lnTo>
                    <a:pt x="214" y="430"/>
                  </a:lnTo>
                  <a:lnTo>
                    <a:pt x="190" y="461"/>
                  </a:lnTo>
                  <a:lnTo>
                    <a:pt x="157" y="474"/>
                  </a:lnTo>
                  <a:lnTo>
                    <a:pt x="123" y="474"/>
                  </a:lnTo>
                  <a:lnTo>
                    <a:pt x="76" y="474"/>
                  </a:lnTo>
                  <a:lnTo>
                    <a:pt x="40" y="465"/>
                  </a:lnTo>
                  <a:lnTo>
                    <a:pt x="15" y="455"/>
                  </a:lnTo>
                  <a:lnTo>
                    <a:pt x="15" y="461"/>
                  </a:lnTo>
                  <a:lnTo>
                    <a:pt x="10" y="469"/>
                  </a:lnTo>
                  <a:lnTo>
                    <a:pt x="10" y="484"/>
                  </a:lnTo>
                  <a:lnTo>
                    <a:pt x="10" y="502"/>
                  </a:lnTo>
                  <a:lnTo>
                    <a:pt x="6" y="512"/>
                  </a:lnTo>
                  <a:lnTo>
                    <a:pt x="6" y="516"/>
                  </a:lnTo>
                  <a:lnTo>
                    <a:pt x="57" y="531"/>
                  </a:lnTo>
                  <a:lnTo>
                    <a:pt x="114" y="541"/>
                  </a:lnTo>
                  <a:lnTo>
                    <a:pt x="179" y="531"/>
                  </a:lnTo>
                  <a:lnTo>
                    <a:pt x="231" y="512"/>
                  </a:lnTo>
                  <a:lnTo>
                    <a:pt x="270" y="478"/>
                  </a:lnTo>
                  <a:lnTo>
                    <a:pt x="297" y="440"/>
                  </a:lnTo>
                  <a:lnTo>
                    <a:pt x="302" y="385"/>
                  </a:lnTo>
                  <a:lnTo>
                    <a:pt x="297" y="332"/>
                  </a:lnTo>
                  <a:lnTo>
                    <a:pt x="270" y="296"/>
                  </a:lnTo>
                  <a:lnTo>
                    <a:pt x="241" y="267"/>
                  </a:lnTo>
                  <a:lnTo>
                    <a:pt x="203" y="239"/>
                  </a:lnTo>
                  <a:lnTo>
                    <a:pt x="170" y="225"/>
                  </a:lnTo>
                  <a:lnTo>
                    <a:pt x="132" y="205"/>
                  </a:lnTo>
                  <a:lnTo>
                    <a:pt x="100" y="185"/>
                  </a:lnTo>
                  <a:lnTo>
                    <a:pt x="82" y="162"/>
                  </a:lnTo>
                  <a:lnTo>
                    <a:pt x="76" y="134"/>
                  </a:lnTo>
                  <a:lnTo>
                    <a:pt x="86" y="92"/>
                  </a:lnTo>
                  <a:lnTo>
                    <a:pt x="118" y="67"/>
                  </a:lnTo>
                  <a:lnTo>
                    <a:pt x="170" y="63"/>
                  </a:lnTo>
                  <a:lnTo>
                    <a:pt x="218" y="67"/>
                  </a:lnTo>
                  <a:lnTo>
                    <a:pt x="265" y="83"/>
                  </a:lnTo>
                  <a:lnTo>
                    <a:pt x="270" y="76"/>
                  </a:lnTo>
                  <a:lnTo>
                    <a:pt x="270" y="63"/>
                  </a:lnTo>
                  <a:lnTo>
                    <a:pt x="270" y="44"/>
                  </a:lnTo>
                  <a:lnTo>
                    <a:pt x="275" y="35"/>
                  </a:lnTo>
                  <a:lnTo>
                    <a:pt x="275" y="21"/>
                  </a:lnTo>
                  <a:lnTo>
                    <a:pt x="275" y="16"/>
                  </a:lnTo>
                  <a:lnTo>
                    <a:pt x="223" y="7"/>
                  </a:lnTo>
                  <a:lnTo>
                    <a:pt x="170" y="0"/>
                  </a:lnTo>
                  <a:lnTo>
                    <a:pt x="96" y="12"/>
                  </a:lnTo>
                  <a:lnTo>
                    <a:pt x="47" y="35"/>
                  </a:lnTo>
                  <a:lnTo>
                    <a:pt x="10" y="83"/>
                  </a:lnTo>
                  <a:lnTo>
                    <a:pt x="0" y="139"/>
                  </a:lnTo>
                  <a:lnTo>
                    <a:pt x="10" y="185"/>
                  </a:lnTo>
                  <a:lnTo>
                    <a:pt x="24" y="219"/>
                  </a:lnTo>
                  <a:lnTo>
                    <a:pt x="57" y="247"/>
                  </a:lnTo>
                  <a:lnTo>
                    <a:pt x="91" y="267"/>
                  </a:lnTo>
                  <a:lnTo>
                    <a:pt x="128" y="2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5481" y="3999"/>
              <a:ext cx="30" cy="54"/>
            </a:xfrm>
            <a:custGeom>
              <a:avLst/>
              <a:gdLst/>
              <a:ahLst/>
              <a:cxnLst>
                <a:cxn ang="0">
                  <a:pos x="128" y="287"/>
                </a:cxn>
                <a:cxn ang="0">
                  <a:pos x="162" y="309"/>
                </a:cxn>
                <a:cxn ang="0">
                  <a:pos x="194" y="327"/>
                </a:cxn>
                <a:cxn ang="0">
                  <a:pos x="218" y="352"/>
                </a:cxn>
                <a:cxn ang="0">
                  <a:pos x="231" y="389"/>
                </a:cxn>
                <a:cxn ang="0">
                  <a:pos x="214" y="430"/>
                </a:cxn>
                <a:cxn ang="0">
                  <a:pos x="190" y="461"/>
                </a:cxn>
                <a:cxn ang="0">
                  <a:pos x="157" y="474"/>
                </a:cxn>
                <a:cxn ang="0">
                  <a:pos x="123" y="474"/>
                </a:cxn>
                <a:cxn ang="0">
                  <a:pos x="76" y="474"/>
                </a:cxn>
                <a:cxn ang="0">
                  <a:pos x="40" y="465"/>
                </a:cxn>
                <a:cxn ang="0">
                  <a:pos x="15" y="455"/>
                </a:cxn>
                <a:cxn ang="0">
                  <a:pos x="15" y="461"/>
                </a:cxn>
                <a:cxn ang="0">
                  <a:pos x="10" y="469"/>
                </a:cxn>
                <a:cxn ang="0">
                  <a:pos x="10" y="484"/>
                </a:cxn>
                <a:cxn ang="0">
                  <a:pos x="10" y="502"/>
                </a:cxn>
                <a:cxn ang="0">
                  <a:pos x="6" y="512"/>
                </a:cxn>
                <a:cxn ang="0">
                  <a:pos x="6" y="516"/>
                </a:cxn>
                <a:cxn ang="0">
                  <a:pos x="57" y="531"/>
                </a:cxn>
                <a:cxn ang="0">
                  <a:pos x="114" y="541"/>
                </a:cxn>
                <a:cxn ang="0">
                  <a:pos x="179" y="531"/>
                </a:cxn>
                <a:cxn ang="0">
                  <a:pos x="231" y="512"/>
                </a:cxn>
                <a:cxn ang="0">
                  <a:pos x="270" y="478"/>
                </a:cxn>
                <a:cxn ang="0">
                  <a:pos x="297" y="440"/>
                </a:cxn>
                <a:cxn ang="0">
                  <a:pos x="302" y="385"/>
                </a:cxn>
                <a:cxn ang="0">
                  <a:pos x="297" y="332"/>
                </a:cxn>
                <a:cxn ang="0">
                  <a:pos x="270" y="296"/>
                </a:cxn>
                <a:cxn ang="0">
                  <a:pos x="241" y="267"/>
                </a:cxn>
                <a:cxn ang="0">
                  <a:pos x="203" y="239"/>
                </a:cxn>
                <a:cxn ang="0">
                  <a:pos x="170" y="225"/>
                </a:cxn>
                <a:cxn ang="0">
                  <a:pos x="132" y="205"/>
                </a:cxn>
                <a:cxn ang="0">
                  <a:pos x="100" y="185"/>
                </a:cxn>
                <a:cxn ang="0">
                  <a:pos x="82" y="162"/>
                </a:cxn>
                <a:cxn ang="0">
                  <a:pos x="76" y="134"/>
                </a:cxn>
                <a:cxn ang="0">
                  <a:pos x="86" y="92"/>
                </a:cxn>
                <a:cxn ang="0">
                  <a:pos x="118" y="67"/>
                </a:cxn>
                <a:cxn ang="0">
                  <a:pos x="170" y="63"/>
                </a:cxn>
                <a:cxn ang="0">
                  <a:pos x="218" y="67"/>
                </a:cxn>
                <a:cxn ang="0">
                  <a:pos x="265" y="83"/>
                </a:cxn>
                <a:cxn ang="0">
                  <a:pos x="270" y="76"/>
                </a:cxn>
                <a:cxn ang="0">
                  <a:pos x="270" y="63"/>
                </a:cxn>
                <a:cxn ang="0">
                  <a:pos x="270" y="44"/>
                </a:cxn>
                <a:cxn ang="0">
                  <a:pos x="275" y="35"/>
                </a:cxn>
                <a:cxn ang="0">
                  <a:pos x="275" y="21"/>
                </a:cxn>
                <a:cxn ang="0">
                  <a:pos x="275" y="16"/>
                </a:cxn>
                <a:cxn ang="0">
                  <a:pos x="223" y="7"/>
                </a:cxn>
                <a:cxn ang="0">
                  <a:pos x="170" y="0"/>
                </a:cxn>
                <a:cxn ang="0">
                  <a:pos x="96" y="12"/>
                </a:cxn>
                <a:cxn ang="0">
                  <a:pos x="47" y="35"/>
                </a:cxn>
                <a:cxn ang="0">
                  <a:pos x="10" y="83"/>
                </a:cxn>
                <a:cxn ang="0">
                  <a:pos x="0" y="139"/>
                </a:cxn>
                <a:cxn ang="0">
                  <a:pos x="10" y="185"/>
                </a:cxn>
                <a:cxn ang="0">
                  <a:pos x="24" y="219"/>
                </a:cxn>
                <a:cxn ang="0">
                  <a:pos x="57" y="247"/>
                </a:cxn>
                <a:cxn ang="0">
                  <a:pos x="91" y="267"/>
                </a:cxn>
                <a:cxn ang="0">
                  <a:pos x="128" y="287"/>
                </a:cxn>
              </a:cxnLst>
              <a:rect l="0" t="0" r="r" b="b"/>
              <a:pathLst>
                <a:path w="302" h="541">
                  <a:moveTo>
                    <a:pt x="128" y="287"/>
                  </a:moveTo>
                  <a:lnTo>
                    <a:pt x="162" y="309"/>
                  </a:lnTo>
                  <a:lnTo>
                    <a:pt x="194" y="327"/>
                  </a:lnTo>
                  <a:lnTo>
                    <a:pt x="218" y="352"/>
                  </a:lnTo>
                  <a:lnTo>
                    <a:pt x="231" y="389"/>
                  </a:lnTo>
                  <a:lnTo>
                    <a:pt x="214" y="430"/>
                  </a:lnTo>
                  <a:lnTo>
                    <a:pt x="190" y="461"/>
                  </a:lnTo>
                  <a:lnTo>
                    <a:pt x="157" y="474"/>
                  </a:lnTo>
                  <a:lnTo>
                    <a:pt x="123" y="474"/>
                  </a:lnTo>
                  <a:lnTo>
                    <a:pt x="76" y="474"/>
                  </a:lnTo>
                  <a:lnTo>
                    <a:pt x="40" y="465"/>
                  </a:lnTo>
                  <a:lnTo>
                    <a:pt x="15" y="455"/>
                  </a:lnTo>
                  <a:lnTo>
                    <a:pt x="15" y="461"/>
                  </a:lnTo>
                  <a:lnTo>
                    <a:pt x="10" y="469"/>
                  </a:lnTo>
                  <a:lnTo>
                    <a:pt x="10" y="484"/>
                  </a:lnTo>
                  <a:lnTo>
                    <a:pt x="10" y="502"/>
                  </a:lnTo>
                  <a:lnTo>
                    <a:pt x="6" y="512"/>
                  </a:lnTo>
                  <a:lnTo>
                    <a:pt x="6" y="516"/>
                  </a:lnTo>
                  <a:lnTo>
                    <a:pt x="57" y="531"/>
                  </a:lnTo>
                  <a:lnTo>
                    <a:pt x="114" y="541"/>
                  </a:lnTo>
                  <a:lnTo>
                    <a:pt x="179" y="531"/>
                  </a:lnTo>
                  <a:lnTo>
                    <a:pt x="231" y="512"/>
                  </a:lnTo>
                  <a:lnTo>
                    <a:pt x="270" y="478"/>
                  </a:lnTo>
                  <a:lnTo>
                    <a:pt x="297" y="440"/>
                  </a:lnTo>
                  <a:lnTo>
                    <a:pt x="302" y="385"/>
                  </a:lnTo>
                  <a:lnTo>
                    <a:pt x="297" y="332"/>
                  </a:lnTo>
                  <a:lnTo>
                    <a:pt x="270" y="296"/>
                  </a:lnTo>
                  <a:lnTo>
                    <a:pt x="241" y="267"/>
                  </a:lnTo>
                  <a:lnTo>
                    <a:pt x="203" y="239"/>
                  </a:lnTo>
                  <a:lnTo>
                    <a:pt x="170" y="225"/>
                  </a:lnTo>
                  <a:lnTo>
                    <a:pt x="132" y="205"/>
                  </a:lnTo>
                  <a:lnTo>
                    <a:pt x="100" y="185"/>
                  </a:lnTo>
                  <a:lnTo>
                    <a:pt x="82" y="162"/>
                  </a:lnTo>
                  <a:lnTo>
                    <a:pt x="76" y="134"/>
                  </a:lnTo>
                  <a:lnTo>
                    <a:pt x="86" y="92"/>
                  </a:lnTo>
                  <a:lnTo>
                    <a:pt x="118" y="67"/>
                  </a:lnTo>
                  <a:lnTo>
                    <a:pt x="170" y="63"/>
                  </a:lnTo>
                  <a:lnTo>
                    <a:pt x="218" y="67"/>
                  </a:lnTo>
                  <a:lnTo>
                    <a:pt x="265" y="83"/>
                  </a:lnTo>
                  <a:lnTo>
                    <a:pt x="270" y="76"/>
                  </a:lnTo>
                  <a:lnTo>
                    <a:pt x="270" y="63"/>
                  </a:lnTo>
                  <a:lnTo>
                    <a:pt x="270" y="44"/>
                  </a:lnTo>
                  <a:lnTo>
                    <a:pt x="275" y="35"/>
                  </a:lnTo>
                  <a:lnTo>
                    <a:pt x="275" y="21"/>
                  </a:lnTo>
                  <a:lnTo>
                    <a:pt x="275" y="16"/>
                  </a:lnTo>
                  <a:lnTo>
                    <a:pt x="223" y="7"/>
                  </a:lnTo>
                  <a:lnTo>
                    <a:pt x="170" y="0"/>
                  </a:lnTo>
                  <a:lnTo>
                    <a:pt x="96" y="12"/>
                  </a:lnTo>
                  <a:lnTo>
                    <a:pt x="47" y="35"/>
                  </a:lnTo>
                  <a:lnTo>
                    <a:pt x="10" y="83"/>
                  </a:lnTo>
                  <a:lnTo>
                    <a:pt x="0" y="139"/>
                  </a:lnTo>
                  <a:lnTo>
                    <a:pt x="10" y="185"/>
                  </a:lnTo>
                  <a:lnTo>
                    <a:pt x="24" y="219"/>
                  </a:lnTo>
                  <a:lnTo>
                    <a:pt x="57" y="247"/>
                  </a:lnTo>
                  <a:lnTo>
                    <a:pt x="91" y="267"/>
                  </a:lnTo>
                  <a:lnTo>
                    <a:pt x="128" y="287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1" name="Freeform 37"/>
            <p:cNvSpPr>
              <a:spLocks noEditPoints="1"/>
            </p:cNvSpPr>
            <p:nvPr userDrawn="1"/>
          </p:nvSpPr>
          <p:spPr bwMode="auto">
            <a:xfrm>
              <a:off x="5094" y="4089"/>
              <a:ext cx="44" cy="5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37" y="0"/>
                </a:cxn>
                <a:cxn ang="0">
                  <a:pos x="100" y="0"/>
                </a:cxn>
                <a:cxn ang="0">
                  <a:pos x="56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0" y="67"/>
                </a:cxn>
                <a:cxn ang="0">
                  <a:pos x="0" y="140"/>
                </a:cxn>
                <a:cxn ang="0">
                  <a:pos x="0" y="220"/>
                </a:cxn>
                <a:cxn ang="0">
                  <a:pos x="0" y="305"/>
                </a:cxn>
                <a:cxn ang="0">
                  <a:pos x="0" y="390"/>
                </a:cxn>
                <a:cxn ang="0">
                  <a:pos x="0" y="456"/>
                </a:cxn>
                <a:cxn ang="0">
                  <a:pos x="0" y="507"/>
                </a:cxn>
                <a:cxn ang="0">
                  <a:pos x="0" y="522"/>
                </a:cxn>
                <a:cxn ang="0">
                  <a:pos x="20" y="522"/>
                </a:cxn>
                <a:cxn ang="0">
                  <a:pos x="56" y="522"/>
                </a:cxn>
                <a:cxn ang="0">
                  <a:pos x="100" y="522"/>
                </a:cxn>
                <a:cxn ang="0">
                  <a:pos x="137" y="522"/>
                </a:cxn>
                <a:cxn ang="0">
                  <a:pos x="152" y="522"/>
                </a:cxn>
                <a:cxn ang="0">
                  <a:pos x="235" y="517"/>
                </a:cxn>
                <a:cxn ang="0">
                  <a:pos x="306" y="491"/>
                </a:cxn>
                <a:cxn ang="0">
                  <a:pos x="358" y="456"/>
                </a:cxn>
                <a:cxn ang="0">
                  <a:pos x="396" y="404"/>
                </a:cxn>
                <a:cxn ang="0">
                  <a:pos x="423" y="339"/>
                </a:cxn>
                <a:cxn ang="0">
                  <a:pos x="434" y="255"/>
                </a:cxn>
                <a:cxn ang="0">
                  <a:pos x="419" y="175"/>
                </a:cxn>
                <a:cxn ang="0">
                  <a:pos x="382" y="102"/>
                </a:cxn>
                <a:cxn ang="0">
                  <a:pos x="320" y="47"/>
                </a:cxn>
                <a:cxn ang="0">
                  <a:pos x="244" y="10"/>
                </a:cxn>
                <a:cxn ang="0">
                  <a:pos x="152" y="0"/>
                </a:cxn>
                <a:cxn ang="0">
                  <a:pos x="152" y="461"/>
                </a:cxn>
                <a:cxn ang="0">
                  <a:pos x="71" y="461"/>
                </a:cxn>
                <a:cxn ang="0">
                  <a:pos x="71" y="61"/>
                </a:cxn>
                <a:cxn ang="0">
                  <a:pos x="76" y="61"/>
                </a:cxn>
                <a:cxn ang="0">
                  <a:pos x="161" y="61"/>
                </a:cxn>
                <a:cxn ang="0">
                  <a:pos x="230" y="70"/>
                </a:cxn>
                <a:cxn ang="0">
                  <a:pos x="279" y="99"/>
                </a:cxn>
                <a:cxn ang="0">
                  <a:pos x="320" y="140"/>
                </a:cxn>
                <a:cxn ang="0">
                  <a:pos x="345" y="194"/>
                </a:cxn>
                <a:cxn ang="0">
                  <a:pos x="358" y="261"/>
                </a:cxn>
                <a:cxn ang="0">
                  <a:pos x="345" y="334"/>
                </a:cxn>
                <a:cxn ang="0">
                  <a:pos x="326" y="390"/>
                </a:cxn>
                <a:cxn ang="0">
                  <a:pos x="284" y="429"/>
                </a:cxn>
                <a:cxn ang="0">
                  <a:pos x="223" y="456"/>
                </a:cxn>
                <a:cxn ang="0">
                  <a:pos x="152" y="461"/>
                </a:cxn>
              </a:cxnLst>
              <a:rect l="0" t="0" r="r" b="b"/>
              <a:pathLst>
                <a:path w="434" h="522">
                  <a:moveTo>
                    <a:pt x="152" y="0"/>
                  </a:moveTo>
                  <a:lnTo>
                    <a:pt x="137" y="0"/>
                  </a:lnTo>
                  <a:lnTo>
                    <a:pt x="100" y="0"/>
                  </a:lnTo>
                  <a:lnTo>
                    <a:pt x="56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20" y="522"/>
                  </a:lnTo>
                  <a:lnTo>
                    <a:pt x="56" y="522"/>
                  </a:lnTo>
                  <a:lnTo>
                    <a:pt x="100" y="522"/>
                  </a:lnTo>
                  <a:lnTo>
                    <a:pt x="137" y="522"/>
                  </a:lnTo>
                  <a:lnTo>
                    <a:pt x="152" y="522"/>
                  </a:lnTo>
                  <a:lnTo>
                    <a:pt x="235" y="517"/>
                  </a:lnTo>
                  <a:lnTo>
                    <a:pt x="306" y="491"/>
                  </a:lnTo>
                  <a:lnTo>
                    <a:pt x="358" y="456"/>
                  </a:lnTo>
                  <a:lnTo>
                    <a:pt x="396" y="404"/>
                  </a:lnTo>
                  <a:lnTo>
                    <a:pt x="423" y="339"/>
                  </a:lnTo>
                  <a:lnTo>
                    <a:pt x="434" y="255"/>
                  </a:lnTo>
                  <a:lnTo>
                    <a:pt x="419" y="175"/>
                  </a:lnTo>
                  <a:lnTo>
                    <a:pt x="382" y="102"/>
                  </a:lnTo>
                  <a:lnTo>
                    <a:pt x="320" y="47"/>
                  </a:lnTo>
                  <a:lnTo>
                    <a:pt x="244" y="10"/>
                  </a:lnTo>
                  <a:lnTo>
                    <a:pt x="152" y="0"/>
                  </a:lnTo>
                  <a:close/>
                  <a:moveTo>
                    <a:pt x="152" y="461"/>
                  </a:moveTo>
                  <a:lnTo>
                    <a:pt x="71" y="461"/>
                  </a:lnTo>
                  <a:lnTo>
                    <a:pt x="71" y="61"/>
                  </a:lnTo>
                  <a:lnTo>
                    <a:pt x="76" y="61"/>
                  </a:lnTo>
                  <a:lnTo>
                    <a:pt x="161" y="61"/>
                  </a:lnTo>
                  <a:lnTo>
                    <a:pt x="230" y="70"/>
                  </a:lnTo>
                  <a:lnTo>
                    <a:pt x="279" y="99"/>
                  </a:lnTo>
                  <a:lnTo>
                    <a:pt x="320" y="140"/>
                  </a:lnTo>
                  <a:lnTo>
                    <a:pt x="345" y="194"/>
                  </a:lnTo>
                  <a:lnTo>
                    <a:pt x="358" y="261"/>
                  </a:lnTo>
                  <a:lnTo>
                    <a:pt x="345" y="334"/>
                  </a:lnTo>
                  <a:lnTo>
                    <a:pt x="326" y="390"/>
                  </a:lnTo>
                  <a:lnTo>
                    <a:pt x="284" y="429"/>
                  </a:lnTo>
                  <a:lnTo>
                    <a:pt x="223" y="456"/>
                  </a:lnTo>
                  <a:lnTo>
                    <a:pt x="15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2" name="Freeform 38"/>
            <p:cNvSpPr>
              <a:spLocks/>
            </p:cNvSpPr>
            <p:nvPr userDrawn="1"/>
          </p:nvSpPr>
          <p:spPr bwMode="auto">
            <a:xfrm>
              <a:off x="5094" y="4089"/>
              <a:ext cx="44" cy="5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37" y="0"/>
                </a:cxn>
                <a:cxn ang="0">
                  <a:pos x="100" y="0"/>
                </a:cxn>
                <a:cxn ang="0">
                  <a:pos x="56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0" y="67"/>
                </a:cxn>
                <a:cxn ang="0">
                  <a:pos x="0" y="140"/>
                </a:cxn>
                <a:cxn ang="0">
                  <a:pos x="0" y="220"/>
                </a:cxn>
                <a:cxn ang="0">
                  <a:pos x="0" y="305"/>
                </a:cxn>
                <a:cxn ang="0">
                  <a:pos x="0" y="390"/>
                </a:cxn>
                <a:cxn ang="0">
                  <a:pos x="0" y="456"/>
                </a:cxn>
                <a:cxn ang="0">
                  <a:pos x="0" y="507"/>
                </a:cxn>
                <a:cxn ang="0">
                  <a:pos x="0" y="522"/>
                </a:cxn>
                <a:cxn ang="0">
                  <a:pos x="20" y="522"/>
                </a:cxn>
                <a:cxn ang="0">
                  <a:pos x="56" y="522"/>
                </a:cxn>
                <a:cxn ang="0">
                  <a:pos x="100" y="522"/>
                </a:cxn>
                <a:cxn ang="0">
                  <a:pos x="137" y="522"/>
                </a:cxn>
                <a:cxn ang="0">
                  <a:pos x="152" y="522"/>
                </a:cxn>
                <a:cxn ang="0">
                  <a:pos x="235" y="517"/>
                </a:cxn>
                <a:cxn ang="0">
                  <a:pos x="306" y="491"/>
                </a:cxn>
                <a:cxn ang="0">
                  <a:pos x="358" y="456"/>
                </a:cxn>
                <a:cxn ang="0">
                  <a:pos x="396" y="404"/>
                </a:cxn>
                <a:cxn ang="0">
                  <a:pos x="423" y="339"/>
                </a:cxn>
                <a:cxn ang="0">
                  <a:pos x="434" y="255"/>
                </a:cxn>
                <a:cxn ang="0">
                  <a:pos x="419" y="175"/>
                </a:cxn>
                <a:cxn ang="0">
                  <a:pos x="382" y="102"/>
                </a:cxn>
                <a:cxn ang="0">
                  <a:pos x="320" y="47"/>
                </a:cxn>
                <a:cxn ang="0">
                  <a:pos x="244" y="10"/>
                </a:cxn>
                <a:cxn ang="0">
                  <a:pos x="152" y="0"/>
                </a:cxn>
              </a:cxnLst>
              <a:rect l="0" t="0" r="r" b="b"/>
              <a:pathLst>
                <a:path w="434" h="522">
                  <a:moveTo>
                    <a:pt x="152" y="0"/>
                  </a:moveTo>
                  <a:lnTo>
                    <a:pt x="137" y="0"/>
                  </a:lnTo>
                  <a:lnTo>
                    <a:pt x="100" y="0"/>
                  </a:lnTo>
                  <a:lnTo>
                    <a:pt x="56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20" y="522"/>
                  </a:lnTo>
                  <a:lnTo>
                    <a:pt x="56" y="522"/>
                  </a:lnTo>
                  <a:lnTo>
                    <a:pt x="100" y="522"/>
                  </a:lnTo>
                  <a:lnTo>
                    <a:pt x="137" y="522"/>
                  </a:lnTo>
                  <a:lnTo>
                    <a:pt x="152" y="522"/>
                  </a:lnTo>
                  <a:lnTo>
                    <a:pt x="235" y="517"/>
                  </a:lnTo>
                  <a:lnTo>
                    <a:pt x="306" y="491"/>
                  </a:lnTo>
                  <a:lnTo>
                    <a:pt x="358" y="456"/>
                  </a:lnTo>
                  <a:lnTo>
                    <a:pt x="396" y="404"/>
                  </a:lnTo>
                  <a:lnTo>
                    <a:pt x="423" y="339"/>
                  </a:lnTo>
                  <a:lnTo>
                    <a:pt x="434" y="255"/>
                  </a:lnTo>
                  <a:lnTo>
                    <a:pt x="419" y="175"/>
                  </a:lnTo>
                  <a:lnTo>
                    <a:pt x="382" y="102"/>
                  </a:lnTo>
                  <a:lnTo>
                    <a:pt x="320" y="47"/>
                  </a:lnTo>
                  <a:lnTo>
                    <a:pt x="244" y="10"/>
                  </a:lnTo>
                  <a:lnTo>
                    <a:pt x="152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auto">
            <a:xfrm>
              <a:off x="5101" y="4095"/>
              <a:ext cx="29" cy="40"/>
            </a:xfrm>
            <a:custGeom>
              <a:avLst/>
              <a:gdLst/>
              <a:ahLst/>
              <a:cxnLst>
                <a:cxn ang="0">
                  <a:pos x="81" y="400"/>
                </a:cxn>
                <a:cxn ang="0">
                  <a:pos x="0" y="400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90" y="0"/>
                </a:cxn>
                <a:cxn ang="0">
                  <a:pos x="159" y="9"/>
                </a:cxn>
                <a:cxn ang="0">
                  <a:pos x="208" y="38"/>
                </a:cxn>
                <a:cxn ang="0">
                  <a:pos x="249" y="79"/>
                </a:cxn>
                <a:cxn ang="0">
                  <a:pos x="274" y="133"/>
                </a:cxn>
                <a:cxn ang="0">
                  <a:pos x="287" y="200"/>
                </a:cxn>
                <a:cxn ang="0">
                  <a:pos x="274" y="273"/>
                </a:cxn>
                <a:cxn ang="0">
                  <a:pos x="255" y="329"/>
                </a:cxn>
                <a:cxn ang="0">
                  <a:pos x="213" y="368"/>
                </a:cxn>
                <a:cxn ang="0">
                  <a:pos x="152" y="395"/>
                </a:cxn>
                <a:cxn ang="0">
                  <a:pos x="81" y="400"/>
                </a:cxn>
              </a:cxnLst>
              <a:rect l="0" t="0" r="r" b="b"/>
              <a:pathLst>
                <a:path w="287" h="400">
                  <a:moveTo>
                    <a:pt x="81" y="400"/>
                  </a:moveTo>
                  <a:lnTo>
                    <a:pt x="0" y="400"/>
                  </a:lnTo>
                  <a:lnTo>
                    <a:pt x="0" y="0"/>
                  </a:lnTo>
                  <a:lnTo>
                    <a:pt x="5" y="0"/>
                  </a:lnTo>
                  <a:lnTo>
                    <a:pt x="90" y="0"/>
                  </a:lnTo>
                  <a:lnTo>
                    <a:pt x="159" y="9"/>
                  </a:lnTo>
                  <a:lnTo>
                    <a:pt x="208" y="38"/>
                  </a:lnTo>
                  <a:lnTo>
                    <a:pt x="249" y="79"/>
                  </a:lnTo>
                  <a:lnTo>
                    <a:pt x="274" y="133"/>
                  </a:lnTo>
                  <a:lnTo>
                    <a:pt x="287" y="200"/>
                  </a:lnTo>
                  <a:lnTo>
                    <a:pt x="274" y="273"/>
                  </a:lnTo>
                  <a:lnTo>
                    <a:pt x="255" y="329"/>
                  </a:lnTo>
                  <a:lnTo>
                    <a:pt x="213" y="368"/>
                  </a:lnTo>
                  <a:lnTo>
                    <a:pt x="152" y="395"/>
                  </a:lnTo>
                  <a:lnTo>
                    <a:pt x="81" y="40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4" name="Freeform 40"/>
            <p:cNvSpPr>
              <a:spLocks/>
            </p:cNvSpPr>
            <p:nvPr userDrawn="1"/>
          </p:nvSpPr>
          <p:spPr bwMode="auto">
            <a:xfrm>
              <a:off x="5158" y="4089"/>
              <a:ext cx="28" cy="52"/>
            </a:xfrm>
            <a:custGeom>
              <a:avLst/>
              <a:gdLst/>
              <a:ahLst/>
              <a:cxnLst>
                <a:cxn ang="0">
                  <a:pos x="15" y="522"/>
                </a:cxn>
                <a:cxn ang="0">
                  <a:pos x="113" y="522"/>
                </a:cxn>
                <a:cxn ang="0">
                  <a:pos x="231" y="522"/>
                </a:cxn>
                <a:cxn ang="0">
                  <a:pos x="287" y="522"/>
                </a:cxn>
                <a:cxn ang="0">
                  <a:pos x="287" y="507"/>
                </a:cxn>
                <a:cxn ang="0">
                  <a:pos x="287" y="481"/>
                </a:cxn>
                <a:cxn ang="0">
                  <a:pos x="287" y="461"/>
                </a:cxn>
                <a:cxn ang="0">
                  <a:pos x="231" y="461"/>
                </a:cxn>
                <a:cxn ang="0">
                  <a:pos x="123" y="461"/>
                </a:cxn>
                <a:cxn ang="0">
                  <a:pos x="67" y="461"/>
                </a:cxn>
                <a:cxn ang="0">
                  <a:pos x="81" y="281"/>
                </a:cxn>
                <a:cxn ang="0">
                  <a:pos x="169" y="281"/>
                </a:cxn>
                <a:cxn ang="0">
                  <a:pos x="250" y="281"/>
                </a:cxn>
                <a:cxn ang="0">
                  <a:pos x="270" y="277"/>
                </a:cxn>
                <a:cxn ang="0">
                  <a:pos x="270" y="249"/>
                </a:cxn>
                <a:cxn ang="0">
                  <a:pos x="270" y="226"/>
                </a:cxn>
                <a:cxn ang="0">
                  <a:pos x="250" y="220"/>
                </a:cxn>
                <a:cxn ang="0">
                  <a:pos x="169" y="220"/>
                </a:cxn>
                <a:cxn ang="0">
                  <a:pos x="81" y="220"/>
                </a:cxn>
                <a:cxn ang="0">
                  <a:pos x="67" y="61"/>
                </a:cxn>
                <a:cxn ang="0">
                  <a:pos x="123" y="61"/>
                </a:cxn>
                <a:cxn ang="0">
                  <a:pos x="231" y="61"/>
                </a:cxn>
                <a:cxn ang="0">
                  <a:pos x="287" y="61"/>
                </a:cxn>
                <a:cxn ang="0">
                  <a:pos x="287" y="47"/>
                </a:cxn>
                <a:cxn ang="0">
                  <a:pos x="287" y="17"/>
                </a:cxn>
                <a:cxn ang="0">
                  <a:pos x="287" y="0"/>
                </a:cxn>
                <a:cxn ang="0">
                  <a:pos x="231" y="0"/>
                </a:cxn>
                <a:cxn ang="0">
                  <a:pos x="113" y="0"/>
                </a:cxn>
                <a:cxn ang="0">
                  <a:pos x="1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</a:cxnLst>
              <a:rect l="0" t="0" r="r" b="b"/>
              <a:pathLst>
                <a:path w="287" h="522">
                  <a:moveTo>
                    <a:pt x="0" y="522"/>
                  </a:moveTo>
                  <a:lnTo>
                    <a:pt x="15" y="522"/>
                  </a:lnTo>
                  <a:lnTo>
                    <a:pt x="56" y="522"/>
                  </a:lnTo>
                  <a:lnTo>
                    <a:pt x="113" y="522"/>
                  </a:lnTo>
                  <a:lnTo>
                    <a:pt x="175" y="522"/>
                  </a:lnTo>
                  <a:lnTo>
                    <a:pt x="231" y="522"/>
                  </a:lnTo>
                  <a:lnTo>
                    <a:pt x="270" y="522"/>
                  </a:lnTo>
                  <a:lnTo>
                    <a:pt x="287" y="522"/>
                  </a:lnTo>
                  <a:lnTo>
                    <a:pt x="287" y="517"/>
                  </a:lnTo>
                  <a:lnTo>
                    <a:pt x="287" y="507"/>
                  </a:lnTo>
                  <a:lnTo>
                    <a:pt x="287" y="491"/>
                  </a:lnTo>
                  <a:lnTo>
                    <a:pt x="287" y="481"/>
                  </a:lnTo>
                  <a:lnTo>
                    <a:pt x="287" y="471"/>
                  </a:lnTo>
                  <a:lnTo>
                    <a:pt x="287" y="461"/>
                  </a:lnTo>
                  <a:lnTo>
                    <a:pt x="270" y="461"/>
                  </a:lnTo>
                  <a:lnTo>
                    <a:pt x="231" y="461"/>
                  </a:lnTo>
                  <a:lnTo>
                    <a:pt x="175" y="461"/>
                  </a:lnTo>
                  <a:lnTo>
                    <a:pt x="123" y="461"/>
                  </a:lnTo>
                  <a:lnTo>
                    <a:pt x="81" y="461"/>
                  </a:lnTo>
                  <a:lnTo>
                    <a:pt x="67" y="461"/>
                  </a:lnTo>
                  <a:lnTo>
                    <a:pt x="67" y="281"/>
                  </a:lnTo>
                  <a:lnTo>
                    <a:pt x="81" y="281"/>
                  </a:lnTo>
                  <a:lnTo>
                    <a:pt x="118" y="281"/>
                  </a:lnTo>
                  <a:lnTo>
                    <a:pt x="169" y="281"/>
                  </a:lnTo>
                  <a:lnTo>
                    <a:pt x="216" y="281"/>
                  </a:lnTo>
                  <a:lnTo>
                    <a:pt x="250" y="281"/>
                  </a:lnTo>
                  <a:lnTo>
                    <a:pt x="270" y="281"/>
                  </a:lnTo>
                  <a:lnTo>
                    <a:pt x="270" y="277"/>
                  </a:lnTo>
                  <a:lnTo>
                    <a:pt x="270" y="268"/>
                  </a:lnTo>
                  <a:lnTo>
                    <a:pt x="270" y="249"/>
                  </a:lnTo>
                  <a:lnTo>
                    <a:pt x="270" y="240"/>
                  </a:lnTo>
                  <a:lnTo>
                    <a:pt x="270" y="226"/>
                  </a:lnTo>
                  <a:lnTo>
                    <a:pt x="270" y="220"/>
                  </a:lnTo>
                  <a:lnTo>
                    <a:pt x="250" y="220"/>
                  </a:lnTo>
                  <a:lnTo>
                    <a:pt x="216" y="220"/>
                  </a:lnTo>
                  <a:lnTo>
                    <a:pt x="169" y="220"/>
                  </a:lnTo>
                  <a:lnTo>
                    <a:pt x="118" y="220"/>
                  </a:lnTo>
                  <a:lnTo>
                    <a:pt x="81" y="220"/>
                  </a:lnTo>
                  <a:lnTo>
                    <a:pt x="67" y="220"/>
                  </a:lnTo>
                  <a:lnTo>
                    <a:pt x="67" y="61"/>
                  </a:lnTo>
                  <a:lnTo>
                    <a:pt x="81" y="61"/>
                  </a:lnTo>
                  <a:lnTo>
                    <a:pt x="123" y="61"/>
                  </a:lnTo>
                  <a:lnTo>
                    <a:pt x="175" y="61"/>
                  </a:lnTo>
                  <a:lnTo>
                    <a:pt x="231" y="61"/>
                  </a:lnTo>
                  <a:lnTo>
                    <a:pt x="270" y="61"/>
                  </a:lnTo>
                  <a:lnTo>
                    <a:pt x="287" y="61"/>
                  </a:lnTo>
                  <a:lnTo>
                    <a:pt x="287" y="56"/>
                  </a:lnTo>
                  <a:lnTo>
                    <a:pt x="287" y="47"/>
                  </a:lnTo>
                  <a:lnTo>
                    <a:pt x="287" y="31"/>
                  </a:lnTo>
                  <a:lnTo>
                    <a:pt x="287" y="17"/>
                  </a:lnTo>
                  <a:lnTo>
                    <a:pt x="287" y="4"/>
                  </a:lnTo>
                  <a:lnTo>
                    <a:pt x="287" y="0"/>
                  </a:lnTo>
                  <a:lnTo>
                    <a:pt x="270" y="0"/>
                  </a:lnTo>
                  <a:lnTo>
                    <a:pt x="231" y="0"/>
                  </a:lnTo>
                  <a:lnTo>
                    <a:pt x="175" y="0"/>
                  </a:lnTo>
                  <a:lnTo>
                    <a:pt x="113" y="0"/>
                  </a:lnTo>
                  <a:lnTo>
                    <a:pt x="56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5" name="Freeform 41"/>
            <p:cNvSpPr>
              <a:spLocks/>
            </p:cNvSpPr>
            <p:nvPr userDrawn="1"/>
          </p:nvSpPr>
          <p:spPr bwMode="auto">
            <a:xfrm>
              <a:off x="5158" y="4089"/>
              <a:ext cx="28" cy="52"/>
            </a:xfrm>
            <a:custGeom>
              <a:avLst/>
              <a:gdLst/>
              <a:ahLst/>
              <a:cxnLst>
                <a:cxn ang="0">
                  <a:pos x="15" y="522"/>
                </a:cxn>
                <a:cxn ang="0">
                  <a:pos x="113" y="522"/>
                </a:cxn>
                <a:cxn ang="0">
                  <a:pos x="231" y="522"/>
                </a:cxn>
                <a:cxn ang="0">
                  <a:pos x="287" y="522"/>
                </a:cxn>
                <a:cxn ang="0">
                  <a:pos x="287" y="507"/>
                </a:cxn>
                <a:cxn ang="0">
                  <a:pos x="287" y="481"/>
                </a:cxn>
                <a:cxn ang="0">
                  <a:pos x="287" y="461"/>
                </a:cxn>
                <a:cxn ang="0">
                  <a:pos x="231" y="461"/>
                </a:cxn>
                <a:cxn ang="0">
                  <a:pos x="123" y="461"/>
                </a:cxn>
                <a:cxn ang="0">
                  <a:pos x="67" y="461"/>
                </a:cxn>
                <a:cxn ang="0">
                  <a:pos x="81" y="281"/>
                </a:cxn>
                <a:cxn ang="0">
                  <a:pos x="169" y="281"/>
                </a:cxn>
                <a:cxn ang="0">
                  <a:pos x="250" y="281"/>
                </a:cxn>
                <a:cxn ang="0">
                  <a:pos x="270" y="277"/>
                </a:cxn>
                <a:cxn ang="0">
                  <a:pos x="270" y="249"/>
                </a:cxn>
                <a:cxn ang="0">
                  <a:pos x="270" y="226"/>
                </a:cxn>
                <a:cxn ang="0">
                  <a:pos x="250" y="220"/>
                </a:cxn>
                <a:cxn ang="0">
                  <a:pos x="169" y="220"/>
                </a:cxn>
                <a:cxn ang="0">
                  <a:pos x="81" y="220"/>
                </a:cxn>
                <a:cxn ang="0">
                  <a:pos x="67" y="61"/>
                </a:cxn>
                <a:cxn ang="0">
                  <a:pos x="123" y="61"/>
                </a:cxn>
                <a:cxn ang="0">
                  <a:pos x="231" y="61"/>
                </a:cxn>
                <a:cxn ang="0">
                  <a:pos x="287" y="61"/>
                </a:cxn>
                <a:cxn ang="0">
                  <a:pos x="287" y="47"/>
                </a:cxn>
                <a:cxn ang="0">
                  <a:pos x="287" y="17"/>
                </a:cxn>
                <a:cxn ang="0">
                  <a:pos x="287" y="0"/>
                </a:cxn>
                <a:cxn ang="0">
                  <a:pos x="231" y="0"/>
                </a:cxn>
                <a:cxn ang="0">
                  <a:pos x="113" y="0"/>
                </a:cxn>
                <a:cxn ang="0">
                  <a:pos x="1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</a:cxnLst>
              <a:rect l="0" t="0" r="r" b="b"/>
              <a:pathLst>
                <a:path w="287" h="522">
                  <a:moveTo>
                    <a:pt x="0" y="522"/>
                  </a:moveTo>
                  <a:lnTo>
                    <a:pt x="15" y="522"/>
                  </a:lnTo>
                  <a:lnTo>
                    <a:pt x="56" y="522"/>
                  </a:lnTo>
                  <a:lnTo>
                    <a:pt x="113" y="522"/>
                  </a:lnTo>
                  <a:lnTo>
                    <a:pt x="175" y="522"/>
                  </a:lnTo>
                  <a:lnTo>
                    <a:pt x="231" y="522"/>
                  </a:lnTo>
                  <a:lnTo>
                    <a:pt x="270" y="522"/>
                  </a:lnTo>
                  <a:lnTo>
                    <a:pt x="287" y="522"/>
                  </a:lnTo>
                  <a:lnTo>
                    <a:pt x="287" y="517"/>
                  </a:lnTo>
                  <a:lnTo>
                    <a:pt x="287" y="507"/>
                  </a:lnTo>
                  <a:lnTo>
                    <a:pt x="287" y="491"/>
                  </a:lnTo>
                  <a:lnTo>
                    <a:pt x="287" y="481"/>
                  </a:lnTo>
                  <a:lnTo>
                    <a:pt x="287" y="471"/>
                  </a:lnTo>
                  <a:lnTo>
                    <a:pt x="287" y="461"/>
                  </a:lnTo>
                  <a:lnTo>
                    <a:pt x="270" y="461"/>
                  </a:lnTo>
                  <a:lnTo>
                    <a:pt x="231" y="461"/>
                  </a:lnTo>
                  <a:lnTo>
                    <a:pt x="175" y="461"/>
                  </a:lnTo>
                  <a:lnTo>
                    <a:pt x="123" y="461"/>
                  </a:lnTo>
                  <a:lnTo>
                    <a:pt x="81" y="461"/>
                  </a:lnTo>
                  <a:lnTo>
                    <a:pt x="67" y="461"/>
                  </a:lnTo>
                  <a:lnTo>
                    <a:pt x="67" y="281"/>
                  </a:lnTo>
                  <a:lnTo>
                    <a:pt x="81" y="281"/>
                  </a:lnTo>
                  <a:lnTo>
                    <a:pt x="118" y="281"/>
                  </a:lnTo>
                  <a:lnTo>
                    <a:pt x="169" y="281"/>
                  </a:lnTo>
                  <a:lnTo>
                    <a:pt x="216" y="281"/>
                  </a:lnTo>
                  <a:lnTo>
                    <a:pt x="250" y="281"/>
                  </a:lnTo>
                  <a:lnTo>
                    <a:pt x="270" y="281"/>
                  </a:lnTo>
                  <a:lnTo>
                    <a:pt x="270" y="277"/>
                  </a:lnTo>
                  <a:lnTo>
                    <a:pt x="270" y="268"/>
                  </a:lnTo>
                  <a:lnTo>
                    <a:pt x="270" y="249"/>
                  </a:lnTo>
                  <a:lnTo>
                    <a:pt x="270" y="240"/>
                  </a:lnTo>
                  <a:lnTo>
                    <a:pt x="270" y="226"/>
                  </a:lnTo>
                  <a:lnTo>
                    <a:pt x="270" y="220"/>
                  </a:lnTo>
                  <a:lnTo>
                    <a:pt x="250" y="220"/>
                  </a:lnTo>
                  <a:lnTo>
                    <a:pt x="216" y="220"/>
                  </a:lnTo>
                  <a:lnTo>
                    <a:pt x="169" y="220"/>
                  </a:lnTo>
                  <a:lnTo>
                    <a:pt x="118" y="220"/>
                  </a:lnTo>
                  <a:lnTo>
                    <a:pt x="81" y="220"/>
                  </a:lnTo>
                  <a:lnTo>
                    <a:pt x="67" y="220"/>
                  </a:lnTo>
                  <a:lnTo>
                    <a:pt x="67" y="61"/>
                  </a:lnTo>
                  <a:lnTo>
                    <a:pt x="81" y="61"/>
                  </a:lnTo>
                  <a:lnTo>
                    <a:pt x="123" y="61"/>
                  </a:lnTo>
                  <a:lnTo>
                    <a:pt x="175" y="61"/>
                  </a:lnTo>
                  <a:lnTo>
                    <a:pt x="231" y="61"/>
                  </a:lnTo>
                  <a:lnTo>
                    <a:pt x="270" y="61"/>
                  </a:lnTo>
                  <a:lnTo>
                    <a:pt x="287" y="61"/>
                  </a:lnTo>
                  <a:lnTo>
                    <a:pt x="287" y="56"/>
                  </a:lnTo>
                  <a:lnTo>
                    <a:pt x="287" y="47"/>
                  </a:lnTo>
                  <a:lnTo>
                    <a:pt x="287" y="31"/>
                  </a:lnTo>
                  <a:lnTo>
                    <a:pt x="287" y="17"/>
                  </a:lnTo>
                  <a:lnTo>
                    <a:pt x="287" y="4"/>
                  </a:lnTo>
                  <a:lnTo>
                    <a:pt x="287" y="0"/>
                  </a:lnTo>
                  <a:lnTo>
                    <a:pt x="270" y="0"/>
                  </a:lnTo>
                  <a:lnTo>
                    <a:pt x="231" y="0"/>
                  </a:lnTo>
                  <a:lnTo>
                    <a:pt x="175" y="0"/>
                  </a:lnTo>
                  <a:lnTo>
                    <a:pt x="113" y="0"/>
                  </a:lnTo>
                  <a:lnTo>
                    <a:pt x="56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6" name="Freeform 42"/>
            <p:cNvSpPr>
              <a:spLocks/>
            </p:cNvSpPr>
            <p:nvPr userDrawn="1"/>
          </p:nvSpPr>
          <p:spPr bwMode="auto">
            <a:xfrm>
              <a:off x="5207" y="4089"/>
              <a:ext cx="40" cy="52"/>
            </a:xfrm>
            <a:custGeom>
              <a:avLst/>
              <a:gdLst/>
              <a:ahLst/>
              <a:cxnLst>
                <a:cxn ang="0">
                  <a:pos x="331" y="433"/>
                </a:cxn>
                <a:cxn ang="0">
                  <a:pos x="311" y="390"/>
                </a:cxn>
                <a:cxn ang="0">
                  <a:pos x="250" y="281"/>
                </a:cxn>
                <a:cxn ang="0">
                  <a:pos x="179" y="155"/>
                </a:cxn>
                <a:cxn ang="0">
                  <a:pos x="122" y="47"/>
                </a:cxn>
                <a:cxn ang="0">
                  <a:pos x="98" y="0"/>
                </a:cxn>
                <a:cxn ang="0">
                  <a:pos x="51" y="0"/>
                </a:cxn>
                <a:cxn ang="0">
                  <a:pos x="0" y="0"/>
                </a:cxn>
                <a:cxn ang="0">
                  <a:pos x="0" y="67"/>
                </a:cxn>
                <a:cxn ang="0">
                  <a:pos x="0" y="220"/>
                </a:cxn>
                <a:cxn ang="0">
                  <a:pos x="0" y="390"/>
                </a:cxn>
                <a:cxn ang="0">
                  <a:pos x="0" y="507"/>
                </a:cxn>
                <a:cxn ang="0">
                  <a:pos x="4" y="522"/>
                </a:cxn>
                <a:cxn ang="0">
                  <a:pos x="36" y="522"/>
                </a:cxn>
                <a:cxn ang="0">
                  <a:pos x="61" y="522"/>
                </a:cxn>
                <a:cxn ang="0">
                  <a:pos x="71" y="500"/>
                </a:cxn>
                <a:cxn ang="0">
                  <a:pos x="71" y="385"/>
                </a:cxn>
                <a:cxn ang="0">
                  <a:pos x="71" y="226"/>
                </a:cxn>
                <a:cxn ang="0">
                  <a:pos x="71" y="112"/>
                </a:cxn>
                <a:cxn ang="0">
                  <a:pos x="71" y="82"/>
                </a:cxn>
                <a:cxn ang="0">
                  <a:pos x="98" y="127"/>
                </a:cxn>
                <a:cxn ang="0">
                  <a:pos x="154" y="235"/>
                </a:cxn>
                <a:cxn ang="0">
                  <a:pos x="225" y="367"/>
                </a:cxn>
                <a:cxn ang="0">
                  <a:pos x="286" y="477"/>
                </a:cxn>
                <a:cxn ang="0">
                  <a:pos x="311" y="522"/>
                </a:cxn>
                <a:cxn ang="0">
                  <a:pos x="357" y="522"/>
                </a:cxn>
                <a:cxn ang="0">
                  <a:pos x="409" y="522"/>
                </a:cxn>
                <a:cxn ang="0">
                  <a:pos x="409" y="456"/>
                </a:cxn>
                <a:cxn ang="0">
                  <a:pos x="409" y="305"/>
                </a:cxn>
                <a:cxn ang="0">
                  <a:pos x="409" y="140"/>
                </a:cxn>
                <a:cxn ang="0">
                  <a:pos x="409" y="22"/>
                </a:cxn>
                <a:cxn ang="0">
                  <a:pos x="398" y="0"/>
                </a:cxn>
                <a:cxn ang="0">
                  <a:pos x="372" y="0"/>
                </a:cxn>
                <a:cxn ang="0">
                  <a:pos x="342" y="0"/>
                </a:cxn>
                <a:cxn ang="0">
                  <a:pos x="337" y="22"/>
                </a:cxn>
                <a:cxn ang="0">
                  <a:pos x="337" y="140"/>
                </a:cxn>
                <a:cxn ang="0">
                  <a:pos x="337" y="293"/>
                </a:cxn>
                <a:cxn ang="0">
                  <a:pos x="337" y="404"/>
                </a:cxn>
              </a:cxnLst>
              <a:rect l="0" t="0" r="r" b="b"/>
              <a:pathLst>
                <a:path w="409" h="522">
                  <a:moveTo>
                    <a:pt x="337" y="424"/>
                  </a:moveTo>
                  <a:lnTo>
                    <a:pt x="331" y="433"/>
                  </a:lnTo>
                  <a:lnTo>
                    <a:pt x="326" y="420"/>
                  </a:lnTo>
                  <a:lnTo>
                    <a:pt x="311" y="390"/>
                  </a:lnTo>
                  <a:lnTo>
                    <a:pt x="281" y="344"/>
                  </a:lnTo>
                  <a:lnTo>
                    <a:pt x="250" y="281"/>
                  </a:lnTo>
                  <a:lnTo>
                    <a:pt x="215" y="220"/>
                  </a:lnTo>
                  <a:lnTo>
                    <a:pt x="179" y="155"/>
                  </a:lnTo>
                  <a:lnTo>
                    <a:pt x="147" y="99"/>
                  </a:lnTo>
                  <a:lnTo>
                    <a:pt x="122" y="47"/>
                  </a:lnTo>
                  <a:lnTo>
                    <a:pt x="102" y="17"/>
                  </a:lnTo>
                  <a:lnTo>
                    <a:pt x="98" y="0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4" y="522"/>
                  </a:lnTo>
                  <a:lnTo>
                    <a:pt x="15" y="522"/>
                  </a:lnTo>
                  <a:lnTo>
                    <a:pt x="36" y="522"/>
                  </a:lnTo>
                  <a:lnTo>
                    <a:pt x="51" y="522"/>
                  </a:lnTo>
                  <a:lnTo>
                    <a:pt x="61" y="522"/>
                  </a:lnTo>
                  <a:lnTo>
                    <a:pt x="71" y="522"/>
                  </a:lnTo>
                  <a:lnTo>
                    <a:pt x="71" y="500"/>
                  </a:lnTo>
                  <a:lnTo>
                    <a:pt x="71" y="456"/>
                  </a:lnTo>
                  <a:lnTo>
                    <a:pt x="71" y="385"/>
                  </a:lnTo>
                  <a:lnTo>
                    <a:pt x="71" y="305"/>
                  </a:lnTo>
                  <a:lnTo>
                    <a:pt x="71" y="226"/>
                  </a:lnTo>
                  <a:lnTo>
                    <a:pt x="71" y="159"/>
                  </a:lnTo>
                  <a:lnTo>
                    <a:pt x="71" y="112"/>
                  </a:lnTo>
                  <a:lnTo>
                    <a:pt x="71" y="93"/>
                  </a:lnTo>
                  <a:lnTo>
                    <a:pt x="71" y="82"/>
                  </a:lnTo>
                  <a:lnTo>
                    <a:pt x="76" y="93"/>
                  </a:lnTo>
                  <a:lnTo>
                    <a:pt x="98" y="127"/>
                  </a:lnTo>
                  <a:lnTo>
                    <a:pt x="122" y="178"/>
                  </a:lnTo>
                  <a:lnTo>
                    <a:pt x="154" y="235"/>
                  </a:lnTo>
                  <a:lnTo>
                    <a:pt x="188" y="302"/>
                  </a:lnTo>
                  <a:lnTo>
                    <a:pt x="225" y="367"/>
                  </a:lnTo>
                  <a:lnTo>
                    <a:pt x="259" y="429"/>
                  </a:lnTo>
                  <a:lnTo>
                    <a:pt x="286" y="477"/>
                  </a:lnTo>
                  <a:lnTo>
                    <a:pt x="306" y="512"/>
                  </a:lnTo>
                  <a:lnTo>
                    <a:pt x="311" y="522"/>
                  </a:lnTo>
                  <a:lnTo>
                    <a:pt x="326" y="522"/>
                  </a:lnTo>
                  <a:lnTo>
                    <a:pt x="357" y="522"/>
                  </a:lnTo>
                  <a:lnTo>
                    <a:pt x="387" y="522"/>
                  </a:lnTo>
                  <a:lnTo>
                    <a:pt x="409" y="522"/>
                  </a:lnTo>
                  <a:lnTo>
                    <a:pt x="409" y="507"/>
                  </a:lnTo>
                  <a:lnTo>
                    <a:pt x="409" y="456"/>
                  </a:lnTo>
                  <a:lnTo>
                    <a:pt x="409" y="390"/>
                  </a:lnTo>
                  <a:lnTo>
                    <a:pt x="409" y="305"/>
                  </a:lnTo>
                  <a:lnTo>
                    <a:pt x="409" y="220"/>
                  </a:lnTo>
                  <a:lnTo>
                    <a:pt x="409" y="140"/>
                  </a:lnTo>
                  <a:lnTo>
                    <a:pt x="409" y="67"/>
                  </a:lnTo>
                  <a:lnTo>
                    <a:pt x="409" y="22"/>
                  </a:lnTo>
                  <a:lnTo>
                    <a:pt x="409" y="0"/>
                  </a:lnTo>
                  <a:lnTo>
                    <a:pt x="398" y="0"/>
                  </a:lnTo>
                  <a:lnTo>
                    <a:pt x="387" y="0"/>
                  </a:lnTo>
                  <a:lnTo>
                    <a:pt x="372" y="0"/>
                  </a:lnTo>
                  <a:lnTo>
                    <a:pt x="353" y="0"/>
                  </a:lnTo>
                  <a:lnTo>
                    <a:pt x="342" y="0"/>
                  </a:lnTo>
                  <a:lnTo>
                    <a:pt x="337" y="0"/>
                  </a:lnTo>
                  <a:lnTo>
                    <a:pt x="337" y="22"/>
                  </a:lnTo>
                  <a:lnTo>
                    <a:pt x="337" y="67"/>
                  </a:lnTo>
                  <a:lnTo>
                    <a:pt x="337" y="140"/>
                  </a:lnTo>
                  <a:lnTo>
                    <a:pt x="337" y="217"/>
                  </a:lnTo>
                  <a:lnTo>
                    <a:pt x="337" y="293"/>
                  </a:lnTo>
                  <a:lnTo>
                    <a:pt x="337" y="357"/>
                  </a:lnTo>
                  <a:lnTo>
                    <a:pt x="337" y="404"/>
                  </a:lnTo>
                  <a:lnTo>
                    <a:pt x="337" y="4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7" name="Freeform 43"/>
            <p:cNvSpPr>
              <a:spLocks/>
            </p:cNvSpPr>
            <p:nvPr userDrawn="1"/>
          </p:nvSpPr>
          <p:spPr bwMode="auto">
            <a:xfrm>
              <a:off x="5207" y="4089"/>
              <a:ext cx="40" cy="52"/>
            </a:xfrm>
            <a:custGeom>
              <a:avLst/>
              <a:gdLst/>
              <a:ahLst/>
              <a:cxnLst>
                <a:cxn ang="0">
                  <a:pos x="331" y="433"/>
                </a:cxn>
                <a:cxn ang="0">
                  <a:pos x="311" y="390"/>
                </a:cxn>
                <a:cxn ang="0">
                  <a:pos x="250" y="281"/>
                </a:cxn>
                <a:cxn ang="0">
                  <a:pos x="179" y="155"/>
                </a:cxn>
                <a:cxn ang="0">
                  <a:pos x="122" y="47"/>
                </a:cxn>
                <a:cxn ang="0">
                  <a:pos x="98" y="0"/>
                </a:cxn>
                <a:cxn ang="0">
                  <a:pos x="51" y="0"/>
                </a:cxn>
                <a:cxn ang="0">
                  <a:pos x="0" y="0"/>
                </a:cxn>
                <a:cxn ang="0">
                  <a:pos x="0" y="67"/>
                </a:cxn>
                <a:cxn ang="0">
                  <a:pos x="0" y="220"/>
                </a:cxn>
                <a:cxn ang="0">
                  <a:pos x="0" y="390"/>
                </a:cxn>
                <a:cxn ang="0">
                  <a:pos x="0" y="507"/>
                </a:cxn>
                <a:cxn ang="0">
                  <a:pos x="4" y="522"/>
                </a:cxn>
                <a:cxn ang="0">
                  <a:pos x="36" y="522"/>
                </a:cxn>
                <a:cxn ang="0">
                  <a:pos x="61" y="522"/>
                </a:cxn>
                <a:cxn ang="0">
                  <a:pos x="71" y="500"/>
                </a:cxn>
                <a:cxn ang="0">
                  <a:pos x="71" y="385"/>
                </a:cxn>
                <a:cxn ang="0">
                  <a:pos x="71" y="226"/>
                </a:cxn>
                <a:cxn ang="0">
                  <a:pos x="71" y="112"/>
                </a:cxn>
                <a:cxn ang="0">
                  <a:pos x="71" y="82"/>
                </a:cxn>
                <a:cxn ang="0">
                  <a:pos x="98" y="127"/>
                </a:cxn>
                <a:cxn ang="0">
                  <a:pos x="154" y="235"/>
                </a:cxn>
                <a:cxn ang="0">
                  <a:pos x="225" y="367"/>
                </a:cxn>
                <a:cxn ang="0">
                  <a:pos x="286" y="477"/>
                </a:cxn>
                <a:cxn ang="0">
                  <a:pos x="311" y="522"/>
                </a:cxn>
                <a:cxn ang="0">
                  <a:pos x="357" y="522"/>
                </a:cxn>
                <a:cxn ang="0">
                  <a:pos x="409" y="522"/>
                </a:cxn>
                <a:cxn ang="0">
                  <a:pos x="409" y="456"/>
                </a:cxn>
                <a:cxn ang="0">
                  <a:pos x="409" y="305"/>
                </a:cxn>
                <a:cxn ang="0">
                  <a:pos x="409" y="140"/>
                </a:cxn>
                <a:cxn ang="0">
                  <a:pos x="409" y="22"/>
                </a:cxn>
                <a:cxn ang="0">
                  <a:pos x="398" y="0"/>
                </a:cxn>
                <a:cxn ang="0">
                  <a:pos x="372" y="0"/>
                </a:cxn>
                <a:cxn ang="0">
                  <a:pos x="342" y="0"/>
                </a:cxn>
                <a:cxn ang="0">
                  <a:pos x="337" y="22"/>
                </a:cxn>
                <a:cxn ang="0">
                  <a:pos x="337" y="140"/>
                </a:cxn>
                <a:cxn ang="0">
                  <a:pos x="337" y="293"/>
                </a:cxn>
                <a:cxn ang="0">
                  <a:pos x="337" y="404"/>
                </a:cxn>
              </a:cxnLst>
              <a:rect l="0" t="0" r="r" b="b"/>
              <a:pathLst>
                <a:path w="409" h="522">
                  <a:moveTo>
                    <a:pt x="337" y="424"/>
                  </a:moveTo>
                  <a:lnTo>
                    <a:pt x="331" y="433"/>
                  </a:lnTo>
                  <a:lnTo>
                    <a:pt x="326" y="420"/>
                  </a:lnTo>
                  <a:lnTo>
                    <a:pt x="311" y="390"/>
                  </a:lnTo>
                  <a:lnTo>
                    <a:pt x="281" y="344"/>
                  </a:lnTo>
                  <a:lnTo>
                    <a:pt x="250" y="281"/>
                  </a:lnTo>
                  <a:lnTo>
                    <a:pt x="215" y="220"/>
                  </a:lnTo>
                  <a:lnTo>
                    <a:pt x="179" y="155"/>
                  </a:lnTo>
                  <a:lnTo>
                    <a:pt x="147" y="99"/>
                  </a:lnTo>
                  <a:lnTo>
                    <a:pt x="122" y="47"/>
                  </a:lnTo>
                  <a:lnTo>
                    <a:pt x="102" y="17"/>
                  </a:lnTo>
                  <a:lnTo>
                    <a:pt x="98" y="0"/>
                  </a:lnTo>
                  <a:lnTo>
                    <a:pt x="80" y="0"/>
                  </a:lnTo>
                  <a:lnTo>
                    <a:pt x="51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4" y="522"/>
                  </a:lnTo>
                  <a:lnTo>
                    <a:pt x="15" y="522"/>
                  </a:lnTo>
                  <a:lnTo>
                    <a:pt x="36" y="522"/>
                  </a:lnTo>
                  <a:lnTo>
                    <a:pt x="51" y="522"/>
                  </a:lnTo>
                  <a:lnTo>
                    <a:pt x="61" y="522"/>
                  </a:lnTo>
                  <a:lnTo>
                    <a:pt x="71" y="522"/>
                  </a:lnTo>
                  <a:lnTo>
                    <a:pt x="71" y="500"/>
                  </a:lnTo>
                  <a:lnTo>
                    <a:pt x="71" y="456"/>
                  </a:lnTo>
                  <a:lnTo>
                    <a:pt x="71" y="385"/>
                  </a:lnTo>
                  <a:lnTo>
                    <a:pt x="71" y="305"/>
                  </a:lnTo>
                  <a:lnTo>
                    <a:pt x="71" y="226"/>
                  </a:lnTo>
                  <a:lnTo>
                    <a:pt x="71" y="159"/>
                  </a:lnTo>
                  <a:lnTo>
                    <a:pt x="71" y="112"/>
                  </a:lnTo>
                  <a:lnTo>
                    <a:pt x="71" y="93"/>
                  </a:lnTo>
                  <a:lnTo>
                    <a:pt x="71" y="82"/>
                  </a:lnTo>
                  <a:lnTo>
                    <a:pt x="76" y="93"/>
                  </a:lnTo>
                  <a:lnTo>
                    <a:pt x="98" y="127"/>
                  </a:lnTo>
                  <a:lnTo>
                    <a:pt x="122" y="178"/>
                  </a:lnTo>
                  <a:lnTo>
                    <a:pt x="154" y="235"/>
                  </a:lnTo>
                  <a:lnTo>
                    <a:pt x="188" y="302"/>
                  </a:lnTo>
                  <a:lnTo>
                    <a:pt x="225" y="367"/>
                  </a:lnTo>
                  <a:lnTo>
                    <a:pt x="259" y="429"/>
                  </a:lnTo>
                  <a:lnTo>
                    <a:pt x="286" y="477"/>
                  </a:lnTo>
                  <a:lnTo>
                    <a:pt x="306" y="512"/>
                  </a:lnTo>
                  <a:lnTo>
                    <a:pt x="311" y="522"/>
                  </a:lnTo>
                  <a:lnTo>
                    <a:pt x="326" y="522"/>
                  </a:lnTo>
                  <a:lnTo>
                    <a:pt x="357" y="522"/>
                  </a:lnTo>
                  <a:lnTo>
                    <a:pt x="387" y="522"/>
                  </a:lnTo>
                  <a:lnTo>
                    <a:pt x="409" y="522"/>
                  </a:lnTo>
                  <a:lnTo>
                    <a:pt x="409" y="507"/>
                  </a:lnTo>
                  <a:lnTo>
                    <a:pt x="409" y="456"/>
                  </a:lnTo>
                  <a:lnTo>
                    <a:pt x="409" y="390"/>
                  </a:lnTo>
                  <a:lnTo>
                    <a:pt x="409" y="305"/>
                  </a:lnTo>
                  <a:lnTo>
                    <a:pt x="409" y="220"/>
                  </a:lnTo>
                  <a:lnTo>
                    <a:pt x="409" y="140"/>
                  </a:lnTo>
                  <a:lnTo>
                    <a:pt x="409" y="67"/>
                  </a:lnTo>
                  <a:lnTo>
                    <a:pt x="409" y="22"/>
                  </a:lnTo>
                  <a:lnTo>
                    <a:pt x="409" y="0"/>
                  </a:lnTo>
                  <a:lnTo>
                    <a:pt x="398" y="0"/>
                  </a:lnTo>
                  <a:lnTo>
                    <a:pt x="387" y="0"/>
                  </a:lnTo>
                  <a:lnTo>
                    <a:pt x="372" y="0"/>
                  </a:lnTo>
                  <a:lnTo>
                    <a:pt x="353" y="0"/>
                  </a:lnTo>
                  <a:lnTo>
                    <a:pt x="342" y="0"/>
                  </a:lnTo>
                  <a:lnTo>
                    <a:pt x="337" y="0"/>
                  </a:lnTo>
                  <a:lnTo>
                    <a:pt x="337" y="22"/>
                  </a:lnTo>
                  <a:lnTo>
                    <a:pt x="337" y="67"/>
                  </a:lnTo>
                  <a:lnTo>
                    <a:pt x="337" y="140"/>
                  </a:lnTo>
                  <a:lnTo>
                    <a:pt x="337" y="217"/>
                  </a:lnTo>
                  <a:lnTo>
                    <a:pt x="337" y="293"/>
                  </a:lnTo>
                  <a:lnTo>
                    <a:pt x="337" y="357"/>
                  </a:lnTo>
                  <a:lnTo>
                    <a:pt x="337" y="404"/>
                  </a:lnTo>
                  <a:lnTo>
                    <a:pt x="337" y="424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8" name="Freeform 44"/>
            <p:cNvSpPr>
              <a:spLocks/>
            </p:cNvSpPr>
            <p:nvPr userDrawn="1"/>
          </p:nvSpPr>
          <p:spPr bwMode="auto">
            <a:xfrm>
              <a:off x="5272" y="4089"/>
              <a:ext cx="57" cy="52"/>
            </a:xfrm>
            <a:custGeom>
              <a:avLst/>
              <a:gdLst/>
              <a:ahLst/>
              <a:cxnLst>
                <a:cxn ang="0">
                  <a:pos x="280" y="429"/>
                </a:cxn>
                <a:cxn ang="0">
                  <a:pos x="250" y="348"/>
                </a:cxn>
                <a:cxn ang="0">
                  <a:pos x="204" y="226"/>
                </a:cxn>
                <a:cxn ang="0">
                  <a:pos x="152" y="99"/>
                </a:cxn>
                <a:cxn ang="0">
                  <a:pos x="123" y="17"/>
                </a:cxn>
                <a:cxn ang="0">
                  <a:pos x="96" y="0"/>
                </a:cxn>
                <a:cxn ang="0">
                  <a:pos x="20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5" y="522"/>
                </a:cxn>
                <a:cxn ang="0">
                  <a:pos x="51" y="522"/>
                </a:cxn>
                <a:cxn ang="0">
                  <a:pos x="67" y="522"/>
                </a:cxn>
                <a:cxn ang="0">
                  <a:pos x="67" y="466"/>
                </a:cxn>
                <a:cxn ang="0">
                  <a:pos x="67" y="334"/>
                </a:cxn>
                <a:cxn ang="0">
                  <a:pos x="67" y="184"/>
                </a:cxn>
                <a:cxn ang="0">
                  <a:pos x="67" y="89"/>
                </a:cxn>
                <a:cxn ang="0">
                  <a:pos x="76" y="67"/>
                </a:cxn>
                <a:cxn ang="0">
                  <a:pos x="91" y="118"/>
                </a:cxn>
                <a:cxn ang="0">
                  <a:pos x="137" y="230"/>
                </a:cxn>
                <a:cxn ang="0">
                  <a:pos x="188" y="362"/>
                </a:cxn>
                <a:cxn ang="0">
                  <a:pos x="228" y="477"/>
                </a:cxn>
                <a:cxn ang="0">
                  <a:pos x="250" y="522"/>
                </a:cxn>
                <a:cxn ang="0">
                  <a:pos x="264" y="522"/>
                </a:cxn>
                <a:cxn ang="0">
                  <a:pos x="302" y="522"/>
                </a:cxn>
                <a:cxn ang="0">
                  <a:pos x="322" y="522"/>
                </a:cxn>
                <a:cxn ang="0">
                  <a:pos x="336" y="477"/>
                </a:cxn>
                <a:cxn ang="0">
                  <a:pos x="382" y="362"/>
                </a:cxn>
                <a:cxn ang="0">
                  <a:pos x="434" y="230"/>
                </a:cxn>
                <a:cxn ang="0">
                  <a:pos x="473" y="118"/>
                </a:cxn>
                <a:cxn ang="0">
                  <a:pos x="495" y="67"/>
                </a:cxn>
                <a:cxn ang="0">
                  <a:pos x="499" y="89"/>
                </a:cxn>
                <a:cxn ang="0">
                  <a:pos x="499" y="184"/>
                </a:cxn>
                <a:cxn ang="0">
                  <a:pos x="499" y="334"/>
                </a:cxn>
                <a:cxn ang="0">
                  <a:pos x="499" y="466"/>
                </a:cxn>
                <a:cxn ang="0">
                  <a:pos x="499" y="522"/>
                </a:cxn>
                <a:cxn ang="0">
                  <a:pos x="519" y="522"/>
                </a:cxn>
                <a:cxn ang="0">
                  <a:pos x="551" y="522"/>
                </a:cxn>
                <a:cxn ang="0">
                  <a:pos x="571" y="522"/>
                </a:cxn>
                <a:cxn ang="0">
                  <a:pos x="571" y="456"/>
                </a:cxn>
                <a:cxn ang="0">
                  <a:pos x="571" y="305"/>
                </a:cxn>
                <a:cxn ang="0">
                  <a:pos x="571" y="140"/>
                </a:cxn>
                <a:cxn ang="0">
                  <a:pos x="571" y="22"/>
                </a:cxn>
                <a:cxn ang="0">
                  <a:pos x="551" y="0"/>
                </a:cxn>
                <a:cxn ang="0">
                  <a:pos x="468" y="0"/>
                </a:cxn>
                <a:cxn ang="0">
                  <a:pos x="443" y="17"/>
                </a:cxn>
                <a:cxn ang="0">
                  <a:pos x="412" y="99"/>
                </a:cxn>
                <a:cxn ang="0">
                  <a:pos x="367" y="226"/>
                </a:cxn>
                <a:cxn ang="0">
                  <a:pos x="322" y="348"/>
                </a:cxn>
                <a:cxn ang="0">
                  <a:pos x="289" y="429"/>
                </a:cxn>
              </a:cxnLst>
              <a:rect l="0" t="0" r="r" b="b"/>
              <a:pathLst>
                <a:path w="571" h="522">
                  <a:moveTo>
                    <a:pt x="284" y="446"/>
                  </a:moveTo>
                  <a:lnTo>
                    <a:pt x="280" y="429"/>
                  </a:lnTo>
                  <a:lnTo>
                    <a:pt x="270" y="399"/>
                  </a:lnTo>
                  <a:lnTo>
                    <a:pt x="250" y="348"/>
                  </a:lnTo>
                  <a:lnTo>
                    <a:pt x="223" y="293"/>
                  </a:lnTo>
                  <a:lnTo>
                    <a:pt x="204" y="226"/>
                  </a:lnTo>
                  <a:lnTo>
                    <a:pt x="179" y="159"/>
                  </a:lnTo>
                  <a:lnTo>
                    <a:pt x="152" y="99"/>
                  </a:lnTo>
                  <a:lnTo>
                    <a:pt x="137" y="47"/>
                  </a:lnTo>
                  <a:lnTo>
                    <a:pt x="123" y="17"/>
                  </a:lnTo>
                  <a:lnTo>
                    <a:pt x="118" y="0"/>
                  </a:lnTo>
                  <a:lnTo>
                    <a:pt x="96" y="0"/>
                  </a:lnTo>
                  <a:lnTo>
                    <a:pt x="56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5" y="522"/>
                  </a:lnTo>
                  <a:lnTo>
                    <a:pt x="29" y="522"/>
                  </a:lnTo>
                  <a:lnTo>
                    <a:pt x="51" y="522"/>
                  </a:lnTo>
                  <a:lnTo>
                    <a:pt x="62" y="522"/>
                  </a:lnTo>
                  <a:lnTo>
                    <a:pt x="67" y="522"/>
                  </a:lnTo>
                  <a:lnTo>
                    <a:pt x="67" y="507"/>
                  </a:lnTo>
                  <a:lnTo>
                    <a:pt x="67" y="466"/>
                  </a:lnTo>
                  <a:lnTo>
                    <a:pt x="67" y="404"/>
                  </a:lnTo>
                  <a:lnTo>
                    <a:pt x="67" y="334"/>
                  </a:lnTo>
                  <a:lnTo>
                    <a:pt x="67" y="255"/>
                  </a:lnTo>
                  <a:lnTo>
                    <a:pt x="67" y="184"/>
                  </a:lnTo>
                  <a:lnTo>
                    <a:pt x="67" y="127"/>
                  </a:lnTo>
                  <a:lnTo>
                    <a:pt x="67" y="89"/>
                  </a:lnTo>
                  <a:lnTo>
                    <a:pt x="67" y="70"/>
                  </a:lnTo>
                  <a:lnTo>
                    <a:pt x="76" y="67"/>
                  </a:lnTo>
                  <a:lnTo>
                    <a:pt x="81" y="82"/>
                  </a:lnTo>
                  <a:lnTo>
                    <a:pt x="91" y="118"/>
                  </a:lnTo>
                  <a:lnTo>
                    <a:pt x="112" y="165"/>
                  </a:lnTo>
                  <a:lnTo>
                    <a:pt x="137" y="230"/>
                  </a:lnTo>
                  <a:lnTo>
                    <a:pt x="162" y="297"/>
                  </a:lnTo>
                  <a:lnTo>
                    <a:pt x="188" y="362"/>
                  </a:lnTo>
                  <a:lnTo>
                    <a:pt x="208" y="424"/>
                  </a:lnTo>
                  <a:lnTo>
                    <a:pt x="228" y="477"/>
                  </a:lnTo>
                  <a:lnTo>
                    <a:pt x="245" y="512"/>
                  </a:lnTo>
                  <a:lnTo>
                    <a:pt x="250" y="522"/>
                  </a:lnTo>
                  <a:lnTo>
                    <a:pt x="255" y="522"/>
                  </a:lnTo>
                  <a:lnTo>
                    <a:pt x="264" y="522"/>
                  </a:lnTo>
                  <a:lnTo>
                    <a:pt x="284" y="522"/>
                  </a:lnTo>
                  <a:lnTo>
                    <a:pt x="302" y="522"/>
                  </a:lnTo>
                  <a:lnTo>
                    <a:pt x="311" y="522"/>
                  </a:lnTo>
                  <a:lnTo>
                    <a:pt x="322" y="522"/>
                  </a:lnTo>
                  <a:lnTo>
                    <a:pt x="326" y="512"/>
                  </a:lnTo>
                  <a:lnTo>
                    <a:pt x="336" y="477"/>
                  </a:lnTo>
                  <a:lnTo>
                    <a:pt x="358" y="424"/>
                  </a:lnTo>
                  <a:lnTo>
                    <a:pt x="382" y="362"/>
                  </a:lnTo>
                  <a:lnTo>
                    <a:pt x="407" y="297"/>
                  </a:lnTo>
                  <a:lnTo>
                    <a:pt x="434" y="230"/>
                  </a:lnTo>
                  <a:lnTo>
                    <a:pt x="454" y="165"/>
                  </a:lnTo>
                  <a:lnTo>
                    <a:pt x="473" y="118"/>
                  </a:lnTo>
                  <a:lnTo>
                    <a:pt x="490" y="82"/>
                  </a:lnTo>
                  <a:lnTo>
                    <a:pt x="495" y="67"/>
                  </a:lnTo>
                  <a:lnTo>
                    <a:pt x="499" y="70"/>
                  </a:lnTo>
                  <a:lnTo>
                    <a:pt x="499" y="89"/>
                  </a:lnTo>
                  <a:lnTo>
                    <a:pt x="499" y="127"/>
                  </a:lnTo>
                  <a:lnTo>
                    <a:pt x="499" y="184"/>
                  </a:lnTo>
                  <a:lnTo>
                    <a:pt x="499" y="255"/>
                  </a:lnTo>
                  <a:lnTo>
                    <a:pt x="499" y="334"/>
                  </a:lnTo>
                  <a:lnTo>
                    <a:pt x="499" y="404"/>
                  </a:lnTo>
                  <a:lnTo>
                    <a:pt x="499" y="466"/>
                  </a:lnTo>
                  <a:lnTo>
                    <a:pt x="499" y="507"/>
                  </a:lnTo>
                  <a:lnTo>
                    <a:pt x="499" y="522"/>
                  </a:lnTo>
                  <a:lnTo>
                    <a:pt x="505" y="522"/>
                  </a:lnTo>
                  <a:lnTo>
                    <a:pt x="519" y="522"/>
                  </a:lnTo>
                  <a:lnTo>
                    <a:pt x="534" y="522"/>
                  </a:lnTo>
                  <a:lnTo>
                    <a:pt x="551" y="522"/>
                  </a:lnTo>
                  <a:lnTo>
                    <a:pt x="561" y="522"/>
                  </a:lnTo>
                  <a:lnTo>
                    <a:pt x="571" y="522"/>
                  </a:lnTo>
                  <a:lnTo>
                    <a:pt x="571" y="507"/>
                  </a:lnTo>
                  <a:lnTo>
                    <a:pt x="571" y="456"/>
                  </a:lnTo>
                  <a:lnTo>
                    <a:pt x="571" y="390"/>
                  </a:lnTo>
                  <a:lnTo>
                    <a:pt x="571" y="305"/>
                  </a:lnTo>
                  <a:lnTo>
                    <a:pt x="571" y="220"/>
                  </a:lnTo>
                  <a:lnTo>
                    <a:pt x="571" y="140"/>
                  </a:lnTo>
                  <a:lnTo>
                    <a:pt x="571" y="67"/>
                  </a:lnTo>
                  <a:lnTo>
                    <a:pt x="571" y="22"/>
                  </a:lnTo>
                  <a:lnTo>
                    <a:pt x="571" y="0"/>
                  </a:lnTo>
                  <a:lnTo>
                    <a:pt x="551" y="0"/>
                  </a:lnTo>
                  <a:lnTo>
                    <a:pt x="510" y="0"/>
                  </a:lnTo>
                  <a:lnTo>
                    <a:pt x="468" y="0"/>
                  </a:lnTo>
                  <a:lnTo>
                    <a:pt x="448" y="0"/>
                  </a:lnTo>
                  <a:lnTo>
                    <a:pt x="443" y="17"/>
                  </a:lnTo>
                  <a:lnTo>
                    <a:pt x="434" y="47"/>
                  </a:lnTo>
                  <a:lnTo>
                    <a:pt x="412" y="99"/>
                  </a:lnTo>
                  <a:lnTo>
                    <a:pt x="392" y="159"/>
                  </a:lnTo>
                  <a:lnTo>
                    <a:pt x="367" y="226"/>
                  </a:lnTo>
                  <a:lnTo>
                    <a:pt x="340" y="293"/>
                  </a:lnTo>
                  <a:lnTo>
                    <a:pt x="322" y="348"/>
                  </a:lnTo>
                  <a:lnTo>
                    <a:pt x="302" y="399"/>
                  </a:lnTo>
                  <a:lnTo>
                    <a:pt x="289" y="429"/>
                  </a:lnTo>
                  <a:lnTo>
                    <a:pt x="284" y="4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69" name="Freeform 45"/>
            <p:cNvSpPr>
              <a:spLocks/>
            </p:cNvSpPr>
            <p:nvPr userDrawn="1"/>
          </p:nvSpPr>
          <p:spPr bwMode="auto">
            <a:xfrm>
              <a:off x="5272" y="4089"/>
              <a:ext cx="57" cy="52"/>
            </a:xfrm>
            <a:custGeom>
              <a:avLst/>
              <a:gdLst/>
              <a:ahLst/>
              <a:cxnLst>
                <a:cxn ang="0">
                  <a:pos x="280" y="429"/>
                </a:cxn>
                <a:cxn ang="0">
                  <a:pos x="250" y="348"/>
                </a:cxn>
                <a:cxn ang="0">
                  <a:pos x="204" y="226"/>
                </a:cxn>
                <a:cxn ang="0">
                  <a:pos x="152" y="99"/>
                </a:cxn>
                <a:cxn ang="0">
                  <a:pos x="123" y="17"/>
                </a:cxn>
                <a:cxn ang="0">
                  <a:pos x="96" y="0"/>
                </a:cxn>
                <a:cxn ang="0">
                  <a:pos x="20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5" y="522"/>
                </a:cxn>
                <a:cxn ang="0">
                  <a:pos x="51" y="522"/>
                </a:cxn>
                <a:cxn ang="0">
                  <a:pos x="67" y="522"/>
                </a:cxn>
                <a:cxn ang="0">
                  <a:pos x="67" y="466"/>
                </a:cxn>
                <a:cxn ang="0">
                  <a:pos x="67" y="334"/>
                </a:cxn>
                <a:cxn ang="0">
                  <a:pos x="67" y="184"/>
                </a:cxn>
                <a:cxn ang="0">
                  <a:pos x="67" y="89"/>
                </a:cxn>
                <a:cxn ang="0">
                  <a:pos x="76" y="67"/>
                </a:cxn>
                <a:cxn ang="0">
                  <a:pos x="91" y="118"/>
                </a:cxn>
                <a:cxn ang="0">
                  <a:pos x="137" y="230"/>
                </a:cxn>
                <a:cxn ang="0">
                  <a:pos x="188" y="362"/>
                </a:cxn>
                <a:cxn ang="0">
                  <a:pos x="228" y="477"/>
                </a:cxn>
                <a:cxn ang="0">
                  <a:pos x="250" y="522"/>
                </a:cxn>
                <a:cxn ang="0">
                  <a:pos x="264" y="522"/>
                </a:cxn>
                <a:cxn ang="0">
                  <a:pos x="302" y="522"/>
                </a:cxn>
                <a:cxn ang="0">
                  <a:pos x="322" y="522"/>
                </a:cxn>
                <a:cxn ang="0">
                  <a:pos x="336" y="477"/>
                </a:cxn>
                <a:cxn ang="0">
                  <a:pos x="382" y="362"/>
                </a:cxn>
                <a:cxn ang="0">
                  <a:pos x="434" y="230"/>
                </a:cxn>
                <a:cxn ang="0">
                  <a:pos x="473" y="118"/>
                </a:cxn>
                <a:cxn ang="0">
                  <a:pos x="495" y="67"/>
                </a:cxn>
                <a:cxn ang="0">
                  <a:pos x="499" y="89"/>
                </a:cxn>
                <a:cxn ang="0">
                  <a:pos x="499" y="184"/>
                </a:cxn>
                <a:cxn ang="0">
                  <a:pos x="499" y="334"/>
                </a:cxn>
                <a:cxn ang="0">
                  <a:pos x="499" y="466"/>
                </a:cxn>
                <a:cxn ang="0">
                  <a:pos x="499" y="522"/>
                </a:cxn>
                <a:cxn ang="0">
                  <a:pos x="519" y="522"/>
                </a:cxn>
                <a:cxn ang="0">
                  <a:pos x="551" y="522"/>
                </a:cxn>
                <a:cxn ang="0">
                  <a:pos x="571" y="522"/>
                </a:cxn>
                <a:cxn ang="0">
                  <a:pos x="571" y="456"/>
                </a:cxn>
                <a:cxn ang="0">
                  <a:pos x="571" y="305"/>
                </a:cxn>
                <a:cxn ang="0">
                  <a:pos x="571" y="140"/>
                </a:cxn>
                <a:cxn ang="0">
                  <a:pos x="571" y="22"/>
                </a:cxn>
                <a:cxn ang="0">
                  <a:pos x="551" y="0"/>
                </a:cxn>
                <a:cxn ang="0">
                  <a:pos x="468" y="0"/>
                </a:cxn>
                <a:cxn ang="0">
                  <a:pos x="443" y="17"/>
                </a:cxn>
                <a:cxn ang="0">
                  <a:pos x="412" y="99"/>
                </a:cxn>
                <a:cxn ang="0">
                  <a:pos x="367" y="226"/>
                </a:cxn>
                <a:cxn ang="0">
                  <a:pos x="322" y="348"/>
                </a:cxn>
                <a:cxn ang="0">
                  <a:pos x="289" y="429"/>
                </a:cxn>
              </a:cxnLst>
              <a:rect l="0" t="0" r="r" b="b"/>
              <a:pathLst>
                <a:path w="571" h="522">
                  <a:moveTo>
                    <a:pt x="284" y="446"/>
                  </a:moveTo>
                  <a:lnTo>
                    <a:pt x="280" y="429"/>
                  </a:lnTo>
                  <a:lnTo>
                    <a:pt x="270" y="399"/>
                  </a:lnTo>
                  <a:lnTo>
                    <a:pt x="250" y="348"/>
                  </a:lnTo>
                  <a:lnTo>
                    <a:pt x="223" y="293"/>
                  </a:lnTo>
                  <a:lnTo>
                    <a:pt x="204" y="226"/>
                  </a:lnTo>
                  <a:lnTo>
                    <a:pt x="179" y="159"/>
                  </a:lnTo>
                  <a:lnTo>
                    <a:pt x="152" y="99"/>
                  </a:lnTo>
                  <a:lnTo>
                    <a:pt x="137" y="47"/>
                  </a:lnTo>
                  <a:lnTo>
                    <a:pt x="123" y="17"/>
                  </a:lnTo>
                  <a:lnTo>
                    <a:pt x="118" y="0"/>
                  </a:lnTo>
                  <a:lnTo>
                    <a:pt x="96" y="0"/>
                  </a:lnTo>
                  <a:lnTo>
                    <a:pt x="56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5" y="522"/>
                  </a:lnTo>
                  <a:lnTo>
                    <a:pt x="29" y="522"/>
                  </a:lnTo>
                  <a:lnTo>
                    <a:pt x="51" y="522"/>
                  </a:lnTo>
                  <a:lnTo>
                    <a:pt x="62" y="522"/>
                  </a:lnTo>
                  <a:lnTo>
                    <a:pt x="67" y="522"/>
                  </a:lnTo>
                  <a:lnTo>
                    <a:pt x="67" y="507"/>
                  </a:lnTo>
                  <a:lnTo>
                    <a:pt x="67" y="466"/>
                  </a:lnTo>
                  <a:lnTo>
                    <a:pt x="67" y="404"/>
                  </a:lnTo>
                  <a:lnTo>
                    <a:pt x="67" y="334"/>
                  </a:lnTo>
                  <a:lnTo>
                    <a:pt x="67" y="255"/>
                  </a:lnTo>
                  <a:lnTo>
                    <a:pt x="67" y="184"/>
                  </a:lnTo>
                  <a:lnTo>
                    <a:pt x="67" y="127"/>
                  </a:lnTo>
                  <a:lnTo>
                    <a:pt x="67" y="89"/>
                  </a:lnTo>
                  <a:lnTo>
                    <a:pt x="67" y="70"/>
                  </a:lnTo>
                  <a:lnTo>
                    <a:pt x="76" y="67"/>
                  </a:lnTo>
                  <a:lnTo>
                    <a:pt x="81" y="82"/>
                  </a:lnTo>
                  <a:lnTo>
                    <a:pt x="91" y="118"/>
                  </a:lnTo>
                  <a:lnTo>
                    <a:pt x="112" y="165"/>
                  </a:lnTo>
                  <a:lnTo>
                    <a:pt x="137" y="230"/>
                  </a:lnTo>
                  <a:lnTo>
                    <a:pt x="162" y="297"/>
                  </a:lnTo>
                  <a:lnTo>
                    <a:pt x="188" y="362"/>
                  </a:lnTo>
                  <a:lnTo>
                    <a:pt x="208" y="424"/>
                  </a:lnTo>
                  <a:lnTo>
                    <a:pt x="228" y="477"/>
                  </a:lnTo>
                  <a:lnTo>
                    <a:pt x="245" y="512"/>
                  </a:lnTo>
                  <a:lnTo>
                    <a:pt x="250" y="522"/>
                  </a:lnTo>
                  <a:lnTo>
                    <a:pt x="255" y="522"/>
                  </a:lnTo>
                  <a:lnTo>
                    <a:pt x="264" y="522"/>
                  </a:lnTo>
                  <a:lnTo>
                    <a:pt x="284" y="522"/>
                  </a:lnTo>
                  <a:lnTo>
                    <a:pt x="302" y="522"/>
                  </a:lnTo>
                  <a:lnTo>
                    <a:pt x="311" y="522"/>
                  </a:lnTo>
                  <a:lnTo>
                    <a:pt x="322" y="522"/>
                  </a:lnTo>
                  <a:lnTo>
                    <a:pt x="326" y="512"/>
                  </a:lnTo>
                  <a:lnTo>
                    <a:pt x="336" y="477"/>
                  </a:lnTo>
                  <a:lnTo>
                    <a:pt x="358" y="424"/>
                  </a:lnTo>
                  <a:lnTo>
                    <a:pt x="382" y="362"/>
                  </a:lnTo>
                  <a:lnTo>
                    <a:pt x="407" y="297"/>
                  </a:lnTo>
                  <a:lnTo>
                    <a:pt x="434" y="230"/>
                  </a:lnTo>
                  <a:lnTo>
                    <a:pt x="454" y="165"/>
                  </a:lnTo>
                  <a:lnTo>
                    <a:pt x="473" y="118"/>
                  </a:lnTo>
                  <a:lnTo>
                    <a:pt x="490" y="82"/>
                  </a:lnTo>
                  <a:lnTo>
                    <a:pt x="495" y="67"/>
                  </a:lnTo>
                  <a:lnTo>
                    <a:pt x="499" y="70"/>
                  </a:lnTo>
                  <a:lnTo>
                    <a:pt x="499" y="89"/>
                  </a:lnTo>
                  <a:lnTo>
                    <a:pt x="499" y="127"/>
                  </a:lnTo>
                  <a:lnTo>
                    <a:pt x="499" y="184"/>
                  </a:lnTo>
                  <a:lnTo>
                    <a:pt x="499" y="255"/>
                  </a:lnTo>
                  <a:lnTo>
                    <a:pt x="499" y="334"/>
                  </a:lnTo>
                  <a:lnTo>
                    <a:pt x="499" y="404"/>
                  </a:lnTo>
                  <a:lnTo>
                    <a:pt x="499" y="466"/>
                  </a:lnTo>
                  <a:lnTo>
                    <a:pt x="499" y="507"/>
                  </a:lnTo>
                  <a:lnTo>
                    <a:pt x="499" y="522"/>
                  </a:lnTo>
                  <a:lnTo>
                    <a:pt x="505" y="522"/>
                  </a:lnTo>
                  <a:lnTo>
                    <a:pt x="519" y="522"/>
                  </a:lnTo>
                  <a:lnTo>
                    <a:pt x="534" y="522"/>
                  </a:lnTo>
                  <a:lnTo>
                    <a:pt x="551" y="522"/>
                  </a:lnTo>
                  <a:lnTo>
                    <a:pt x="561" y="522"/>
                  </a:lnTo>
                  <a:lnTo>
                    <a:pt x="571" y="522"/>
                  </a:lnTo>
                  <a:lnTo>
                    <a:pt x="571" y="507"/>
                  </a:lnTo>
                  <a:lnTo>
                    <a:pt x="571" y="456"/>
                  </a:lnTo>
                  <a:lnTo>
                    <a:pt x="571" y="390"/>
                  </a:lnTo>
                  <a:lnTo>
                    <a:pt x="571" y="305"/>
                  </a:lnTo>
                  <a:lnTo>
                    <a:pt x="571" y="220"/>
                  </a:lnTo>
                  <a:lnTo>
                    <a:pt x="571" y="140"/>
                  </a:lnTo>
                  <a:lnTo>
                    <a:pt x="571" y="67"/>
                  </a:lnTo>
                  <a:lnTo>
                    <a:pt x="571" y="22"/>
                  </a:lnTo>
                  <a:lnTo>
                    <a:pt x="571" y="0"/>
                  </a:lnTo>
                  <a:lnTo>
                    <a:pt x="551" y="0"/>
                  </a:lnTo>
                  <a:lnTo>
                    <a:pt x="510" y="0"/>
                  </a:lnTo>
                  <a:lnTo>
                    <a:pt x="468" y="0"/>
                  </a:lnTo>
                  <a:lnTo>
                    <a:pt x="448" y="0"/>
                  </a:lnTo>
                  <a:lnTo>
                    <a:pt x="443" y="17"/>
                  </a:lnTo>
                  <a:lnTo>
                    <a:pt x="434" y="47"/>
                  </a:lnTo>
                  <a:lnTo>
                    <a:pt x="412" y="99"/>
                  </a:lnTo>
                  <a:lnTo>
                    <a:pt x="392" y="159"/>
                  </a:lnTo>
                  <a:lnTo>
                    <a:pt x="367" y="226"/>
                  </a:lnTo>
                  <a:lnTo>
                    <a:pt x="340" y="293"/>
                  </a:lnTo>
                  <a:lnTo>
                    <a:pt x="322" y="348"/>
                  </a:lnTo>
                  <a:lnTo>
                    <a:pt x="302" y="399"/>
                  </a:lnTo>
                  <a:lnTo>
                    <a:pt x="289" y="429"/>
                  </a:lnTo>
                  <a:lnTo>
                    <a:pt x="284" y="446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0" name="Freeform 46"/>
            <p:cNvSpPr>
              <a:spLocks noEditPoints="1"/>
            </p:cNvSpPr>
            <p:nvPr userDrawn="1"/>
          </p:nvSpPr>
          <p:spPr bwMode="auto">
            <a:xfrm>
              <a:off x="5345" y="4089"/>
              <a:ext cx="52" cy="52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212" y="17"/>
                </a:cxn>
                <a:cxn ang="0">
                  <a:pos x="203" y="47"/>
                </a:cxn>
                <a:cxn ang="0">
                  <a:pos x="176" y="99"/>
                </a:cxn>
                <a:cxn ang="0">
                  <a:pos x="152" y="159"/>
                </a:cxn>
                <a:cxn ang="0">
                  <a:pos x="127" y="226"/>
                </a:cxn>
                <a:cxn ang="0">
                  <a:pos x="95" y="297"/>
                </a:cxn>
                <a:cxn ang="0">
                  <a:pos x="66" y="362"/>
                </a:cxn>
                <a:cxn ang="0">
                  <a:pos x="39" y="424"/>
                </a:cxn>
                <a:cxn ang="0">
                  <a:pos x="19" y="477"/>
                </a:cxn>
                <a:cxn ang="0">
                  <a:pos x="4" y="512"/>
                </a:cxn>
                <a:cxn ang="0">
                  <a:pos x="0" y="522"/>
                </a:cxn>
                <a:cxn ang="0">
                  <a:pos x="4" y="522"/>
                </a:cxn>
                <a:cxn ang="0">
                  <a:pos x="19" y="522"/>
                </a:cxn>
                <a:cxn ang="0">
                  <a:pos x="35" y="522"/>
                </a:cxn>
                <a:cxn ang="0">
                  <a:pos x="54" y="522"/>
                </a:cxn>
                <a:cxn ang="0">
                  <a:pos x="66" y="522"/>
                </a:cxn>
                <a:cxn ang="0">
                  <a:pos x="71" y="522"/>
                </a:cxn>
                <a:cxn ang="0">
                  <a:pos x="76" y="512"/>
                </a:cxn>
                <a:cxn ang="0">
                  <a:pos x="85" y="484"/>
                </a:cxn>
                <a:cxn ang="0">
                  <a:pos x="100" y="456"/>
                </a:cxn>
                <a:cxn ang="0">
                  <a:pos x="110" y="424"/>
                </a:cxn>
                <a:cxn ang="0">
                  <a:pos x="122" y="399"/>
                </a:cxn>
                <a:cxn ang="0">
                  <a:pos x="127" y="390"/>
                </a:cxn>
                <a:cxn ang="0">
                  <a:pos x="387" y="390"/>
                </a:cxn>
                <a:cxn ang="0">
                  <a:pos x="391" y="399"/>
                </a:cxn>
                <a:cxn ang="0">
                  <a:pos x="402" y="424"/>
                </a:cxn>
                <a:cxn ang="0">
                  <a:pos x="411" y="456"/>
                </a:cxn>
                <a:cxn ang="0">
                  <a:pos x="428" y="484"/>
                </a:cxn>
                <a:cxn ang="0">
                  <a:pos x="438" y="512"/>
                </a:cxn>
                <a:cxn ang="0">
                  <a:pos x="443" y="522"/>
                </a:cxn>
                <a:cxn ang="0">
                  <a:pos x="447" y="522"/>
                </a:cxn>
                <a:cxn ang="0">
                  <a:pos x="458" y="522"/>
                </a:cxn>
                <a:cxn ang="0">
                  <a:pos x="467" y="522"/>
                </a:cxn>
                <a:cxn ang="0">
                  <a:pos x="482" y="522"/>
                </a:cxn>
                <a:cxn ang="0">
                  <a:pos x="499" y="522"/>
                </a:cxn>
                <a:cxn ang="0">
                  <a:pos x="509" y="522"/>
                </a:cxn>
                <a:cxn ang="0">
                  <a:pos x="519" y="522"/>
                </a:cxn>
                <a:cxn ang="0">
                  <a:pos x="509" y="512"/>
                </a:cxn>
                <a:cxn ang="0">
                  <a:pos x="499" y="477"/>
                </a:cxn>
                <a:cxn ang="0">
                  <a:pos x="472" y="424"/>
                </a:cxn>
                <a:cxn ang="0">
                  <a:pos x="447" y="362"/>
                </a:cxn>
                <a:cxn ang="0">
                  <a:pos x="421" y="297"/>
                </a:cxn>
                <a:cxn ang="0">
                  <a:pos x="391" y="226"/>
                </a:cxn>
                <a:cxn ang="0">
                  <a:pos x="360" y="159"/>
                </a:cxn>
                <a:cxn ang="0">
                  <a:pos x="335" y="99"/>
                </a:cxn>
                <a:cxn ang="0">
                  <a:pos x="315" y="47"/>
                </a:cxn>
                <a:cxn ang="0">
                  <a:pos x="299" y="17"/>
                </a:cxn>
                <a:cxn ang="0">
                  <a:pos x="293" y="0"/>
                </a:cxn>
                <a:cxn ang="0">
                  <a:pos x="288" y="0"/>
                </a:cxn>
                <a:cxn ang="0">
                  <a:pos x="279" y="0"/>
                </a:cxn>
                <a:cxn ang="0">
                  <a:pos x="264" y="0"/>
                </a:cxn>
                <a:cxn ang="0">
                  <a:pos x="250" y="0"/>
                </a:cxn>
                <a:cxn ang="0">
                  <a:pos x="237" y="0"/>
                </a:cxn>
                <a:cxn ang="0">
                  <a:pos x="223" y="0"/>
                </a:cxn>
                <a:cxn ang="0">
                  <a:pos x="218" y="0"/>
                </a:cxn>
                <a:cxn ang="0">
                  <a:pos x="147" y="334"/>
                </a:cxn>
                <a:cxn ang="0">
                  <a:pos x="254" y="67"/>
                </a:cxn>
                <a:cxn ang="0">
                  <a:pos x="254" y="61"/>
                </a:cxn>
                <a:cxn ang="0">
                  <a:pos x="367" y="334"/>
                </a:cxn>
                <a:cxn ang="0">
                  <a:pos x="147" y="334"/>
                </a:cxn>
              </a:cxnLst>
              <a:rect l="0" t="0" r="r" b="b"/>
              <a:pathLst>
                <a:path w="519" h="522">
                  <a:moveTo>
                    <a:pt x="218" y="0"/>
                  </a:moveTo>
                  <a:lnTo>
                    <a:pt x="212" y="17"/>
                  </a:lnTo>
                  <a:lnTo>
                    <a:pt x="203" y="47"/>
                  </a:lnTo>
                  <a:lnTo>
                    <a:pt x="176" y="99"/>
                  </a:lnTo>
                  <a:lnTo>
                    <a:pt x="152" y="159"/>
                  </a:lnTo>
                  <a:lnTo>
                    <a:pt x="127" y="226"/>
                  </a:lnTo>
                  <a:lnTo>
                    <a:pt x="95" y="297"/>
                  </a:lnTo>
                  <a:lnTo>
                    <a:pt x="66" y="362"/>
                  </a:lnTo>
                  <a:lnTo>
                    <a:pt x="39" y="424"/>
                  </a:lnTo>
                  <a:lnTo>
                    <a:pt x="19" y="477"/>
                  </a:lnTo>
                  <a:lnTo>
                    <a:pt x="4" y="512"/>
                  </a:lnTo>
                  <a:lnTo>
                    <a:pt x="0" y="522"/>
                  </a:lnTo>
                  <a:lnTo>
                    <a:pt x="4" y="522"/>
                  </a:lnTo>
                  <a:lnTo>
                    <a:pt x="19" y="522"/>
                  </a:lnTo>
                  <a:lnTo>
                    <a:pt x="35" y="522"/>
                  </a:lnTo>
                  <a:lnTo>
                    <a:pt x="54" y="522"/>
                  </a:lnTo>
                  <a:lnTo>
                    <a:pt x="66" y="522"/>
                  </a:lnTo>
                  <a:lnTo>
                    <a:pt x="71" y="522"/>
                  </a:lnTo>
                  <a:lnTo>
                    <a:pt x="76" y="512"/>
                  </a:lnTo>
                  <a:lnTo>
                    <a:pt x="85" y="484"/>
                  </a:lnTo>
                  <a:lnTo>
                    <a:pt x="100" y="456"/>
                  </a:lnTo>
                  <a:lnTo>
                    <a:pt x="110" y="424"/>
                  </a:lnTo>
                  <a:lnTo>
                    <a:pt x="122" y="399"/>
                  </a:lnTo>
                  <a:lnTo>
                    <a:pt x="127" y="390"/>
                  </a:lnTo>
                  <a:lnTo>
                    <a:pt x="387" y="390"/>
                  </a:lnTo>
                  <a:lnTo>
                    <a:pt x="391" y="399"/>
                  </a:lnTo>
                  <a:lnTo>
                    <a:pt x="402" y="424"/>
                  </a:lnTo>
                  <a:lnTo>
                    <a:pt x="411" y="456"/>
                  </a:lnTo>
                  <a:lnTo>
                    <a:pt x="428" y="484"/>
                  </a:lnTo>
                  <a:lnTo>
                    <a:pt x="438" y="512"/>
                  </a:lnTo>
                  <a:lnTo>
                    <a:pt x="443" y="522"/>
                  </a:lnTo>
                  <a:lnTo>
                    <a:pt x="447" y="522"/>
                  </a:lnTo>
                  <a:lnTo>
                    <a:pt x="458" y="522"/>
                  </a:lnTo>
                  <a:lnTo>
                    <a:pt x="467" y="522"/>
                  </a:lnTo>
                  <a:lnTo>
                    <a:pt x="482" y="522"/>
                  </a:lnTo>
                  <a:lnTo>
                    <a:pt x="499" y="522"/>
                  </a:lnTo>
                  <a:lnTo>
                    <a:pt x="509" y="522"/>
                  </a:lnTo>
                  <a:lnTo>
                    <a:pt x="519" y="522"/>
                  </a:lnTo>
                  <a:lnTo>
                    <a:pt x="509" y="512"/>
                  </a:lnTo>
                  <a:lnTo>
                    <a:pt x="499" y="477"/>
                  </a:lnTo>
                  <a:lnTo>
                    <a:pt x="472" y="424"/>
                  </a:lnTo>
                  <a:lnTo>
                    <a:pt x="447" y="362"/>
                  </a:lnTo>
                  <a:lnTo>
                    <a:pt x="421" y="297"/>
                  </a:lnTo>
                  <a:lnTo>
                    <a:pt x="391" y="226"/>
                  </a:lnTo>
                  <a:lnTo>
                    <a:pt x="360" y="159"/>
                  </a:lnTo>
                  <a:lnTo>
                    <a:pt x="335" y="99"/>
                  </a:lnTo>
                  <a:lnTo>
                    <a:pt x="315" y="47"/>
                  </a:lnTo>
                  <a:lnTo>
                    <a:pt x="299" y="17"/>
                  </a:lnTo>
                  <a:lnTo>
                    <a:pt x="293" y="0"/>
                  </a:lnTo>
                  <a:lnTo>
                    <a:pt x="288" y="0"/>
                  </a:lnTo>
                  <a:lnTo>
                    <a:pt x="279" y="0"/>
                  </a:lnTo>
                  <a:lnTo>
                    <a:pt x="264" y="0"/>
                  </a:lnTo>
                  <a:lnTo>
                    <a:pt x="250" y="0"/>
                  </a:lnTo>
                  <a:lnTo>
                    <a:pt x="237" y="0"/>
                  </a:lnTo>
                  <a:lnTo>
                    <a:pt x="223" y="0"/>
                  </a:lnTo>
                  <a:lnTo>
                    <a:pt x="218" y="0"/>
                  </a:lnTo>
                  <a:close/>
                  <a:moveTo>
                    <a:pt x="147" y="334"/>
                  </a:moveTo>
                  <a:lnTo>
                    <a:pt x="254" y="67"/>
                  </a:lnTo>
                  <a:lnTo>
                    <a:pt x="254" y="61"/>
                  </a:lnTo>
                  <a:lnTo>
                    <a:pt x="367" y="334"/>
                  </a:lnTo>
                  <a:lnTo>
                    <a:pt x="147" y="3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1" name="Freeform 47"/>
            <p:cNvSpPr>
              <a:spLocks/>
            </p:cNvSpPr>
            <p:nvPr userDrawn="1"/>
          </p:nvSpPr>
          <p:spPr bwMode="auto">
            <a:xfrm>
              <a:off x="5345" y="4089"/>
              <a:ext cx="52" cy="52"/>
            </a:xfrm>
            <a:custGeom>
              <a:avLst/>
              <a:gdLst/>
              <a:ahLst/>
              <a:cxnLst>
                <a:cxn ang="0">
                  <a:pos x="218" y="0"/>
                </a:cxn>
                <a:cxn ang="0">
                  <a:pos x="212" y="17"/>
                </a:cxn>
                <a:cxn ang="0">
                  <a:pos x="203" y="47"/>
                </a:cxn>
                <a:cxn ang="0">
                  <a:pos x="176" y="99"/>
                </a:cxn>
                <a:cxn ang="0">
                  <a:pos x="152" y="159"/>
                </a:cxn>
                <a:cxn ang="0">
                  <a:pos x="127" y="226"/>
                </a:cxn>
                <a:cxn ang="0">
                  <a:pos x="95" y="297"/>
                </a:cxn>
                <a:cxn ang="0">
                  <a:pos x="66" y="362"/>
                </a:cxn>
                <a:cxn ang="0">
                  <a:pos x="39" y="424"/>
                </a:cxn>
                <a:cxn ang="0">
                  <a:pos x="19" y="477"/>
                </a:cxn>
                <a:cxn ang="0">
                  <a:pos x="4" y="512"/>
                </a:cxn>
                <a:cxn ang="0">
                  <a:pos x="0" y="522"/>
                </a:cxn>
                <a:cxn ang="0">
                  <a:pos x="4" y="522"/>
                </a:cxn>
                <a:cxn ang="0">
                  <a:pos x="19" y="522"/>
                </a:cxn>
                <a:cxn ang="0">
                  <a:pos x="35" y="522"/>
                </a:cxn>
                <a:cxn ang="0">
                  <a:pos x="54" y="522"/>
                </a:cxn>
                <a:cxn ang="0">
                  <a:pos x="66" y="522"/>
                </a:cxn>
                <a:cxn ang="0">
                  <a:pos x="71" y="522"/>
                </a:cxn>
                <a:cxn ang="0">
                  <a:pos x="76" y="512"/>
                </a:cxn>
                <a:cxn ang="0">
                  <a:pos x="85" y="484"/>
                </a:cxn>
                <a:cxn ang="0">
                  <a:pos x="100" y="456"/>
                </a:cxn>
                <a:cxn ang="0">
                  <a:pos x="110" y="424"/>
                </a:cxn>
                <a:cxn ang="0">
                  <a:pos x="122" y="399"/>
                </a:cxn>
                <a:cxn ang="0">
                  <a:pos x="127" y="390"/>
                </a:cxn>
                <a:cxn ang="0">
                  <a:pos x="387" y="390"/>
                </a:cxn>
                <a:cxn ang="0">
                  <a:pos x="391" y="399"/>
                </a:cxn>
                <a:cxn ang="0">
                  <a:pos x="402" y="424"/>
                </a:cxn>
                <a:cxn ang="0">
                  <a:pos x="411" y="456"/>
                </a:cxn>
                <a:cxn ang="0">
                  <a:pos x="428" y="484"/>
                </a:cxn>
                <a:cxn ang="0">
                  <a:pos x="438" y="512"/>
                </a:cxn>
                <a:cxn ang="0">
                  <a:pos x="443" y="522"/>
                </a:cxn>
                <a:cxn ang="0">
                  <a:pos x="447" y="522"/>
                </a:cxn>
                <a:cxn ang="0">
                  <a:pos x="458" y="522"/>
                </a:cxn>
                <a:cxn ang="0">
                  <a:pos x="467" y="522"/>
                </a:cxn>
                <a:cxn ang="0">
                  <a:pos x="482" y="522"/>
                </a:cxn>
                <a:cxn ang="0">
                  <a:pos x="499" y="522"/>
                </a:cxn>
                <a:cxn ang="0">
                  <a:pos x="509" y="522"/>
                </a:cxn>
                <a:cxn ang="0">
                  <a:pos x="519" y="522"/>
                </a:cxn>
                <a:cxn ang="0">
                  <a:pos x="509" y="512"/>
                </a:cxn>
                <a:cxn ang="0">
                  <a:pos x="499" y="477"/>
                </a:cxn>
                <a:cxn ang="0">
                  <a:pos x="472" y="424"/>
                </a:cxn>
                <a:cxn ang="0">
                  <a:pos x="447" y="362"/>
                </a:cxn>
                <a:cxn ang="0">
                  <a:pos x="421" y="297"/>
                </a:cxn>
                <a:cxn ang="0">
                  <a:pos x="391" y="226"/>
                </a:cxn>
                <a:cxn ang="0">
                  <a:pos x="360" y="159"/>
                </a:cxn>
                <a:cxn ang="0">
                  <a:pos x="335" y="99"/>
                </a:cxn>
                <a:cxn ang="0">
                  <a:pos x="315" y="47"/>
                </a:cxn>
                <a:cxn ang="0">
                  <a:pos x="299" y="17"/>
                </a:cxn>
                <a:cxn ang="0">
                  <a:pos x="293" y="0"/>
                </a:cxn>
                <a:cxn ang="0">
                  <a:pos x="288" y="0"/>
                </a:cxn>
                <a:cxn ang="0">
                  <a:pos x="279" y="0"/>
                </a:cxn>
                <a:cxn ang="0">
                  <a:pos x="264" y="0"/>
                </a:cxn>
                <a:cxn ang="0">
                  <a:pos x="250" y="0"/>
                </a:cxn>
                <a:cxn ang="0">
                  <a:pos x="237" y="0"/>
                </a:cxn>
                <a:cxn ang="0">
                  <a:pos x="223" y="0"/>
                </a:cxn>
                <a:cxn ang="0">
                  <a:pos x="218" y="0"/>
                </a:cxn>
              </a:cxnLst>
              <a:rect l="0" t="0" r="r" b="b"/>
              <a:pathLst>
                <a:path w="519" h="522">
                  <a:moveTo>
                    <a:pt x="218" y="0"/>
                  </a:moveTo>
                  <a:lnTo>
                    <a:pt x="212" y="17"/>
                  </a:lnTo>
                  <a:lnTo>
                    <a:pt x="203" y="47"/>
                  </a:lnTo>
                  <a:lnTo>
                    <a:pt x="176" y="99"/>
                  </a:lnTo>
                  <a:lnTo>
                    <a:pt x="152" y="159"/>
                  </a:lnTo>
                  <a:lnTo>
                    <a:pt x="127" y="226"/>
                  </a:lnTo>
                  <a:lnTo>
                    <a:pt x="95" y="297"/>
                  </a:lnTo>
                  <a:lnTo>
                    <a:pt x="66" y="362"/>
                  </a:lnTo>
                  <a:lnTo>
                    <a:pt x="39" y="424"/>
                  </a:lnTo>
                  <a:lnTo>
                    <a:pt x="19" y="477"/>
                  </a:lnTo>
                  <a:lnTo>
                    <a:pt x="4" y="512"/>
                  </a:lnTo>
                  <a:lnTo>
                    <a:pt x="0" y="522"/>
                  </a:lnTo>
                  <a:lnTo>
                    <a:pt x="4" y="522"/>
                  </a:lnTo>
                  <a:lnTo>
                    <a:pt x="19" y="522"/>
                  </a:lnTo>
                  <a:lnTo>
                    <a:pt x="35" y="522"/>
                  </a:lnTo>
                  <a:lnTo>
                    <a:pt x="54" y="522"/>
                  </a:lnTo>
                  <a:lnTo>
                    <a:pt x="66" y="522"/>
                  </a:lnTo>
                  <a:lnTo>
                    <a:pt x="71" y="522"/>
                  </a:lnTo>
                  <a:lnTo>
                    <a:pt x="76" y="512"/>
                  </a:lnTo>
                  <a:lnTo>
                    <a:pt x="85" y="484"/>
                  </a:lnTo>
                  <a:lnTo>
                    <a:pt x="100" y="456"/>
                  </a:lnTo>
                  <a:lnTo>
                    <a:pt x="110" y="424"/>
                  </a:lnTo>
                  <a:lnTo>
                    <a:pt x="122" y="399"/>
                  </a:lnTo>
                  <a:lnTo>
                    <a:pt x="127" y="390"/>
                  </a:lnTo>
                  <a:lnTo>
                    <a:pt x="387" y="390"/>
                  </a:lnTo>
                  <a:lnTo>
                    <a:pt x="391" y="399"/>
                  </a:lnTo>
                  <a:lnTo>
                    <a:pt x="402" y="424"/>
                  </a:lnTo>
                  <a:lnTo>
                    <a:pt x="411" y="456"/>
                  </a:lnTo>
                  <a:lnTo>
                    <a:pt x="428" y="484"/>
                  </a:lnTo>
                  <a:lnTo>
                    <a:pt x="438" y="512"/>
                  </a:lnTo>
                  <a:lnTo>
                    <a:pt x="443" y="522"/>
                  </a:lnTo>
                  <a:lnTo>
                    <a:pt x="447" y="522"/>
                  </a:lnTo>
                  <a:lnTo>
                    <a:pt x="458" y="522"/>
                  </a:lnTo>
                  <a:lnTo>
                    <a:pt x="467" y="522"/>
                  </a:lnTo>
                  <a:lnTo>
                    <a:pt x="482" y="522"/>
                  </a:lnTo>
                  <a:lnTo>
                    <a:pt x="499" y="522"/>
                  </a:lnTo>
                  <a:lnTo>
                    <a:pt x="509" y="522"/>
                  </a:lnTo>
                  <a:lnTo>
                    <a:pt x="519" y="522"/>
                  </a:lnTo>
                  <a:lnTo>
                    <a:pt x="509" y="512"/>
                  </a:lnTo>
                  <a:lnTo>
                    <a:pt x="499" y="477"/>
                  </a:lnTo>
                  <a:lnTo>
                    <a:pt x="472" y="424"/>
                  </a:lnTo>
                  <a:lnTo>
                    <a:pt x="447" y="362"/>
                  </a:lnTo>
                  <a:lnTo>
                    <a:pt x="421" y="297"/>
                  </a:lnTo>
                  <a:lnTo>
                    <a:pt x="391" y="226"/>
                  </a:lnTo>
                  <a:lnTo>
                    <a:pt x="360" y="159"/>
                  </a:lnTo>
                  <a:lnTo>
                    <a:pt x="335" y="99"/>
                  </a:lnTo>
                  <a:lnTo>
                    <a:pt x="315" y="47"/>
                  </a:lnTo>
                  <a:lnTo>
                    <a:pt x="299" y="17"/>
                  </a:lnTo>
                  <a:lnTo>
                    <a:pt x="293" y="0"/>
                  </a:lnTo>
                  <a:lnTo>
                    <a:pt x="288" y="0"/>
                  </a:lnTo>
                  <a:lnTo>
                    <a:pt x="279" y="0"/>
                  </a:lnTo>
                  <a:lnTo>
                    <a:pt x="264" y="0"/>
                  </a:lnTo>
                  <a:lnTo>
                    <a:pt x="250" y="0"/>
                  </a:lnTo>
                  <a:lnTo>
                    <a:pt x="237" y="0"/>
                  </a:lnTo>
                  <a:lnTo>
                    <a:pt x="223" y="0"/>
                  </a:lnTo>
                  <a:lnTo>
                    <a:pt x="218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2" name="Freeform 48"/>
            <p:cNvSpPr>
              <a:spLocks/>
            </p:cNvSpPr>
            <p:nvPr userDrawn="1"/>
          </p:nvSpPr>
          <p:spPr bwMode="auto">
            <a:xfrm>
              <a:off x="5359" y="4095"/>
              <a:ext cx="23" cy="27"/>
            </a:xfrm>
            <a:custGeom>
              <a:avLst/>
              <a:gdLst/>
              <a:ahLst/>
              <a:cxnLst>
                <a:cxn ang="0">
                  <a:pos x="0" y="273"/>
                </a:cxn>
                <a:cxn ang="0">
                  <a:pos x="107" y="6"/>
                </a:cxn>
                <a:cxn ang="0">
                  <a:pos x="107" y="0"/>
                </a:cxn>
                <a:cxn ang="0">
                  <a:pos x="220" y="273"/>
                </a:cxn>
                <a:cxn ang="0">
                  <a:pos x="0" y="273"/>
                </a:cxn>
              </a:cxnLst>
              <a:rect l="0" t="0" r="r" b="b"/>
              <a:pathLst>
                <a:path w="220" h="273">
                  <a:moveTo>
                    <a:pt x="0" y="273"/>
                  </a:moveTo>
                  <a:lnTo>
                    <a:pt x="107" y="6"/>
                  </a:lnTo>
                  <a:lnTo>
                    <a:pt x="107" y="0"/>
                  </a:lnTo>
                  <a:lnTo>
                    <a:pt x="220" y="273"/>
                  </a:lnTo>
                  <a:lnTo>
                    <a:pt x="0" y="273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3" name="Freeform 49"/>
            <p:cNvSpPr>
              <a:spLocks noEditPoints="1"/>
            </p:cNvSpPr>
            <p:nvPr userDrawn="1"/>
          </p:nvSpPr>
          <p:spPr bwMode="auto">
            <a:xfrm>
              <a:off x="5412" y="4089"/>
              <a:ext cx="37" cy="52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275" y="235"/>
                </a:cxn>
                <a:cxn ang="0">
                  <a:pos x="326" y="144"/>
                </a:cxn>
                <a:cxn ang="0">
                  <a:pos x="293" y="51"/>
                </a:cxn>
                <a:cxn ang="0">
                  <a:pos x="223" y="10"/>
                </a:cxn>
                <a:cxn ang="0">
                  <a:pos x="127" y="0"/>
                </a:cxn>
                <a:cxn ang="0">
                  <a:pos x="81" y="0"/>
                </a:cxn>
                <a:cxn ang="0">
                  <a:pos x="1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5" y="522"/>
                </a:cxn>
                <a:cxn ang="0">
                  <a:pos x="49" y="522"/>
                </a:cxn>
                <a:cxn ang="0">
                  <a:pos x="71" y="522"/>
                </a:cxn>
                <a:cxn ang="0">
                  <a:pos x="71" y="461"/>
                </a:cxn>
                <a:cxn ang="0">
                  <a:pos x="71" y="348"/>
                </a:cxn>
                <a:cxn ang="0">
                  <a:pos x="71" y="293"/>
                </a:cxn>
                <a:cxn ang="0">
                  <a:pos x="152" y="293"/>
                </a:cxn>
                <a:cxn ang="0">
                  <a:pos x="208" y="344"/>
                </a:cxn>
                <a:cxn ang="0">
                  <a:pos x="223" y="378"/>
                </a:cxn>
                <a:cxn ang="0">
                  <a:pos x="255" y="452"/>
                </a:cxn>
                <a:cxn ang="0">
                  <a:pos x="279" y="512"/>
                </a:cxn>
                <a:cxn ang="0">
                  <a:pos x="288" y="522"/>
                </a:cxn>
                <a:cxn ang="0">
                  <a:pos x="316" y="522"/>
                </a:cxn>
                <a:cxn ang="0">
                  <a:pos x="344" y="522"/>
                </a:cxn>
                <a:cxn ang="0">
                  <a:pos x="367" y="522"/>
                </a:cxn>
                <a:cxn ang="0">
                  <a:pos x="340" y="471"/>
                </a:cxn>
                <a:cxn ang="0">
                  <a:pos x="306" y="390"/>
                </a:cxn>
                <a:cxn ang="0">
                  <a:pos x="275" y="328"/>
                </a:cxn>
                <a:cxn ang="0">
                  <a:pos x="259" y="297"/>
                </a:cxn>
                <a:cxn ang="0">
                  <a:pos x="232" y="273"/>
                </a:cxn>
                <a:cxn ang="0">
                  <a:pos x="137" y="230"/>
                </a:cxn>
                <a:cxn ang="0">
                  <a:pos x="71" y="61"/>
                </a:cxn>
                <a:cxn ang="0">
                  <a:pos x="141" y="61"/>
                </a:cxn>
                <a:cxn ang="0">
                  <a:pos x="237" y="99"/>
                </a:cxn>
                <a:cxn ang="0">
                  <a:pos x="244" y="178"/>
                </a:cxn>
                <a:cxn ang="0">
                  <a:pos x="183" y="220"/>
                </a:cxn>
              </a:cxnLst>
              <a:rect l="0" t="0" r="r" b="b"/>
              <a:pathLst>
                <a:path w="367" h="522">
                  <a:moveTo>
                    <a:pt x="217" y="268"/>
                  </a:moveTo>
                  <a:lnTo>
                    <a:pt x="208" y="261"/>
                  </a:lnTo>
                  <a:lnTo>
                    <a:pt x="217" y="261"/>
                  </a:lnTo>
                  <a:lnTo>
                    <a:pt x="275" y="235"/>
                  </a:lnTo>
                  <a:lnTo>
                    <a:pt x="311" y="194"/>
                  </a:lnTo>
                  <a:lnTo>
                    <a:pt x="326" y="144"/>
                  </a:lnTo>
                  <a:lnTo>
                    <a:pt x="320" y="89"/>
                  </a:lnTo>
                  <a:lnTo>
                    <a:pt x="293" y="51"/>
                  </a:lnTo>
                  <a:lnTo>
                    <a:pt x="264" y="26"/>
                  </a:lnTo>
                  <a:lnTo>
                    <a:pt x="223" y="10"/>
                  </a:lnTo>
                  <a:lnTo>
                    <a:pt x="176" y="0"/>
                  </a:lnTo>
                  <a:lnTo>
                    <a:pt x="127" y="0"/>
                  </a:lnTo>
                  <a:lnTo>
                    <a:pt x="109" y="0"/>
                  </a:lnTo>
                  <a:lnTo>
                    <a:pt x="81" y="0"/>
                  </a:lnTo>
                  <a:lnTo>
                    <a:pt x="44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5" y="522"/>
                  </a:lnTo>
                  <a:lnTo>
                    <a:pt x="34" y="522"/>
                  </a:lnTo>
                  <a:lnTo>
                    <a:pt x="49" y="522"/>
                  </a:lnTo>
                  <a:lnTo>
                    <a:pt x="61" y="522"/>
                  </a:lnTo>
                  <a:lnTo>
                    <a:pt x="71" y="522"/>
                  </a:lnTo>
                  <a:lnTo>
                    <a:pt x="71" y="507"/>
                  </a:lnTo>
                  <a:lnTo>
                    <a:pt x="71" y="461"/>
                  </a:lnTo>
                  <a:lnTo>
                    <a:pt x="71" y="404"/>
                  </a:lnTo>
                  <a:lnTo>
                    <a:pt x="71" y="348"/>
                  </a:lnTo>
                  <a:lnTo>
                    <a:pt x="71" y="305"/>
                  </a:lnTo>
                  <a:lnTo>
                    <a:pt x="71" y="293"/>
                  </a:lnTo>
                  <a:lnTo>
                    <a:pt x="114" y="293"/>
                  </a:lnTo>
                  <a:lnTo>
                    <a:pt x="152" y="293"/>
                  </a:lnTo>
                  <a:lnTo>
                    <a:pt x="183" y="305"/>
                  </a:lnTo>
                  <a:lnTo>
                    <a:pt x="208" y="344"/>
                  </a:lnTo>
                  <a:lnTo>
                    <a:pt x="213" y="353"/>
                  </a:lnTo>
                  <a:lnTo>
                    <a:pt x="223" y="378"/>
                  </a:lnTo>
                  <a:lnTo>
                    <a:pt x="237" y="415"/>
                  </a:lnTo>
                  <a:lnTo>
                    <a:pt x="255" y="452"/>
                  </a:lnTo>
                  <a:lnTo>
                    <a:pt x="269" y="484"/>
                  </a:lnTo>
                  <a:lnTo>
                    <a:pt x="279" y="512"/>
                  </a:lnTo>
                  <a:lnTo>
                    <a:pt x="284" y="522"/>
                  </a:lnTo>
                  <a:lnTo>
                    <a:pt x="288" y="522"/>
                  </a:lnTo>
                  <a:lnTo>
                    <a:pt x="298" y="522"/>
                  </a:lnTo>
                  <a:lnTo>
                    <a:pt x="316" y="522"/>
                  </a:lnTo>
                  <a:lnTo>
                    <a:pt x="335" y="522"/>
                  </a:lnTo>
                  <a:lnTo>
                    <a:pt x="344" y="522"/>
                  </a:lnTo>
                  <a:lnTo>
                    <a:pt x="360" y="522"/>
                  </a:lnTo>
                  <a:lnTo>
                    <a:pt x="367" y="522"/>
                  </a:lnTo>
                  <a:lnTo>
                    <a:pt x="355" y="507"/>
                  </a:lnTo>
                  <a:lnTo>
                    <a:pt x="340" y="471"/>
                  </a:lnTo>
                  <a:lnTo>
                    <a:pt x="326" y="429"/>
                  </a:lnTo>
                  <a:lnTo>
                    <a:pt x="306" y="390"/>
                  </a:lnTo>
                  <a:lnTo>
                    <a:pt x="284" y="353"/>
                  </a:lnTo>
                  <a:lnTo>
                    <a:pt x="275" y="328"/>
                  </a:lnTo>
                  <a:lnTo>
                    <a:pt x="269" y="316"/>
                  </a:lnTo>
                  <a:lnTo>
                    <a:pt x="259" y="297"/>
                  </a:lnTo>
                  <a:lnTo>
                    <a:pt x="250" y="281"/>
                  </a:lnTo>
                  <a:lnTo>
                    <a:pt x="232" y="273"/>
                  </a:lnTo>
                  <a:lnTo>
                    <a:pt x="217" y="268"/>
                  </a:lnTo>
                  <a:close/>
                  <a:moveTo>
                    <a:pt x="137" y="230"/>
                  </a:moveTo>
                  <a:lnTo>
                    <a:pt x="71" y="230"/>
                  </a:lnTo>
                  <a:lnTo>
                    <a:pt x="71" y="61"/>
                  </a:lnTo>
                  <a:lnTo>
                    <a:pt x="71" y="61"/>
                  </a:lnTo>
                  <a:lnTo>
                    <a:pt x="141" y="61"/>
                  </a:lnTo>
                  <a:lnTo>
                    <a:pt x="203" y="70"/>
                  </a:lnTo>
                  <a:lnTo>
                    <a:pt x="237" y="99"/>
                  </a:lnTo>
                  <a:lnTo>
                    <a:pt x="250" y="144"/>
                  </a:lnTo>
                  <a:lnTo>
                    <a:pt x="244" y="178"/>
                  </a:lnTo>
                  <a:lnTo>
                    <a:pt x="217" y="206"/>
                  </a:lnTo>
                  <a:lnTo>
                    <a:pt x="183" y="220"/>
                  </a:lnTo>
                  <a:lnTo>
                    <a:pt x="137" y="2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4" name="Freeform 50"/>
            <p:cNvSpPr>
              <a:spLocks/>
            </p:cNvSpPr>
            <p:nvPr userDrawn="1"/>
          </p:nvSpPr>
          <p:spPr bwMode="auto">
            <a:xfrm>
              <a:off x="5412" y="4089"/>
              <a:ext cx="37" cy="52"/>
            </a:xfrm>
            <a:custGeom>
              <a:avLst/>
              <a:gdLst/>
              <a:ahLst/>
              <a:cxnLst>
                <a:cxn ang="0">
                  <a:pos x="208" y="261"/>
                </a:cxn>
                <a:cxn ang="0">
                  <a:pos x="275" y="235"/>
                </a:cxn>
                <a:cxn ang="0">
                  <a:pos x="326" y="144"/>
                </a:cxn>
                <a:cxn ang="0">
                  <a:pos x="293" y="51"/>
                </a:cxn>
                <a:cxn ang="0">
                  <a:pos x="223" y="10"/>
                </a:cxn>
                <a:cxn ang="0">
                  <a:pos x="127" y="0"/>
                </a:cxn>
                <a:cxn ang="0">
                  <a:pos x="81" y="0"/>
                </a:cxn>
                <a:cxn ang="0">
                  <a:pos x="1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5" y="522"/>
                </a:cxn>
                <a:cxn ang="0">
                  <a:pos x="49" y="522"/>
                </a:cxn>
                <a:cxn ang="0">
                  <a:pos x="71" y="522"/>
                </a:cxn>
                <a:cxn ang="0">
                  <a:pos x="71" y="461"/>
                </a:cxn>
                <a:cxn ang="0">
                  <a:pos x="71" y="348"/>
                </a:cxn>
                <a:cxn ang="0">
                  <a:pos x="71" y="293"/>
                </a:cxn>
                <a:cxn ang="0">
                  <a:pos x="152" y="293"/>
                </a:cxn>
                <a:cxn ang="0">
                  <a:pos x="208" y="344"/>
                </a:cxn>
                <a:cxn ang="0">
                  <a:pos x="223" y="378"/>
                </a:cxn>
                <a:cxn ang="0">
                  <a:pos x="255" y="452"/>
                </a:cxn>
                <a:cxn ang="0">
                  <a:pos x="279" y="512"/>
                </a:cxn>
                <a:cxn ang="0">
                  <a:pos x="288" y="522"/>
                </a:cxn>
                <a:cxn ang="0">
                  <a:pos x="316" y="522"/>
                </a:cxn>
                <a:cxn ang="0">
                  <a:pos x="344" y="522"/>
                </a:cxn>
                <a:cxn ang="0">
                  <a:pos x="367" y="522"/>
                </a:cxn>
                <a:cxn ang="0">
                  <a:pos x="340" y="471"/>
                </a:cxn>
                <a:cxn ang="0">
                  <a:pos x="306" y="390"/>
                </a:cxn>
                <a:cxn ang="0">
                  <a:pos x="275" y="328"/>
                </a:cxn>
                <a:cxn ang="0">
                  <a:pos x="259" y="297"/>
                </a:cxn>
                <a:cxn ang="0">
                  <a:pos x="232" y="273"/>
                </a:cxn>
              </a:cxnLst>
              <a:rect l="0" t="0" r="r" b="b"/>
              <a:pathLst>
                <a:path w="367" h="522">
                  <a:moveTo>
                    <a:pt x="217" y="268"/>
                  </a:moveTo>
                  <a:lnTo>
                    <a:pt x="208" y="261"/>
                  </a:lnTo>
                  <a:lnTo>
                    <a:pt x="217" y="261"/>
                  </a:lnTo>
                  <a:lnTo>
                    <a:pt x="275" y="235"/>
                  </a:lnTo>
                  <a:lnTo>
                    <a:pt x="311" y="194"/>
                  </a:lnTo>
                  <a:lnTo>
                    <a:pt x="326" y="144"/>
                  </a:lnTo>
                  <a:lnTo>
                    <a:pt x="320" y="89"/>
                  </a:lnTo>
                  <a:lnTo>
                    <a:pt x="293" y="51"/>
                  </a:lnTo>
                  <a:lnTo>
                    <a:pt x="264" y="26"/>
                  </a:lnTo>
                  <a:lnTo>
                    <a:pt x="223" y="10"/>
                  </a:lnTo>
                  <a:lnTo>
                    <a:pt x="176" y="0"/>
                  </a:lnTo>
                  <a:lnTo>
                    <a:pt x="127" y="0"/>
                  </a:lnTo>
                  <a:lnTo>
                    <a:pt x="109" y="0"/>
                  </a:lnTo>
                  <a:lnTo>
                    <a:pt x="81" y="0"/>
                  </a:lnTo>
                  <a:lnTo>
                    <a:pt x="44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5" y="522"/>
                  </a:lnTo>
                  <a:lnTo>
                    <a:pt x="34" y="522"/>
                  </a:lnTo>
                  <a:lnTo>
                    <a:pt x="49" y="522"/>
                  </a:lnTo>
                  <a:lnTo>
                    <a:pt x="61" y="522"/>
                  </a:lnTo>
                  <a:lnTo>
                    <a:pt x="71" y="522"/>
                  </a:lnTo>
                  <a:lnTo>
                    <a:pt x="71" y="507"/>
                  </a:lnTo>
                  <a:lnTo>
                    <a:pt x="71" y="461"/>
                  </a:lnTo>
                  <a:lnTo>
                    <a:pt x="71" y="404"/>
                  </a:lnTo>
                  <a:lnTo>
                    <a:pt x="71" y="348"/>
                  </a:lnTo>
                  <a:lnTo>
                    <a:pt x="71" y="305"/>
                  </a:lnTo>
                  <a:lnTo>
                    <a:pt x="71" y="293"/>
                  </a:lnTo>
                  <a:lnTo>
                    <a:pt x="114" y="293"/>
                  </a:lnTo>
                  <a:lnTo>
                    <a:pt x="152" y="293"/>
                  </a:lnTo>
                  <a:lnTo>
                    <a:pt x="183" y="305"/>
                  </a:lnTo>
                  <a:lnTo>
                    <a:pt x="208" y="344"/>
                  </a:lnTo>
                  <a:lnTo>
                    <a:pt x="213" y="353"/>
                  </a:lnTo>
                  <a:lnTo>
                    <a:pt x="223" y="378"/>
                  </a:lnTo>
                  <a:lnTo>
                    <a:pt x="237" y="415"/>
                  </a:lnTo>
                  <a:lnTo>
                    <a:pt x="255" y="452"/>
                  </a:lnTo>
                  <a:lnTo>
                    <a:pt x="269" y="484"/>
                  </a:lnTo>
                  <a:lnTo>
                    <a:pt x="279" y="512"/>
                  </a:lnTo>
                  <a:lnTo>
                    <a:pt x="284" y="522"/>
                  </a:lnTo>
                  <a:lnTo>
                    <a:pt x="288" y="522"/>
                  </a:lnTo>
                  <a:lnTo>
                    <a:pt x="298" y="522"/>
                  </a:lnTo>
                  <a:lnTo>
                    <a:pt x="316" y="522"/>
                  </a:lnTo>
                  <a:lnTo>
                    <a:pt x="335" y="522"/>
                  </a:lnTo>
                  <a:lnTo>
                    <a:pt x="344" y="522"/>
                  </a:lnTo>
                  <a:lnTo>
                    <a:pt x="360" y="522"/>
                  </a:lnTo>
                  <a:lnTo>
                    <a:pt x="367" y="522"/>
                  </a:lnTo>
                  <a:lnTo>
                    <a:pt x="355" y="507"/>
                  </a:lnTo>
                  <a:lnTo>
                    <a:pt x="340" y="471"/>
                  </a:lnTo>
                  <a:lnTo>
                    <a:pt x="326" y="429"/>
                  </a:lnTo>
                  <a:lnTo>
                    <a:pt x="306" y="390"/>
                  </a:lnTo>
                  <a:lnTo>
                    <a:pt x="284" y="353"/>
                  </a:lnTo>
                  <a:lnTo>
                    <a:pt x="275" y="328"/>
                  </a:lnTo>
                  <a:lnTo>
                    <a:pt x="269" y="316"/>
                  </a:lnTo>
                  <a:lnTo>
                    <a:pt x="259" y="297"/>
                  </a:lnTo>
                  <a:lnTo>
                    <a:pt x="250" y="281"/>
                  </a:lnTo>
                  <a:lnTo>
                    <a:pt x="232" y="273"/>
                  </a:lnTo>
                  <a:lnTo>
                    <a:pt x="217" y="268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5" name="Freeform 51"/>
            <p:cNvSpPr>
              <a:spLocks/>
            </p:cNvSpPr>
            <p:nvPr userDrawn="1"/>
          </p:nvSpPr>
          <p:spPr bwMode="auto">
            <a:xfrm>
              <a:off x="5419" y="4095"/>
              <a:ext cx="18" cy="17"/>
            </a:xfrm>
            <a:custGeom>
              <a:avLst/>
              <a:gdLst/>
              <a:ahLst/>
              <a:cxnLst>
                <a:cxn ang="0">
                  <a:pos x="66" y="169"/>
                </a:cxn>
                <a:cxn ang="0">
                  <a:pos x="0" y="16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0" y="0"/>
                </a:cxn>
                <a:cxn ang="0">
                  <a:pos x="132" y="9"/>
                </a:cxn>
                <a:cxn ang="0">
                  <a:pos x="166" y="38"/>
                </a:cxn>
                <a:cxn ang="0">
                  <a:pos x="179" y="83"/>
                </a:cxn>
                <a:cxn ang="0">
                  <a:pos x="173" y="117"/>
                </a:cxn>
                <a:cxn ang="0">
                  <a:pos x="146" y="145"/>
                </a:cxn>
                <a:cxn ang="0">
                  <a:pos x="112" y="159"/>
                </a:cxn>
                <a:cxn ang="0">
                  <a:pos x="66" y="169"/>
                </a:cxn>
              </a:cxnLst>
              <a:rect l="0" t="0" r="r" b="b"/>
              <a:pathLst>
                <a:path w="179" h="169">
                  <a:moveTo>
                    <a:pt x="66" y="169"/>
                  </a:moveTo>
                  <a:lnTo>
                    <a:pt x="0" y="169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0"/>
                  </a:lnTo>
                  <a:lnTo>
                    <a:pt x="132" y="9"/>
                  </a:lnTo>
                  <a:lnTo>
                    <a:pt x="166" y="38"/>
                  </a:lnTo>
                  <a:lnTo>
                    <a:pt x="179" y="83"/>
                  </a:lnTo>
                  <a:lnTo>
                    <a:pt x="173" y="117"/>
                  </a:lnTo>
                  <a:lnTo>
                    <a:pt x="146" y="145"/>
                  </a:lnTo>
                  <a:lnTo>
                    <a:pt x="112" y="159"/>
                  </a:lnTo>
                  <a:lnTo>
                    <a:pt x="66" y="169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6" name="Freeform 52"/>
            <p:cNvSpPr>
              <a:spLocks/>
            </p:cNvSpPr>
            <p:nvPr userDrawn="1"/>
          </p:nvSpPr>
          <p:spPr bwMode="auto">
            <a:xfrm>
              <a:off x="5468" y="4089"/>
              <a:ext cx="41" cy="52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310" y="0"/>
                </a:cxn>
                <a:cxn ang="0">
                  <a:pos x="70" y="230"/>
                </a:cxn>
                <a:cxn ang="0">
                  <a:pos x="65" y="220"/>
                </a:cxn>
                <a:cxn ang="0">
                  <a:pos x="65" y="122"/>
                </a:cxn>
                <a:cxn ang="0">
                  <a:pos x="65" y="22"/>
                </a:cxn>
                <a:cxn ang="0">
                  <a:pos x="61" y="0"/>
                </a:cxn>
                <a:cxn ang="0">
                  <a:pos x="29" y="0"/>
                </a:cxn>
                <a:cxn ang="0">
                  <a:pos x="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4" y="522"/>
                </a:cxn>
                <a:cxn ang="0">
                  <a:pos x="51" y="522"/>
                </a:cxn>
                <a:cxn ang="0">
                  <a:pos x="65" y="522"/>
                </a:cxn>
                <a:cxn ang="0">
                  <a:pos x="65" y="471"/>
                </a:cxn>
                <a:cxn ang="0">
                  <a:pos x="65" y="362"/>
                </a:cxn>
                <a:cxn ang="0">
                  <a:pos x="65" y="277"/>
                </a:cxn>
                <a:cxn ang="0">
                  <a:pos x="70" y="268"/>
                </a:cxn>
                <a:cxn ang="0">
                  <a:pos x="99" y="297"/>
                </a:cxn>
                <a:cxn ang="0">
                  <a:pos x="166" y="373"/>
                </a:cxn>
                <a:cxn ang="0">
                  <a:pos x="244" y="456"/>
                </a:cxn>
                <a:cxn ang="0">
                  <a:pos x="296" y="517"/>
                </a:cxn>
                <a:cxn ang="0">
                  <a:pos x="320" y="522"/>
                </a:cxn>
                <a:cxn ang="0">
                  <a:pos x="385" y="522"/>
                </a:cxn>
                <a:cxn ang="0">
                  <a:pos x="396" y="512"/>
                </a:cxn>
                <a:cxn ang="0">
                  <a:pos x="334" y="452"/>
                </a:cxn>
                <a:cxn ang="0">
                  <a:pos x="249" y="357"/>
                </a:cxn>
                <a:cxn ang="0">
                  <a:pos x="178" y="281"/>
                </a:cxn>
                <a:cxn ang="0">
                  <a:pos x="141" y="245"/>
                </a:cxn>
                <a:cxn ang="0">
                  <a:pos x="173" y="220"/>
                </a:cxn>
                <a:cxn ang="0">
                  <a:pos x="244" y="150"/>
                </a:cxn>
                <a:cxn ang="0">
                  <a:pos x="320" y="67"/>
                </a:cxn>
                <a:cxn ang="0">
                  <a:pos x="376" y="10"/>
                </a:cxn>
              </a:cxnLst>
              <a:rect l="0" t="0" r="r" b="b"/>
              <a:pathLst>
                <a:path w="405" h="522">
                  <a:moveTo>
                    <a:pt x="385" y="0"/>
                  </a:moveTo>
                  <a:lnTo>
                    <a:pt x="372" y="0"/>
                  </a:lnTo>
                  <a:lnTo>
                    <a:pt x="340" y="0"/>
                  </a:lnTo>
                  <a:lnTo>
                    <a:pt x="310" y="0"/>
                  </a:lnTo>
                  <a:lnTo>
                    <a:pt x="296" y="0"/>
                  </a:lnTo>
                  <a:lnTo>
                    <a:pt x="70" y="230"/>
                  </a:lnTo>
                  <a:lnTo>
                    <a:pt x="65" y="235"/>
                  </a:lnTo>
                  <a:lnTo>
                    <a:pt x="65" y="220"/>
                  </a:lnTo>
                  <a:lnTo>
                    <a:pt x="65" y="178"/>
                  </a:lnTo>
                  <a:lnTo>
                    <a:pt x="65" y="122"/>
                  </a:lnTo>
                  <a:lnTo>
                    <a:pt x="65" y="67"/>
                  </a:lnTo>
                  <a:lnTo>
                    <a:pt x="65" y="22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29" y="0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4" y="522"/>
                  </a:lnTo>
                  <a:lnTo>
                    <a:pt x="29" y="522"/>
                  </a:lnTo>
                  <a:lnTo>
                    <a:pt x="51" y="522"/>
                  </a:lnTo>
                  <a:lnTo>
                    <a:pt x="61" y="522"/>
                  </a:lnTo>
                  <a:lnTo>
                    <a:pt x="65" y="522"/>
                  </a:lnTo>
                  <a:lnTo>
                    <a:pt x="65" y="507"/>
                  </a:lnTo>
                  <a:lnTo>
                    <a:pt x="65" y="471"/>
                  </a:lnTo>
                  <a:lnTo>
                    <a:pt x="65" y="420"/>
                  </a:lnTo>
                  <a:lnTo>
                    <a:pt x="65" y="362"/>
                  </a:lnTo>
                  <a:lnTo>
                    <a:pt x="65" y="311"/>
                  </a:lnTo>
                  <a:lnTo>
                    <a:pt x="65" y="277"/>
                  </a:lnTo>
                  <a:lnTo>
                    <a:pt x="65" y="261"/>
                  </a:lnTo>
                  <a:lnTo>
                    <a:pt x="70" y="268"/>
                  </a:lnTo>
                  <a:lnTo>
                    <a:pt x="80" y="277"/>
                  </a:lnTo>
                  <a:lnTo>
                    <a:pt x="99" y="297"/>
                  </a:lnTo>
                  <a:lnTo>
                    <a:pt x="132" y="334"/>
                  </a:lnTo>
                  <a:lnTo>
                    <a:pt x="166" y="373"/>
                  </a:lnTo>
                  <a:lnTo>
                    <a:pt x="208" y="415"/>
                  </a:lnTo>
                  <a:lnTo>
                    <a:pt x="244" y="456"/>
                  </a:lnTo>
                  <a:lnTo>
                    <a:pt x="273" y="491"/>
                  </a:lnTo>
                  <a:lnTo>
                    <a:pt x="296" y="517"/>
                  </a:lnTo>
                  <a:lnTo>
                    <a:pt x="305" y="522"/>
                  </a:lnTo>
                  <a:lnTo>
                    <a:pt x="320" y="522"/>
                  </a:lnTo>
                  <a:lnTo>
                    <a:pt x="349" y="522"/>
                  </a:lnTo>
                  <a:lnTo>
                    <a:pt x="385" y="522"/>
                  </a:lnTo>
                  <a:lnTo>
                    <a:pt x="405" y="522"/>
                  </a:lnTo>
                  <a:lnTo>
                    <a:pt x="396" y="512"/>
                  </a:lnTo>
                  <a:lnTo>
                    <a:pt x="372" y="484"/>
                  </a:lnTo>
                  <a:lnTo>
                    <a:pt x="334" y="452"/>
                  </a:lnTo>
                  <a:lnTo>
                    <a:pt x="296" y="404"/>
                  </a:lnTo>
                  <a:lnTo>
                    <a:pt x="249" y="357"/>
                  </a:lnTo>
                  <a:lnTo>
                    <a:pt x="208" y="316"/>
                  </a:lnTo>
                  <a:lnTo>
                    <a:pt x="178" y="281"/>
                  </a:lnTo>
                  <a:lnTo>
                    <a:pt x="150" y="255"/>
                  </a:lnTo>
                  <a:lnTo>
                    <a:pt x="141" y="245"/>
                  </a:lnTo>
                  <a:lnTo>
                    <a:pt x="150" y="240"/>
                  </a:lnTo>
                  <a:lnTo>
                    <a:pt x="173" y="220"/>
                  </a:lnTo>
                  <a:lnTo>
                    <a:pt x="202" y="184"/>
                  </a:lnTo>
                  <a:lnTo>
                    <a:pt x="244" y="150"/>
                  </a:lnTo>
                  <a:lnTo>
                    <a:pt x="283" y="108"/>
                  </a:lnTo>
                  <a:lnTo>
                    <a:pt x="320" y="67"/>
                  </a:lnTo>
                  <a:lnTo>
                    <a:pt x="357" y="38"/>
                  </a:lnTo>
                  <a:lnTo>
                    <a:pt x="376" y="10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7" name="Freeform 53"/>
            <p:cNvSpPr>
              <a:spLocks/>
            </p:cNvSpPr>
            <p:nvPr userDrawn="1"/>
          </p:nvSpPr>
          <p:spPr bwMode="auto">
            <a:xfrm>
              <a:off x="5468" y="4089"/>
              <a:ext cx="41" cy="52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310" y="0"/>
                </a:cxn>
                <a:cxn ang="0">
                  <a:pos x="70" y="230"/>
                </a:cxn>
                <a:cxn ang="0">
                  <a:pos x="65" y="220"/>
                </a:cxn>
                <a:cxn ang="0">
                  <a:pos x="65" y="122"/>
                </a:cxn>
                <a:cxn ang="0">
                  <a:pos x="65" y="22"/>
                </a:cxn>
                <a:cxn ang="0">
                  <a:pos x="61" y="0"/>
                </a:cxn>
                <a:cxn ang="0">
                  <a:pos x="29" y="0"/>
                </a:cxn>
                <a:cxn ang="0">
                  <a:pos x="5" y="0"/>
                </a:cxn>
                <a:cxn ang="0">
                  <a:pos x="0" y="22"/>
                </a:cxn>
                <a:cxn ang="0">
                  <a:pos x="0" y="140"/>
                </a:cxn>
                <a:cxn ang="0">
                  <a:pos x="0" y="305"/>
                </a:cxn>
                <a:cxn ang="0">
                  <a:pos x="0" y="456"/>
                </a:cxn>
                <a:cxn ang="0">
                  <a:pos x="0" y="522"/>
                </a:cxn>
                <a:cxn ang="0">
                  <a:pos x="14" y="522"/>
                </a:cxn>
                <a:cxn ang="0">
                  <a:pos x="51" y="522"/>
                </a:cxn>
                <a:cxn ang="0">
                  <a:pos x="65" y="522"/>
                </a:cxn>
                <a:cxn ang="0">
                  <a:pos x="65" y="471"/>
                </a:cxn>
                <a:cxn ang="0">
                  <a:pos x="65" y="362"/>
                </a:cxn>
                <a:cxn ang="0">
                  <a:pos x="65" y="277"/>
                </a:cxn>
                <a:cxn ang="0">
                  <a:pos x="70" y="268"/>
                </a:cxn>
                <a:cxn ang="0">
                  <a:pos x="99" y="297"/>
                </a:cxn>
                <a:cxn ang="0">
                  <a:pos x="166" y="373"/>
                </a:cxn>
                <a:cxn ang="0">
                  <a:pos x="244" y="456"/>
                </a:cxn>
                <a:cxn ang="0">
                  <a:pos x="296" y="517"/>
                </a:cxn>
                <a:cxn ang="0">
                  <a:pos x="320" y="522"/>
                </a:cxn>
                <a:cxn ang="0">
                  <a:pos x="385" y="522"/>
                </a:cxn>
                <a:cxn ang="0">
                  <a:pos x="396" y="512"/>
                </a:cxn>
                <a:cxn ang="0">
                  <a:pos x="334" y="452"/>
                </a:cxn>
                <a:cxn ang="0">
                  <a:pos x="249" y="357"/>
                </a:cxn>
                <a:cxn ang="0">
                  <a:pos x="178" y="281"/>
                </a:cxn>
                <a:cxn ang="0">
                  <a:pos x="141" y="245"/>
                </a:cxn>
                <a:cxn ang="0">
                  <a:pos x="173" y="220"/>
                </a:cxn>
                <a:cxn ang="0">
                  <a:pos x="244" y="150"/>
                </a:cxn>
                <a:cxn ang="0">
                  <a:pos x="320" y="67"/>
                </a:cxn>
                <a:cxn ang="0">
                  <a:pos x="376" y="10"/>
                </a:cxn>
              </a:cxnLst>
              <a:rect l="0" t="0" r="r" b="b"/>
              <a:pathLst>
                <a:path w="405" h="522">
                  <a:moveTo>
                    <a:pt x="385" y="0"/>
                  </a:moveTo>
                  <a:lnTo>
                    <a:pt x="372" y="0"/>
                  </a:lnTo>
                  <a:lnTo>
                    <a:pt x="340" y="0"/>
                  </a:lnTo>
                  <a:lnTo>
                    <a:pt x="310" y="0"/>
                  </a:lnTo>
                  <a:lnTo>
                    <a:pt x="296" y="0"/>
                  </a:lnTo>
                  <a:lnTo>
                    <a:pt x="70" y="230"/>
                  </a:lnTo>
                  <a:lnTo>
                    <a:pt x="65" y="235"/>
                  </a:lnTo>
                  <a:lnTo>
                    <a:pt x="65" y="220"/>
                  </a:lnTo>
                  <a:lnTo>
                    <a:pt x="65" y="178"/>
                  </a:lnTo>
                  <a:lnTo>
                    <a:pt x="65" y="122"/>
                  </a:lnTo>
                  <a:lnTo>
                    <a:pt x="65" y="67"/>
                  </a:lnTo>
                  <a:lnTo>
                    <a:pt x="65" y="22"/>
                  </a:lnTo>
                  <a:lnTo>
                    <a:pt x="65" y="0"/>
                  </a:lnTo>
                  <a:lnTo>
                    <a:pt x="61" y="0"/>
                  </a:lnTo>
                  <a:lnTo>
                    <a:pt x="51" y="0"/>
                  </a:lnTo>
                  <a:lnTo>
                    <a:pt x="29" y="0"/>
                  </a:lnTo>
                  <a:lnTo>
                    <a:pt x="14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67"/>
                  </a:lnTo>
                  <a:lnTo>
                    <a:pt x="0" y="140"/>
                  </a:lnTo>
                  <a:lnTo>
                    <a:pt x="0" y="220"/>
                  </a:lnTo>
                  <a:lnTo>
                    <a:pt x="0" y="305"/>
                  </a:lnTo>
                  <a:lnTo>
                    <a:pt x="0" y="390"/>
                  </a:lnTo>
                  <a:lnTo>
                    <a:pt x="0" y="456"/>
                  </a:lnTo>
                  <a:lnTo>
                    <a:pt x="0" y="507"/>
                  </a:lnTo>
                  <a:lnTo>
                    <a:pt x="0" y="522"/>
                  </a:lnTo>
                  <a:lnTo>
                    <a:pt x="5" y="522"/>
                  </a:lnTo>
                  <a:lnTo>
                    <a:pt x="14" y="522"/>
                  </a:lnTo>
                  <a:lnTo>
                    <a:pt x="29" y="522"/>
                  </a:lnTo>
                  <a:lnTo>
                    <a:pt x="51" y="522"/>
                  </a:lnTo>
                  <a:lnTo>
                    <a:pt x="61" y="522"/>
                  </a:lnTo>
                  <a:lnTo>
                    <a:pt x="65" y="522"/>
                  </a:lnTo>
                  <a:lnTo>
                    <a:pt x="65" y="507"/>
                  </a:lnTo>
                  <a:lnTo>
                    <a:pt x="65" y="471"/>
                  </a:lnTo>
                  <a:lnTo>
                    <a:pt x="65" y="420"/>
                  </a:lnTo>
                  <a:lnTo>
                    <a:pt x="65" y="362"/>
                  </a:lnTo>
                  <a:lnTo>
                    <a:pt x="65" y="311"/>
                  </a:lnTo>
                  <a:lnTo>
                    <a:pt x="65" y="277"/>
                  </a:lnTo>
                  <a:lnTo>
                    <a:pt x="65" y="261"/>
                  </a:lnTo>
                  <a:lnTo>
                    <a:pt x="70" y="268"/>
                  </a:lnTo>
                  <a:lnTo>
                    <a:pt x="80" y="277"/>
                  </a:lnTo>
                  <a:lnTo>
                    <a:pt x="99" y="297"/>
                  </a:lnTo>
                  <a:lnTo>
                    <a:pt x="132" y="334"/>
                  </a:lnTo>
                  <a:lnTo>
                    <a:pt x="166" y="373"/>
                  </a:lnTo>
                  <a:lnTo>
                    <a:pt x="208" y="415"/>
                  </a:lnTo>
                  <a:lnTo>
                    <a:pt x="244" y="456"/>
                  </a:lnTo>
                  <a:lnTo>
                    <a:pt x="273" y="491"/>
                  </a:lnTo>
                  <a:lnTo>
                    <a:pt x="296" y="517"/>
                  </a:lnTo>
                  <a:lnTo>
                    <a:pt x="305" y="522"/>
                  </a:lnTo>
                  <a:lnTo>
                    <a:pt x="320" y="522"/>
                  </a:lnTo>
                  <a:lnTo>
                    <a:pt x="349" y="522"/>
                  </a:lnTo>
                  <a:lnTo>
                    <a:pt x="385" y="522"/>
                  </a:lnTo>
                  <a:lnTo>
                    <a:pt x="405" y="522"/>
                  </a:lnTo>
                  <a:lnTo>
                    <a:pt x="396" y="512"/>
                  </a:lnTo>
                  <a:lnTo>
                    <a:pt x="372" y="484"/>
                  </a:lnTo>
                  <a:lnTo>
                    <a:pt x="334" y="452"/>
                  </a:lnTo>
                  <a:lnTo>
                    <a:pt x="296" y="404"/>
                  </a:lnTo>
                  <a:lnTo>
                    <a:pt x="249" y="357"/>
                  </a:lnTo>
                  <a:lnTo>
                    <a:pt x="208" y="316"/>
                  </a:lnTo>
                  <a:lnTo>
                    <a:pt x="178" y="281"/>
                  </a:lnTo>
                  <a:lnTo>
                    <a:pt x="150" y="255"/>
                  </a:lnTo>
                  <a:lnTo>
                    <a:pt x="141" y="245"/>
                  </a:lnTo>
                  <a:lnTo>
                    <a:pt x="150" y="240"/>
                  </a:lnTo>
                  <a:lnTo>
                    <a:pt x="173" y="220"/>
                  </a:lnTo>
                  <a:lnTo>
                    <a:pt x="202" y="184"/>
                  </a:lnTo>
                  <a:lnTo>
                    <a:pt x="244" y="150"/>
                  </a:lnTo>
                  <a:lnTo>
                    <a:pt x="283" y="108"/>
                  </a:lnTo>
                  <a:lnTo>
                    <a:pt x="320" y="67"/>
                  </a:lnTo>
                  <a:lnTo>
                    <a:pt x="357" y="38"/>
                  </a:lnTo>
                  <a:lnTo>
                    <a:pt x="376" y="10"/>
                  </a:lnTo>
                  <a:lnTo>
                    <a:pt x="385" y="0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auto">
            <a:xfrm>
              <a:off x="4740" y="3929"/>
              <a:ext cx="280" cy="281"/>
            </a:xfrm>
            <a:custGeom>
              <a:avLst/>
              <a:gdLst/>
              <a:ahLst/>
              <a:cxnLst>
                <a:cxn ang="0">
                  <a:pos x="15" y="1197"/>
                </a:cxn>
                <a:cxn ang="0">
                  <a:pos x="132" y="812"/>
                </a:cxn>
                <a:cxn ang="0">
                  <a:pos x="347" y="485"/>
                </a:cxn>
                <a:cxn ang="0">
                  <a:pos x="636" y="226"/>
                </a:cxn>
                <a:cxn ang="0">
                  <a:pos x="998" y="61"/>
                </a:cxn>
                <a:cxn ang="0">
                  <a:pos x="1402" y="0"/>
                </a:cxn>
                <a:cxn ang="0">
                  <a:pos x="1785" y="52"/>
                </a:cxn>
                <a:cxn ang="0">
                  <a:pos x="2137" y="211"/>
                </a:cxn>
                <a:cxn ang="0">
                  <a:pos x="2432" y="452"/>
                </a:cxn>
                <a:cxn ang="0">
                  <a:pos x="2550" y="609"/>
                </a:cxn>
                <a:cxn ang="0">
                  <a:pos x="2428" y="688"/>
                </a:cxn>
                <a:cxn ang="0">
                  <a:pos x="2197" y="886"/>
                </a:cxn>
                <a:cxn ang="0">
                  <a:pos x="2004" y="1080"/>
                </a:cxn>
                <a:cxn ang="0">
                  <a:pos x="1860" y="1248"/>
                </a:cxn>
                <a:cxn ang="0">
                  <a:pos x="1779" y="1353"/>
                </a:cxn>
                <a:cxn ang="0">
                  <a:pos x="1765" y="1211"/>
                </a:cxn>
                <a:cxn ang="0">
                  <a:pos x="1733" y="985"/>
                </a:cxn>
                <a:cxn ang="0">
                  <a:pos x="1671" y="745"/>
                </a:cxn>
                <a:cxn ang="0">
                  <a:pos x="1600" y="651"/>
                </a:cxn>
                <a:cxn ang="0">
                  <a:pos x="1483" y="622"/>
                </a:cxn>
                <a:cxn ang="0">
                  <a:pos x="1326" y="683"/>
                </a:cxn>
                <a:cxn ang="0">
                  <a:pos x="1157" y="796"/>
                </a:cxn>
                <a:cxn ang="0">
                  <a:pos x="1004" y="934"/>
                </a:cxn>
                <a:cxn ang="0">
                  <a:pos x="881" y="1064"/>
                </a:cxn>
                <a:cxn ang="0">
                  <a:pos x="702" y="1291"/>
                </a:cxn>
                <a:cxn ang="0">
                  <a:pos x="607" y="1494"/>
                </a:cxn>
                <a:cxn ang="0">
                  <a:pos x="575" y="1681"/>
                </a:cxn>
                <a:cxn ang="0">
                  <a:pos x="575" y="1754"/>
                </a:cxn>
                <a:cxn ang="0">
                  <a:pos x="580" y="1904"/>
                </a:cxn>
                <a:cxn ang="0">
                  <a:pos x="598" y="2090"/>
                </a:cxn>
                <a:cxn ang="0">
                  <a:pos x="626" y="2249"/>
                </a:cxn>
                <a:cxn ang="0">
                  <a:pos x="687" y="2311"/>
                </a:cxn>
                <a:cxn ang="0">
                  <a:pos x="763" y="2274"/>
                </a:cxn>
                <a:cxn ang="0">
                  <a:pos x="796" y="2217"/>
                </a:cxn>
                <a:cxn ang="0">
                  <a:pos x="857" y="2083"/>
                </a:cxn>
                <a:cxn ang="0">
                  <a:pos x="974" y="1892"/>
                </a:cxn>
                <a:cxn ang="0">
                  <a:pos x="1148" y="1681"/>
                </a:cxn>
                <a:cxn ang="0">
                  <a:pos x="1326" y="1542"/>
                </a:cxn>
                <a:cxn ang="0">
                  <a:pos x="1427" y="1508"/>
                </a:cxn>
                <a:cxn ang="0">
                  <a:pos x="1497" y="1533"/>
                </a:cxn>
                <a:cxn ang="0">
                  <a:pos x="1549" y="1621"/>
                </a:cxn>
                <a:cxn ang="0">
                  <a:pos x="1595" y="1793"/>
                </a:cxn>
                <a:cxn ang="0">
                  <a:pos x="1662" y="2039"/>
                </a:cxn>
                <a:cxn ang="0">
                  <a:pos x="1713" y="2131"/>
                </a:cxn>
                <a:cxn ang="0">
                  <a:pos x="1789" y="2141"/>
                </a:cxn>
                <a:cxn ang="0">
                  <a:pos x="1872" y="2065"/>
                </a:cxn>
                <a:cxn ang="0">
                  <a:pos x="1948" y="1972"/>
                </a:cxn>
                <a:cxn ang="0">
                  <a:pos x="2070" y="1839"/>
                </a:cxn>
                <a:cxn ang="0">
                  <a:pos x="2228" y="1688"/>
                </a:cxn>
                <a:cxn ang="0">
                  <a:pos x="2406" y="1538"/>
                </a:cxn>
                <a:cxn ang="0">
                  <a:pos x="2673" y="1364"/>
                </a:cxn>
                <a:cxn ang="0">
                  <a:pos x="2805" y="1348"/>
                </a:cxn>
                <a:cxn ang="0">
                  <a:pos x="2788" y="1616"/>
                </a:cxn>
                <a:cxn ang="0">
                  <a:pos x="2678" y="1998"/>
                </a:cxn>
                <a:cxn ang="0">
                  <a:pos x="2463" y="2325"/>
                </a:cxn>
                <a:cxn ang="0">
                  <a:pos x="2166" y="2585"/>
                </a:cxn>
                <a:cxn ang="0">
                  <a:pos x="1804" y="2749"/>
                </a:cxn>
                <a:cxn ang="0">
                  <a:pos x="1402" y="2810"/>
                </a:cxn>
                <a:cxn ang="0">
                  <a:pos x="998" y="2749"/>
                </a:cxn>
                <a:cxn ang="0">
                  <a:pos x="636" y="2585"/>
                </a:cxn>
                <a:cxn ang="0">
                  <a:pos x="347" y="2325"/>
                </a:cxn>
                <a:cxn ang="0">
                  <a:pos x="132" y="1998"/>
                </a:cxn>
                <a:cxn ang="0">
                  <a:pos x="15" y="1616"/>
                </a:cxn>
              </a:cxnLst>
              <a:rect l="0" t="0" r="r" b="b"/>
              <a:pathLst>
                <a:path w="2805" h="2810">
                  <a:moveTo>
                    <a:pt x="0" y="1404"/>
                  </a:moveTo>
                  <a:lnTo>
                    <a:pt x="15" y="1197"/>
                  </a:lnTo>
                  <a:lnTo>
                    <a:pt x="61" y="1004"/>
                  </a:lnTo>
                  <a:lnTo>
                    <a:pt x="132" y="812"/>
                  </a:lnTo>
                  <a:lnTo>
                    <a:pt x="226" y="640"/>
                  </a:lnTo>
                  <a:lnTo>
                    <a:pt x="347" y="485"/>
                  </a:lnTo>
                  <a:lnTo>
                    <a:pt x="485" y="343"/>
                  </a:lnTo>
                  <a:lnTo>
                    <a:pt x="636" y="226"/>
                  </a:lnTo>
                  <a:lnTo>
                    <a:pt x="810" y="128"/>
                  </a:lnTo>
                  <a:lnTo>
                    <a:pt x="998" y="61"/>
                  </a:lnTo>
                  <a:lnTo>
                    <a:pt x="1192" y="14"/>
                  </a:lnTo>
                  <a:lnTo>
                    <a:pt x="1402" y="0"/>
                  </a:lnTo>
                  <a:lnTo>
                    <a:pt x="1595" y="14"/>
                  </a:lnTo>
                  <a:lnTo>
                    <a:pt x="1785" y="52"/>
                  </a:lnTo>
                  <a:lnTo>
                    <a:pt x="1968" y="118"/>
                  </a:lnTo>
                  <a:lnTo>
                    <a:pt x="2137" y="211"/>
                  </a:lnTo>
                  <a:lnTo>
                    <a:pt x="2289" y="317"/>
                  </a:lnTo>
                  <a:lnTo>
                    <a:pt x="2432" y="452"/>
                  </a:lnTo>
                  <a:lnTo>
                    <a:pt x="2555" y="603"/>
                  </a:lnTo>
                  <a:lnTo>
                    <a:pt x="2550" y="609"/>
                  </a:lnTo>
                  <a:lnTo>
                    <a:pt x="2550" y="609"/>
                  </a:lnTo>
                  <a:lnTo>
                    <a:pt x="2428" y="688"/>
                  </a:lnTo>
                  <a:lnTo>
                    <a:pt x="2306" y="787"/>
                  </a:lnTo>
                  <a:lnTo>
                    <a:pt x="2197" y="886"/>
                  </a:lnTo>
                  <a:lnTo>
                    <a:pt x="2095" y="982"/>
                  </a:lnTo>
                  <a:lnTo>
                    <a:pt x="2004" y="1080"/>
                  </a:lnTo>
                  <a:lnTo>
                    <a:pt x="1926" y="1164"/>
                  </a:lnTo>
                  <a:lnTo>
                    <a:pt x="1860" y="1248"/>
                  </a:lnTo>
                  <a:lnTo>
                    <a:pt x="1811" y="1310"/>
                  </a:lnTo>
                  <a:lnTo>
                    <a:pt x="1779" y="1353"/>
                  </a:lnTo>
                  <a:lnTo>
                    <a:pt x="1774" y="1291"/>
                  </a:lnTo>
                  <a:lnTo>
                    <a:pt x="1765" y="1211"/>
                  </a:lnTo>
                  <a:lnTo>
                    <a:pt x="1754" y="1103"/>
                  </a:lnTo>
                  <a:lnTo>
                    <a:pt x="1733" y="985"/>
                  </a:lnTo>
                  <a:lnTo>
                    <a:pt x="1709" y="867"/>
                  </a:lnTo>
                  <a:lnTo>
                    <a:pt x="1671" y="745"/>
                  </a:lnTo>
                  <a:lnTo>
                    <a:pt x="1642" y="683"/>
                  </a:lnTo>
                  <a:lnTo>
                    <a:pt x="1600" y="651"/>
                  </a:lnTo>
                  <a:lnTo>
                    <a:pt x="1549" y="622"/>
                  </a:lnTo>
                  <a:lnTo>
                    <a:pt x="1483" y="622"/>
                  </a:lnTo>
                  <a:lnTo>
                    <a:pt x="1407" y="644"/>
                  </a:lnTo>
                  <a:lnTo>
                    <a:pt x="1326" y="683"/>
                  </a:lnTo>
                  <a:lnTo>
                    <a:pt x="1239" y="736"/>
                  </a:lnTo>
                  <a:lnTo>
                    <a:pt x="1157" y="796"/>
                  </a:lnTo>
                  <a:lnTo>
                    <a:pt x="1077" y="863"/>
                  </a:lnTo>
                  <a:lnTo>
                    <a:pt x="1004" y="934"/>
                  </a:lnTo>
                  <a:lnTo>
                    <a:pt x="937" y="1004"/>
                  </a:lnTo>
                  <a:lnTo>
                    <a:pt x="881" y="1064"/>
                  </a:lnTo>
                  <a:lnTo>
                    <a:pt x="786" y="1179"/>
                  </a:lnTo>
                  <a:lnTo>
                    <a:pt x="702" y="1291"/>
                  </a:lnTo>
                  <a:lnTo>
                    <a:pt x="649" y="1395"/>
                  </a:lnTo>
                  <a:lnTo>
                    <a:pt x="607" y="1494"/>
                  </a:lnTo>
                  <a:lnTo>
                    <a:pt x="580" y="1590"/>
                  </a:lnTo>
                  <a:lnTo>
                    <a:pt x="575" y="1681"/>
                  </a:lnTo>
                  <a:lnTo>
                    <a:pt x="575" y="1701"/>
                  </a:lnTo>
                  <a:lnTo>
                    <a:pt x="575" y="1754"/>
                  </a:lnTo>
                  <a:lnTo>
                    <a:pt x="575" y="1825"/>
                  </a:lnTo>
                  <a:lnTo>
                    <a:pt x="580" y="1904"/>
                  </a:lnTo>
                  <a:lnTo>
                    <a:pt x="588" y="1998"/>
                  </a:lnTo>
                  <a:lnTo>
                    <a:pt x="598" y="2090"/>
                  </a:lnTo>
                  <a:lnTo>
                    <a:pt x="607" y="2178"/>
                  </a:lnTo>
                  <a:lnTo>
                    <a:pt x="626" y="2249"/>
                  </a:lnTo>
                  <a:lnTo>
                    <a:pt x="654" y="2296"/>
                  </a:lnTo>
                  <a:lnTo>
                    <a:pt x="687" y="2311"/>
                  </a:lnTo>
                  <a:lnTo>
                    <a:pt x="730" y="2300"/>
                  </a:lnTo>
                  <a:lnTo>
                    <a:pt x="763" y="2274"/>
                  </a:lnTo>
                  <a:lnTo>
                    <a:pt x="786" y="2245"/>
                  </a:lnTo>
                  <a:lnTo>
                    <a:pt x="796" y="2217"/>
                  </a:lnTo>
                  <a:lnTo>
                    <a:pt x="819" y="2160"/>
                  </a:lnTo>
                  <a:lnTo>
                    <a:pt x="857" y="2083"/>
                  </a:lnTo>
                  <a:lnTo>
                    <a:pt x="908" y="1994"/>
                  </a:lnTo>
                  <a:lnTo>
                    <a:pt x="974" y="1892"/>
                  </a:lnTo>
                  <a:lnTo>
                    <a:pt x="1060" y="1774"/>
                  </a:lnTo>
                  <a:lnTo>
                    <a:pt x="1148" y="1681"/>
                  </a:lnTo>
                  <a:lnTo>
                    <a:pt x="1233" y="1603"/>
                  </a:lnTo>
                  <a:lnTo>
                    <a:pt x="1326" y="1542"/>
                  </a:lnTo>
                  <a:lnTo>
                    <a:pt x="1383" y="1519"/>
                  </a:lnTo>
                  <a:lnTo>
                    <a:pt x="1427" y="1508"/>
                  </a:lnTo>
                  <a:lnTo>
                    <a:pt x="1468" y="1513"/>
                  </a:lnTo>
                  <a:lnTo>
                    <a:pt x="1497" y="1533"/>
                  </a:lnTo>
                  <a:lnTo>
                    <a:pt x="1530" y="1570"/>
                  </a:lnTo>
                  <a:lnTo>
                    <a:pt x="1549" y="1621"/>
                  </a:lnTo>
                  <a:lnTo>
                    <a:pt x="1571" y="1701"/>
                  </a:lnTo>
                  <a:lnTo>
                    <a:pt x="1595" y="1793"/>
                  </a:lnTo>
                  <a:lnTo>
                    <a:pt x="1627" y="1915"/>
                  </a:lnTo>
                  <a:lnTo>
                    <a:pt x="1662" y="2039"/>
                  </a:lnTo>
                  <a:lnTo>
                    <a:pt x="1682" y="2095"/>
                  </a:lnTo>
                  <a:lnTo>
                    <a:pt x="1713" y="2131"/>
                  </a:lnTo>
                  <a:lnTo>
                    <a:pt x="1743" y="2146"/>
                  </a:lnTo>
                  <a:lnTo>
                    <a:pt x="1789" y="2141"/>
                  </a:lnTo>
                  <a:lnTo>
                    <a:pt x="1835" y="2106"/>
                  </a:lnTo>
                  <a:lnTo>
                    <a:pt x="1872" y="2065"/>
                  </a:lnTo>
                  <a:lnTo>
                    <a:pt x="1902" y="2023"/>
                  </a:lnTo>
                  <a:lnTo>
                    <a:pt x="1948" y="1972"/>
                  </a:lnTo>
                  <a:lnTo>
                    <a:pt x="2004" y="1910"/>
                  </a:lnTo>
                  <a:lnTo>
                    <a:pt x="2070" y="1839"/>
                  </a:lnTo>
                  <a:lnTo>
                    <a:pt x="2146" y="1764"/>
                  </a:lnTo>
                  <a:lnTo>
                    <a:pt x="2228" y="1688"/>
                  </a:lnTo>
                  <a:lnTo>
                    <a:pt x="2315" y="1609"/>
                  </a:lnTo>
                  <a:lnTo>
                    <a:pt x="2406" y="1538"/>
                  </a:lnTo>
                  <a:lnTo>
                    <a:pt x="2544" y="1446"/>
                  </a:lnTo>
                  <a:lnTo>
                    <a:pt x="2673" y="1364"/>
                  </a:lnTo>
                  <a:lnTo>
                    <a:pt x="2799" y="1291"/>
                  </a:lnTo>
                  <a:lnTo>
                    <a:pt x="2805" y="1348"/>
                  </a:lnTo>
                  <a:lnTo>
                    <a:pt x="2805" y="1404"/>
                  </a:lnTo>
                  <a:lnTo>
                    <a:pt x="2788" y="1616"/>
                  </a:lnTo>
                  <a:lnTo>
                    <a:pt x="2743" y="1809"/>
                  </a:lnTo>
                  <a:lnTo>
                    <a:pt x="2678" y="1998"/>
                  </a:lnTo>
                  <a:lnTo>
                    <a:pt x="2580" y="2173"/>
                  </a:lnTo>
                  <a:lnTo>
                    <a:pt x="2463" y="2325"/>
                  </a:lnTo>
                  <a:lnTo>
                    <a:pt x="2320" y="2462"/>
                  </a:lnTo>
                  <a:lnTo>
                    <a:pt x="2166" y="2585"/>
                  </a:lnTo>
                  <a:lnTo>
                    <a:pt x="1992" y="2679"/>
                  </a:lnTo>
                  <a:lnTo>
                    <a:pt x="1804" y="2749"/>
                  </a:lnTo>
                  <a:lnTo>
                    <a:pt x="1611" y="2796"/>
                  </a:lnTo>
                  <a:lnTo>
                    <a:pt x="1402" y="2810"/>
                  </a:lnTo>
                  <a:lnTo>
                    <a:pt x="1192" y="2796"/>
                  </a:lnTo>
                  <a:lnTo>
                    <a:pt x="998" y="2749"/>
                  </a:lnTo>
                  <a:lnTo>
                    <a:pt x="810" y="2679"/>
                  </a:lnTo>
                  <a:lnTo>
                    <a:pt x="636" y="2585"/>
                  </a:lnTo>
                  <a:lnTo>
                    <a:pt x="485" y="2462"/>
                  </a:lnTo>
                  <a:lnTo>
                    <a:pt x="347" y="2325"/>
                  </a:lnTo>
                  <a:lnTo>
                    <a:pt x="226" y="2173"/>
                  </a:lnTo>
                  <a:lnTo>
                    <a:pt x="132" y="1998"/>
                  </a:lnTo>
                  <a:lnTo>
                    <a:pt x="61" y="1809"/>
                  </a:lnTo>
                  <a:lnTo>
                    <a:pt x="15" y="1616"/>
                  </a:lnTo>
                  <a:lnTo>
                    <a:pt x="0" y="14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79" name="Freeform 55"/>
            <p:cNvSpPr>
              <a:spLocks/>
            </p:cNvSpPr>
            <p:nvPr userDrawn="1"/>
          </p:nvSpPr>
          <p:spPr bwMode="auto">
            <a:xfrm>
              <a:off x="4740" y="3929"/>
              <a:ext cx="280" cy="281"/>
            </a:xfrm>
            <a:custGeom>
              <a:avLst/>
              <a:gdLst/>
              <a:ahLst/>
              <a:cxnLst>
                <a:cxn ang="0">
                  <a:pos x="15" y="1197"/>
                </a:cxn>
                <a:cxn ang="0">
                  <a:pos x="132" y="812"/>
                </a:cxn>
                <a:cxn ang="0">
                  <a:pos x="347" y="485"/>
                </a:cxn>
                <a:cxn ang="0">
                  <a:pos x="636" y="226"/>
                </a:cxn>
                <a:cxn ang="0">
                  <a:pos x="998" y="61"/>
                </a:cxn>
                <a:cxn ang="0">
                  <a:pos x="1402" y="0"/>
                </a:cxn>
                <a:cxn ang="0">
                  <a:pos x="1785" y="52"/>
                </a:cxn>
                <a:cxn ang="0">
                  <a:pos x="2137" y="211"/>
                </a:cxn>
                <a:cxn ang="0">
                  <a:pos x="2432" y="452"/>
                </a:cxn>
                <a:cxn ang="0">
                  <a:pos x="2550" y="609"/>
                </a:cxn>
                <a:cxn ang="0">
                  <a:pos x="2428" y="688"/>
                </a:cxn>
                <a:cxn ang="0">
                  <a:pos x="2197" y="886"/>
                </a:cxn>
                <a:cxn ang="0">
                  <a:pos x="2004" y="1080"/>
                </a:cxn>
                <a:cxn ang="0">
                  <a:pos x="1860" y="1248"/>
                </a:cxn>
                <a:cxn ang="0">
                  <a:pos x="1779" y="1353"/>
                </a:cxn>
                <a:cxn ang="0">
                  <a:pos x="1765" y="1211"/>
                </a:cxn>
                <a:cxn ang="0">
                  <a:pos x="1733" y="985"/>
                </a:cxn>
                <a:cxn ang="0">
                  <a:pos x="1671" y="745"/>
                </a:cxn>
                <a:cxn ang="0">
                  <a:pos x="1600" y="651"/>
                </a:cxn>
                <a:cxn ang="0">
                  <a:pos x="1483" y="622"/>
                </a:cxn>
                <a:cxn ang="0">
                  <a:pos x="1326" y="683"/>
                </a:cxn>
                <a:cxn ang="0">
                  <a:pos x="1157" y="796"/>
                </a:cxn>
                <a:cxn ang="0">
                  <a:pos x="1004" y="934"/>
                </a:cxn>
                <a:cxn ang="0">
                  <a:pos x="881" y="1064"/>
                </a:cxn>
                <a:cxn ang="0">
                  <a:pos x="702" y="1291"/>
                </a:cxn>
                <a:cxn ang="0">
                  <a:pos x="607" y="1494"/>
                </a:cxn>
                <a:cxn ang="0">
                  <a:pos x="575" y="1681"/>
                </a:cxn>
                <a:cxn ang="0">
                  <a:pos x="575" y="1754"/>
                </a:cxn>
                <a:cxn ang="0">
                  <a:pos x="580" y="1904"/>
                </a:cxn>
                <a:cxn ang="0">
                  <a:pos x="598" y="2090"/>
                </a:cxn>
                <a:cxn ang="0">
                  <a:pos x="626" y="2249"/>
                </a:cxn>
                <a:cxn ang="0">
                  <a:pos x="687" y="2311"/>
                </a:cxn>
                <a:cxn ang="0">
                  <a:pos x="763" y="2274"/>
                </a:cxn>
                <a:cxn ang="0">
                  <a:pos x="796" y="2217"/>
                </a:cxn>
                <a:cxn ang="0">
                  <a:pos x="857" y="2083"/>
                </a:cxn>
                <a:cxn ang="0">
                  <a:pos x="974" y="1892"/>
                </a:cxn>
                <a:cxn ang="0">
                  <a:pos x="1148" y="1681"/>
                </a:cxn>
                <a:cxn ang="0">
                  <a:pos x="1326" y="1542"/>
                </a:cxn>
                <a:cxn ang="0">
                  <a:pos x="1427" y="1508"/>
                </a:cxn>
                <a:cxn ang="0">
                  <a:pos x="1497" y="1533"/>
                </a:cxn>
                <a:cxn ang="0">
                  <a:pos x="1549" y="1621"/>
                </a:cxn>
                <a:cxn ang="0">
                  <a:pos x="1595" y="1793"/>
                </a:cxn>
                <a:cxn ang="0">
                  <a:pos x="1662" y="2039"/>
                </a:cxn>
                <a:cxn ang="0">
                  <a:pos x="1713" y="2131"/>
                </a:cxn>
                <a:cxn ang="0">
                  <a:pos x="1789" y="2141"/>
                </a:cxn>
                <a:cxn ang="0">
                  <a:pos x="1872" y="2065"/>
                </a:cxn>
                <a:cxn ang="0">
                  <a:pos x="1948" y="1972"/>
                </a:cxn>
                <a:cxn ang="0">
                  <a:pos x="2070" y="1839"/>
                </a:cxn>
                <a:cxn ang="0">
                  <a:pos x="2228" y="1688"/>
                </a:cxn>
                <a:cxn ang="0">
                  <a:pos x="2406" y="1538"/>
                </a:cxn>
                <a:cxn ang="0">
                  <a:pos x="2673" y="1364"/>
                </a:cxn>
                <a:cxn ang="0">
                  <a:pos x="2805" y="1348"/>
                </a:cxn>
                <a:cxn ang="0">
                  <a:pos x="2788" y="1616"/>
                </a:cxn>
                <a:cxn ang="0">
                  <a:pos x="2678" y="1998"/>
                </a:cxn>
                <a:cxn ang="0">
                  <a:pos x="2463" y="2325"/>
                </a:cxn>
                <a:cxn ang="0">
                  <a:pos x="2166" y="2585"/>
                </a:cxn>
                <a:cxn ang="0">
                  <a:pos x="1804" y="2749"/>
                </a:cxn>
                <a:cxn ang="0">
                  <a:pos x="1402" y="2810"/>
                </a:cxn>
                <a:cxn ang="0">
                  <a:pos x="998" y="2749"/>
                </a:cxn>
                <a:cxn ang="0">
                  <a:pos x="636" y="2585"/>
                </a:cxn>
                <a:cxn ang="0">
                  <a:pos x="347" y="2325"/>
                </a:cxn>
                <a:cxn ang="0">
                  <a:pos x="132" y="1998"/>
                </a:cxn>
                <a:cxn ang="0">
                  <a:pos x="15" y="1616"/>
                </a:cxn>
              </a:cxnLst>
              <a:rect l="0" t="0" r="r" b="b"/>
              <a:pathLst>
                <a:path w="2805" h="2810">
                  <a:moveTo>
                    <a:pt x="0" y="1404"/>
                  </a:moveTo>
                  <a:lnTo>
                    <a:pt x="15" y="1197"/>
                  </a:lnTo>
                  <a:lnTo>
                    <a:pt x="61" y="1004"/>
                  </a:lnTo>
                  <a:lnTo>
                    <a:pt x="132" y="812"/>
                  </a:lnTo>
                  <a:lnTo>
                    <a:pt x="226" y="640"/>
                  </a:lnTo>
                  <a:lnTo>
                    <a:pt x="347" y="485"/>
                  </a:lnTo>
                  <a:lnTo>
                    <a:pt x="485" y="343"/>
                  </a:lnTo>
                  <a:lnTo>
                    <a:pt x="636" y="226"/>
                  </a:lnTo>
                  <a:lnTo>
                    <a:pt x="810" y="128"/>
                  </a:lnTo>
                  <a:lnTo>
                    <a:pt x="998" y="61"/>
                  </a:lnTo>
                  <a:lnTo>
                    <a:pt x="1192" y="14"/>
                  </a:lnTo>
                  <a:lnTo>
                    <a:pt x="1402" y="0"/>
                  </a:lnTo>
                  <a:lnTo>
                    <a:pt x="1595" y="14"/>
                  </a:lnTo>
                  <a:lnTo>
                    <a:pt x="1785" y="52"/>
                  </a:lnTo>
                  <a:lnTo>
                    <a:pt x="1968" y="118"/>
                  </a:lnTo>
                  <a:lnTo>
                    <a:pt x="2137" y="211"/>
                  </a:lnTo>
                  <a:lnTo>
                    <a:pt x="2289" y="317"/>
                  </a:lnTo>
                  <a:lnTo>
                    <a:pt x="2432" y="452"/>
                  </a:lnTo>
                  <a:lnTo>
                    <a:pt x="2555" y="603"/>
                  </a:lnTo>
                  <a:lnTo>
                    <a:pt x="2550" y="609"/>
                  </a:lnTo>
                  <a:lnTo>
                    <a:pt x="2550" y="609"/>
                  </a:lnTo>
                  <a:lnTo>
                    <a:pt x="2428" y="688"/>
                  </a:lnTo>
                  <a:lnTo>
                    <a:pt x="2306" y="787"/>
                  </a:lnTo>
                  <a:lnTo>
                    <a:pt x="2197" y="886"/>
                  </a:lnTo>
                  <a:lnTo>
                    <a:pt x="2095" y="982"/>
                  </a:lnTo>
                  <a:lnTo>
                    <a:pt x="2004" y="1080"/>
                  </a:lnTo>
                  <a:lnTo>
                    <a:pt x="1926" y="1164"/>
                  </a:lnTo>
                  <a:lnTo>
                    <a:pt x="1860" y="1248"/>
                  </a:lnTo>
                  <a:lnTo>
                    <a:pt x="1811" y="1310"/>
                  </a:lnTo>
                  <a:lnTo>
                    <a:pt x="1779" y="1353"/>
                  </a:lnTo>
                  <a:lnTo>
                    <a:pt x="1774" y="1291"/>
                  </a:lnTo>
                  <a:lnTo>
                    <a:pt x="1765" y="1211"/>
                  </a:lnTo>
                  <a:lnTo>
                    <a:pt x="1754" y="1103"/>
                  </a:lnTo>
                  <a:lnTo>
                    <a:pt x="1733" y="985"/>
                  </a:lnTo>
                  <a:lnTo>
                    <a:pt x="1709" y="867"/>
                  </a:lnTo>
                  <a:lnTo>
                    <a:pt x="1671" y="745"/>
                  </a:lnTo>
                  <a:lnTo>
                    <a:pt x="1642" y="683"/>
                  </a:lnTo>
                  <a:lnTo>
                    <a:pt x="1600" y="651"/>
                  </a:lnTo>
                  <a:lnTo>
                    <a:pt x="1549" y="622"/>
                  </a:lnTo>
                  <a:lnTo>
                    <a:pt x="1483" y="622"/>
                  </a:lnTo>
                  <a:lnTo>
                    <a:pt x="1407" y="644"/>
                  </a:lnTo>
                  <a:lnTo>
                    <a:pt x="1326" y="683"/>
                  </a:lnTo>
                  <a:lnTo>
                    <a:pt x="1239" y="736"/>
                  </a:lnTo>
                  <a:lnTo>
                    <a:pt x="1157" y="796"/>
                  </a:lnTo>
                  <a:lnTo>
                    <a:pt x="1077" y="863"/>
                  </a:lnTo>
                  <a:lnTo>
                    <a:pt x="1004" y="934"/>
                  </a:lnTo>
                  <a:lnTo>
                    <a:pt x="937" y="1004"/>
                  </a:lnTo>
                  <a:lnTo>
                    <a:pt x="881" y="1064"/>
                  </a:lnTo>
                  <a:lnTo>
                    <a:pt x="786" y="1179"/>
                  </a:lnTo>
                  <a:lnTo>
                    <a:pt x="702" y="1291"/>
                  </a:lnTo>
                  <a:lnTo>
                    <a:pt x="649" y="1395"/>
                  </a:lnTo>
                  <a:lnTo>
                    <a:pt x="607" y="1494"/>
                  </a:lnTo>
                  <a:lnTo>
                    <a:pt x="580" y="1590"/>
                  </a:lnTo>
                  <a:lnTo>
                    <a:pt x="575" y="1681"/>
                  </a:lnTo>
                  <a:lnTo>
                    <a:pt x="575" y="1701"/>
                  </a:lnTo>
                  <a:lnTo>
                    <a:pt x="575" y="1754"/>
                  </a:lnTo>
                  <a:lnTo>
                    <a:pt x="575" y="1825"/>
                  </a:lnTo>
                  <a:lnTo>
                    <a:pt x="580" y="1904"/>
                  </a:lnTo>
                  <a:lnTo>
                    <a:pt x="588" y="1998"/>
                  </a:lnTo>
                  <a:lnTo>
                    <a:pt x="598" y="2090"/>
                  </a:lnTo>
                  <a:lnTo>
                    <a:pt x="607" y="2178"/>
                  </a:lnTo>
                  <a:lnTo>
                    <a:pt x="626" y="2249"/>
                  </a:lnTo>
                  <a:lnTo>
                    <a:pt x="654" y="2296"/>
                  </a:lnTo>
                  <a:lnTo>
                    <a:pt x="687" y="2311"/>
                  </a:lnTo>
                  <a:lnTo>
                    <a:pt x="730" y="2300"/>
                  </a:lnTo>
                  <a:lnTo>
                    <a:pt x="763" y="2274"/>
                  </a:lnTo>
                  <a:lnTo>
                    <a:pt x="786" y="2245"/>
                  </a:lnTo>
                  <a:lnTo>
                    <a:pt x="796" y="2217"/>
                  </a:lnTo>
                  <a:lnTo>
                    <a:pt x="819" y="2160"/>
                  </a:lnTo>
                  <a:lnTo>
                    <a:pt x="857" y="2083"/>
                  </a:lnTo>
                  <a:lnTo>
                    <a:pt x="908" y="1994"/>
                  </a:lnTo>
                  <a:lnTo>
                    <a:pt x="974" y="1892"/>
                  </a:lnTo>
                  <a:lnTo>
                    <a:pt x="1060" y="1774"/>
                  </a:lnTo>
                  <a:lnTo>
                    <a:pt x="1148" y="1681"/>
                  </a:lnTo>
                  <a:lnTo>
                    <a:pt x="1233" y="1603"/>
                  </a:lnTo>
                  <a:lnTo>
                    <a:pt x="1326" y="1542"/>
                  </a:lnTo>
                  <a:lnTo>
                    <a:pt x="1383" y="1519"/>
                  </a:lnTo>
                  <a:lnTo>
                    <a:pt x="1427" y="1508"/>
                  </a:lnTo>
                  <a:lnTo>
                    <a:pt x="1468" y="1513"/>
                  </a:lnTo>
                  <a:lnTo>
                    <a:pt x="1497" y="1533"/>
                  </a:lnTo>
                  <a:lnTo>
                    <a:pt x="1530" y="1570"/>
                  </a:lnTo>
                  <a:lnTo>
                    <a:pt x="1549" y="1621"/>
                  </a:lnTo>
                  <a:lnTo>
                    <a:pt x="1571" y="1701"/>
                  </a:lnTo>
                  <a:lnTo>
                    <a:pt x="1595" y="1793"/>
                  </a:lnTo>
                  <a:lnTo>
                    <a:pt x="1627" y="1915"/>
                  </a:lnTo>
                  <a:lnTo>
                    <a:pt x="1662" y="2039"/>
                  </a:lnTo>
                  <a:lnTo>
                    <a:pt x="1682" y="2095"/>
                  </a:lnTo>
                  <a:lnTo>
                    <a:pt x="1713" y="2131"/>
                  </a:lnTo>
                  <a:lnTo>
                    <a:pt x="1743" y="2146"/>
                  </a:lnTo>
                  <a:lnTo>
                    <a:pt x="1789" y="2141"/>
                  </a:lnTo>
                  <a:lnTo>
                    <a:pt x="1835" y="2106"/>
                  </a:lnTo>
                  <a:lnTo>
                    <a:pt x="1872" y="2065"/>
                  </a:lnTo>
                  <a:lnTo>
                    <a:pt x="1902" y="2023"/>
                  </a:lnTo>
                  <a:lnTo>
                    <a:pt x="1948" y="1972"/>
                  </a:lnTo>
                  <a:lnTo>
                    <a:pt x="2004" y="1910"/>
                  </a:lnTo>
                  <a:lnTo>
                    <a:pt x="2070" y="1839"/>
                  </a:lnTo>
                  <a:lnTo>
                    <a:pt x="2146" y="1764"/>
                  </a:lnTo>
                  <a:lnTo>
                    <a:pt x="2228" y="1688"/>
                  </a:lnTo>
                  <a:lnTo>
                    <a:pt x="2315" y="1609"/>
                  </a:lnTo>
                  <a:lnTo>
                    <a:pt x="2406" y="1538"/>
                  </a:lnTo>
                  <a:lnTo>
                    <a:pt x="2544" y="1446"/>
                  </a:lnTo>
                  <a:lnTo>
                    <a:pt x="2673" y="1364"/>
                  </a:lnTo>
                  <a:lnTo>
                    <a:pt x="2799" y="1291"/>
                  </a:lnTo>
                  <a:lnTo>
                    <a:pt x="2805" y="1348"/>
                  </a:lnTo>
                  <a:lnTo>
                    <a:pt x="2805" y="1404"/>
                  </a:lnTo>
                  <a:lnTo>
                    <a:pt x="2788" y="1616"/>
                  </a:lnTo>
                  <a:lnTo>
                    <a:pt x="2743" y="1809"/>
                  </a:lnTo>
                  <a:lnTo>
                    <a:pt x="2678" y="1998"/>
                  </a:lnTo>
                  <a:lnTo>
                    <a:pt x="2580" y="2173"/>
                  </a:lnTo>
                  <a:lnTo>
                    <a:pt x="2463" y="2325"/>
                  </a:lnTo>
                  <a:lnTo>
                    <a:pt x="2320" y="2462"/>
                  </a:lnTo>
                  <a:lnTo>
                    <a:pt x="2166" y="2585"/>
                  </a:lnTo>
                  <a:lnTo>
                    <a:pt x="1992" y="2679"/>
                  </a:lnTo>
                  <a:lnTo>
                    <a:pt x="1804" y="2749"/>
                  </a:lnTo>
                  <a:lnTo>
                    <a:pt x="1611" y="2796"/>
                  </a:lnTo>
                  <a:lnTo>
                    <a:pt x="1402" y="2810"/>
                  </a:lnTo>
                  <a:lnTo>
                    <a:pt x="1192" y="2796"/>
                  </a:lnTo>
                  <a:lnTo>
                    <a:pt x="998" y="2749"/>
                  </a:lnTo>
                  <a:lnTo>
                    <a:pt x="810" y="2679"/>
                  </a:lnTo>
                  <a:lnTo>
                    <a:pt x="636" y="2585"/>
                  </a:lnTo>
                  <a:lnTo>
                    <a:pt x="485" y="2462"/>
                  </a:lnTo>
                  <a:lnTo>
                    <a:pt x="347" y="2325"/>
                  </a:lnTo>
                  <a:lnTo>
                    <a:pt x="226" y="2173"/>
                  </a:lnTo>
                  <a:lnTo>
                    <a:pt x="132" y="1998"/>
                  </a:lnTo>
                  <a:lnTo>
                    <a:pt x="61" y="1809"/>
                  </a:lnTo>
                  <a:lnTo>
                    <a:pt x="15" y="1616"/>
                  </a:lnTo>
                  <a:lnTo>
                    <a:pt x="0" y="1404"/>
                  </a:lnTo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D3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D3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D3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D3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D3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D3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D3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D3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D3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ataoecd/12/47/39578745.pdf" TargetMode="External"/><Relationship Id="rId2" Type="http://schemas.openxmlformats.org/officeDocument/2006/relationships/hyperlink" Target="http://www.cesifo-group.de/pls/guest/download/ifo%20Schnelldienst/ifo%20Schnelldienst%202010/ifosd_2010_5_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bs.nl/NR/rdonlyres/253FD272-B93E-46FF-A474-1E5A396C81F1/0/2005methodebusinesscycletracerar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mbinationstegning 3"/>
          <p:cNvSpPr/>
          <p:nvPr/>
        </p:nvSpPr>
        <p:spPr bwMode="auto">
          <a:xfrm>
            <a:off x="2073237" y="645599"/>
            <a:ext cx="4298449" cy="4134631"/>
          </a:xfrm>
          <a:custGeom>
            <a:avLst/>
            <a:gdLst>
              <a:gd name="connsiteX0" fmla="*/ 1874074 w 4298449"/>
              <a:gd name="connsiteY0" fmla="*/ 911597 h 4134631"/>
              <a:gd name="connsiteX1" fmla="*/ 1819753 w 4298449"/>
              <a:gd name="connsiteY1" fmla="*/ 902544 h 4134631"/>
              <a:gd name="connsiteX2" fmla="*/ 1013995 w 4298449"/>
              <a:gd name="connsiteY2" fmla="*/ 1472912 h 4134631"/>
              <a:gd name="connsiteX3" fmla="*/ 1176957 w 4298449"/>
              <a:gd name="connsiteY3" fmla="*/ 3184017 h 4134631"/>
              <a:gd name="connsiteX4" fmla="*/ 3757195 w 4298449"/>
              <a:gd name="connsiteY4" fmla="*/ 3654797 h 4134631"/>
              <a:gd name="connsiteX5" fmla="*/ 4273242 w 4298449"/>
              <a:gd name="connsiteY5" fmla="*/ 2251510 h 4134631"/>
              <a:gd name="connsiteX6" fmla="*/ 4092173 w 4298449"/>
              <a:gd name="connsiteY6" fmla="*/ 576619 h 4134631"/>
              <a:gd name="connsiteX7" fmla="*/ 3014811 w 4298449"/>
              <a:gd name="connsiteY7" fmla="*/ 78678 h 4134631"/>
              <a:gd name="connsiteX8" fmla="*/ 1557203 w 4298449"/>
              <a:gd name="connsiteY8" fmla="*/ 24357 h 4134631"/>
              <a:gd name="connsiteX9" fmla="*/ 633749 w 4298449"/>
              <a:gd name="connsiteY9" fmla="*/ 314068 h 4134631"/>
              <a:gd name="connsiteX10" fmla="*/ 316878 w 4298449"/>
              <a:gd name="connsiteY10" fmla="*/ 1409538 h 4134631"/>
              <a:gd name="connsiteX11" fmla="*/ 7 w 4298449"/>
              <a:gd name="connsiteY11" fmla="*/ 2387312 h 4134631"/>
              <a:gd name="connsiteX12" fmla="*/ 325931 w 4298449"/>
              <a:gd name="connsiteY12" fmla="*/ 3546155 h 4134631"/>
              <a:gd name="connsiteX13" fmla="*/ 470787 w 4298449"/>
              <a:gd name="connsiteY13" fmla="*/ 3971668 h 4134631"/>
              <a:gd name="connsiteX14" fmla="*/ 688070 w 4298449"/>
              <a:gd name="connsiteY14" fmla="*/ 4134631 h 413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98449" h="4134631">
                <a:moveTo>
                  <a:pt x="1874074" y="911597"/>
                </a:moveTo>
                <a:cubicBezTo>
                  <a:pt x="1918586" y="860294"/>
                  <a:pt x="1963099" y="808992"/>
                  <a:pt x="1819753" y="902544"/>
                </a:cubicBezTo>
                <a:cubicBezTo>
                  <a:pt x="1676407" y="996096"/>
                  <a:pt x="1121128" y="1092666"/>
                  <a:pt x="1013995" y="1472912"/>
                </a:cubicBezTo>
                <a:cubicBezTo>
                  <a:pt x="906862" y="1853158"/>
                  <a:pt x="719757" y="2820370"/>
                  <a:pt x="1176957" y="3184017"/>
                </a:cubicBezTo>
                <a:cubicBezTo>
                  <a:pt x="1634157" y="3547664"/>
                  <a:pt x="3241148" y="3810215"/>
                  <a:pt x="3757195" y="3654797"/>
                </a:cubicBezTo>
                <a:cubicBezTo>
                  <a:pt x="4273242" y="3499379"/>
                  <a:pt x="4217412" y="2764540"/>
                  <a:pt x="4273242" y="2251510"/>
                </a:cubicBezTo>
                <a:cubicBezTo>
                  <a:pt x="4329072" y="1738480"/>
                  <a:pt x="4301911" y="938758"/>
                  <a:pt x="4092173" y="576619"/>
                </a:cubicBezTo>
                <a:cubicBezTo>
                  <a:pt x="3882435" y="214480"/>
                  <a:pt x="3437306" y="170722"/>
                  <a:pt x="3014811" y="78678"/>
                </a:cubicBezTo>
                <a:cubicBezTo>
                  <a:pt x="2592316" y="-13366"/>
                  <a:pt x="1954047" y="-14875"/>
                  <a:pt x="1557203" y="24357"/>
                </a:cubicBezTo>
                <a:cubicBezTo>
                  <a:pt x="1160359" y="63589"/>
                  <a:pt x="840470" y="83204"/>
                  <a:pt x="633749" y="314068"/>
                </a:cubicBezTo>
                <a:cubicBezTo>
                  <a:pt x="427028" y="544931"/>
                  <a:pt x="422502" y="1063997"/>
                  <a:pt x="316878" y="1409538"/>
                </a:cubicBezTo>
                <a:cubicBezTo>
                  <a:pt x="211254" y="1755079"/>
                  <a:pt x="-1502" y="2031209"/>
                  <a:pt x="7" y="2387312"/>
                </a:cubicBezTo>
                <a:cubicBezTo>
                  <a:pt x="1516" y="2743415"/>
                  <a:pt x="247468" y="3282096"/>
                  <a:pt x="325931" y="3546155"/>
                </a:cubicBezTo>
                <a:cubicBezTo>
                  <a:pt x="404394" y="3810214"/>
                  <a:pt x="410431" y="3873589"/>
                  <a:pt x="470787" y="3971668"/>
                </a:cubicBezTo>
                <a:cubicBezTo>
                  <a:pt x="531143" y="4069747"/>
                  <a:pt x="688070" y="4134631"/>
                  <a:pt x="688070" y="4134631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Business Cycle Tracer revisited</a:t>
            </a:r>
            <a:endParaRPr lang="en-US" sz="4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ECFIN Workshop, november 2012</a:t>
            </a:r>
            <a:endParaRPr lang="en-US" dirty="0" smtClean="0"/>
          </a:p>
          <a:p>
            <a:r>
              <a:rPr lang="en-US" dirty="0" smtClean="0"/>
              <a:t>Erik </a:t>
            </a:r>
            <a:r>
              <a:rPr lang="en-US" dirty="0" err="1" smtClean="0"/>
              <a:t>Slentoe</a:t>
            </a:r>
            <a:endParaRPr lang="en-US" dirty="0" smtClean="0"/>
          </a:p>
          <a:p>
            <a:r>
              <a:rPr lang="en-US" dirty="0" smtClean="0"/>
              <a:t>Statistics Denmark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Tekstboks 6"/>
          <p:cNvSpPr txBox="1"/>
          <p:nvPr/>
        </p:nvSpPr>
        <p:spPr>
          <a:xfrm>
            <a:off x="1452373" y="476672"/>
            <a:ext cx="5953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Sensitivity illustration helps ”forecast” reading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35438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957045" y="5157192"/>
            <a:ext cx="7224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mtClean="0"/>
              <a:t>Dotted lines indicates development if x-value of present month was either plus or minus std.dev. of the x-time series.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3041-B40A-41F3-A0EE-5C8E3F1B47C7}" type="datetime1">
              <a:rPr lang="en-US" altLang="en-US" smtClean="0"/>
              <a:pPr/>
              <a:t>11/13/2012</a:t>
            </a:fld>
            <a:endParaRPr lang="en-US" altLang="en-US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Pladsholder til dato 3"/>
          <p:cNvSpPr txBox="1">
            <a:spLocks/>
          </p:cNvSpPr>
          <p:nvPr/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D9CA19-36C4-4553-805E-7AC307A5DE4D}" type="datetime1">
              <a:rPr lang="en-US" altLang="en-US" smtClean="0"/>
              <a:pPr/>
              <a:t>11/13/2012</a:t>
            </a:fld>
            <a:endParaRPr lang="en-US" altLang="en-US"/>
          </a:p>
        </p:txBody>
      </p:sp>
      <p:sp>
        <p:nvSpPr>
          <p:cNvPr id="5" name="Pladsholder til diasnummer 4"/>
          <p:cNvSpPr txBox="1">
            <a:spLocks/>
          </p:cNvSpPr>
          <p:nvPr/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16C95-E057-4FE0-A136-7D73D5DC10E6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Tekstboks 5"/>
          <p:cNvSpPr txBox="1"/>
          <p:nvPr/>
        </p:nvSpPr>
        <p:spPr>
          <a:xfrm>
            <a:off x="952500" y="620688"/>
            <a:ext cx="75799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err="1" smtClean="0"/>
              <a:t>Contructing</a:t>
            </a:r>
            <a:r>
              <a:rPr lang="en-US" sz="3200" dirty="0" smtClean="0"/>
              <a:t> the Business Cycle Tracer is a 2-step procedure:</a:t>
            </a:r>
          </a:p>
          <a:p>
            <a:pPr algn="l"/>
            <a:endParaRPr lang="en-US" sz="3200" dirty="0" smtClean="0"/>
          </a:p>
          <a:p>
            <a:pPr marL="457200" indent="-457200" algn="l">
              <a:buAutoNum type="arabicParenR"/>
            </a:pPr>
            <a:r>
              <a:rPr lang="en-US" sz="3200" dirty="0" smtClean="0"/>
              <a:t>Generating a indicator for the graph</a:t>
            </a:r>
          </a:p>
          <a:p>
            <a:pPr marL="457200" indent="-457200" algn="l">
              <a:buAutoNum type="arabicParenR"/>
            </a:pPr>
            <a:r>
              <a:rPr lang="en-US" sz="3200" dirty="0" smtClean="0"/>
              <a:t>Construction the graph</a:t>
            </a:r>
          </a:p>
          <a:p>
            <a:pPr marL="457200" indent="-457200" algn="l">
              <a:buAutoNum type="arabicParenR"/>
            </a:pPr>
            <a:endParaRPr lang="en-US" sz="3200" dirty="0" smtClean="0"/>
          </a:p>
          <a:p>
            <a:pPr marL="457200" indent="-457200" algn="l">
              <a:buAutoNum type="arabicParenR"/>
            </a:pPr>
            <a:endParaRPr lang="en-US" sz="3200" dirty="0" smtClean="0"/>
          </a:p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Now about generating the underlying indicator for the graph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" name="Tekstboks 1"/>
          <p:cNvSpPr txBox="1"/>
          <p:nvPr/>
        </p:nvSpPr>
        <p:spPr>
          <a:xfrm>
            <a:off x="899592" y="90872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Instead of Composite Confidence Indicator is generated a “confidence value” based on Principal Component Analysis</a:t>
            </a:r>
            <a:endParaRPr lang="en-US" dirty="0"/>
          </a:p>
        </p:txBody>
      </p:sp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39717"/>
            <a:ext cx="6552728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boks 2"/>
          <p:cNvSpPr txBox="1"/>
          <p:nvPr/>
        </p:nvSpPr>
        <p:spPr>
          <a:xfrm>
            <a:off x="2123728" y="1916832"/>
            <a:ext cx="48965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kstboks 7"/>
          <p:cNvSpPr txBox="1"/>
          <p:nvPr/>
        </p:nvSpPr>
        <p:spPr>
          <a:xfrm>
            <a:off x="2362805" y="5106998"/>
            <a:ext cx="28803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400" dirty="0" err="1" smtClean="0">
                <a:latin typeface="+mn-lt"/>
              </a:rPr>
              <a:t>Composite</a:t>
            </a:r>
            <a:r>
              <a:rPr lang="da-DK" sz="1400" dirty="0" smtClean="0">
                <a:latin typeface="+mn-lt"/>
              </a:rPr>
              <a:t> </a:t>
            </a:r>
            <a:r>
              <a:rPr lang="da-DK" sz="1400" dirty="0" err="1" smtClean="0">
                <a:latin typeface="+mn-lt"/>
              </a:rPr>
              <a:t>confidence</a:t>
            </a:r>
            <a:r>
              <a:rPr lang="da-DK" sz="1400" dirty="0" smtClean="0">
                <a:latin typeface="+mn-lt"/>
              </a:rPr>
              <a:t> </a:t>
            </a:r>
            <a:r>
              <a:rPr lang="da-DK" sz="1400" dirty="0" err="1" smtClean="0">
                <a:latin typeface="+mn-lt"/>
              </a:rPr>
              <a:t>indcator</a:t>
            </a:r>
            <a:endParaRPr lang="en-US" sz="1400" dirty="0">
              <a:latin typeface="+mn-lt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5796136" y="5106997"/>
            <a:ext cx="20882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400" dirty="0" err="1" smtClean="0">
                <a:latin typeface="+mn-lt"/>
              </a:rPr>
              <a:t>Confidence</a:t>
            </a:r>
            <a:r>
              <a:rPr lang="da-DK" sz="1400" dirty="0" smtClean="0">
                <a:latin typeface="+mn-lt"/>
              </a:rPr>
              <a:t> </a:t>
            </a:r>
            <a:r>
              <a:rPr lang="da-DK" sz="1400" dirty="0" err="1" smtClean="0">
                <a:latin typeface="+mn-lt"/>
              </a:rPr>
              <a:t>value</a:t>
            </a:r>
            <a:r>
              <a:rPr lang="da-DK" sz="1400" dirty="0" smtClean="0">
                <a:latin typeface="+mn-lt"/>
              </a:rPr>
              <a:t> (PCA)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63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Tekstboks 6"/>
          <p:cNvSpPr txBox="1"/>
          <p:nvPr/>
        </p:nvSpPr>
        <p:spPr>
          <a:xfrm>
            <a:off x="751002" y="404663"/>
            <a:ext cx="72859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By PCA-analysis is generated one new variable </a:t>
            </a:r>
          </a:p>
          <a:p>
            <a:pPr algn="ctr"/>
            <a:r>
              <a:rPr lang="en-US" sz="2800" dirty="0" smtClean="0"/>
              <a:t>from a number of variables</a:t>
            </a:r>
            <a:endParaRPr lang="en-US" sz="2800" dirty="0"/>
          </a:p>
        </p:txBody>
      </p:sp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2739390" cy="1601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302" y="2334910"/>
            <a:ext cx="2766060" cy="1615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boks 2"/>
          <p:cNvSpPr txBox="1"/>
          <p:nvPr/>
        </p:nvSpPr>
        <p:spPr>
          <a:xfrm>
            <a:off x="871290" y="1525693"/>
            <a:ext cx="3139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Original variables (x, y)</a:t>
            </a:r>
          </a:p>
          <a:p>
            <a:r>
              <a:rPr lang="da-DK" dirty="0" err="1"/>
              <a:t>h</a:t>
            </a:r>
            <a:r>
              <a:rPr lang="da-DK" dirty="0" err="1" smtClean="0"/>
              <a:t>ighly</a:t>
            </a:r>
            <a:r>
              <a:rPr lang="da-DK" dirty="0" smtClean="0"/>
              <a:t> </a:t>
            </a:r>
            <a:r>
              <a:rPr lang="da-DK" dirty="0" err="1" smtClean="0"/>
              <a:t>correlated</a:t>
            </a:r>
            <a:endParaRPr lang="en-US" dirty="0"/>
          </a:p>
        </p:txBody>
      </p:sp>
      <p:sp>
        <p:nvSpPr>
          <p:cNvPr id="9" name="Tekstboks 8"/>
          <p:cNvSpPr txBox="1"/>
          <p:nvPr/>
        </p:nvSpPr>
        <p:spPr>
          <a:xfrm>
            <a:off x="4716016" y="1549548"/>
            <a:ext cx="2696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New variables (p, q)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683675" y="4293095"/>
            <a:ext cx="7530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Transforming data into a new coordinate system (</a:t>
            </a:r>
            <a:r>
              <a:rPr lang="en-US" dirty="0" err="1" smtClean="0"/>
              <a:t>p,q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p accounts for most of the variance in data </a:t>
            </a:r>
          </a:p>
          <a:p>
            <a:pPr algn="l"/>
            <a:r>
              <a:rPr lang="en-US" dirty="0" smtClean="0"/>
              <a:t>q accounts for almost nothing – </a:t>
            </a:r>
            <a:r>
              <a:rPr lang="en-US" dirty="0" smtClean="0">
                <a:solidFill>
                  <a:srgbClr val="FF0000"/>
                </a:solidFill>
              </a:rPr>
              <a:t>can therefore be discharged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7" name="Tekstboks 6"/>
          <p:cNvSpPr txBox="1"/>
          <p:nvPr/>
        </p:nvSpPr>
        <p:spPr>
          <a:xfrm>
            <a:off x="585117" y="404663"/>
            <a:ext cx="8163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Method works because the basic indicators  normally </a:t>
            </a:r>
          </a:p>
          <a:p>
            <a:pPr algn="l"/>
            <a:r>
              <a:rPr lang="en-US" dirty="0" smtClean="0"/>
              <a:t>are highly correlated. </a:t>
            </a:r>
            <a:r>
              <a:rPr lang="en-US" dirty="0" smtClean="0"/>
              <a:t>However this is not the case </a:t>
            </a:r>
          </a:p>
          <a:p>
            <a:pPr algn="l"/>
            <a:r>
              <a:rPr lang="en-US" dirty="0" smtClean="0"/>
              <a:t>for Denmark regarding the Industry sector (manufacturing)</a:t>
            </a:r>
            <a:endParaRPr lang="en-US" dirty="0" smtClean="0"/>
          </a:p>
        </p:txBody>
      </p:sp>
      <p:pic>
        <p:nvPicPr>
          <p:cNvPr id="11" name="Billed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660" y="2060848"/>
            <a:ext cx="6336704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kstboks 11"/>
          <p:cNvSpPr txBox="1"/>
          <p:nvPr/>
        </p:nvSpPr>
        <p:spPr>
          <a:xfrm>
            <a:off x="611102" y="5733256"/>
            <a:ext cx="83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Stock of finished products is omitted from the new variable</a:t>
            </a:r>
            <a:endParaRPr lang="en-US" dirty="0" smtClean="0"/>
          </a:p>
        </p:txBody>
      </p:sp>
      <p:sp>
        <p:nvSpPr>
          <p:cNvPr id="2" name="Tekstboks 1"/>
          <p:cNvSpPr txBox="1"/>
          <p:nvPr/>
        </p:nvSpPr>
        <p:spPr>
          <a:xfrm>
            <a:off x="2507311" y="4607810"/>
            <a:ext cx="1992681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Production, developed</a:t>
            </a:r>
          </a:p>
          <a:p>
            <a:pPr algn="l"/>
            <a:r>
              <a:rPr lang="en-US" sz="1400" dirty="0" smtClean="0"/>
              <a:t>Export </a:t>
            </a:r>
            <a:r>
              <a:rPr lang="en-US" sz="1400" dirty="0"/>
              <a:t>order </a:t>
            </a:r>
            <a:r>
              <a:rPr lang="en-US" sz="1400" dirty="0" smtClean="0"/>
              <a:t>books</a:t>
            </a:r>
          </a:p>
          <a:p>
            <a:pPr algn="l"/>
            <a:r>
              <a:rPr lang="en-US" sz="1400" dirty="0"/>
              <a:t>Production, expectations</a:t>
            </a:r>
          </a:p>
          <a:p>
            <a:pPr algn="l"/>
            <a:endParaRPr lang="en-US" sz="1400" dirty="0"/>
          </a:p>
        </p:txBody>
      </p:sp>
      <p:sp>
        <p:nvSpPr>
          <p:cNvPr id="13" name="Tekstboks 12"/>
          <p:cNvSpPr txBox="1"/>
          <p:nvPr/>
        </p:nvSpPr>
        <p:spPr>
          <a:xfrm>
            <a:off x="4785654" y="4599332"/>
            <a:ext cx="223224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Overall order books</a:t>
            </a:r>
          </a:p>
          <a:p>
            <a:pPr algn="l"/>
            <a:r>
              <a:rPr lang="en-US" sz="1400" dirty="0" smtClean="0"/>
              <a:t>Stock </a:t>
            </a:r>
            <a:r>
              <a:rPr lang="en-US" sz="1400" dirty="0"/>
              <a:t>of finished products</a:t>
            </a:r>
          </a:p>
          <a:p>
            <a:pPr algn="l"/>
            <a:endParaRPr lang="da-DK" sz="1400" dirty="0" smtClean="0"/>
          </a:p>
          <a:p>
            <a:pPr algn="l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531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56690"/>
            <a:ext cx="2739390" cy="1601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302" y="2334910"/>
            <a:ext cx="2766060" cy="1615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boks 2"/>
          <p:cNvSpPr txBox="1"/>
          <p:nvPr/>
        </p:nvSpPr>
        <p:spPr>
          <a:xfrm>
            <a:off x="871290" y="1525693"/>
            <a:ext cx="3139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Original variables (x, y)</a:t>
            </a:r>
          </a:p>
          <a:p>
            <a:r>
              <a:rPr lang="en-US" smtClean="0"/>
              <a:t>not correlated</a:t>
            </a:r>
            <a:endParaRPr lang="en-US"/>
          </a:p>
        </p:txBody>
      </p:sp>
      <p:sp>
        <p:nvSpPr>
          <p:cNvPr id="9" name="Tekstboks 8"/>
          <p:cNvSpPr txBox="1"/>
          <p:nvPr/>
        </p:nvSpPr>
        <p:spPr>
          <a:xfrm>
            <a:off x="4716016" y="1549548"/>
            <a:ext cx="2696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New variables (p, q)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683675" y="4293095"/>
            <a:ext cx="5827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Both p and q accounts for the variance in 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Ellipse 1"/>
          <p:cNvSpPr/>
          <p:nvPr/>
        </p:nvSpPr>
        <p:spPr bwMode="auto">
          <a:xfrm>
            <a:off x="1441180" y="3152687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1589748" y="3321318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1839528" y="3337935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1657260" y="2980721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2051720" y="3212976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1839528" y="2952083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2055552" y="2827124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645241" y="2849983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593580" y="3305087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7" name="Ellipse 36"/>
          <p:cNvSpPr/>
          <p:nvPr/>
        </p:nvSpPr>
        <p:spPr bwMode="auto">
          <a:xfrm>
            <a:off x="1745980" y="3457487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1991928" y="3474104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1809660" y="3133121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0" name="Ellipse 39"/>
          <p:cNvSpPr/>
          <p:nvPr/>
        </p:nvSpPr>
        <p:spPr bwMode="auto">
          <a:xfrm>
            <a:off x="2207952" y="3349145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1991928" y="3088252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2207952" y="2963293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1797641" y="2986152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4957356" y="3184205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5" name="Ellipse 44"/>
          <p:cNvSpPr/>
          <p:nvPr/>
        </p:nvSpPr>
        <p:spPr bwMode="auto">
          <a:xfrm>
            <a:off x="5355704" y="3369453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6" name="Ellipse 45"/>
          <p:cNvSpPr/>
          <p:nvPr/>
        </p:nvSpPr>
        <p:spPr bwMode="auto">
          <a:xfrm>
            <a:off x="5173436" y="3012239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7" name="Ellipse 46"/>
          <p:cNvSpPr/>
          <p:nvPr/>
        </p:nvSpPr>
        <p:spPr bwMode="auto">
          <a:xfrm>
            <a:off x="5567896" y="3244494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>
            <a:off x="5355704" y="2983601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49" name="Ellipse 48"/>
          <p:cNvSpPr/>
          <p:nvPr/>
        </p:nvSpPr>
        <p:spPr bwMode="auto">
          <a:xfrm>
            <a:off x="5571728" y="2858642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50" name="Ellipse 49"/>
          <p:cNvSpPr/>
          <p:nvPr/>
        </p:nvSpPr>
        <p:spPr bwMode="auto">
          <a:xfrm>
            <a:off x="5161417" y="2881501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5109756" y="3336605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52" name="Ellipse 51"/>
          <p:cNvSpPr/>
          <p:nvPr/>
        </p:nvSpPr>
        <p:spPr bwMode="auto">
          <a:xfrm>
            <a:off x="5262156" y="3489005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53" name="Ellipse 52"/>
          <p:cNvSpPr/>
          <p:nvPr/>
        </p:nvSpPr>
        <p:spPr bwMode="auto">
          <a:xfrm>
            <a:off x="5508104" y="3505622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5325836" y="3164639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55" name="Ellipse 54"/>
          <p:cNvSpPr/>
          <p:nvPr/>
        </p:nvSpPr>
        <p:spPr bwMode="auto">
          <a:xfrm>
            <a:off x="5724128" y="3380663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56" name="Ellipse 55"/>
          <p:cNvSpPr/>
          <p:nvPr/>
        </p:nvSpPr>
        <p:spPr bwMode="auto">
          <a:xfrm>
            <a:off x="5508104" y="3119770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57" name="Ellipse 56"/>
          <p:cNvSpPr/>
          <p:nvPr/>
        </p:nvSpPr>
        <p:spPr bwMode="auto">
          <a:xfrm>
            <a:off x="5724128" y="2994811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  <p:sp>
        <p:nvSpPr>
          <p:cNvPr id="58" name="Ellipse 57"/>
          <p:cNvSpPr/>
          <p:nvPr/>
        </p:nvSpPr>
        <p:spPr bwMode="auto">
          <a:xfrm>
            <a:off x="5313817" y="3017670"/>
            <a:ext cx="4571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solidFill>
                <a:srgbClr val="0070C0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147009"/>
              </p:ext>
            </p:extLst>
          </p:nvPr>
        </p:nvGraphicFramePr>
        <p:xfrm>
          <a:off x="755576" y="1700808"/>
          <a:ext cx="5760640" cy="31675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528392"/>
                <a:gridCol w="1872208"/>
                <a:gridCol w="360040"/>
              </a:tblGrid>
              <a:tr h="54762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KBI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425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Variabel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</a:rPr>
                        <a:t>PC1-loadings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Production</a:t>
                      </a:r>
                      <a:r>
                        <a:rPr lang="da-DK" sz="18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developed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</a:rPr>
                        <a:t>  0,93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72">
                <a:tc>
                  <a:txBody>
                    <a:bodyPr/>
                    <a:lstStyle/>
                    <a:p>
                      <a:r>
                        <a:rPr lang="da-DK" sz="1800" dirty="0" smtClean="0">
                          <a:solidFill>
                            <a:sysClr val="windowText" lastClr="000000"/>
                          </a:solidFill>
                        </a:rPr>
                        <a:t>Overall</a:t>
                      </a:r>
                      <a:r>
                        <a:rPr lang="da-DK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da-DK" sz="1800" baseline="0" dirty="0" err="1" smtClean="0">
                          <a:solidFill>
                            <a:sysClr val="windowText" lastClr="000000"/>
                          </a:solidFill>
                        </a:rPr>
                        <a:t>o</a:t>
                      </a: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rder</a:t>
                      </a:r>
                      <a:r>
                        <a:rPr lang="da-DK" sz="18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books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</a:rPr>
                        <a:t>  0,95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72">
                <a:tc>
                  <a:txBody>
                    <a:bodyPr/>
                    <a:lstStyle/>
                    <a:p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Export</a:t>
                      </a:r>
                      <a:r>
                        <a:rPr lang="da-DK" sz="18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order</a:t>
                      </a:r>
                      <a:r>
                        <a:rPr lang="da-DK" sz="18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books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</a:rPr>
                        <a:t>  0,95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Stock</a:t>
                      </a:r>
                      <a:r>
                        <a:rPr lang="da-DK" sz="1800" dirty="0" smtClean="0">
                          <a:solidFill>
                            <a:sysClr val="windowText" lastClr="000000"/>
                          </a:solidFill>
                        </a:rPr>
                        <a:t> of </a:t>
                      </a: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finished</a:t>
                      </a:r>
                      <a:r>
                        <a:rPr lang="da-DK" sz="1800" dirty="0" smtClean="0">
                          <a:solidFill>
                            <a:sysClr val="windowText" lastClr="000000"/>
                          </a:solidFill>
                        </a:rPr>
                        <a:t> products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-0,08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Production</a:t>
                      </a:r>
                      <a:r>
                        <a:rPr lang="da-DK" sz="1800" dirty="0" smtClean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da-DK" sz="1800" dirty="0" err="1" smtClean="0">
                          <a:solidFill>
                            <a:sysClr val="windowText" lastClr="000000"/>
                          </a:solidFill>
                        </a:rPr>
                        <a:t>expectations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</a:rPr>
                        <a:t>  0,80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 </a:t>
                      </a:r>
                      <a:endParaRPr lang="da-DK" sz="180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a-DK" sz="1800" smtClean="0">
                          <a:solidFill>
                            <a:sysClr val="windowText" lastClr="000000"/>
                          </a:solidFill>
                          <a:effectLst/>
                        </a:rPr>
                        <a:t>Explanation  (of total varians)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</a:rPr>
                        <a:t>66%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800" dirty="0" smtClean="0">
                          <a:effectLst/>
                        </a:rPr>
                        <a:t> </a:t>
                      </a:r>
                      <a:endParaRPr lang="da-DK" sz="1800" dirty="0">
                        <a:solidFill>
                          <a:sysClr val="windowText" lastClr="000000"/>
                        </a:solidFill>
                        <a:effectLst/>
                        <a:latin typeface="Char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ktangel 1"/>
          <p:cNvSpPr/>
          <p:nvPr/>
        </p:nvSpPr>
        <p:spPr>
          <a:xfrm>
            <a:off x="899592" y="980728"/>
            <a:ext cx="5846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a-DK" sz="1800" b="1" dirty="0" smtClean="0">
                <a:solidFill>
                  <a:sysClr val="windowText" lastClr="000000"/>
                </a:solidFill>
                <a:latin typeface="Arial"/>
              </a:rPr>
              <a:t>Principalkomponentanalyse (PCA):</a:t>
            </a:r>
            <a:endParaRPr lang="da-DK" sz="1800" b="1" dirty="0">
              <a:solidFill>
                <a:sysClr val="windowText" lastClr="000000"/>
              </a:solidFill>
              <a:latin typeface="Charter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1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2" name="Tekstboks 1"/>
          <p:cNvSpPr txBox="1"/>
          <p:nvPr/>
        </p:nvSpPr>
        <p:spPr>
          <a:xfrm>
            <a:off x="755576" y="112474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/>
              <a:t>PCA generated variable seems a statistical better ”composite indicator”, than tradition Composite Confidence Indicator (simple average), however, as shown, it has its pitfalls. </a:t>
            </a:r>
          </a:p>
          <a:p>
            <a:pPr algn="l"/>
            <a:endParaRPr lang="en-US" sz="3200" dirty="0" smtClean="0"/>
          </a:p>
          <a:p>
            <a:pPr algn="l"/>
            <a:r>
              <a:rPr lang="en-US" sz="3200" dirty="0" smtClean="0"/>
              <a:t>The information if the basis-indicator ”Stock of products” is omitted, although it might be the first indicator to notice about changes.</a:t>
            </a:r>
          </a:p>
          <a:p>
            <a:pPr algn="l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050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44" y="692696"/>
            <a:ext cx="6974904" cy="375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boks 5"/>
          <p:cNvSpPr txBox="1"/>
          <p:nvPr/>
        </p:nvSpPr>
        <p:spPr>
          <a:xfrm>
            <a:off x="1255243" y="4909145"/>
            <a:ext cx="6397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All in all an interesting and visual appealing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2" name="Tekstboks 1"/>
          <p:cNvSpPr txBox="1"/>
          <p:nvPr/>
        </p:nvSpPr>
        <p:spPr>
          <a:xfrm>
            <a:off x="1120844" y="3418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 smtClean="0"/>
              <a:t>end</a:t>
            </a:r>
            <a:endParaRPr lang="en-US" sz="7200" dirty="0"/>
          </a:p>
        </p:txBody>
      </p:sp>
      <p:sp>
        <p:nvSpPr>
          <p:cNvPr id="3" name="Rektangel 2"/>
          <p:cNvSpPr/>
          <p:nvPr/>
        </p:nvSpPr>
        <p:spPr>
          <a:xfrm>
            <a:off x="832812" y="1988840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sz="1800" b="1" dirty="0" smtClean="0"/>
              <a:t>References</a:t>
            </a:r>
          </a:p>
          <a:p>
            <a:pPr algn="l"/>
            <a:r>
              <a:rPr lang="da-DK" sz="1800" dirty="0" smtClean="0"/>
              <a:t>Die </a:t>
            </a:r>
            <a:r>
              <a:rPr lang="da-DK" sz="1800" dirty="0" err="1"/>
              <a:t>ifo</a:t>
            </a:r>
            <a:r>
              <a:rPr lang="da-DK" sz="1800" dirty="0"/>
              <a:t> </a:t>
            </a:r>
            <a:r>
              <a:rPr lang="da-DK" sz="1800" dirty="0" err="1"/>
              <a:t>Konjunkturuhr</a:t>
            </a:r>
            <a:r>
              <a:rPr lang="da-DK" sz="1800" dirty="0"/>
              <a:t>: </a:t>
            </a:r>
            <a:r>
              <a:rPr lang="da-DK" sz="1800" dirty="0" err="1"/>
              <a:t>Zirkulare</a:t>
            </a:r>
            <a:r>
              <a:rPr lang="da-DK" sz="1800" dirty="0"/>
              <a:t> Korrelation mit dem </a:t>
            </a:r>
            <a:r>
              <a:rPr lang="da-DK" sz="1800" dirty="0" err="1"/>
              <a:t>Bruttoinlandsprodukt</a:t>
            </a:r>
            <a:r>
              <a:rPr lang="da-DK" sz="1800" dirty="0"/>
              <a:t> </a:t>
            </a:r>
            <a:endParaRPr lang="en-US" sz="1800" dirty="0"/>
          </a:p>
          <a:p>
            <a:pPr algn="l"/>
            <a:r>
              <a:rPr lang="da-DK" sz="1800" u="sng" dirty="0">
                <a:hlinkClick r:id="rId2"/>
              </a:rPr>
              <a:t>http://www.cesifo-group.de/pls/guest/download/ifo%20Schnelldienst/ifo%20Schnelldienst%202010/ifosd_2010_5_4.pdf</a:t>
            </a:r>
            <a:endParaRPr lang="en-US" sz="1800" dirty="0"/>
          </a:p>
          <a:p>
            <a:pPr algn="l"/>
            <a:r>
              <a:rPr lang="da-DK" sz="1800" dirty="0"/>
              <a:t> </a:t>
            </a:r>
            <a:endParaRPr lang="en-US" sz="1800" dirty="0"/>
          </a:p>
          <a:p>
            <a:pPr algn="l"/>
            <a:r>
              <a:rPr lang="en-US" sz="1800" dirty="0"/>
              <a:t>Gayer, Christian (2007). The Economic Climate Tracer</a:t>
            </a:r>
          </a:p>
          <a:p>
            <a:pPr algn="l"/>
            <a:r>
              <a:rPr lang="en-US" sz="1800" dirty="0"/>
              <a:t>A tool to </a:t>
            </a:r>
            <a:r>
              <a:rPr lang="en-US" sz="1800" dirty="0" err="1"/>
              <a:t>visualise</a:t>
            </a:r>
            <a:r>
              <a:rPr lang="en-US" sz="1800" dirty="0"/>
              <a:t> the cyclical stance of the economy using survey data</a:t>
            </a:r>
          </a:p>
          <a:p>
            <a:pPr algn="l"/>
            <a:r>
              <a:rPr lang="en-US" sz="1800" u="sng" dirty="0">
                <a:hlinkClick r:id="rId3"/>
              </a:rPr>
              <a:t>http://www.oecd.org/dataoecd/12/47/39578745.pdf</a:t>
            </a:r>
            <a:endParaRPr lang="en-US" sz="1800" dirty="0"/>
          </a:p>
          <a:p>
            <a:pPr algn="l"/>
            <a:r>
              <a:rPr lang="en-US" sz="1800" dirty="0"/>
              <a:t> </a:t>
            </a:r>
          </a:p>
          <a:p>
            <a:pPr algn="l"/>
            <a:r>
              <a:rPr lang="en-US" sz="1800" dirty="0"/>
              <a:t>van Ruth, Schouten and </a:t>
            </a:r>
            <a:r>
              <a:rPr lang="en-US" sz="1800" dirty="0" err="1"/>
              <a:t>Wekker</a:t>
            </a:r>
            <a:r>
              <a:rPr lang="en-US" sz="1800" dirty="0"/>
              <a:t> (2005) : The Statistics Netherlands’ Business Cycle Tracer. Methodological aspects; concept, cycle computation and indicator selection</a:t>
            </a:r>
          </a:p>
          <a:p>
            <a:pPr algn="l"/>
            <a:r>
              <a:rPr lang="en-US" sz="1800" u="sng" dirty="0">
                <a:hlinkClick r:id="rId4"/>
              </a:rPr>
              <a:t>http://www.cbs.nl/NR/rdonlyres/253FD272-B93E-46FF-A474-1E5A396C81F1/0/2005methodebusinesscycletracerart.pdf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71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6" name="Billed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000" y="980728"/>
            <a:ext cx="5422359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boks 2"/>
          <p:cNvSpPr txBox="1"/>
          <p:nvPr/>
        </p:nvSpPr>
        <p:spPr>
          <a:xfrm>
            <a:off x="2339752" y="930200"/>
            <a:ext cx="51845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da-DK" dirty="0" err="1" smtClean="0"/>
              <a:t>Composite</a:t>
            </a:r>
            <a:r>
              <a:rPr lang="da-DK" dirty="0" smtClean="0"/>
              <a:t> </a:t>
            </a:r>
            <a:r>
              <a:rPr lang="da-DK" dirty="0" err="1" smtClean="0"/>
              <a:t>Confidence</a:t>
            </a:r>
            <a:r>
              <a:rPr lang="da-DK" dirty="0" smtClean="0"/>
              <a:t> </a:t>
            </a:r>
            <a:r>
              <a:rPr lang="da-DK" dirty="0" err="1" smtClean="0"/>
              <a:t>Indicator</a:t>
            </a:r>
            <a:endParaRPr lang="en-US" dirty="0"/>
          </a:p>
        </p:txBody>
      </p:sp>
      <p:sp>
        <p:nvSpPr>
          <p:cNvPr id="8" name="Tekstboks 7"/>
          <p:cNvSpPr txBox="1"/>
          <p:nvPr/>
        </p:nvSpPr>
        <p:spPr>
          <a:xfrm>
            <a:off x="971600" y="5301208"/>
            <a:ext cx="777686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Traditional Composite Confidence Indicator for industry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Boom and recession periods shows during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85594"/>
            <a:ext cx="6974904" cy="375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615529" y="4653136"/>
            <a:ext cx="783002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A tool to analyze and illustrate economic cycles in business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Read counter clock wise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Light blue 2005 – 2008  - dark blue 2009 to present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4 quadrants: above/below trend and increasing/decreasing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3041-B40A-41F3-A0EE-5C8E3F1B47C7}" type="datetime1">
              <a:rPr lang="en-US" altLang="en-US" smtClean="0"/>
              <a:pPr/>
              <a:t>11/13/2012</a:t>
            </a:fld>
            <a:endParaRPr lang="en-US" altLang="en-US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Pladsholder til dato 3"/>
          <p:cNvSpPr txBox="1">
            <a:spLocks/>
          </p:cNvSpPr>
          <p:nvPr/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D9CA19-36C4-4553-805E-7AC307A5DE4D}" type="datetime1">
              <a:rPr lang="en-US" altLang="en-US" smtClean="0"/>
              <a:pPr/>
              <a:t>11/13/2012</a:t>
            </a:fld>
            <a:endParaRPr lang="en-US" altLang="en-US"/>
          </a:p>
        </p:txBody>
      </p:sp>
      <p:sp>
        <p:nvSpPr>
          <p:cNvPr id="5" name="Pladsholder til diasnummer 4"/>
          <p:cNvSpPr txBox="1">
            <a:spLocks/>
          </p:cNvSpPr>
          <p:nvPr/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16C95-E057-4FE0-A136-7D73D5DC10E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Tekstboks 5"/>
          <p:cNvSpPr txBox="1"/>
          <p:nvPr/>
        </p:nvSpPr>
        <p:spPr>
          <a:xfrm>
            <a:off x="952500" y="476672"/>
            <a:ext cx="76167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/>
              <a:t>Construction the Business Cycle Tracer is a 2-step procedure:</a:t>
            </a:r>
          </a:p>
          <a:p>
            <a:pPr algn="l"/>
            <a:endParaRPr lang="en-US" sz="3200" dirty="0" smtClean="0"/>
          </a:p>
          <a:p>
            <a:pPr marL="457200" indent="-457200" algn="l">
              <a:buAutoNum type="arabicParenR"/>
            </a:pPr>
            <a:r>
              <a:rPr lang="en-US" sz="3200" dirty="0" smtClean="0"/>
              <a:t>Generating a indicator for the graph</a:t>
            </a:r>
          </a:p>
          <a:p>
            <a:pPr marL="457200" indent="-457200" algn="l">
              <a:buAutoNum type="arabicParenR"/>
            </a:pPr>
            <a:r>
              <a:rPr lang="en-US" sz="3200" dirty="0" smtClean="0"/>
              <a:t>Construction the graph</a:t>
            </a:r>
          </a:p>
          <a:p>
            <a:pPr marL="457200" indent="-457200" algn="l">
              <a:buAutoNum type="arabicParenR"/>
            </a:pPr>
            <a:endParaRPr lang="en-US" sz="3200" dirty="0" smtClean="0"/>
          </a:p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First about the construction the graph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181100" y="4581128"/>
            <a:ext cx="7388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Follows </a:t>
            </a:r>
            <a:r>
              <a:rPr lang="en-US" dirty="0"/>
              <a:t>the method used by ECFIN version developed by Christian Gayer </a:t>
            </a:r>
            <a:r>
              <a:rPr lang="en-US" dirty="0" smtClean="0"/>
              <a:t>about 2007 (?).</a:t>
            </a:r>
            <a:endParaRPr lang="en-US" dirty="0"/>
          </a:p>
          <a:p>
            <a:pPr algn="l"/>
            <a:r>
              <a:rPr lang="en-US" dirty="0" smtClean="0"/>
              <a:t>Based on method developed by IFO, Germany. Also </a:t>
            </a:r>
            <a:r>
              <a:rPr lang="en-US" dirty="0"/>
              <a:t>used by </a:t>
            </a:r>
            <a:r>
              <a:rPr lang="en-US" dirty="0" err="1"/>
              <a:t>e.g</a:t>
            </a:r>
            <a:r>
              <a:rPr lang="en-US" dirty="0"/>
              <a:t> CBS, OECD and others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3041-B40A-41F3-A0EE-5C8E3F1B47C7}" type="datetime1">
              <a:rPr lang="en-US" altLang="en-US" smtClean="0"/>
              <a:pPr/>
              <a:t>11/13/2012</a:t>
            </a:fld>
            <a:endParaRPr lang="en-US" altLang="en-US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4" name="Pladsholder til dato 3"/>
          <p:cNvSpPr txBox="1">
            <a:spLocks/>
          </p:cNvSpPr>
          <p:nvPr/>
        </p:nvSpPr>
        <p:spPr>
          <a:xfrm>
            <a:off x="1371600" y="6559550"/>
            <a:ext cx="1905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D9CA19-36C4-4553-805E-7AC307A5DE4D}" type="datetime1">
              <a:rPr lang="en-US" altLang="en-US" smtClean="0"/>
              <a:pPr/>
              <a:t>11/13/2012</a:t>
            </a:fld>
            <a:endParaRPr lang="en-US" altLang="en-US"/>
          </a:p>
        </p:txBody>
      </p:sp>
      <p:sp>
        <p:nvSpPr>
          <p:cNvPr id="5" name="Pladsholder til diasnummer 4"/>
          <p:cNvSpPr txBox="1">
            <a:spLocks/>
          </p:cNvSpPr>
          <p:nvPr/>
        </p:nvSpPr>
        <p:spPr>
          <a:xfrm>
            <a:off x="952500" y="6496050"/>
            <a:ext cx="457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F16C95-E057-4FE0-A136-7D73D5DC10E6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29" name="Diagram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32585"/>
              </p:ext>
            </p:extLst>
          </p:nvPr>
        </p:nvGraphicFramePr>
        <p:xfrm>
          <a:off x="4555664" y="1083268"/>
          <a:ext cx="3292030" cy="4104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3" name="Gruppe 52"/>
          <p:cNvGrpSpPr/>
          <p:nvPr/>
        </p:nvGrpSpPr>
        <p:grpSpPr>
          <a:xfrm>
            <a:off x="628510" y="978570"/>
            <a:ext cx="7396586" cy="3854407"/>
            <a:chOff x="626573" y="1385360"/>
            <a:chExt cx="7396586" cy="3854407"/>
          </a:xfrm>
        </p:grpSpPr>
        <p:cxnSp>
          <p:nvCxnSpPr>
            <p:cNvPr id="30" name="Lige pilforbindelse 29"/>
            <p:cNvCxnSpPr/>
            <p:nvPr/>
          </p:nvCxnSpPr>
          <p:spPr>
            <a:xfrm flipV="1">
              <a:off x="5329984" y="3530078"/>
              <a:ext cx="0" cy="110619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Diagram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11587600"/>
                </p:ext>
              </p:extLst>
            </p:nvPr>
          </p:nvGraphicFramePr>
          <p:xfrm>
            <a:off x="903381" y="1385360"/>
            <a:ext cx="3493294" cy="38050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2" name="Højre klammeparentes 31"/>
            <p:cNvSpPr/>
            <p:nvPr/>
          </p:nvSpPr>
          <p:spPr>
            <a:xfrm>
              <a:off x="2616352" y="3200674"/>
              <a:ext cx="256017" cy="307004"/>
            </a:xfrm>
            <a:prstGeom prst="rightBrace">
              <a:avLst>
                <a:gd name="adj1" fmla="val 8333"/>
                <a:gd name="adj2" fmla="val 40692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33" name="Lige pilforbindelse 32"/>
            <p:cNvCxnSpPr/>
            <p:nvPr/>
          </p:nvCxnSpPr>
          <p:spPr>
            <a:xfrm flipV="1">
              <a:off x="2744360" y="3456813"/>
              <a:ext cx="2475712" cy="3163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Kombinationstegning 33"/>
            <p:cNvSpPr/>
            <p:nvPr/>
          </p:nvSpPr>
          <p:spPr>
            <a:xfrm>
              <a:off x="3065214" y="3569112"/>
              <a:ext cx="2268015" cy="1670655"/>
            </a:xfrm>
            <a:custGeom>
              <a:avLst/>
              <a:gdLst>
                <a:gd name="connsiteX0" fmla="*/ 0 w 2962275"/>
                <a:gd name="connsiteY0" fmla="*/ 0 h 1810700"/>
                <a:gd name="connsiteX1" fmla="*/ 895350 w 2962275"/>
                <a:gd name="connsiteY1" fmla="*/ 1190625 h 1810700"/>
                <a:gd name="connsiteX2" fmla="*/ 2600325 w 2962275"/>
                <a:gd name="connsiteY2" fmla="*/ 1809750 h 1810700"/>
                <a:gd name="connsiteX3" fmla="*/ 2962275 w 2962275"/>
                <a:gd name="connsiteY3" fmla="*/ 1343025 h 181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2275" h="1810700">
                  <a:moveTo>
                    <a:pt x="0" y="0"/>
                  </a:moveTo>
                  <a:cubicBezTo>
                    <a:pt x="230981" y="444500"/>
                    <a:pt x="461962" y="889000"/>
                    <a:pt x="895350" y="1190625"/>
                  </a:cubicBezTo>
                  <a:cubicBezTo>
                    <a:pt x="1328738" y="1492250"/>
                    <a:pt x="2255838" y="1784350"/>
                    <a:pt x="2600325" y="1809750"/>
                  </a:cubicBezTo>
                  <a:cubicBezTo>
                    <a:pt x="2944813" y="1835150"/>
                    <a:pt x="2962275" y="1343025"/>
                    <a:pt x="2962275" y="1343025"/>
                  </a:cubicBezTo>
                </a:path>
              </a:pathLst>
            </a:custGeom>
            <a:noFill/>
            <a:ln>
              <a:solidFill>
                <a:srgbClr val="FF0000"/>
              </a:solidFill>
              <a:prstDash val="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Tekstboks 34"/>
            <p:cNvSpPr txBox="1"/>
            <p:nvPr/>
          </p:nvSpPr>
          <p:spPr>
            <a:xfrm>
              <a:off x="2861750" y="313925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600" dirty="0" smtClean="0">
                  <a:latin typeface="+mj-lt"/>
                </a:rPr>
                <a:t>x</a:t>
              </a:r>
              <a:endParaRPr lang="da-DK" sz="1600" baseline="-25000" dirty="0">
                <a:latin typeface="+mj-lt"/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2555024" y="3192442"/>
              <a:ext cx="108015" cy="10525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38" name="Lige forbindelse 37"/>
            <p:cNvCxnSpPr/>
            <p:nvPr/>
          </p:nvCxnSpPr>
          <p:spPr>
            <a:xfrm>
              <a:off x="4996881" y="3095751"/>
              <a:ext cx="27003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ge forbindelse 38"/>
            <p:cNvCxnSpPr/>
            <p:nvPr/>
          </p:nvCxnSpPr>
          <p:spPr>
            <a:xfrm flipV="1">
              <a:off x="6315521" y="2151952"/>
              <a:ext cx="0" cy="23036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kstboks 1"/>
            <p:cNvSpPr txBox="1"/>
            <p:nvPr/>
          </p:nvSpPr>
          <p:spPr>
            <a:xfrm rot="16200000">
              <a:off x="477146" y="2751596"/>
              <a:ext cx="624782" cy="32592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1100" b="1" dirty="0" smtClean="0"/>
                <a:t>Konjunkturindikator</a:t>
              </a:r>
              <a:endParaRPr lang="da-DK" sz="1100" b="1" dirty="0"/>
            </a:p>
          </p:txBody>
        </p:sp>
        <p:sp>
          <p:nvSpPr>
            <p:cNvPr id="41" name="Tekstboks 1"/>
            <p:cNvSpPr txBox="1"/>
            <p:nvPr/>
          </p:nvSpPr>
          <p:spPr>
            <a:xfrm rot="16200000">
              <a:off x="7547804" y="2829456"/>
              <a:ext cx="624782" cy="325927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sz="1100" b="1" dirty="0" smtClean="0"/>
                <a:t>konjunkturværdi</a:t>
              </a:r>
              <a:endParaRPr lang="da-DK" sz="1100" b="1" dirty="0"/>
            </a:p>
          </p:txBody>
        </p:sp>
        <p:sp>
          <p:nvSpPr>
            <p:cNvPr id="44" name="Tekstboks 43"/>
            <p:cNvSpPr txBox="1"/>
            <p:nvPr/>
          </p:nvSpPr>
          <p:spPr>
            <a:xfrm>
              <a:off x="5652120" y="1830097"/>
              <a:ext cx="1656184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da-DK" sz="1200" dirty="0" smtClean="0"/>
                <a:t>Business </a:t>
              </a:r>
              <a:r>
                <a:rPr lang="da-DK" sz="1200" dirty="0" err="1" smtClean="0"/>
                <a:t>Cycle</a:t>
              </a:r>
              <a:r>
                <a:rPr lang="da-DK" sz="1200" dirty="0" smtClean="0"/>
                <a:t> Tracer</a:t>
              </a:r>
              <a:endParaRPr lang="en-US" sz="1200" dirty="0"/>
            </a:p>
          </p:txBody>
        </p:sp>
        <p:sp>
          <p:nvSpPr>
            <p:cNvPr id="45" name="Tekstboks 44"/>
            <p:cNvSpPr txBox="1"/>
            <p:nvPr/>
          </p:nvSpPr>
          <p:spPr>
            <a:xfrm>
              <a:off x="5140511" y="1765322"/>
              <a:ext cx="2326252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da-DK" sz="1600" dirty="0" smtClean="0">
                  <a:latin typeface="+mj-lt"/>
                </a:rPr>
                <a:t>Business </a:t>
              </a:r>
              <a:r>
                <a:rPr lang="da-DK" sz="1600" dirty="0" err="1" smtClean="0">
                  <a:latin typeface="+mj-lt"/>
                </a:rPr>
                <a:t>Cycle</a:t>
              </a:r>
              <a:r>
                <a:rPr lang="da-DK" sz="1600" dirty="0" smtClean="0">
                  <a:latin typeface="+mj-lt"/>
                </a:rPr>
                <a:t> Tracer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46" name="Tekstboks 45"/>
            <p:cNvSpPr txBox="1"/>
            <p:nvPr/>
          </p:nvSpPr>
          <p:spPr>
            <a:xfrm>
              <a:off x="1366892" y="1752206"/>
              <a:ext cx="2376264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da-DK" sz="1600" dirty="0" err="1" smtClean="0">
                  <a:latin typeface="+mj-lt"/>
                </a:rPr>
                <a:t>Confidence</a:t>
              </a:r>
              <a:r>
                <a:rPr lang="da-DK" sz="1600" dirty="0" smtClean="0">
                  <a:latin typeface="+mj-lt"/>
                </a:rPr>
                <a:t> </a:t>
              </a:r>
              <a:r>
                <a:rPr lang="da-DK" sz="1600" dirty="0" err="1" smtClean="0">
                  <a:latin typeface="+mj-lt"/>
                </a:rPr>
                <a:t>Indicator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47" name="Tekstboks 46"/>
            <p:cNvSpPr txBox="1"/>
            <p:nvPr/>
          </p:nvSpPr>
          <p:spPr>
            <a:xfrm rot="16200000">
              <a:off x="-229162" y="3075793"/>
              <a:ext cx="2134894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dirty="0" err="1" smtClean="0">
                  <a:latin typeface="+mj-lt"/>
                </a:rPr>
                <a:t>Indicator</a:t>
              </a:r>
              <a:r>
                <a:rPr lang="da-DK" sz="1600" dirty="0" smtClean="0">
                  <a:latin typeface="+mj-lt"/>
                </a:rPr>
                <a:t> </a:t>
              </a:r>
              <a:r>
                <a:rPr lang="da-DK" sz="1600" dirty="0" err="1" smtClean="0">
                  <a:latin typeface="+mj-lt"/>
                </a:rPr>
                <a:t>value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48" name="Tekstboks 47"/>
            <p:cNvSpPr txBox="1"/>
            <p:nvPr/>
          </p:nvSpPr>
          <p:spPr>
            <a:xfrm>
              <a:off x="5493660" y="4497775"/>
              <a:ext cx="1973103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da-DK" sz="1400" dirty="0" err="1" smtClean="0">
                  <a:latin typeface="+mn-lt"/>
                </a:rPr>
                <a:t>mth</a:t>
              </a:r>
              <a:r>
                <a:rPr lang="da-DK" sz="1400" dirty="0" smtClean="0">
                  <a:latin typeface="+mn-lt"/>
                </a:rPr>
                <a:t>-to-</a:t>
              </a:r>
              <a:r>
                <a:rPr lang="da-DK" sz="1400" dirty="0" err="1" smtClean="0">
                  <a:latin typeface="+mn-lt"/>
                </a:rPr>
                <a:t>mth</a:t>
              </a:r>
              <a:r>
                <a:rPr lang="da-DK" sz="1400" dirty="0" smtClean="0">
                  <a:latin typeface="+mn-lt"/>
                </a:rPr>
                <a:t> </a:t>
              </a:r>
              <a:r>
                <a:rPr lang="da-DK" sz="1400" dirty="0" err="1" smtClean="0">
                  <a:latin typeface="+mn-lt"/>
                </a:rPr>
                <a:t>changes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9" name="Tekstboks 48"/>
            <p:cNvSpPr txBox="1"/>
            <p:nvPr/>
          </p:nvSpPr>
          <p:spPr>
            <a:xfrm rot="16200000">
              <a:off x="6786435" y="3128419"/>
              <a:ext cx="2134894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600" dirty="0" err="1" smtClean="0">
                  <a:latin typeface="+mj-lt"/>
                </a:rPr>
                <a:t>Indicator</a:t>
              </a:r>
              <a:r>
                <a:rPr lang="da-DK" sz="1600" dirty="0" smtClean="0">
                  <a:latin typeface="+mj-lt"/>
                </a:rPr>
                <a:t> </a:t>
              </a:r>
              <a:r>
                <a:rPr lang="da-DK" sz="1600" dirty="0" err="1" smtClean="0">
                  <a:latin typeface="+mj-lt"/>
                </a:rPr>
                <a:t>value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50" name="Tekstboks 49"/>
            <p:cNvSpPr txBox="1"/>
            <p:nvPr/>
          </p:nvSpPr>
          <p:spPr>
            <a:xfrm>
              <a:off x="5333229" y="4089927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600" dirty="0" smtClean="0">
                  <a:latin typeface="+mj-lt"/>
                </a:rPr>
                <a:t>x</a:t>
              </a:r>
              <a:endParaRPr lang="da-DK" sz="1600" baseline="-25000" dirty="0">
                <a:latin typeface="+mj-lt"/>
              </a:endParaRPr>
            </a:p>
          </p:txBody>
        </p:sp>
        <p:sp>
          <p:nvSpPr>
            <p:cNvPr id="51" name="Tekstboks 50"/>
            <p:cNvSpPr txBox="1"/>
            <p:nvPr/>
          </p:nvSpPr>
          <p:spPr>
            <a:xfrm>
              <a:off x="4996881" y="3108671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600" dirty="0" smtClean="0">
                  <a:latin typeface="+mj-lt"/>
                </a:rPr>
                <a:t>y</a:t>
              </a:r>
              <a:endParaRPr lang="da-DK" sz="1600" baseline="-25000" dirty="0">
                <a:latin typeface="+mj-lt"/>
              </a:endParaRPr>
            </a:p>
          </p:txBody>
        </p:sp>
      </p:grpSp>
      <p:sp>
        <p:nvSpPr>
          <p:cNvPr id="52" name="Tekstboks 51"/>
          <p:cNvSpPr txBox="1"/>
          <p:nvPr/>
        </p:nvSpPr>
        <p:spPr>
          <a:xfrm>
            <a:off x="529523" y="163959"/>
            <a:ext cx="5404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Construction principle:</a:t>
            </a:r>
            <a:endParaRPr lang="en-US" sz="4400" dirty="0"/>
          </a:p>
        </p:txBody>
      </p:sp>
      <p:sp>
        <p:nvSpPr>
          <p:cNvPr id="54" name="Tekstboks 53"/>
          <p:cNvSpPr txBox="1"/>
          <p:nvPr/>
        </p:nvSpPr>
        <p:spPr>
          <a:xfrm>
            <a:off x="777727" y="5013176"/>
            <a:ext cx="64347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y-value is transferred directly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x-value is increase/decrease in y values: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– y</a:t>
            </a:r>
            <a:r>
              <a:rPr lang="en-US" baseline="-25000" dirty="0" smtClean="0"/>
              <a:t>t-1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Dots on curve marks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44" y="692696"/>
            <a:ext cx="6974904" cy="375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boks 5"/>
          <p:cNvSpPr txBox="1"/>
          <p:nvPr/>
        </p:nvSpPr>
        <p:spPr>
          <a:xfrm>
            <a:off x="611560" y="4869160"/>
            <a:ext cx="76867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Data is smoothed with </a:t>
            </a:r>
            <a:r>
              <a:rPr lang="en-US" dirty="0" err="1" smtClean="0"/>
              <a:t>Hodrick</a:t>
            </a:r>
            <a:r>
              <a:rPr lang="en-US" dirty="0" smtClean="0"/>
              <a:t> Prescott filter (lambda 69)</a:t>
            </a:r>
          </a:p>
          <a:p>
            <a:pPr algn="l"/>
            <a:r>
              <a:rPr lang="da-DK" dirty="0" smtClean="0"/>
              <a:t>(</a:t>
            </a:r>
            <a:r>
              <a:rPr lang="da-DK" dirty="0" err="1" smtClean="0"/>
              <a:t>minimizing</a:t>
            </a:r>
            <a:r>
              <a:rPr lang="da-DK" dirty="0" smtClean="0"/>
              <a:t> problem: </a:t>
            </a:r>
            <a:r>
              <a:rPr lang="da-DK" dirty="0" err="1" smtClean="0"/>
              <a:t>fit</a:t>
            </a:r>
            <a:r>
              <a:rPr lang="da-DK" dirty="0" smtClean="0"/>
              <a:t> to data </a:t>
            </a:r>
            <a:r>
              <a:rPr lang="da-DK" dirty="0" err="1" smtClean="0"/>
              <a:t>vs</a:t>
            </a:r>
            <a:r>
              <a:rPr lang="da-DK" dirty="0" smtClean="0"/>
              <a:t> </a:t>
            </a:r>
            <a:r>
              <a:rPr lang="da-DK" dirty="0" err="1" smtClean="0"/>
              <a:t>smooth</a:t>
            </a:r>
            <a:r>
              <a:rPr lang="da-DK" dirty="0" smtClean="0"/>
              <a:t> data)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Tekstboks 6"/>
          <p:cNvSpPr txBox="1"/>
          <p:nvPr/>
        </p:nvSpPr>
        <p:spPr>
          <a:xfrm>
            <a:off x="607649" y="326354"/>
            <a:ext cx="5305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Turning point problem</a:t>
            </a:r>
            <a:endParaRPr lang="en-US" sz="4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57" y="1260981"/>
            <a:ext cx="6974904" cy="375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Lige pilforbindelse 2"/>
          <p:cNvCxnSpPr/>
          <p:nvPr/>
        </p:nvCxnSpPr>
        <p:spPr bwMode="auto">
          <a:xfrm flipV="1">
            <a:off x="4499992" y="4077072"/>
            <a:ext cx="504056" cy="1368152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kstboks 8"/>
          <p:cNvSpPr txBox="1"/>
          <p:nvPr/>
        </p:nvSpPr>
        <p:spPr>
          <a:xfrm>
            <a:off x="3677746" y="5370712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May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9" name="Tekstboks 8"/>
          <p:cNvSpPr txBox="1"/>
          <p:nvPr/>
        </p:nvSpPr>
        <p:spPr>
          <a:xfrm>
            <a:off x="3677746" y="5370712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May 2009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85" y="1253346"/>
            <a:ext cx="6971233" cy="375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Lige pilforbindelse 2"/>
          <p:cNvCxnSpPr>
            <a:stCxn id="9" idx="0"/>
          </p:cNvCxnSpPr>
          <p:nvPr/>
        </p:nvCxnSpPr>
        <p:spPr bwMode="auto">
          <a:xfrm flipH="1" flipV="1">
            <a:off x="3059832" y="4581128"/>
            <a:ext cx="1338624" cy="789584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654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371600" y="6559550"/>
            <a:ext cx="4280520" cy="228600"/>
          </a:xfrm>
        </p:spPr>
        <p:txBody>
          <a:bodyPr/>
          <a:lstStyle/>
          <a:p>
            <a:r>
              <a:rPr lang="en-US"/>
              <a:t>Erik </a:t>
            </a:r>
            <a:r>
              <a:rPr lang="en-US" smtClean="0"/>
              <a:t>Slentoe, Statistics Denmark, ECFIN Workshop, Bruxelles  Nov. 2012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2C95A7-03D0-495B-855E-91B78351A7D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" name="Tekstboks 1"/>
          <p:cNvSpPr txBox="1"/>
          <p:nvPr/>
        </p:nvSpPr>
        <p:spPr>
          <a:xfrm>
            <a:off x="1259632" y="1196752"/>
            <a:ext cx="7056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/>
              <a:t>The turning point issue is a draw back and limit the use of the graph.</a:t>
            </a:r>
          </a:p>
          <a:p>
            <a:pPr algn="l"/>
            <a:endParaRPr lang="en-US" sz="3200" dirty="0" smtClean="0"/>
          </a:p>
          <a:p>
            <a:pPr algn="l"/>
            <a:r>
              <a:rPr lang="en-US" sz="3200" dirty="0" smtClean="0"/>
              <a:t>Developing a method to minimize revision-surprises is desirable.</a:t>
            </a:r>
          </a:p>
          <a:p>
            <a:pPr algn="l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59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_UK_P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CC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DSt_UK_PC</Template>
  <TotalTime>691</TotalTime>
  <Words>772</Words>
  <Application>Microsoft Office PowerPoint</Application>
  <PresentationFormat>Skærmshow (4:3)</PresentationFormat>
  <Paragraphs>153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DSt_UK_PC</vt:lpstr>
      <vt:lpstr>Business Cycle Tracer revisited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Danmarks Statistik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Cycle Tracer revisited</dc:title>
  <dc:creator>Erik Slentø</dc:creator>
  <cp:lastModifiedBy>Erik Slentø</cp:lastModifiedBy>
  <cp:revision>24</cp:revision>
  <cp:lastPrinted>2002-02-19T10:15:27Z</cp:lastPrinted>
  <dcterms:created xsi:type="dcterms:W3CDTF">2012-11-09T10:08:59Z</dcterms:created>
  <dcterms:modified xsi:type="dcterms:W3CDTF">2012-11-13T14:26:32Z</dcterms:modified>
</cp:coreProperties>
</file>