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xml"/>
  <Override ContentType="application/vnd.openxmlformats-officedocument.presentationml.slide+xml" PartName="/ppt/slides/slide4.xml"/>
  <Override ContentType="application/vnd.openxmlformats-officedocument.presentationml.slide+xml" PartName="/ppt/slides/slide.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9144000"/>
  <p:notesSz cx="6858000" cy="9144000"/>
  <p:embeddedFontLst>
    <p:embeddedFont>
      <p:font typeface="Arimo"/>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xml"/><Relationship Id="rId2" Type="http://schemas.openxmlformats.org/officeDocument/2006/relationships/presProps" Target="presProps.xml"/><Relationship Id="rId3" Type="http://schemas.openxmlformats.org/officeDocument/2006/relationships/slideMaster" Target="slideMasters/slideMaster.xml"/><Relationship Id="rId4" Type="http://schemas.openxmlformats.org/officeDocument/2006/relationships/notesMaster" Target="notesMasters/notesMaster.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Arimo-bold.fntdata"/><Relationship Id="rId16" Type="http://schemas.openxmlformats.org/officeDocument/2006/relationships/font" Target="fonts/Arimo-regular.fntdata"/><Relationship Id="rId5" Type="http://schemas.openxmlformats.org/officeDocument/2006/relationships/slide" Target="slides/slide.xml"/><Relationship Id="rId19" Type="http://schemas.openxmlformats.org/officeDocument/2006/relationships/font" Target="fonts/Arimo-boldItalic.fntdata"/><Relationship Id="rId6" Type="http://schemas.openxmlformats.org/officeDocument/2006/relationships/slide" Target="slides/slide1.xml"/><Relationship Id="rId18" Type="http://schemas.openxmlformats.org/officeDocument/2006/relationships/font" Target="fonts/Arim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2" name="Shape 2"/>
        <p:cNvGrpSpPr/>
        <p:nvPr/>
      </p:nvGrpSpPr>
      <p:grpSpPr>
        <a:xfrm>
          <a:off x="0" y="0"/>
          <a:ext cx="0" cy="0"/>
          <a:chOff x="0" y="0"/>
          <a:chExt cx="0" cy="0"/>
        </a:xfrm>
      </p:grpSpPr>
      <p:sp>
        <p:nvSpPr>
          <p:cNvPr id="3" name="Shape 3"/>
          <p:cNvSpPr/>
          <p:nvPr/>
        </p:nvSpPr>
        <p:spPr>
          <a:xfrm>
            <a:off x="0" y="0"/>
            <a:ext cx="6858000" cy="9144000"/>
          </a:xfrm>
          <a:prstGeom prst="roundRect">
            <a:avLst>
              <a:gd fmla="val 23" name="adj"/>
            </a:avLst>
          </a:prstGeom>
          <a:solidFill>
            <a:srgbClr val="FFFFFF"/>
          </a:solidFill>
          <a:ln>
            <a:noFill/>
          </a:ln>
        </p:spPr>
        <p:txBody>
          <a:bodyPr anchorCtr="0" anchor="ctr" bIns="45700" lIns="91425" rIns="91425"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4" name="Shape 4"/>
          <p:cNvSpPr/>
          <p:nvPr/>
        </p:nvSpPr>
        <p:spPr>
          <a:xfrm>
            <a:off x="0" y="0"/>
            <a:ext cx="6858000" cy="9144000"/>
          </a:xfrm>
          <a:prstGeom prst="roundRect">
            <a:avLst>
              <a:gd fmla="val 23" name="adj"/>
            </a:avLst>
          </a:prstGeom>
          <a:solidFill>
            <a:srgbClr val="FFFFFF"/>
          </a:solidFill>
          <a:ln>
            <a:noFill/>
          </a:ln>
        </p:spPr>
        <p:txBody>
          <a:bodyPr anchorCtr="0" anchor="ctr" bIns="45700" lIns="91425" rIns="91425"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5" name="Shape 5"/>
          <p:cNvSpPr txBox="1"/>
          <p:nvPr>
            <p:ph idx="2" type="hdr"/>
          </p:nvPr>
        </p:nvSpPr>
        <p:spPr>
          <a:xfrm>
            <a:off x="0" y="0"/>
            <a:ext cx="2968624" cy="454024"/>
          </a:xfrm>
          <a:prstGeom prst="rect">
            <a:avLst/>
          </a:prstGeom>
          <a:noFill/>
          <a:ln>
            <a:noFill/>
          </a:ln>
        </p:spPr>
        <p:txBody>
          <a:bodyPr anchorCtr="0" anchor="t" bIns="91425" lIns="91425" rIns="91425" tIns="91425"/>
          <a:lstStyle>
            <a:lvl1pPr indent="0" lvl="0" marL="0" marR="0" rtl="0" algn="l">
              <a:spcBef>
                <a:spcPts val="0"/>
              </a:spcBef>
              <a:spcAft>
                <a:spcPts val="0"/>
              </a:spcAft>
              <a:buClr>
                <a:srgbClr val="000000"/>
              </a:buClr>
              <a:buFont typeface="Times New Roman"/>
              <a:buNone/>
              <a:defRPr sz="12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6" name="Shape 6"/>
          <p:cNvSpPr txBox="1"/>
          <p:nvPr>
            <p:ph idx="10" type="dt"/>
          </p:nvPr>
        </p:nvSpPr>
        <p:spPr>
          <a:xfrm>
            <a:off x="3884612" y="0"/>
            <a:ext cx="2968624" cy="454024"/>
          </a:xfrm>
          <a:prstGeom prst="rect">
            <a:avLst/>
          </a:prstGeom>
          <a:noFill/>
          <a:ln>
            <a:noFill/>
          </a:ln>
        </p:spPr>
        <p:txBody>
          <a:bodyPr anchorCtr="0" anchor="t" bIns="91425" lIns="91425" rIns="91425" tIns="91425"/>
          <a:lstStyle>
            <a:lvl1pPr indent="0" lvl="0" marL="0" marR="0" rtl="0" algn="r">
              <a:spcBef>
                <a:spcPts val="0"/>
              </a:spcBef>
              <a:spcAft>
                <a:spcPts val="0"/>
              </a:spcAft>
              <a:buClr>
                <a:srgbClr val="000000"/>
              </a:buClr>
              <a:buFont typeface="Times New Roman"/>
              <a:buNone/>
              <a:defRPr sz="12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7" name="Shape 7"/>
          <p:cNvSpPr/>
          <p:nvPr>
            <p:ph idx="3" type="sldImg"/>
          </p:nvPr>
        </p:nvSpPr>
        <p:spPr>
          <a:xfrm>
            <a:off x="1143000" y="685800"/>
            <a:ext cx="4568825" cy="3425824"/>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8" name="Shape 8"/>
          <p:cNvSpPr txBox="1"/>
          <p:nvPr>
            <p:ph idx="1" type="body"/>
          </p:nvPr>
        </p:nvSpPr>
        <p:spPr>
          <a:xfrm>
            <a:off x="685800" y="4343400"/>
            <a:ext cx="5483224" cy="4111625"/>
          </a:xfrm>
          <a:prstGeom prst="rect">
            <a:avLst/>
          </a:prstGeom>
          <a:noFill/>
          <a:ln>
            <a:noFill/>
          </a:ln>
        </p:spPr>
        <p:txBody>
          <a:bodyPr anchorCtr="0" anchor="t" bIns="91425" lIns="91425" rIns="91425" tIns="91425"/>
          <a:lstStyle>
            <a:lvl1pPr indent="0" lvl="0" marL="0" marR="0" rtl="0" algn="l">
              <a:spcBef>
                <a:spcPts val="360"/>
              </a:spcBef>
              <a:spcAft>
                <a:spcPts val="0"/>
              </a:spcAft>
              <a:buNone/>
              <a:defRPr b="0" i="0" sz="1200" u="none" cap="none" strike="noStrike">
                <a:solidFill>
                  <a:srgbClr val="000000"/>
                </a:solidFill>
                <a:latin typeface="Times New Roman"/>
                <a:ea typeface="Times New Roman"/>
                <a:cs typeface="Times New Roman"/>
                <a:sym typeface="Times New Roman"/>
              </a:defRPr>
            </a:lvl1pPr>
            <a:lvl2pPr indent="-285750" lvl="1" marL="742950" marR="0" rtl="0" algn="l">
              <a:spcBef>
                <a:spcPts val="360"/>
              </a:spcBef>
              <a:spcAft>
                <a:spcPts val="0"/>
              </a:spcAft>
              <a:buNone/>
              <a:defRPr b="0" i="0" sz="1200" u="none" cap="none" strike="noStrike">
                <a:solidFill>
                  <a:srgbClr val="000000"/>
                </a:solidFill>
                <a:latin typeface="Times New Roman"/>
                <a:ea typeface="Times New Roman"/>
                <a:cs typeface="Times New Roman"/>
                <a:sym typeface="Times New Roman"/>
              </a:defRPr>
            </a:lvl2pPr>
            <a:lvl3pPr indent="-228600" lvl="2" marL="1143000" marR="0" rtl="0" algn="l">
              <a:spcBef>
                <a:spcPts val="360"/>
              </a:spcBef>
              <a:spcAft>
                <a:spcPts val="0"/>
              </a:spcAft>
              <a:buNone/>
              <a:defRPr b="0" i="0" sz="1200" u="none" cap="none" strike="noStrike">
                <a:solidFill>
                  <a:srgbClr val="000000"/>
                </a:solidFill>
                <a:latin typeface="Times New Roman"/>
                <a:ea typeface="Times New Roman"/>
                <a:cs typeface="Times New Roman"/>
                <a:sym typeface="Times New Roman"/>
              </a:defRPr>
            </a:lvl3pPr>
            <a:lvl4pPr indent="-228600" lvl="3" marL="1600200" marR="0" rtl="0" algn="l">
              <a:spcBef>
                <a:spcPts val="360"/>
              </a:spcBef>
              <a:spcAft>
                <a:spcPts val="0"/>
              </a:spcAft>
              <a:buNone/>
              <a:defRPr b="0" i="0" sz="1200" u="none" cap="none" strike="noStrike">
                <a:solidFill>
                  <a:srgbClr val="000000"/>
                </a:solidFill>
                <a:latin typeface="Times New Roman"/>
                <a:ea typeface="Times New Roman"/>
                <a:cs typeface="Times New Roman"/>
                <a:sym typeface="Times New Roman"/>
              </a:defRPr>
            </a:lvl4pPr>
            <a:lvl5pPr indent="-228600" lvl="4" marL="2057400" marR="0" rtl="0" algn="l">
              <a:spcBef>
                <a:spcPts val="360"/>
              </a:spcBef>
              <a:spcAft>
                <a:spcPts val="0"/>
              </a:spcAft>
              <a:buNone/>
              <a:defRPr b="0" i="0" sz="1200" u="none" cap="none" strike="noStrike">
                <a:solidFill>
                  <a:srgbClr val="000000"/>
                </a:solidFill>
                <a:latin typeface="Times New Roman"/>
                <a:ea typeface="Times New Roman"/>
                <a:cs typeface="Times New Roman"/>
                <a:sym typeface="Times New Roman"/>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9" name="Shape 9"/>
          <p:cNvSpPr txBox="1"/>
          <p:nvPr>
            <p:ph idx="11" type="ftr"/>
          </p:nvPr>
        </p:nvSpPr>
        <p:spPr>
          <a:xfrm>
            <a:off x="0" y="8685213"/>
            <a:ext cx="2968624" cy="454024"/>
          </a:xfrm>
          <a:prstGeom prst="rect">
            <a:avLst/>
          </a:prstGeom>
          <a:noFill/>
          <a:ln>
            <a:noFill/>
          </a:ln>
        </p:spPr>
        <p:txBody>
          <a:bodyPr anchorCtr="0" anchor="b" bIns="91425" lIns="91425" rIns="91425" tIns="91425"/>
          <a:lstStyle>
            <a:lvl1pPr indent="0" lvl="0" marL="0" marR="0" rtl="0" algn="l">
              <a:spcBef>
                <a:spcPts val="0"/>
              </a:spcBef>
              <a:spcAft>
                <a:spcPts val="0"/>
              </a:spcAft>
              <a:buClr>
                <a:srgbClr val="000000"/>
              </a:buClr>
              <a:buFont typeface="Times New Roman"/>
              <a:buNone/>
              <a:defRPr sz="12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0" name="Shape 10"/>
          <p:cNvSpPr txBox="1"/>
          <p:nvPr>
            <p:ph idx="12" type="sldNum"/>
          </p:nvPr>
        </p:nvSpPr>
        <p:spPr>
          <a:xfrm>
            <a:off x="3884612" y="8685213"/>
            <a:ext cx="2968624" cy="454024"/>
          </a:xfrm>
          <a:prstGeom prst="rect">
            <a:avLst/>
          </a:prstGeom>
          <a:noFill/>
          <a:ln>
            <a:noFill/>
          </a:ln>
        </p:spPr>
        <p:txBody>
          <a:bodyPr anchorCtr="0" anchor="b" bIns="46800" lIns="90000" rIns="90000" tIns="46800">
            <a:noAutofit/>
          </a:bodyPr>
          <a:lstStyle/>
          <a:p>
            <a:pPr indent="0" lvl="0" marL="0" marR="0" rtl="0" algn="r">
              <a:spcBef>
                <a:spcPts val="0"/>
              </a:spcBef>
              <a:spcAft>
                <a:spcPts val="0"/>
              </a:spcAft>
              <a:buClr>
                <a:srgbClr val="000000"/>
              </a:buClr>
              <a:buSzPct val="25000"/>
              <a:buFont typeface="Times New Roman"/>
              <a:buNone/>
            </a:pPr>
            <a:fld id="{00000000-1234-1234-1234-123412341234}" type="slidenum">
              <a:rPr b="0" lang="it-IT" sz="1200" u="none">
                <a:solidFill>
                  <a:srgbClr val="000000"/>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notesMaster>
</file>

<file path=ppt/notesSlides/_rels/notesSlide.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notesSlide.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txBox="1"/>
          <p:nvPr>
            <p:ph idx="12" type="sldNum"/>
          </p:nvPr>
        </p:nvSpPr>
        <p:spPr>
          <a:xfrm>
            <a:off x="3884612" y="8685213"/>
            <a:ext cx="2968624" cy="454024"/>
          </a:xfrm>
          <a:prstGeom prst="rect">
            <a:avLst/>
          </a:prstGeom>
          <a:noFill/>
          <a:ln>
            <a:noFill/>
          </a:ln>
        </p:spPr>
        <p:txBody>
          <a:bodyPr anchorCtr="0" anchor="b" bIns="46800" lIns="90000" rIns="90000" tIns="46800">
            <a:noAutofit/>
          </a:bodyPr>
          <a:lstStyle/>
          <a:p>
            <a:pPr indent="0" lvl="0" marL="0" marR="0" rtl="0" algn="r">
              <a:spcBef>
                <a:spcPts val="0"/>
              </a:spcBef>
              <a:spcAft>
                <a:spcPts val="0"/>
              </a:spcAft>
              <a:buClr>
                <a:srgbClr val="000000"/>
              </a:buClr>
              <a:buSzPct val="25000"/>
              <a:buFont typeface="Times New Roman"/>
              <a:buNone/>
            </a:pPr>
            <a:fld id="{00000000-1234-1234-1234-123412341234}" type="slidenum">
              <a:rPr lang="it-IT" sz="1200">
                <a:solidFill>
                  <a:srgbClr val="000000"/>
                </a:solidFill>
                <a:latin typeface="Arial"/>
                <a:ea typeface="Arial"/>
                <a:cs typeface="Arial"/>
                <a:sym typeface="Arial"/>
              </a:rPr>
              <a:t>‹#›</a:t>
            </a:fld>
          </a:p>
        </p:txBody>
      </p:sp>
      <p:sp>
        <p:nvSpPr>
          <p:cNvPr id="151" name="Shape 1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52" name="Shape 152"/>
          <p:cNvSpPr txBox="1"/>
          <p:nvPr>
            <p:ph idx="1" type="body"/>
          </p:nvPr>
        </p:nvSpPr>
        <p:spPr>
          <a:xfrm>
            <a:off x="685800" y="4343400"/>
            <a:ext cx="5484813" cy="4114800"/>
          </a:xfrm>
          <a:prstGeom prst="rect">
            <a:avLst/>
          </a:prstGeom>
          <a:noFill/>
          <a:ln>
            <a:noFill/>
          </a:ln>
        </p:spPr>
        <p:txBody>
          <a:bodyPr anchorCtr="0" anchor="ctr" bIns="46800" lIns="90000" rIns="90000" tIns="46800">
            <a:noAutofit/>
          </a:bodyPr>
          <a:lstStyle/>
          <a:p>
            <a:pPr indent="0" lvl="0" marL="0" marR="0" rtl="0" algn="l">
              <a:spcBef>
                <a:spcPts val="0"/>
              </a:spcBef>
              <a:spcAft>
                <a:spcPts val="0"/>
              </a:spcAft>
              <a:buSzPct val="25000"/>
              <a:buNone/>
            </a:pPr>
            <a:r>
              <a:t/>
            </a:r>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txBox="1"/>
          <p:nvPr>
            <p:ph idx="1" type="body"/>
          </p:nvPr>
        </p:nvSpPr>
        <p:spPr>
          <a:xfrm>
            <a:off x="685800" y="4343400"/>
            <a:ext cx="5483224" cy="4111625"/>
          </a:xfrm>
          <a:prstGeom prst="rect">
            <a:avLst/>
          </a:prstGeom>
        </p:spPr>
        <p:txBody>
          <a:bodyPr anchorCtr="0" anchor="t" bIns="91425" lIns="91425" rIns="91425" tIns="91425">
            <a:noAutofit/>
          </a:bodyPr>
          <a:lstStyle/>
          <a:p>
            <a:pPr lvl="0">
              <a:spcBef>
                <a:spcPts val="0"/>
              </a:spcBef>
              <a:buNone/>
            </a:pPr>
            <a:r>
              <a:t/>
            </a:r>
            <a:endParaRPr/>
          </a:p>
        </p:txBody>
      </p:sp>
      <p:sp>
        <p:nvSpPr>
          <p:cNvPr id="160" name="Shape 160"/>
          <p:cNvSpPr/>
          <p:nvPr>
            <p:ph idx="2" type="sldImg"/>
          </p:nvPr>
        </p:nvSpPr>
        <p:spPr>
          <a:xfrm>
            <a:off x="1143000" y="685800"/>
            <a:ext cx="4568825" cy="3425824"/>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9" name="Shape 249"/>
        <p:cNvGrpSpPr/>
        <p:nvPr/>
      </p:nvGrpSpPr>
      <p:grpSpPr>
        <a:xfrm>
          <a:off x="0" y="0"/>
          <a:ext cx="0" cy="0"/>
          <a:chOff x="0" y="0"/>
          <a:chExt cx="0" cy="0"/>
        </a:xfrm>
      </p:grpSpPr>
      <p:sp>
        <p:nvSpPr>
          <p:cNvPr id="250" name="Shape 250"/>
          <p:cNvSpPr txBox="1"/>
          <p:nvPr>
            <p:ph idx="1" type="body"/>
          </p:nvPr>
        </p:nvSpPr>
        <p:spPr>
          <a:xfrm>
            <a:off x="685800" y="4343400"/>
            <a:ext cx="5483224" cy="4111625"/>
          </a:xfrm>
          <a:prstGeom prst="rect">
            <a:avLst/>
          </a:prstGeom>
        </p:spPr>
        <p:txBody>
          <a:bodyPr anchorCtr="0" anchor="t" bIns="91425" lIns="91425" rIns="91425" tIns="91425">
            <a:noAutofit/>
          </a:bodyPr>
          <a:lstStyle/>
          <a:p>
            <a:pPr lvl="0">
              <a:spcBef>
                <a:spcPts val="0"/>
              </a:spcBef>
              <a:buNone/>
            </a:pPr>
            <a:r>
              <a:t/>
            </a:r>
            <a:endParaRPr/>
          </a:p>
        </p:txBody>
      </p:sp>
      <p:sp>
        <p:nvSpPr>
          <p:cNvPr id="251" name="Shape 251"/>
          <p:cNvSpPr/>
          <p:nvPr>
            <p:ph idx="2" type="sldImg"/>
          </p:nvPr>
        </p:nvSpPr>
        <p:spPr>
          <a:xfrm>
            <a:off x="1143000" y="685800"/>
            <a:ext cx="4568825" cy="3425824"/>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txBox="1"/>
          <p:nvPr>
            <p:ph idx="1" type="body"/>
          </p:nvPr>
        </p:nvSpPr>
        <p:spPr>
          <a:xfrm>
            <a:off x="685800" y="4343400"/>
            <a:ext cx="5483224" cy="4111625"/>
          </a:xfrm>
          <a:prstGeom prst="rect">
            <a:avLst/>
          </a:prstGeom>
        </p:spPr>
        <p:txBody>
          <a:bodyPr anchorCtr="0" anchor="t" bIns="91425" lIns="91425" rIns="91425" tIns="91425">
            <a:noAutofit/>
          </a:bodyPr>
          <a:lstStyle/>
          <a:p>
            <a:pPr lvl="0">
              <a:spcBef>
                <a:spcPts val="0"/>
              </a:spcBef>
              <a:buNone/>
            </a:pPr>
            <a:r>
              <a:t/>
            </a:r>
            <a:endParaRPr/>
          </a:p>
        </p:txBody>
      </p:sp>
      <p:sp>
        <p:nvSpPr>
          <p:cNvPr id="175" name="Shape 175"/>
          <p:cNvSpPr/>
          <p:nvPr>
            <p:ph idx="2" type="sldImg"/>
          </p:nvPr>
        </p:nvSpPr>
        <p:spPr>
          <a:xfrm>
            <a:off x="1143000" y="685800"/>
            <a:ext cx="4568825" cy="3425824"/>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txBox="1"/>
          <p:nvPr>
            <p:ph idx="1" type="body"/>
          </p:nvPr>
        </p:nvSpPr>
        <p:spPr>
          <a:xfrm>
            <a:off x="685800" y="4343400"/>
            <a:ext cx="5483224" cy="4111625"/>
          </a:xfrm>
          <a:prstGeom prst="rect">
            <a:avLst/>
          </a:prstGeom>
        </p:spPr>
        <p:txBody>
          <a:bodyPr anchorCtr="0" anchor="t" bIns="91425" lIns="91425" rIns="91425" tIns="91425">
            <a:noAutofit/>
          </a:bodyPr>
          <a:lstStyle/>
          <a:p>
            <a:pPr lvl="0">
              <a:spcBef>
                <a:spcPts val="0"/>
              </a:spcBef>
              <a:buNone/>
            </a:pPr>
            <a:r>
              <a:t/>
            </a:r>
            <a:endParaRPr/>
          </a:p>
        </p:txBody>
      </p:sp>
      <p:sp>
        <p:nvSpPr>
          <p:cNvPr id="189" name="Shape 189"/>
          <p:cNvSpPr/>
          <p:nvPr>
            <p:ph idx="2" type="sldImg"/>
          </p:nvPr>
        </p:nvSpPr>
        <p:spPr>
          <a:xfrm>
            <a:off x="1143000" y="685800"/>
            <a:ext cx="4568825" cy="3425824"/>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 name="Shape 196"/>
        <p:cNvGrpSpPr/>
        <p:nvPr/>
      </p:nvGrpSpPr>
      <p:grpSpPr>
        <a:xfrm>
          <a:off x="0" y="0"/>
          <a:ext cx="0" cy="0"/>
          <a:chOff x="0" y="0"/>
          <a:chExt cx="0" cy="0"/>
        </a:xfrm>
      </p:grpSpPr>
      <p:sp>
        <p:nvSpPr>
          <p:cNvPr id="197" name="Shape 197"/>
          <p:cNvSpPr txBox="1"/>
          <p:nvPr>
            <p:ph idx="1" type="body"/>
          </p:nvPr>
        </p:nvSpPr>
        <p:spPr>
          <a:xfrm>
            <a:off x="685800" y="4343400"/>
            <a:ext cx="5483224" cy="4111625"/>
          </a:xfrm>
          <a:prstGeom prst="rect">
            <a:avLst/>
          </a:prstGeom>
        </p:spPr>
        <p:txBody>
          <a:bodyPr anchorCtr="0" anchor="t" bIns="91425" lIns="91425" rIns="91425" tIns="91425">
            <a:noAutofit/>
          </a:bodyPr>
          <a:lstStyle/>
          <a:p>
            <a:pPr lvl="0">
              <a:spcBef>
                <a:spcPts val="0"/>
              </a:spcBef>
              <a:buNone/>
            </a:pPr>
            <a:r>
              <a:t/>
            </a:r>
            <a:endParaRPr/>
          </a:p>
        </p:txBody>
      </p:sp>
      <p:sp>
        <p:nvSpPr>
          <p:cNvPr id="198" name="Shape 198"/>
          <p:cNvSpPr/>
          <p:nvPr>
            <p:ph idx="2" type="sldImg"/>
          </p:nvPr>
        </p:nvSpPr>
        <p:spPr>
          <a:xfrm>
            <a:off x="1143000" y="685800"/>
            <a:ext cx="4568825" cy="3425824"/>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5" name="Shape 205"/>
        <p:cNvGrpSpPr/>
        <p:nvPr/>
      </p:nvGrpSpPr>
      <p:grpSpPr>
        <a:xfrm>
          <a:off x="0" y="0"/>
          <a:ext cx="0" cy="0"/>
          <a:chOff x="0" y="0"/>
          <a:chExt cx="0" cy="0"/>
        </a:xfrm>
      </p:grpSpPr>
      <p:sp>
        <p:nvSpPr>
          <p:cNvPr id="206" name="Shape 206"/>
          <p:cNvSpPr txBox="1"/>
          <p:nvPr>
            <p:ph idx="1" type="body"/>
          </p:nvPr>
        </p:nvSpPr>
        <p:spPr>
          <a:xfrm>
            <a:off x="685800" y="4343400"/>
            <a:ext cx="5483224" cy="4111625"/>
          </a:xfrm>
          <a:prstGeom prst="rect">
            <a:avLst/>
          </a:prstGeom>
        </p:spPr>
        <p:txBody>
          <a:bodyPr anchorCtr="0" anchor="t" bIns="91425" lIns="91425" rIns="91425" tIns="91425">
            <a:noAutofit/>
          </a:bodyPr>
          <a:lstStyle/>
          <a:p>
            <a:pPr lvl="0">
              <a:spcBef>
                <a:spcPts val="0"/>
              </a:spcBef>
              <a:buNone/>
            </a:pPr>
            <a:r>
              <a:t/>
            </a:r>
            <a:endParaRPr/>
          </a:p>
        </p:txBody>
      </p:sp>
      <p:sp>
        <p:nvSpPr>
          <p:cNvPr id="207" name="Shape 207"/>
          <p:cNvSpPr/>
          <p:nvPr>
            <p:ph idx="2" type="sldImg"/>
          </p:nvPr>
        </p:nvSpPr>
        <p:spPr>
          <a:xfrm>
            <a:off x="1143000" y="685800"/>
            <a:ext cx="4568825" cy="3425824"/>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3" name="Shape 213"/>
        <p:cNvGrpSpPr/>
        <p:nvPr/>
      </p:nvGrpSpPr>
      <p:grpSpPr>
        <a:xfrm>
          <a:off x="0" y="0"/>
          <a:ext cx="0" cy="0"/>
          <a:chOff x="0" y="0"/>
          <a:chExt cx="0" cy="0"/>
        </a:xfrm>
      </p:grpSpPr>
      <p:sp>
        <p:nvSpPr>
          <p:cNvPr id="214" name="Shape 214"/>
          <p:cNvSpPr txBox="1"/>
          <p:nvPr>
            <p:ph idx="1" type="body"/>
          </p:nvPr>
        </p:nvSpPr>
        <p:spPr>
          <a:xfrm>
            <a:off x="685800" y="4343400"/>
            <a:ext cx="5483224" cy="4111625"/>
          </a:xfrm>
          <a:prstGeom prst="rect">
            <a:avLst/>
          </a:prstGeom>
        </p:spPr>
        <p:txBody>
          <a:bodyPr anchorCtr="0" anchor="t" bIns="91425" lIns="91425" rIns="91425" tIns="91425">
            <a:noAutofit/>
          </a:bodyPr>
          <a:lstStyle/>
          <a:p>
            <a:pPr lvl="0">
              <a:spcBef>
                <a:spcPts val="0"/>
              </a:spcBef>
              <a:buNone/>
            </a:pPr>
            <a:r>
              <a:t/>
            </a:r>
            <a:endParaRPr/>
          </a:p>
        </p:txBody>
      </p:sp>
      <p:sp>
        <p:nvSpPr>
          <p:cNvPr id="215" name="Shape 215"/>
          <p:cNvSpPr/>
          <p:nvPr>
            <p:ph idx="2" type="sldImg"/>
          </p:nvPr>
        </p:nvSpPr>
        <p:spPr>
          <a:xfrm>
            <a:off x="1143000" y="685800"/>
            <a:ext cx="4568825" cy="3425824"/>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txBox="1"/>
          <p:nvPr>
            <p:ph idx="1" type="body"/>
          </p:nvPr>
        </p:nvSpPr>
        <p:spPr>
          <a:xfrm>
            <a:off x="685800" y="4343400"/>
            <a:ext cx="5483224" cy="4111625"/>
          </a:xfrm>
          <a:prstGeom prst="rect">
            <a:avLst/>
          </a:prstGeom>
        </p:spPr>
        <p:txBody>
          <a:bodyPr anchorCtr="0" anchor="t" bIns="91425" lIns="91425" rIns="91425" tIns="91425">
            <a:noAutofit/>
          </a:bodyPr>
          <a:lstStyle/>
          <a:p>
            <a:pPr lvl="0">
              <a:spcBef>
                <a:spcPts val="0"/>
              </a:spcBef>
              <a:buNone/>
            </a:pPr>
            <a:r>
              <a:t/>
            </a:r>
            <a:endParaRPr/>
          </a:p>
        </p:txBody>
      </p:sp>
      <p:sp>
        <p:nvSpPr>
          <p:cNvPr id="224" name="Shape 224"/>
          <p:cNvSpPr/>
          <p:nvPr>
            <p:ph idx="2" type="sldImg"/>
          </p:nvPr>
        </p:nvSpPr>
        <p:spPr>
          <a:xfrm>
            <a:off x="1143000" y="685800"/>
            <a:ext cx="4568825" cy="3425824"/>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1" name="Shape 231"/>
        <p:cNvGrpSpPr/>
        <p:nvPr/>
      </p:nvGrpSpPr>
      <p:grpSpPr>
        <a:xfrm>
          <a:off x="0" y="0"/>
          <a:ext cx="0" cy="0"/>
          <a:chOff x="0" y="0"/>
          <a:chExt cx="0" cy="0"/>
        </a:xfrm>
      </p:grpSpPr>
      <p:sp>
        <p:nvSpPr>
          <p:cNvPr id="232" name="Shape 232"/>
          <p:cNvSpPr txBox="1"/>
          <p:nvPr>
            <p:ph idx="1" type="body"/>
          </p:nvPr>
        </p:nvSpPr>
        <p:spPr>
          <a:xfrm>
            <a:off x="685800" y="4343400"/>
            <a:ext cx="5483224" cy="4111625"/>
          </a:xfrm>
          <a:prstGeom prst="rect">
            <a:avLst/>
          </a:prstGeom>
        </p:spPr>
        <p:txBody>
          <a:bodyPr anchorCtr="0" anchor="t" bIns="91425" lIns="91425" rIns="91425" tIns="91425">
            <a:noAutofit/>
          </a:bodyPr>
          <a:lstStyle/>
          <a:p>
            <a:pPr lvl="0">
              <a:spcBef>
                <a:spcPts val="0"/>
              </a:spcBef>
              <a:buNone/>
            </a:pPr>
            <a:r>
              <a:t/>
            </a:r>
            <a:endParaRPr/>
          </a:p>
        </p:txBody>
      </p:sp>
      <p:sp>
        <p:nvSpPr>
          <p:cNvPr id="233" name="Shape 233"/>
          <p:cNvSpPr/>
          <p:nvPr>
            <p:ph idx="2" type="sldImg"/>
          </p:nvPr>
        </p:nvSpPr>
        <p:spPr>
          <a:xfrm>
            <a:off x="1143000" y="685800"/>
            <a:ext cx="4568825" cy="3425824"/>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0" name="Shape 240"/>
        <p:cNvGrpSpPr/>
        <p:nvPr/>
      </p:nvGrpSpPr>
      <p:grpSpPr>
        <a:xfrm>
          <a:off x="0" y="0"/>
          <a:ext cx="0" cy="0"/>
          <a:chOff x="0" y="0"/>
          <a:chExt cx="0" cy="0"/>
        </a:xfrm>
      </p:grpSpPr>
      <p:sp>
        <p:nvSpPr>
          <p:cNvPr id="241" name="Shape 241"/>
          <p:cNvSpPr txBox="1"/>
          <p:nvPr>
            <p:ph idx="1" type="body"/>
          </p:nvPr>
        </p:nvSpPr>
        <p:spPr>
          <a:xfrm>
            <a:off x="685800" y="4343400"/>
            <a:ext cx="5483224" cy="4111625"/>
          </a:xfrm>
          <a:prstGeom prst="rect">
            <a:avLst/>
          </a:prstGeom>
        </p:spPr>
        <p:txBody>
          <a:bodyPr anchorCtr="0" anchor="t" bIns="91425" lIns="91425" rIns="91425" tIns="91425">
            <a:noAutofit/>
          </a:bodyPr>
          <a:lstStyle/>
          <a:p>
            <a:pPr lvl="0">
              <a:spcBef>
                <a:spcPts val="0"/>
              </a:spcBef>
              <a:buNone/>
            </a:pPr>
            <a:r>
              <a:t/>
            </a:r>
            <a:endParaRPr/>
          </a:p>
        </p:txBody>
      </p:sp>
      <p:sp>
        <p:nvSpPr>
          <p:cNvPr id="242" name="Shape 242"/>
          <p:cNvSpPr/>
          <p:nvPr>
            <p:ph idx="2" type="sldImg"/>
          </p:nvPr>
        </p:nvSpPr>
        <p:spPr>
          <a:xfrm>
            <a:off x="1143000" y="685800"/>
            <a:ext cx="4568825" cy="3425824"/>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slideLayouts/_rels/slideLayout.xml.rels><?xml version="1.0" encoding="UTF-8" standalone="yes"?><Relationships xmlns="http://schemas.openxmlformats.org/package/2006/relationships"><Relationship Id="rId1" Type="http://schemas.openxmlformats.org/officeDocument/2006/relationships/slideMaster" Target="../slideMasters/slideMaster.xml"/><Relationship Id="rId2" Type="http://schemas.openxmlformats.org/officeDocument/2006/relationships/image" Target="../media/image02.png"/><Relationship Id="rId3" Type="http://schemas.openxmlformats.org/officeDocument/2006/relationships/image" Target="../media/image06.png"/><Relationship Id="rId4" Type="http://schemas.openxmlformats.org/officeDocument/2006/relationships/image" Target="../media/image05.png"/><Relationship Id="rId5" Type="http://schemas.openxmlformats.org/officeDocument/2006/relationships/image" Target="../media/image01.png"/><Relationship Id="rId6" Type="http://schemas.openxmlformats.org/officeDocument/2006/relationships/image" Target="../media/image03.png"/><Relationship Id="rId7" Type="http://schemas.openxmlformats.org/officeDocument/2006/relationships/image" Target="../media/image0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xml"/><Relationship Id="rId2" Type="http://schemas.openxmlformats.org/officeDocument/2006/relationships/image" Target="../media/image02.png"/><Relationship Id="rId3" Type="http://schemas.openxmlformats.org/officeDocument/2006/relationships/image" Target="../media/image06.png"/><Relationship Id="rId4" Type="http://schemas.openxmlformats.org/officeDocument/2006/relationships/image" Target="../media/image05.png"/><Relationship Id="rId5" Type="http://schemas.openxmlformats.org/officeDocument/2006/relationships/image" Target="../media/image01.png"/><Relationship Id="rId6" Type="http://schemas.openxmlformats.org/officeDocument/2006/relationships/image" Target="../media/image03.png"/><Relationship Id="rId7" Type="http://schemas.openxmlformats.org/officeDocument/2006/relationships/image" Target="../media/image0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xml"/><Relationship Id="rId2" Type="http://schemas.openxmlformats.org/officeDocument/2006/relationships/image" Target="../media/image02.png"/><Relationship Id="rId3" Type="http://schemas.openxmlformats.org/officeDocument/2006/relationships/image" Target="../media/image06.png"/><Relationship Id="rId4" Type="http://schemas.openxmlformats.org/officeDocument/2006/relationships/image" Target="../media/image05.png"/><Relationship Id="rId5" Type="http://schemas.openxmlformats.org/officeDocument/2006/relationships/image" Target="../media/image01.png"/><Relationship Id="rId6" Type="http://schemas.openxmlformats.org/officeDocument/2006/relationships/image" Target="../media/image03.png"/><Relationship Id="rId7" Type="http://schemas.openxmlformats.org/officeDocument/2006/relationships/image" Target="../media/image0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xml"/><Relationship Id="rId2" Type="http://schemas.openxmlformats.org/officeDocument/2006/relationships/image" Target="../media/image02.png"/><Relationship Id="rId3" Type="http://schemas.openxmlformats.org/officeDocument/2006/relationships/image" Target="../media/image06.png"/><Relationship Id="rId4" Type="http://schemas.openxmlformats.org/officeDocument/2006/relationships/image" Target="../media/image05.png"/><Relationship Id="rId5" Type="http://schemas.openxmlformats.org/officeDocument/2006/relationships/image" Target="../media/image01.png"/><Relationship Id="rId6" Type="http://schemas.openxmlformats.org/officeDocument/2006/relationships/image" Target="../media/image03.png"/><Relationship Id="rId7" Type="http://schemas.openxmlformats.org/officeDocument/2006/relationships/image" Target="../media/image0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xml"/><Relationship Id="rId2" Type="http://schemas.openxmlformats.org/officeDocument/2006/relationships/image" Target="../media/image02.png"/><Relationship Id="rId3" Type="http://schemas.openxmlformats.org/officeDocument/2006/relationships/image" Target="../media/image06.png"/><Relationship Id="rId4" Type="http://schemas.openxmlformats.org/officeDocument/2006/relationships/image" Target="../media/image05.png"/><Relationship Id="rId5" Type="http://schemas.openxmlformats.org/officeDocument/2006/relationships/image" Target="../media/image01.png"/><Relationship Id="rId6" Type="http://schemas.openxmlformats.org/officeDocument/2006/relationships/image" Target="../media/image03.png"/><Relationship Id="rId7" Type="http://schemas.openxmlformats.org/officeDocument/2006/relationships/image" Target="../media/image0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xml"/><Relationship Id="rId2" Type="http://schemas.openxmlformats.org/officeDocument/2006/relationships/image" Target="../media/image02.png"/><Relationship Id="rId3" Type="http://schemas.openxmlformats.org/officeDocument/2006/relationships/image" Target="../media/image06.png"/><Relationship Id="rId4" Type="http://schemas.openxmlformats.org/officeDocument/2006/relationships/image" Target="../media/image05.png"/><Relationship Id="rId5" Type="http://schemas.openxmlformats.org/officeDocument/2006/relationships/image" Target="../media/image01.png"/><Relationship Id="rId6" Type="http://schemas.openxmlformats.org/officeDocument/2006/relationships/image" Target="../media/image03.png"/><Relationship Id="rId7" Type="http://schemas.openxmlformats.org/officeDocument/2006/relationships/image" Target="../media/image0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xml"/><Relationship Id="rId2" Type="http://schemas.openxmlformats.org/officeDocument/2006/relationships/image" Target="../media/image02.png"/><Relationship Id="rId3" Type="http://schemas.openxmlformats.org/officeDocument/2006/relationships/image" Target="../media/image06.png"/><Relationship Id="rId4" Type="http://schemas.openxmlformats.org/officeDocument/2006/relationships/image" Target="../media/image05.png"/><Relationship Id="rId5" Type="http://schemas.openxmlformats.org/officeDocument/2006/relationships/image" Target="../media/image01.png"/><Relationship Id="rId6" Type="http://schemas.openxmlformats.org/officeDocument/2006/relationships/image" Target="../media/image03.png"/><Relationship Id="rId7" Type="http://schemas.openxmlformats.org/officeDocument/2006/relationships/image" Target="../media/image0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xml"/><Relationship Id="rId2" Type="http://schemas.openxmlformats.org/officeDocument/2006/relationships/image" Target="../media/image02.png"/><Relationship Id="rId3" Type="http://schemas.openxmlformats.org/officeDocument/2006/relationships/image" Target="../media/image06.png"/><Relationship Id="rId4" Type="http://schemas.openxmlformats.org/officeDocument/2006/relationships/image" Target="../media/image05.png"/><Relationship Id="rId5" Type="http://schemas.openxmlformats.org/officeDocument/2006/relationships/image" Target="../media/image01.png"/><Relationship Id="rId6" Type="http://schemas.openxmlformats.org/officeDocument/2006/relationships/image" Target="../media/image03.png"/><Relationship Id="rId7" Type="http://schemas.openxmlformats.org/officeDocument/2006/relationships/image" Target="../media/image0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xml"/><Relationship Id="rId2" Type="http://schemas.openxmlformats.org/officeDocument/2006/relationships/image" Target="../media/image02.png"/><Relationship Id="rId3" Type="http://schemas.openxmlformats.org/officeDocument/2006/relationships/image" Target="../media/image06.png"/><Relationship Id="rId4" Type="http://schemas.openxmlformats.org/officeDocument/2006/relationships/image" Target="../media/image05.png"/><Relationship Id="rId5" Type="http://schemas.openxmlformats.org/officeDocument/2006/relationships/image" Target="../media/image01.png"/><Relationship Id="rId6" Type="http://schemas.openxmlformats.org/officeDocument/2006/relationships/image" Target="../media/image03.png"/><Relationship Id="rId7" Type="http://schemas.openxmlformats.org/officeDocument/2006/relationships/image" Target="../media/image0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xml"/><Relationship Id="rId2" Type="http://schemas.openxmlformats.org/officeDocument/2006/relationships/image" Target="../media/image02.png"/><Relationship Id="rId3" Type="http://schemas.openxmlformats.org/officeDocument/2006/relationships/image" Target="../media/image06.png"/><Relationship Id="rId4" Type="http://schemas.openxmlformats.org/officeDocument/2006/relationships/image" Target="../media/image05.png"/><Relationship Id="rId5" Type="http://schemas.openxmlformats.org/officeDocument/2006/relationships/image" Target="../media/image01.png"/><Relationship Id="rId6" Type="http://schemas.openxmlformats.org/officeDocument/2006/relationships/image" Target="../media/image03.png"/><Relationship Id="rId7" Type="http://schemas.openxmlformats.org/officeDocument/2006/relationships/image" Target="../media/image0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xml"/><Relationship Id="rId2" Type="http://schemas.openxmlformats.org/officeDocument/2006/relationships/image" Target="../media/image02.png"/><Relationship Id="rId3" Type="http://schemas.openxmlformats.org/officeDocument/2006/relationships/image" Target="../media/image06.png"/><Relationship Id="rId4" Type="http://schemas.openxmlformats.org/officeDocument/2006/relationships/image" Target="../media/image05.png"/><Relationship Id="rId5" Type="http://schemas.openxmlformats.org/officeDocument/2006/relationships/image" Target="../media/image01.png"/><Relationship Id="rId6" Type="http://schemas.openxmlformats.org/officeDocument/2006/relationships/image" Target="../media/image03.png"/><Relationship Id="rId7" Type="http://schemas.openxmlformats.org/officeDocument/2006/relationships/image" Target="../media/image04.png"/></Relationships>
</file>

<file path=ppt/slideLayouts/slideLayout.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Vuota">
    <p:spTree>
      <p:nvGrpSpPr>
        <p:cNvPr id="19" name="Shape 19"/>
        <p:cNvGrpSpPr/>
        <p:nvPr/>
      </p:nvGrpSpPr>
      <p:grpSpPr>
        <a:xfrm>
          <a:off x="0" y="0"/>
          <a:ext cx="0" cy="0"/>
          <a:chOff x="0" y="0"/>
          <a:chExt cx="0" cy="0"/>
        </a:xfrm>
      </p:grpSpPr>
      <p:pic>
        <p:nvPicPr>
          <p:cNvPr id="20" name="Shape 20"/>
          <p:cNvPicPr preferRelativeResize="0"/>
          <p:nvPr/>
        </p:nvPicPr>
        <p:blipFill rotWithShape="1">
          <a:blip r:embed="rId2">
            <a:alphaModFix/>
          </a:blip>
          <a:srcRect b="0" l="0" r="0" t="0"/>
          <a:stretch/>
        </p:blipFill>
        <p:spPr>
          <a:xfrm>
            <a:off x="234950" y="6122987"/>
            <a:ext cx="366713" cy="573086"/>
          </a:xfrm>
          <a:prstGeom prst="rect">
            <a:avLst/>
          </a:prstGeom>
          <a:noFill/>
          <a:ln>
            <a:noFill/>
          </a:ln>
        </p:spPr>
      </p:pic>
      <p:pic>
        <p:nvPicPr>
          <p:cNvPr id="21" name="Shape 21"/>
          <p:cNvPicPr preferRelativeResize="0"/>
          <p:nvPr/>
        </p:nvPicPr>
        <p:blipFill rotWithShape="1">
          <a:blip r:embed="rId3">
            <a:alphaModFix/>
          </a:blip>
          <a:srcRect b="0" l="0" r="0" t="0"/>
          <a:stretch/>
        </p:blipFill>
        <p:spPr>
          <a:xfrm>
            <a:off x="744537" y="6237287"/>
            <a:ext cx="658812" cy="387350"/>
          </a:xfrm>
          <a:prstGeom prst="rect">
            <a:avLst/>
          </a:prstGeom>
          <a:noFill/>
          <a:ln>
            <a:noFill/>
          </a:ln>
        </p:spPr>
      </p:pic>
      <p:pic>
        <p:nvPicPr>
          <p:cNvPr id="22" name="Shape 22"/>
          <p:cNvPicPr preferRelativeResize="0"/>
          <p:nvPr/>
        </p:nvPicPr>
        <p:blipFill rotWithShape="1">
          <a:blip r:embed="rId4">
            <a:alphaModFix/>
          </a:blip>
          <a:srcRect b="0" l="0" r="0" t="0"/>
          <a:stretch/>
        </p:blipFill>
        <p:spPr>
          <a:xfrm>
            <a:off x="1476375" y="6308725"/>
            <a:ext cx="781049" cy="288925"/>
          </a:xfrm>
          <a:prstGeom prst="rect">
            <a:avLst/>
          </a:prstGeom>
          <a:noFill/>
          <a:ln>
            <a:noFill/>
          </a:ln>
        </p:spPr>
      </p:pic>
      <p:pic>
        <p:nvPicPr>
          <p:cNvPr id="23" name="Shape 23"/>
          <p:cNvPicPr preferRelativeResize="0"/>
          <p:nvPr/>
        </p:nvPicPr>
        <p:blipFill rotWithShape="1">
          <a:blip r:embed="rId5">
            <a:alphaModFix/>
          </a:blip>
          <a:srcRect b="0" l="0" r="0" t="0"/>
          <a:stretch/>
        </p:blipFill>
        <p:spPr>
          <a:xfrm>
            <a:off x="2843213" y="6308725"/>
            <a:ext cx="693737" cy="360363"/>
          </a:xfrm>
          <a:prstGeom prst="rect">
            <a:avLst/>
          </a:prstGeom>
          <a:noFill/>
          <a:ln>
            <a:noFill/>
          </a:ln>
        </p:spPr>
      </p:pic>
      <p:sp>
        <p:nvSpPr>
          <p:cNvPr id="24" name="Shape 24"/>
          <p:cNvSpPr txBox="1"/>
          <p:nvPr>
            <p:ph idx="12" type="sldNum"/>
          </p:nvPr>
        </p:nvSpPr>
        <p:spPr>
          <a:xfrm>
            <a:off x="6516687" y="6237287"/>
            <a:ext cx="2130424" cy="401637"/>
          </a:xfrm>
          <a:prstGeom prst="rect">
            <a:avLst/>
          </a:prstGeom>
          <a:noFill/>
          <a:ln>
            <a:noFill/>
          </a:ln>
        </p:spPr>
        <p:txBody>
          <a:bodyPr anchorCtr="0" anchor="t" bIns="46800" lIns="90000" rIns="90000" tIns="46800">
            <a:noAutofit/>
          </a:bodyPr>
          <a:lstStyle/>
          <a:p>
            <a:pPr indent="0" lvl="0" marL="0" marR="0" rtl="0" algn="r">
              <a:spcBef>
                <a:spcPts val="0"/>
              </a:spcBef>
              <a:spcAft>
                <a:spcPts val="0"/>
              </a:spcAft>
              <a:buClr>
                <a:schemeClr val="lt1"/>
              </a:buClr>
              <a:buSzPct val="25000"/>
              <a:buFont typeface="Times New Roman"/>
              <a:buNone/>
            </a:pPr>
            <a:r>
              <a:rPr lang="it-IT" sz="1800">
                <a:solidFill>
                  <a:schemeClr val="lt1"/>
                </a:solidFill>
                <a:latin typeface="Arial"/>
                <a:ea typeface="Arial"/>
                <a:cs typeface="Arial"/>
                <a:sym typeface="Arial"/>
              </a:rPr>
              <a:t>Pagina </a:t>
            </a:r>
            <a:fld id="{00000000-1234-1234-1234-123412341234}" type="slidenum">
              <a:rPr lang="it-IT" sz="1800">
                <a:solidFill>
                  <a:schemeClr val="lt1"/>
                </a:solidFill>
                <a:latin typeface="Arial"/>
                <a:ea typeface="Arial"/>
                <a:cs typeface="Arial"/>
                <a:sym typeface="Arial"/>
              </a:rPr>
              <a:t>‹#›</a:t>
            </a:fld>
          </a:p>
        </p:txBody>
      </p:sp>
      <p:pic>
        <p:nvPicPr>
          <p:cNvPr id="25" name="Shape 25"/>
          <p:cNvPicPr preferRelativeResize="0"/>
          <p:nvPr/>
        </p:nvPicPr>
        <p:blipFill rotWithShape="1">
          <a:blip r:embed="rId6">
            <a:alphaModFix/>
          </a:blip>
          <a:srcRect b="0" l="0" r="0" t="0"/>
          <a:stretch/>
        </p:blipFill>
        <p:spPr>
          <a:xfrm>
            <a:off x="2339751" y="6237312"/>
            <a:ext cx="482269" cy="476671"/>
          </a:xfrm>
          <a:prstGeom prst="rect">
            <a:avLst/>
          </a:prstGeom>
          <a:noFill/>
          <a:ln>
            <a:noFill/>
          </a:ln>
        </p:spPr>
      </p:pic>
      <p:pic>
        <p:nvPicPr>
          <p:cNvPr id="26" name="Shape 26"/>
          <p:cNvPicPr preferRelativeResize="0"/>
          <p:nvPr/>
        </p:nvPicPr>
        <p:blipFill rotWithShape="1">
          <a:blip r:embed="rId7">
            <a:alphaModFix/>
          </a:blip>
          <a:srcRect b="0" l="0" r="0" t="0"/>
          <a:stretch/>
        </p:blipFill>
        <p:spPr>
          <a:xfrm>
            <a:off x="3591791" y="6309319"/>
            <a:ext cx="1219636" cy="360040"/>
          </a:xfrm>
          <a:prstGeom prst="rect">
            <a:avLst/>
          </a:prstGeom>
          <a:noFill/>
          <a:ln>
            <a:noFill/>
          </a:ln>
        </p:spPr>
      </p:pic>
    </p:spTree>
  </p:cSld>
  <p:clrMapOvr>
    <a:masterClrMapping/>
  </p:clrMapOvr>
</p:sldLayout>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olo e contenuto">
    <p:spTree>
      <p:nvGrpSpPr>
        <p:cNvPr id="27" name="Shape 27"/>
        <p:cNvGrpSpPr/>
        <p:nvPr/>
      </p:nvGrpSpPr>
      <p:grpSpPr>
        <a:xfrm>
          <a:off x="0" y="0"/>
          <a:ext cx="0" cy="0"/>
          <a:chOff x="0" y="0"/>
          <a:chExt cx="0" cy="0"/>
        </a:xfrm>
      </p:grpSpPr>
      <p:pic>
        <p:nvPicPr>
          <p:cNvPr id="28" name="Shape 28"/>
          <p:cNvPicPr preferRelativeResize="0"/>
          <p:nvPr/>
        </p:nvPicPr>
        <p:blipFill rotWithShape="1">
          <a:blip r:embed="rId2">
            <a:alphaModFix/>
          </a:blip>
          <a:srcRect b="0" l="0" r="0" t="0"/>
          <a:stretch/>
        </p:blipFill>
        <p:spPr>
          <a:xfrm>
            <a:off x="234950" y="6122987"/>
            <a:ext cx="366713" cy="573086"/>
          </a:xfrm>
          <a:prstGeom prst="rect">
            <a:avLst/>
          </a:prstGeom>
          <a:noFill/>
          <a:ln>
            <a:noFill/>
          </a:ln>
        </p:spPr>
      </p:pic>
      <p:pic>
        <p:nvPicPr>
          <p:cNvPr id="29" name="Shape 29"/>
          <p:cNvPicPr preferRelativeResize="0"/>
          <p:nvPr/>
        </p:nvPicPr>
        <p:blipFill rotWithShape="1">
          <a:blip r:embed="rId3">
            <a:alphaModFix/>
          </a:blip>
          <a:srcRect b="0" l="0" r="0" t="0"/>
          <a:stretch/>
        </p:blipFill>
        <p:spPr>
          <a:xfrm>
            <a:off x="744537" y="6237287"/>
            <a:ext cx="658812" cy="387350"/>
          </a:xfrm>
          <a:prstGeom prst="rect">
            <a:avLst/>
          </a:prstGeom>
          <a:noFill/>
          <a:ln>
            <a:noFill/>
          </a:ln>
        </p:spPr>
      </p:pic>
      <p:pic>
        <p:nvPicPr>
          <p:cNvPr id="30" name="Shape 30"/>
          <p:cNvPicPr preferRelativeResize="0"/>
          <p:nvPr/>
        </p:nvPicPr>
        <p:blipFill rotWithShape="1">
          <a:blip r:embed="rId4">
            <a:alphaModFix/>
          </a:blip>
          <a:srcRect b="0" l="0" r="0" t="0"/>
          <a:stretch/>
        </p:blipFill>
        <p:spPr>
          <a:xfrm>
            <a:off x="1476375" y="6308725"/>
            <a:ext cx="781049" cy="288925"/>
          </a:xfrm>
          <a:prstGeom prst="rect">
            <a:avLst/>
          </a:prstGeom>
          <a:noFill/>
          <a:ln>
            <a:noFill/>
          </a:ln>
        </p:spPr>
      </p:pic>
      <p:pic>
        <p:nvPicPr>
          <p:cNvPr id="31" name="Shape 31"/>
          <p:cNvPicPr preferRelativeResize="0"/>
          <p:nvPr/>
        </p:nvPicPr>
        <p:blipFill rotWithShape="1">
          <a:blip r:embed="rId5">
            <a:alphaModFix/>
          </a:blip>
          <a:srcRect b="0" l="0" r="0" t="0"/>
          <a:stretch/>
        </p:blipFill>
        <p:spPr>
          <a:xfrm>
            <a:off x="2843213" y="6308725"/>
            <a:ext cx="693737" cy="360363"/>
          </a:xfrm>
          <a:prstGeom prst="rect">
            <a:avLst/>
          </a:prstGeom>
          <a:noFill/>
          <a:ln>
            <a:noFill/>
          </a:ln>
        </p:spPr>
      </p:pic>
      <p:sp>
        <p:nvSpPr>
          <p:cNvPr id="32" name="Shape 32"/>
          <p:cNvSpPr txBox="1"/>
          <p:nvPr>
            <p:ph type="title"/>
          </p:nvPr>
        </p:nvSpPr>
        <p:spPr>
          <a:xfrm>
            <a:off x="468312" y="174625"/>
            <a:ext cx="8226425" cy="131127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1" i="0" sz="4000" u="none" cap="none" strike="noStrike">
                <a:solidFill>
                  <a:srgbClr val="B70551"/>
                </a:solidFill>
                <a:latin typeface="Arimo"/>
                <a:ea typeface="Arimo"/>
                <a:cs typeface="Arimo"/>
                <a:sym typeface="Arimo"/>
              </a:defRPr>
            </a:lvl1pPr>
            <a:lvl2pPr indent="0" lvl="1" marL="0" marR="0" rtl="0" algn="ctr">
              <a:spcBef>
                <a:spcPts val="0"/>
              </a:spcBef>
              <a:spcAft>
                <a:spcPts val="0"/>
              </a:spcAft>
              <a:buNone/>
              <a:defRPr b="1" i="0" sz="4000" u="none" cap="none" strike="noStrike">
                <a:solidFill>
                  <a:srgbClr val="B70551"/>
                </a:solidFill>
                <a:latin typeface="Arimo"/>
                <a:ea typeface="Arimo"/>
                <a:cs typeface="Arimo"/>
                <a:sym typeface="Arimo"/>
              </a:defRPr>
            </a:lvl2pPr>
            <a:lvl3pPr indent="0" lvl="2" marL="0" marR="0" rtl="0" algn="ctr">
              <a:spcBef>
                <a:spcPts val="0"/>
              </a:spcBef>
              <a:spcAft>
                <a:spcPts val="0"/>
              </a:spcAft>
              <a:buNone/>
              <a:defRPr b="1" i="0" sz="4000" u="none" cap="none" strike="noStrike">
                <a:solidFill>
                  <a:srgbClr val="B70551"/>
                </a:solidFill>
                <a:latin typeface="Arimo"/>
                <a:ea typeface="Arimo"/>
                <a:cs typeface="Arimo"/>
                <a:sym typeface="Arimo"/>
              </a:defRPr>
            </a:lvl3pPr>
            <a:lvl4pPr indent="0" lvl="3" marL="0" marR="0" rtl="0" algn="ctr">
              <a:spcBef>
                <a:spcPts val="0"/>
              </a:spcBef>
              <a:spcAft>
                <a:spcPts val="0"/>
              </a:spcAft>
              <a:buNone/>
              <a:defRPr b="1" i="0" sz="4000" u="none" cap="none" strike="noStrike">
                <a:solidFill>
                  <a:srgbClr val="B70551"/>
                </a:solidFill>
                <a:latin typeface="Arimo"/>
                <a:ea typeface="Arimo"/>
                <a:cs typeface="Arimo"/>
                <a:sym typeface="Arimo"/>
              </a:defRPr>
            </a:lvl4pPr>
            <a:lvl5pPr indent="0" lvl="4" marL="0" marR="0" rtl="0" algn="ctr">
              <a:spcBef>
                <a:spcPts val="0"/>
              </a:spcBef>
              <a:spcAft>
                <a:spcPts val="0"/>
              </a:spcAft>
              <a:buNone/>
              <a:defRPr b="1" i="0" sz="4000" u="none" cap="none" strike="noStrike">
                <a:solidFill>
                  <a:srgbClr val="B70551"/>
                </a:solidFill>
                <a:latin typeface="Arimo"/>
                <a:ea typeface="Arimo"/>
                <a:cs typeface="Arimo"/>
                <a:sym typeface="Arimo"/>
              </a:defRPr>
            </a:lvl5pPr>
            <a:lvl6pPr indent="-228600" lvl="5" marL="2514600" marR="0" rtl="0" algn="ctr">
              <a:spcBef>
                <a:spcPts val="0"/>
              </a:spcBef>
              <a:spcAft>
                <a:spcPts val="0"/>
              </a:spcAft>
              <a:buNone/>
              <a:defRPr b="1" i="0" sz="4000" u="none" cap="none" strike="noStrike">
                <a:solidFill>
                  <a:srgbClr val="B70551"/>
                </a:solidFill>
                <a:latin typeface="Arimo"/>
                <a:ea typeface="Arimo"/>
                <a:cs typeface="Arimo"/>
                <a:sym typeface="Arimo"/>
              </a:defRPr>
            </a:lvl6pPr>
            <a:lvl7pPr indent="-228600" lvl="6" marL="2971800" marR="0" rtl="0" algn="ctr">
              <a:spcBef>
                <a:spcPts val="0"/>
              </a:spcBef>
              <a:spcAft>
                <a:spcPts val="0"/>
              </a:spcAft>
              <a:buNone/>
              <a:defRPr b="1" i="0" sz="4000" u="none" cap="none" strike="noStrike">
                <a:solidFill>
                  <a:srgbClr val="B70551"/>
                </a:solidFill>
                <a:latin typeface="Arimo"/>
                <a:ea typeface="Arimo"/>
                <a:cs typeface="Arimo"/>
                <a:sym typeface="Arimo"/>
              </a:defRPr>
            </a:lvl7pPr>
            <a:lvl8pPr indent="-228600" lvl="7" marL="3429000" marR="0" rtl="0" algn="ctr">
              <a:spcBef>
                <a:spcPts val="0"/>
              </a:spcBef>
              <a:spcAft>
                <a:spcPts val="0"/>
              </a:spcAft>
              <a:buNone/>
              <a:defRPr b="1" i="0" sz="4000" u="none" cap="none" strike="noStrike">
                <a:solidFill>
                  <a:srgbClr val="B70551"/>
                </a:solidFill>
                <a:latin typeface="Arimo"/>
                <a:ea typeface="Arimo"/>
                <a:cs typeface="Arimo"/>
                <a:sym typeface="Arimo"/>
              </a:defRPr>
            </a:lvl8pPr>
            <a:lvl9pPr indent="-228600" lvl="8" marL="3886200" marR="0" rtl="0" algn="ctr">
              <a:spcBef>
                <a:spcPts val="0"/>
              </a:spcBef>
              <a:spcAft>
                <a:spcPts val="0"/>
              </a:spcAft>
              <a:buNone/>
              <a:defRPr b="1" i="0" sz="4000" u="none" cap="none" strike="noStrike">
                <a:solidFill>
                  <a:srgbClr val="B70551"/>
                </a:solidFill>
                <a:latin typeface="Arimo"/>
                <a:ea typeface="Arimo"/>
                <a:cs typeface="Arimo"/>
                <a:sym typeface="Arimo"/>
              </a:defRPr>
            </a:lvl9pPr>
          </a:lstStyle>
          <a:p/>
        </p:txBody>
      </p:sp>
      <p:sp>
        <p:nvSpPr>
          <p:cNvPr id="33" name="Shape 33"/>
          <p:cNvSpPr txBox="1"/>
          <p:nvPr>
            <p:ph idx="1" type="body"/>
          </p:nvPr>
        </p:nvSpPr>
        <p:spPr>
          <a:xfrm>
            <a:off x="457200" y="1604962"/>
            <a:ext cx="8226425" cy="4344986"/>
          </a:xfrm>
          <a:prstGeom prst="rect">
            <a:avLst/>
          </a:prstGeom>
          <a:noFill/>
          <a:ln>
            <a:noFill/>
          </a:ln>
        </p:spPr>
        <p:txBody>
          <a:bodyPr anchorCtr="0" anchor="t" bIns="91425" lIns="91425" rIns="91425" tIns="91425"/>
          <a:lstStyle>
            <a:lvl1pPr indent="-342900" lvl="0" marL="342900" marR="0" rtl="0" algn="l">
              <a:spcBef>
                <a:spcPts val="800"/>
              </a:spcBef>
              <a:spcAft>
                <a:spcPts val="0"/>
              </a:spcAft>
              <a:buNone/>
              <a:defRPr b="0" i="0" sz="3200" u="none" cap="none" strike="noStrike">
                <a:solidFill>
                  <a:srgbClr val="000000"/>
                </a:solidFill>
                <a:latin typeface="Arial"/>
                <a:ea typeface="Arial"/>
                <a:cs typeface="Arial"/>
                <a:sym typeface="Arial"/>
              </a:defRPr>
            </a:lvl1pPr>
            <a:lvl2pPr indent="-285750" lvl="1" marL="742950" marR="0" rtl="0" algn="l">
              <a:spcBef>
                <a:spcPts val="700"/>
              </a:spcBef>
              <a:spcAft>
                <a:spcPts val="0"/>
              </a:spcAft>
              <a:buNone/>
              <a:defRPr b="0" i="0" sz="2800" u="none" cap="none" strike="noStrike">
                <a:solidFill>
                  <a:srgbClr val="000000"/>
                </a:solidFill>
                <a:latin typeface="Arial"/>
                <a:ea typeface="Arial"/>
                <a:cs typeface="Arial"/>
                <a:sym typeface="Arial"/>
              </a:defRPr>
            </a:lvl2pPr>
            <a:lvl3pPr indent="-228600" lvl="2" marL="1143000" marR="0" rtl="0" algn="l">
              <a:spcBef>
                <a:spcPts val="600"/>
              </a:spcBef>
              <a:spcAft>
                <a:spcPts val="0"/>
              </a:spcAft>
              <a:buNone/>
              <a:defRPr b="0" i="0" sz="2400" u="none" cap="none" strike="noStrike">
                <a:solidFill>
                  <a:srgbClr val="000000"/>
                </a:solidFill>
                <a:latin typeface="Arial"/>
                <a:ea typeface="Arial"/>
                <a:cs typeface="Arial"/>
                <a:sym typeface="Arial"/>
              </a:defRPr>
            </a:lvl3pPr>
            <a:lvl4pPr indent="-228600" lvl="3" marL="1600200" marR="0" rtl="0" algn="l">
              <a:spcBef>
                <a:spcPts val="500"/>
              </a:spcBef>
              <a:spcAft>
                <a:spcPts val="0"/>
              </a:spcAft>
              <a:buNone/>
              <a:defRPr b="0" i="0" sz="2000" u="none" cap="none" strike="noStrike">
                <a:solidFill>
                  <a:srgbClr val="000000"/>
                </a:solidFill>
                <a:latin typeface="Arial"/>
                <a:ea typeface="Arial"/>
                <a:cs typeface="Arial"/>
                <a:sym typeface="Arial"/>
              </a:defRPr>
            </a:lvl4pPr>
            <a:lvl5pPr indent="-228600" lvl="4" marL="2057400" marR="0" rtl="0" algn="l">
              <a:spcBef>
                <a:spcPts val="500"/>
              </a:spcBef>
              <a:spcAft>
                <a:spcPts val="0"/>
              </a:spcAft>
              <a:buNone/>
              <a:defRPr b="0" i="0" sz="2000" u="none" cap="none" strike="noStrike">
                <a:solidFill>
                  <a:srgbClr val="000000"/>
                </a:solidFill>
                <a:latin typeface="Arial"/>
                <a:ea typeface="Arial"/>
                <a:cs typeface="Arial"/>
                <a:sym typeface="Arial"/>
              </a:defRPr>
            </a:lvl5pPr>
            <a:lvl6pPr indent="-228600" lvl="5" marL="2514600" marR="0" rtl="0" algn="l">
              <a:spcBef>
                <a:spcPts val="500"/>
              </a:spcBef>
              <a:spcAft>
                <a:spcPts val="0"/>
              </a:spcAft>
              <a:buNone/>
              <a:defRPr b="0" i="0" sz="2000" u="none" cap="none" strike="noStrike">
                <a:solidFill>
                  <a:srgbClr val="000000"/>
                </a:solidFill>
                <a:latin typeface="Arial"/>
                <a:ea typeface="Arial"/>
                <a:cs typeface="Arial"/>
                <a:sym typeface="Arial"/>
              </a:defRPr>
            </a:lvl6pPr>
            <a:lvl7pPr indent="-228600" lvl="6" marL="2971800" marR="0" rtl="0" algn="l">
              <a:spcBef>
                <a:spcPts val="500"/>
              </a:spcBef>
              <a:spcAft>
                <a:spcPts val="0"/>
              </a:spcAft>
              <a:buNone/>
              <a:defRPr b="0" i="0" sz="2000" u="none" cap="none" strike="noStrike">
                <a:solidFill>
                  <a:srgbClr val="000000"/>
                </a:solidFill>
                <a:latin typeface="Arial"/>
                <a:ea typeface="Arial"/>
                <a:cs typeface="Arial"/>
                <a:sym typeface="Arial"/>
              </a:defRPr>
            </a:lvl7pPr>
            <a:lvl8pPr indent="-228600" lvl="7" marL="3429000" marR="0" rtl="0" algn="l">
              <a:spcBef>
                <a:spcPts val="500"/>
              </a:spcBef>
              <a:spcAft>
                <a:spcPts val="0"/>
              </a:spcAft>
              <a:buNone/>
              <a:defRPr b="0" i="0" sz="2000" u="none" cap="none" strike="noStrike">
                <a:solidFill>
                  <a:srgbClr val="000000"/>
                </a:solidFill>
                <a:latin typeface="Arial"/>
                <a:ea typeface="Arial"/>
                <a:cs typeface="Arial"/>
                <a:sym typeface="Arial"/>
              </a:defRPr>
            </a:lvl8pPr>
            <a:lvl9pPr indent="-228600" lvl="8" marL="3886200" marR="0" rtl="0" algn="l">
              <a:spcBef>
                <a:spcPts val="500"/>
              </a:spcBef>
              <a:spcAft>
                <a:spcPts val="0"/>
              </a:spcAft>
              <a:buNone/>
              <a:defRPr b="0" i="0" sz="2000" u="none" cap="none" strike="noStrike">
                <a:solidFill>
                  <a:srgbClr val="000000"/>
                </a:solidFill>
                <a:latin typeface="Arial"/>
                <a:ea typeface="Arial"/>
                <a:cs typeface="Arial"/>
                <a:sym typeface="Arial"/>
              </a:defRPr>
            </a:lvl9pPr>
          </a:lstStyle>
          <a:p/>
        </p:txBody>
      </p:sp>
      <p:sp>
        <p:nvSpPr>
          <p:cNvPr id="34" name="Shape 34"/>
          <p:cNvSpPr txBox="1"/>
          <p:nvPr>
            <p:ph idx="11" type="ftr"/>
          </p:nvPr>
        </p:nvSpPr>
        <p:spPr>
          <a:xfrm>
            <a:off x="467543" y="5301207"/>
            <a:ext cx="6048374" cy="401637"/>
          </a:xfrm>
          <a:prstGeom prst="rect">
            <a:avLst/>
          </a:prstGeom>
          <a:noFill/>
          <a:ln>
            <a:noFill/>
          </a:ln>
        </p:spPr>
        <p:txBody>
          <a:bodyPr anchorCtr="0" anchor="t" bIns="91425" lIns="91425" rIns="91425" tIns="91425"/>
          <a:lstStyle>
            <a:lvl1pPr indent="0" lvl="0" marL="0" marR="0" rtl="0" algn="l">
              <a:spcBef>
                <a:spcPts val="0"/>
              </a:spcBef>
              <a:spcAft>
                <a:spcPts val="0"/>
              </a:spcAft>
              <a:buClr>
                <a:schemeClr val="lt1"/>
              </a:buClr>
              <a:buFont typeface="Times New Roman"/>
              <a:buNone/>
              <a:defRPr sz="1800">
                <a:solidFill>
                  <a:schemeClr val="lt1"/>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35" name="Shape 35"/>
          <p:cNvSpPr txBox="1"/>
          <p:nvPr>
            <p:ph idx="12" type="sldNum"/>
          </p:nvPr>
        </p:nvSpPr>
        <p:spPr>
          <a:xfrm>
            <a:off x="6516687" y="6237287"/>
            <a:ext cx="2130424" cy="401637"/>
          </a:xfrm>
          <a:prstGeom prst="rect">
            <a:avLst/>
          </a:prstGeom>
          <a:noFill/>
          <a:ln>
            <a:noFill/>
          </a:ln>
        </p:spPr>
        <p:txBody>
          <a:bodyPr anchorCtr="0" anchor="t" bIns="46800" lIns="90000" rIns="90000" tIns="46800">
            <a:noAutofit/>
          </a:bodyPr>
          <a:lstStyle/>
          <a:p>
            <a:pPr indent="0" lvl="0" marL="0" marR="0" rtl="0" algn="r">
              <a:spcBef>
                <a:spcPts val="0"/>
              </a:spcBef>
              <a:spcAft>
                <a:spcPts val="0"/>
              </a:spcAft>
              <a:buClr>
                <a:schemeClr val="lt1"/>
              </a:buClr>
              <a:buSzPct val="25000"/>
              <a:buFont typeface="Times New Roman"/>
              <a:buNone/>
            </a:pPr>
            <a:r>
              <a:rPr lang="it-IT" sz="1800">
                <a:solidFill>
                  <a:schemeClr val="lt1"/>
                </a:solidFill>
                <a:latin typeface="Arial"/>
                <a:ea typeface="Arial"/>
                <a:cs typeface="Arial"/>
                <a:sym typeface="Arial"/>
              </a:rPr>
              <a:t>Pagina </a:t>
            </a:r>
            <a:fld id="{00000000-1234-1234-1234-123412341234}" type="slidenum">
              <a:rPr lang="it-IT" sz="1800">
                <a:solidFill>
                  <a:schemeClr val="lt1"/>
                </a:solidFill>
                <a:latin typeface="Arial"/>
                <a:ea typeface="Arial"/>
                <a:cs typeface="Arial"/>
                <a:sym typeface="Arial"/>
              </a:rPr>
              <a:t>‹#›</a:t>
            </a:fld>
          </a:p>
        </p:txBody>
      </p:sp>
      <p:pic>
        <p:nvPicPr>
          <p:cNvPr id="36" name="Shape 36"/>
          <p:cNvPicPr preferRelativeResize="0"/>
          <p:nvPr/>
        </p:nvPicPr>
        <p:blipFill rotWithShape="1">
          <a:blip r:embed="rId6">
            <a:alphaModFix/>
          </a:blip>
          <a:srcRect b="0" l="0" r="0" t="0"/>
          <a:stretch/>
        </p:blipFill>
        <p:spPr>
          <a:xfrm>
            <a:off x="2339751" y="6237312"/>
            <a:ext cx="482269" cy="476671"/>
          </a:xfrm>
          <a:prstGeom prst="rect">
            <a:avLst/>
          </a:prstGeom>
          <a:noFill/>
          <a:ln>
            <a:noFill/>
          </a:ln>
        </p:spPr>
      </p:pic>
      <p:pic>
        <p:nvPicPr>
          <p:cNvPr id="37" name="Shape 37"/>
          <p:cNvPicPr preferRelativeResize="0"/>
          <p:nvPr/>
        </p:nvPicPr>
        <p:blipFill rotWithShape="1">
          <a:blip r:embed="rId7">
            <a:alphaModFix/>
          </a:blip>
          <a:srcRect b="0" l="0" r="0" t="0"/>
          <a:stretch/>
        </p:blipFill>
        <p:spPr>
          <a:xfrm>
            <a:off x="3591791" y="6309319"/>
            <a:ext cx="1219636" cy="36004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1_Titolo e testo verticale">
    <p:spTree>
      <p:nvGrpSpPr>
        <p:cNvPr id="125" name="Shape 125"/>
        <p:cNvGrpSpPr/>
        <p:nvPr/>
      </p:nvGrpSpPr>
      <p:grpSpPr>
        <a:xfrm>
          <a:off x="0" y="0"/>
          <a:ext cx="0" cy="0"/>
          <a:chOff x="0" y="0"/>
          <a:chExt cx="0" cy="0"/>
        </a:xfrm>
      </p:grpSpPr>
      <p:pic>
        <p:nvPicPr>
          <p:cNvPr id="126" name="Shape 126"/>
          <p:cNvPicPr preferRelativeResize="0"/>
          <p:nvPr/>
        </p:nvPicPr>
        <p:blipFill rotWithShape="1">
          <a:blip r:embed="rId2">
            <a:alphaModFix/>
          </a:blip>
          <a:srcRect b="0" l="0" r="0" t="0"/>
          <a:stretch/>
        </p:blipFill>
        <p:spPr>
          <a:xfrm>
            <a:off x="234950" y="6122987"/>
            <a:ext cx="366713" cy="573086"/>
          </a:xfrm>
          <a:prstGeom prst="rect">
            <a:avLst/>
          </a:prstGeom>
          <a:noFill/>
          <a:ln>
            <a:noFill/>
          </a:ln>
        </p:spPr>
      </p:pic>
      <p:pic>
        <p:nvPicPr>
          <p:cNvPr id="127" name="Shape 127"/>
          <p:cNvPicPr preferRelativeResize="0"/>
          <p:nvPr/>
        </p:nvPicPr>
        <p:blipFill rotWithShape="1">
          <a:blip r:embed="rId3">
            <a:alphaModFix/>
          </a:blip>
          <a:srcRect b="0" l="0" r="0" t="0"/>
          <a:stretch/>
        </p:blipFill>
        <p:spPr>
          <a:xfrm>
            <a:off x="744537" y="6237287"/>
            <a:ext cx="658812" cy="387350"/>
          </a:xfrm>
          <a:prstGeom prst="rect">
            <a:avLst/>
          </a:prstGeom>
          <a:noFill/>
          <a:ln>
            <a:noFill/>
          </a:ln>
        </p:spPr>
      </p:pic>
      <p:pic>
        <p:nvPicPr>
          <p:cNvPr id="128" name="Shape 128"/>
          <p:cNvPicPr preferRelativeResize="0"/>
          <p:nvPr/>
        </p:nvPicPr>
        <p:blipFill rotWithShape="1">
          <a:blip r:embed="rId4">
            <a:alphaModFix/>
          </a:blip>
          <a:srcRect b="0" l="0" r="0" t="0"/>
          <a:stretch/>
        </p:blipFill>
        <p:spPr>
          <a:xfrm>
            <a:off x="1476375" y="6308725"/>
            <a:ext cx="781049" cy="288925"/>
          </a:xfrm>
          <a:prstGeom prst="rect">
            <a:avLst/>
          </a:prstGeom>
          <a:noFill/>
          <a:ln>
            <a:noFill/>
          </a:ln>
        </p:spPr>
      </p:pic>
      <p:pic>
        <p:nvPicPr>
          <p:cNvPr id="129" name="Shape 129"/>
          <p:cNvPicPr preferRelativeResize="0"/>
          <p:nvPr/>
        </p:nvPicPr>
        <p:blipFill rotWithShape="1">
          <a:blip r:embed="rId5">
            <a:alphaModFix/>
          </a:blip>
          <a:srcRect b="0" l="0" r="0" t="0"/>
          <a:stretch/>
        </p:blipFill>
        <p:spPr>
          <a:xfrm>
            <a:off x="2843213" y="6308725"/>
            <a:ext cx="693737" cy="360363"/>
          </a:xfrm>
          <a:prstGeom prst="rect">
            <a:avLst/>
          </a:prstGeom>
          <a:noFill/>
          <a:ln>
            <a:noFill/>
          </a:ln>
        </p:spPr>
      </p:pic>
      <p:sp>
        <p:nvSpPr>
          <p:cNvPr id="130" name="Shape 130"/>
          <p:cNvSpPr txBox="1"/>
          <p:nvPr>
            <p:ph type="title"/>
          </p:nvPr>
        </p:nvSpPr>
        <p:spPr>
          <a:xfrm rot="5400000">
            <a:off x="4688681" y="2121693"/>
            <a:ext cx="5953125" cy="2058987"/>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1" i="0" sz="4000" u="none" cap="none" strike="noStrike">
                <a:solidFill>
                  <a:srgbClr val="B70551"/>
                </a:solidFill>
                <a:latin typeface="Arimo"/>
                <a:ea typeface="Arimo"/>
                <a:cs typeface="Arimo"/>
                <a:sym typeface="Arimo"/>
              </a:defRPr>
            </a:lvl1pPr>
            <a:lvl2pPr indent="0" lvl="1" marL="0" marR="0" rtl="0" algn="ctr">
              <a:spcBef>
                <a:spcPts val="0"/>
              </a:spcBef>
              <a:spcAft>
                <a:spcPts val="0"/>
              </a:spcAft>
              <a:buNone/>
              <a:defRPr b="1" i="0" sz="4000" u="none" cap="none" strike="noStrike">
                <a:solidFill>
                  <a:srgbClr val="B70551"/>
                </a:solidFill>
                <a:latin typeface="Arimo"/>
                <a:ea typeface="Arimo"/>
                <a:cs typeface="Arimo"/>
                <a:sym typeface="Arimo"/>
              </a:defRPr>
            </a:lvl2pPr>
            <a:lvl3pPr indent="0" lvl="2" marL="0" marR="0" rtl="0" algn="ctr">
              <a:spcBef>
                <a:spcPts val="0"/>
              </a:spcBef>
              <a:spcAft>
                <a:spcPts val="0"/>
              </a:spcAft>
              <a:buNone/>
              <a:defRPr b="1" i="0" sz="4000" u="none" cap="none" strike="noStrike">
                <a:solidFill>
                  <a:srgbClr val="B70551"/>
                </a:solidFill>
                <a:latin typeface="Arimo"/>
                <a:ea typeface="Arimo"/>
                <a:cs typeface="Arimo"/>
                <a:sym typeface="Arimo"/>
              </a:defRPr>
            </a:lvl3pPr>
            <a:lvl4pPr indent="0" lvl="3" marL="0" marR="0" rtl="0" algn="ctr">
              <a:spcBef>
                <a:spcPts val="0"/>
              </a:spcBef>
              <a:spcAft>
                <a:spcPts val="0"/>
              </a:spcAft>
              <a:buNone/>
              <a:defRPr b="1" i="0" sz="4000" u="none" cap="none" strike="noStrike">
                <a:solidFill>
                  <a:srgbClr val="B70551"/>
                </a:solidFill>
                <a:latin typeface="Arimo"/>
                <a:ea typeface="Arimo"/>
                <a:cs typeface="Arimo"/>
                <a:sym typeface="Arimo"/>
              </a:defRPr>
            </a:lvl4pPr>
            <a:lvl5pPr indent="0" lvl="4" marL="0" marR="0" rtl="0" algn="ctr">
              <a:spcBef>
                <a:spcPts val="0"/>
              </a:spcBef>
              <a:spcAft>
                <a:spcPts val="0"/>
              </a:spcAft>
              <a:buNone/>
              <a:defRPr b="1" i="0" sz="4000" u="none" cap="none" strike="noStrike">
                <a:solidFill>
                  <a:srgbClr val="B70551"/>
                </a:solidFill>
                <a:latin typeface="Arimo"/>
                <a:ea typeface="Arimo"/>
                <a:cs typeface="Arimo"/>
                <a:sym typeface="Arimo"/>
              </a:defRPr>
            </a:lvl5pPr>
            <a:lvl6pPr indent="-228600" lvl="5" marL="2514600" marR="0" rtl="0" algn="ctr">
              <a:spcBef>
                <a:spcPts val="0"/>
              </a:spcBef>
              <a:spcAft>
                <a:spcPts val="0"/>
              </a:spcAft>
              <a:buNone/>
              <a:defRPr b="1" i="0" sz="4000" u="none" cap="none" strike="noStrike">
                <a:solidFill>
                  <a:srgbClr val="B70551"/>
                </a:solidFill>
                <a:latin typeface="Arimo"/>
                <a:ea typeface="Arimo"/>
                <a:cs typeface="Arimo"/>
                <a:sym typeface="Arimo"/>
              </a:defRPr>
            </a:lvl6pPr>
            <a:lvl7pPr indent="-228600" lvl="6" marL="2971800" marR="0" rtl="0" algn="ctr">
              <a:spcBef>
                <a:spcPts val="0"/>
              </a:spcBef>
              <a:spcAft>
                <a:spcPts val="0"/>
              </a:spcAft>
              <a:buNone/>
              <a:defRPr b="1" i="0" sz="4000" u="none" cap="none" strike="noStrike">
                <a:solidFill>
                  <a:srgbClr val="B70551"/>
                </a:solidFill>
                <a:latin typeface="Arimo"/>
                <a:ea typeface="Arimo"/>
                <a:cs typeface="Arimo"/>
                <a:sym typeface="Arimo"/>
              </a:defRPr>
            </a:lvl7pPr>
            <a:lvl8pPr indent="-228600" lvl="7" marL="3429000" marR="0" rtl="0" algn="ctr">
              <a:spcBef>
                <a:spcPts val="0"/>
              </a:spcBef>
              <a:spcAft>
                <a:spcPts val="0"/>
              </a:spcAft>
              <a:buNone/>
              <a:defRPr b="1" i="0" sz="4000" u="none" cap="none" strike="noStrike">
                <a:solidFill>
                  <a:srgbClr val="B70551"/>
                </a:solidFill>
                <a:latin typeface="Arimo"/>
                <a:ea typeface="Arimo"/>
                <a:cs typeface="Arimo"/>
                <a:sym typeface="Arimo"/>
              </a:defRPr>
            </a:lvl8pPr>
            <a:lvl9pPr indent="-228600" lvl="8" marL="3886200" marR="0" rtl="0" algn="ctr">
              <a:spcBef>
                <a:spcPts val="0"/>
              </a:spcBef>
              <a:spcAft>
                <a:spcPts val="0"/>
              </a:spcAft>
              <a:buNone/>
              <a:defRPr b="1" i="0" sz="4000" u="none" cap="none" strike="noStrike">
                <a:solidFill>
                  <a:srgbClr val="B70551"/>
                </a:solidFill>
                <a:latin typeface="Arimo"/>
                <a:ea typeface="Arimo"/>
                <a:cs typeface="Arimo"/>
                <a:sym typeface="Arimo"/>
              </a:defRPr>
            </a:lvl9pPr>
          </a:lstStyle>
          <a:p/>
        </p:txBody>
      </p:sp>
      <p:sp>
        <p:nvSpPr>
          <p:cNvPr id="131" name="Shape 131"/>
          <p:cNvSpPr txBox="1"/>
          <p:nvPr>
            <p:ph idx="1" type="body"/>
          </p:nvPr>
        </p:nvSpPr>
        <p:spPr>
          <a:xfrm rot="5400000">
            <a:off x="493712" y="138112"/>
            <a:ext cx="5953125" cy="6026149"/>
          </a:xfrm>
          <a:prstGeom prst="rect">
            <a:avLst/>
          </a:prstGeom>
          <a:noFill/>
          <a:ln>
            <a:noFill/>
          </a:ln>
        </p:spPr>
        <p:txBody>
          <a:bodyPr anchorCtr="0" anchor="t" bIns="91425" lIns="91425" rIns="91425" tIns="91425"/>
          <a:lstStyle>
            <a:lvl1pPr indent="-342900" lvl="0" marL="342900" marR="0" rtl="0" algn="l">
              <a:spcBef>
                <a:spcPts val="800"/>
              </a:spcBef>
              <a:spcAft>
                <a:spcPts val="0"/>
              </a:spcAft>
              <a:buNone/>
              <a:defRPr b="0" i="0" sz="3200" u="none" cap="none" strike="noStrike">
                <a:solidFill>
                  <a:srgbClr val="000000"/>
                </a:solidFill>
                <a:latin typeface="Arial"/>
                <a:ea typeface="Arial"/>
                <a:cs typeface="Arial"/>
                <a:sym typeface="Arial"/>
              </a:defRPr>
            </a:lvl1pPr>
            <a:lvl2pPr indent="-285750" lvl="1" marL="742950" marR="0" rtl="0" algn="l">
              <a:spcBef>
                <a:spcPts val="700"/>
              </a:spcBef>
              <a:spcAft>
                <a:spcPts val="0"/>
              </a:spcAft>
              <a:buNone/>
              <a:defRPr b="0" i="0" sz="2800" u="none" cap="none" strike="noStrike">
                <a:solidFill>
                  <a:srgbClr val="000000"/>
                </a:solidFill>
                <a:latin typeface="Arial"/>
                <a:ea typeface="Arial"/>
                <a:cs typeface="Arial"/>
                <a:sym typeface="Arial"/>
              </a:defRPr>
            </a:lvl2pPr>
            <a:lvl3pPr indent="-228600" lvl="2" marL="1143000" marR="0" rtl="0" algn="l">
              <a:spcBef>
                <a:spcPts val="600"/>
              </a:spcBef>
              <a:spcAft>
                <a:spcPts val="0"/>
              </a:spcAft>
              <a:buNone/>
              <a:defRPr b="0" i="0" sz="2400" u="none" cap="none" strike="noStrike">
                <a:solidFill>
                  <a:srgbClr val="000000"/>
                </a:solidFill>
                <a:latin typeface="Arial"/>
                <a:ea typeface="Arial"/>
                <a:cs typeface="Arial"/>
                <a:sym typeface="Arial"/>
              </a:defRPr>
            </a:lvl3pPr>
            <a:lvl4pPr indent="-228600" lvl="3" marL="1600200" marR="0" rtl="0" algn="l">
              <a:spcBef>
                <a:spcPts val="500"/>
              </a:spcBef>
              <a:spcAft>
                <a:spcPts val="0"/>
              </a:spcAft>
              <a:buNone/>
              <a:defRPr b="0" i="0" sz="2000" u="none" cap="none" strike="noStrike">
                <a:solidFill>
                  <a:srgbClr val="000000"/>
                </a:solidFill>
                <a:latin typeface="Arial"/>
                <a:ea typeface="Arial"/>
                <a:cs typeface="Arial"/>
                <a:sym typeface="Arial"/>
              </a:defRPr>
            </a:lvl4pPr>
            <a:lvl5pPr indent="-228600" lvl="4" marL="2057400" marR="0" rtl="0" algn="l">
              <a:spcBef>
                <a:spcPts val="500"/>
              </a:spcBef>
              <a:spcAft>
                <a:spcPts val="0"/>
              </a:spcAft>
              <a:buNone/>
              <a:defRPr b="0" i="0" sz="2000" u="none" cap="none" strike="noStrike">
                <a:solidFill>
                  <a:srgbClr val="000000"/>
                </a:solidFill>
                <a:latin typeface="Arial"/>
                <a:ea typeface="Arial"/>
                <a:cs typeface="Arial"/>
                <a:sym typeface="Arial"/>
              </a:defRPr>
            </a:lvl5pPr>
            <a:lvl6pPr indent="-228600" lvl="5" marL="2514600" marR="0" rtl="0" algn="l">
              <a:spcBef>
                <a:spcPts val="500"/>
              </a:spcBef>
              <a:spcAft>
                <a:spcPts val="0"/>
              </a:spcAft>
              <a:buNone/>
              <a:defRPr b="0" i="0" sz="2000" u="none" cap="none" strike="noStrike">
                <a:solidFill>
                  <a:srgbClr val="000000"/>
                </a:solidFill>
                <a:latin typeface="Arial"/>
                <a:ea typeface="Arial"/>
                <a:cs typeface="Arial"/>
                <a:sym typeface="Arial"/>
              </a:defRPr>
            </a:lvl6pPr>
            <a:lvl7pPr indent="-228600" lvl="6" marL="2971800" marR="0" rtl="0" algn="l">
              <a:spcBef>
                <a:spcPts val="500"/>
              </a:spcBef>
              <a:spcAft>
                <a:spcPts val="0"/>
              </a:spcAft>
              <a:buNone/>
              <a:defRPr b="0" i="0" sz="2000" u="none" cap="none" strike="noStrike">
                <a:solidFill>
                  <a:srgbClr val="000000"/>
                </a:solidFill>
                <a:latin typeface="Arial"/>
                <a:ea typeface="Arial"/>
                <a:cs typeface="Arial"/>
                <a:sym typeface="Arial"/>
              </a:defRPr>
            </a:lvl7pPr>
            <a:lvl8pPr indent="-228600" lvl="7" marL="3429000" marR="0" rtl="0" algn="l">
              <a:spcBef>
                <a:spcPts val="500"/>
              </a:spcBef>
              <a:spcAft>
                <a:spcPts val="0"/>
              </a:spcAft>
              <a:buNone/>
              <a:defRPr b="0" i="0" sz="2000" u="none" cap="none" strike="noStrike">
                <a:solidFill>
                  <a:srgbClr val="000000"/>
                </a:solidFill>
                <a:latin typeface="Arial"/>
                <a:ea typeface="Arial"/>
                <a:cs typeface="Arial"/>
                <a:sym typeface="Arial"/>
              </a:defRPr>
            </a:lvl8pPr>
            <a:lvl9pPr indent="-228600" lvl="8" marL="3886200" marR="0" rtl="0" algn="l">
              <a:spcBef>
                <a:spcPts val="500"/>
              </a:spcBef>
              <a:spcAft>
                <a:spcPts val="0"/>
              </a:spcAft>
              <a:buNone/>
              <a:defRPr b="0" i="0" sz="2000" u="none" cap="none" strike="noStrike">
                <a:solidFill>
                  <a:srgbClr val="000000"/>
                </a:solidFill>
                <a:latin typeface="Arial"/>
                <a:ea typeface="Arial"/>
                <a:cs typeface="Arial"/>
                <a:sym typeface="Arial"/>
              </a:defRPr>
            </a:lvl9pPr>
          </a:lstStyle>
          <a:p/>
        </p:txBody>
      </p:sp>
      <p:sp>
        <p:nvSpPr>
          <p:cNvPr id="132" name="Shape 132"/>
          <p:cNvSpPr txBox="1"/>
          <p:nvPr>
            <p:ph idx="11" type="ftr"/>
          </p:nvPr>
        </p:nvSpPr>
        <p:spPr>
          <a:xfrm>
            <a:off x="251519" y="5373216"/>
            <a:ext cx="6048374" cy="401637"/>
          </a:xfrm>
          <a:prstGeom prst="rect">
            <a:avLst/>
          </a:prstGeom>
          <a:noFill/>
          <a:ln>
            <a:noFill/>
          </a:ln>
        </p:spPr>
        <p:txBody>
          <a:bodyPr anchorCtr="0" anchor="t" bIns="91425" lIns="91425" rIns="91425" tIns="91425"/>
          <a:lstStyle>
            <a:lvl1pPr indent="0" lvl="0" marL="0" marR="0" rtl="0" algn="l">
              <a:spcBef>
                <a:spcPts val="0"/>
              </a:spcBef>
              <a:spcAft>
                <a:spcPts val="0"/>
              </a:spcAft>
              <a:buClr>
                <a:schemeClr val="lt1"/>
              </a:buClr>
              <a:buFont typeface="Times New Roman"/>
              <a:buNone/>
              <a:defRPr sz="1800">
                <a:solidFill>
                  <a:schemeClr val="lt1"/>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33" name="Shape 133"/>
          <p:cNvSpPr txBox="1"/>
          <p:nvPr>
            <p:ph idx="12" type="sldNum"/>
          </p:nvPr>
        </p:nvSpPr>
        <p:spPr>
          <a:xfrm>
            <a:off x="6516687" y="6237287"/>
            <a:ext cx="2130424" cy="401637"/>
          </a:xfrm>
          <a:prstGeom prst="rect">
            <a:avLst/>
          </a:prstGeom>
          <a:noFill/>
          <a:ln>
            <a:noFill/>
          </a:ln>
        </p:spPr>
        <p:txBody>
          <a:bodyPr anchorCtr="0" anchor="t" bIns="46800" lIns="90000" rIns="90000" tIns="46800">
            <a:noAutofit/>
          </a:bodyPr>
          <a:lstStyle/>
          <a:p>
            <a:pPr indent="0" lvl="0" marL="0" marR="0" rtl="0" algn="r">
              <a:spcBef>
                <a:spcPts val="0"/>
              </a:spcBef>
              <a:spcAft>
                <a:spcPts val="0"/>
              </a:spcAft>
              <a:buClr>
                <a:schemeClr val="lt1"/>
              </a:buClr>
              <a:buSzPct val="25000"/>
              <a:buFont typeface="Times New Roman"/>
              <a:buNone/>
            </a:pPr>
            <a:r>
              <a:rPr lang="it-IT" sz="1800">
                <a:solidFill>
                  <a:schemeClr val="lt1"/>
                </a:solidFill>
                <a:latin typeface="Arial"/>
                <a:ea typeface="Arial"/>
                <a:cs typeface="Arial"/>
                <a:sym typeface="Arial"/>
              </a:rPr>
              <a:t>Pagina </a:t>
            </a:r>
            <a:fld id="{00000000-1234-1234-1234-123412341234}" type="slidenum">
              <a:rPr lang="it-IT" sz="1800">
                <a:solidFill>
                  <a:schemeClr val="lt1"/>
                </a:solidFill>
                <a:latin typeface="Arial"/>
                <a:ea typeface="Arial"/>
                <a:cs typeface="Arial"/>
                <a:sym typeface="Arial"/>
              </a:rPr>
              <a:t>‹#›</a:t>
            </a:fld>
          </a:p>
        </p:txBody>
      </p:sp>
      <p:pic>
        <p:nvPicPr>
          <p:cNvPr id="134" name="Shape 134"/>
          <p:cNvPicPr preferRelativeResize="0"/>
          <p:nvPr/>
        </p:nvPicPr>
        <p:blipFill rotWithShape="1">
          <a:blip r:embed="rId6">
            <a:alphaModFix/>
          </a:blip>
          <a:srcRect b="0" l="0" r="0" t="0"/>
          <a:stretch/>
        </p:blipFill>
        <p:spPr>
          <a:xfrm>
            <a:off x="2339751" y="6237312"/>
            <a:ext cx="482269" cy="476671"/>
          </a:xfrm>
          <a:prstGeom prst="rect">
            <a:avLst/>
          </a:prstGeom>
          <a:noFill/>
          <a:ln>
            <a:noFill/>
          </a:ln>
        </p:spPr>
      </p:pic>
      <p:pic>
        <p:nvPicPr>
          <p:cNvPr id="135" name="Shape 135"/>
          <p:cNvPicPr preferRelativeResize="0"/>
          <p:nvPr/>
        </p:nvPicPr>
        <p:blipFill rotWithShape="1">
          <a:blip r:embed="rId7">
            <a:alphaModFix/>
          </a:blip>
          <a:srcRect b="0" l="0" r="0" t="0"/>
          <a:stretch/>
        </p:blipFill>
        <p:spPr>
          <a:xfrm>
            <a:off x="3591791" y="6309319"/>
            <a:ext cx="1219636" cy="36004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OverTx">
  <p:cSld name="Titolo e contenuto sopra testo 2">
    <p:spTree>
      <p:nvGrpSpPr>
        <p:cNvPr id="136" name="Shape 136"/>
        <p:cNvGrpSpPr/>
        <p:nvPr/>
      </p:nvGrpSpPr>
      <p:grpSpPr>
        <a:xfrm>
          <a:off x="0" y="0"/>
          <a:ext cx="0" cy="0"/>
          <a:chOff x="0" y="0"/>
          <a:chExt cx="0" cy="0"/>
        </a:xfrm>
      </p:grpSpPr>
      <p:pic>
        <p:nvPicPr>
          <p:cNvPr id="137" name="Shape 137"/>
          <p:cNvPicPr preferRelativeResize="0"/>
          <p:nvPr/>
        </p:nvPicPr>
        <p:blipFill rotWithShape="1">
          <a:blip r:embed="rId2">
            <a:alphaModFix/>
          </a:blip>
          <a:srcRect b="0" l="0" r="0" t="0"/>
          <a:stretch/>
        </p:blipFill>
        <p:spPr>
          <a:xfrm>
            <a:off x="251519" y="6165303"/>
            <a:ext cx="366713" cy="573086"/>
          </a:xfrm>
          <a:prstGeom prst="rect">
            <a:avLst/>
          </a:prstGeom>
          <a:noFill/>
          <a:ln>
            <a:noFill/>
          </a:ln>
        </p:spPr>
      </p:pic>
      <p:pic>
        <p:nvPicPr>
          <p:cNvPr id="138" name="Shape 138"/>
          <p:cNvPicPr preferRelativeResize="0"/>
          <p:nvPr/>
        </p:nvPicPr>
        <p:blipFill rotWithShape="1">
          <a:blip r:embed="rId3">
            <a:alphaModFix/>
          </a:blip>
          <a:srcRect b="0" l="0" r="0" t="0"/>
          <a:stretch/>
        </p:blipFill>
        <p:spPr>
          <a:xfrm>
            <a:off x="744537" y="6237287"/>
            <a:ext cx="658812" cy="387350"/>
          </a:xfrm>
          <a:prstGeom prst="rect">
            <a:avLst/>
          </a:prstGeom>
          <a:noFill/>
          <a:ln>
            <a:noFill/>
          </a:ln>
        </p:spPr>
      </p:pic>
      <p:pic>
        <p:nvPicPr>
          <p:cNvPr id="139" name="Shape 139"/>
          <p:cNvPicPr preferRelativeResize="0"/>
          <p:nvPr/>
        </p:nvPicPr>
        <p:blipFill rotWithShape="1">
          <a:blip r:embed="rId4">
            <a:alphaModFix/>
          </a:blip>
          <a:srcRect b="0" l="0" r="0" t="0"/>
          <a:stretch/>
        </p:blipFill>
        <p:spPr>
          <a:xfrm>
            <a:off x="1476375" y="6308725"/>
            <a:ext cx="781049" cy="288925"/>
          </a:xfrm>
          <a:prstGeom prst="rect">
            <a:avLst/>
          </a:prstGeom>
          <a:noFill/>
          <a:ln>
            <a:noFill/>
          </a:ln>
        </p:spPr>
      </p:pic>
      <p:pic>
        <p:nvPicPr>
          <p:cNvPr id="140" name="Shape 140"/>
          <p:cNvPicPr preferRelativeResize="0"/>
          <p:nvPr/>
        </p:nvPicPr>
        <p:blipFill rotWithShape="1">
          <a:blip r:embed="rId5">
            <a:alphaModFix/>
          </a:blip>
          <a:srcRect b="0" l="0" r="0" t="0"/>
          <a:stretch/>
        </p:blipFill>
        <p:spPr>
          <a:xfrm>
            <a:off x="2843213" y="6308725"/>
            <a:ext cx="693737" cy="360363"/>
          </a:xfrm>
          <a:prstGeom prst="rect">
            <a:avLst/>
          </a:prstGeom>
          <a:noFill/>
          <a:ln>
            <a:noFill/>
          </a:ln>
        </p:spPr>
      </p:pic>
      <p:sp>
        <p:nvSpPr>
          <p:cNvPr id="141" name="Shape 141"/>
          <p:cNvSpPr txBox="1"/>
          <p:nvPr>
            <p:ph type="title"/>
          </p:nvPr>
        </p:nvSpPr>
        <p:spPr>
          <a:xfrm>
            <a:off x="468312" y="174625"/>
            <a:ext cx="8226425" cy="131127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1" i="0" sz="4000" u="none" cap="none" strike="noStrike">
                <a:solidFill>
                  <a:srgbClr val="B70551"/>
                </a:solidFill>
                <a:latin typeface="Arimo"/>
                <a:ea typeface="Arimo"/>
                <a:cs typeface="Arimo"/>
                <a:sym typeface="Arimo"/>
              </a:defRPr>
            </a:lvl1pPr>
            <a:lvl2pPr indent="0" lvl="1" marL="0" marR="0" rtl="0" algn="ctr">
              <a:spcBef>
                <a:spcPts val="0"/>
              </a:spcBef>
              <a:spcAft>
                <a:spcPts val="0"/>
              </a:spcAft>
              <a:buNone/>
              <a:defRPr b="1" i="0" sz="4000" u="none" cap="none" strike="noStrike">
                <a:solidFill>
                  <a:srgbClr val="B70551"/>
                </a:solidFill>
                <a:latin typeface="Arimo"/>
                <a:ea typeface="Arimo"/>
                <a:cs typeface="Arimo"/>
                <a:sym typeface="Arimo"/>
              </a:defRPr>
            </a:lvl2pPr>
            <a:lvl3pPr indent="0" lvl="2" marL="0" marR="0" rtl="0" algn="ctr">
              <a:spcBef>
                <a:spcPts val="0"/>
              </a:spcBef>
              <a:spcAft>
                <a:spcPts val="0"/>
              </a:spcAft>
              <a:buNone/>
              <a:defRPr b="1" i="0" sz="4000" u="none" cap="none" strike="noStrike">
                <a:solidFill>
                  <a:srgbClr val="B70551"/>
                </a:solidFill>
                <a:latin typeface="Arimo"/>
                <a:ea typeface="Arimo"/>
                <a:cs typeface="Arimo"/>
                <a:sym typeface="Arimo"/>
              </a:defRPr>
            </a:lvl3pPr>
            <a:lvl4pPr indent="0" lvl="3" marL="0" marR="0" rtl="0" algn="ctr">
              <a:spcBef>
                <a:spcPts val="0"/>
              </a:spcBef>
              <a:spcAft>
                <a:spcPts val="0"/>
              </a:spcAft>
              <a:buNone/>
              <a:defRPr b="1" i="0" sz="4000" u="none" cap="none" strike="noStrike">
                <a:solidFill>
                  <a:srgbClr val="B70551"/>
                </a:solidFill>
                <a:latin typeface="Arimo"/>
                <a:ea typeface="Arimo"/>
                <a:cs typeface="Arimo"/>
                <a:sym typeface="Arimo"/>
              </a:defRPr>
            </a:lvl4pPr>
            <a:lvl5pPr indent="0" lvl="4" marL="0" marR="0" rtl="0" algn="ctr">
              <a:spcBef>
                <a:spcPts val="0"/>
              </a:spcBef>
              <a:spcAft>
                <a:spcPts val="0"/>
              </a:spcAft>
              <a:buNone/>
              <a:defRPr b="1" i="0" sz="4000" u="none" cap="none" strike="noStrike">
                <a:solidFill>
                  <a:srgbClr val="B70551"/>
                </a:solidFill>
                <a:latin typeface="Arimo"/>
                <a:ea typeface="Arimo"/>
                <a:cs typeface="Arimo"/>
                <a:sym typeface="Arimo"/>
              </a:defRPr>
            </a:lvl5pPr>
            <a:lvl6pPr indent="-228600" lvl="5" marL="2514600" marR="0" rtl="0" algn="ctr">
              <a:spcBef>
                <a:spcPts val="0"/>
              </a:spcBef>
              <a:spcAft>
                <a:spcPts val="0"/>
              </a:spcAft>
              <a:buNone/>
              <a:defRPr b="1" i="0" sz="4000" u="none" cap="none" strike="noStrike">
                <a:solidFill>
                  <a:srgbClr val="B70551"/>
                </a:solidFill>
                <a:latin typeface="Arimo"/>
                <a:ea typeface="Arimo"/>
                <a:cs typeface="Arimo"/>
                <a:sym typeface="Arimo"/>
              </a:defRPr>
            </a:lvl6pPr>
            <a:lvl7pPr indent="-228600" lvl="6" marL="2971800" marR="0" rtl="0" algn="ctr">
              <a:spcBef>
                <a:spcPts val="0"/>
              </a:spcBef>
              <a:spcAft>
                <a:spcPts val="0"/>
              </a:spcAft>
              <a:buNone/>
              <a:defRPr b="1" i="0" sz="4000" u="none" cap="none" strike="noStrike">
                <a:solidFill>
                  <a:srgbClr val="B70551"/>
                </a:solidFill>
                <a:latin typeface="Arimo"/>
                <a:ea typeface="Arimo"/>
                <a:cs typeface="Arimo"/>
                <a:sym typeface="Arimo"/>
              </a:defRPr>
            </a:lvl7pPr>
            <a:lvl8pPr indent="-228600" lvl="7" marL="3429000" marR="0" rtl="0" algn="ctr">
              <a:spcBef>
                <a:spcPts val="0"/>
              </a:spcBef>
              <a:spcAft>
                <a:spcPts val="0"/>
              </a:spcAft>
              <a:buNone/>
              <a:defRPr b="1" i="0" sz="4000" u="none" cap="none" strike="noStrike">
                <a:solidFill>
                  <a:srgbClr val="B70551"/>
                </a:solidFill>
                <a:latin typeface="Arimo"/>
                <a:ea typeface="Arimo"/>
                <a:cs typeface="Arimo"/>
                <a:sym typeface="Arimo"/>
              </a:defRPr>
            </a:lvl8pPr>
            <a:lvl9pPr indent="-228600" lvl="8" marL="3886200" marR="0" rtl="0" algn="ctr">
              <a:spcBef>
                <a:spcPts val="0"/>
              </a:spcBef>
              <a:spcAft>
                <a:spcPts val="0"/>
              </a:spcAft>
              <a:buNone/>
              <a:defRPr b="1" i="0" sz="4000" u="none" cap="none" strike="noStrike">
                <a:solidFill>
                  <a:srgbClr val="B70551"/>
                </a:solidFill>
                <a:latin typeface="Arimo"/>
                <a:ea typeface="Arimo"/>
                <a:cs typeface="Arimo"/>
                <a:sym typeface="Arimo"/>
              </a:defRPr>
            </a:lvl9pPr>
          </a:lstStyle>
          <a:p/>
        </p:txBody>
      </p:sp>
      <p:sp>
        <p:nvSpPr>
          <p:cNvPr id="142" name="Shape 142"/>
          <p:cNvSpPr txBox="1"/>
          <p:nvPr>
            <p:ph idx="1" type="body"/>
          </p:nvPr>
        </p:nvSpPr>
        <p:spPr>
          <a:xfrm>
            <a:off x="457200" y="1604962"/>
            <a:ext cx="4037013" cy="2184399"/>
          </a:xfrm>
          <a:prstGeom prst="rect">
            <a:avLst/>
          </a:prstGeom>
          <a:noFill/>
          <a:ln>
            <a:noFill/>
          </a:ln>
        </p:spPr>
        <p:txBody>
          <a:bodyPr anchorCtr="0" anchor="t" bIns="91425" lIns="91425" rIns="91425" tIns="91425"/>
          <a:lstStyle>
            <a:lvl1pPr indent="-342900" lvl="0" marL="342900" marR="0" rtl="0" algn="l">
              <a:spcBef>
                <a:spcPts val="800"/>
              </a:spcBef>
              <a:spcAft>
                <a:spcPts val="0"/>
              </a:spcAft>
              <a:buNone/>
              <a:defRPr b="0" i="0" sz="3200" u="none" cap="none" strike="noStrike">
                <a:solidFill>
                  <a:srgbClr val="000000"/>
                </a:solidFill>
                <a:latin typeface="Arial"/>
                <a:ea typeface="Arial"/>
                <a:cs typeface="Arial"/>
                <a:sym typeface="Arial"/>
              </a:defRPr>
            </a:lvl1pPr>
            <a:lvl2pPr indent="-285750" lvl="1" marL="742950" marR="0" rtl="0" algn="l">
              <a:spcBef>
                <a:spcPts val="700"/>
              </a:spcBef>
              <a:spcAft>
                <a:spcPts val="0"/>
              </a:spcAft>
              <a:buNone/>
              <a:defRPr b="0" i="0" sz="2800" u="none" cap="none" strike="noStrike">
                <a:solidFill>
                  <a:srgbClr val="000000"/>
                </a:solidFill>
                <a:latin typeface="Arial"/>
                <a:ea typeface="Arial"/>
                <a:cs typeface="Arial"/>
                <a:sym typeface="Arial"/>
              </a:defRPr>
            </a:lvl2pPr>
            <a:lvl3pPr indent="-228600" lvl="2" marL="1143000" marR="0" rtl="0" algn="l">
              <a:spcBef>
                <a:spcPts val="600"/>
              </a:spcBef>
              <a:spcAft>
                <a:spcPts val="0"/>
              </a:spcAft>
              <a:buNone/>
              <a:defRPr b="0" i="0" sz="2400" u="none" cap="none" strike="noStrike">
                <a:solidFill>
                  <a:srgbClr val="000000"/>
                </a:solidFill>
                <a:latin typeface="Arial"/>
                <a:ea typeface="Arial"/>
                <a:cs typeface="Arial"/>
                <a:sym typeface="Arial"/>
              </a:defRPr>
            </a:lvl3pPr>
            <a:lvl4pPr indent="-228600" lvl="3" marL="1600200" marR="0" rtl="0" algn="l">
              <a:spcBef>
                <a:spcPts val="500"/>
              </a:spcBef>
              <a:spcAft>
                <a:spcPts val="0"/>
              </a:spcAft>
              <a:buNone/>
              <a:defRPr b="0" i="0" sz="2000" u="none" cap="none" strike="noStrike">
                <a:solidFill>
                  <a:srgbClr val="000000"/>
                </a:solidFill>
                <a:latin typeface="Arial"/>
                <a:ea typeface="Arial"/>
                <a:cs typeface="Arial"/>
                <a:sym typeface="Arial"/>
              </a:defRPr>
            </a:lvl4pPr>
            <a:lvl5pPr indent="-228600" lvl="4" marL="2057400" marR="0" rtl="0" algn="l">
              <a:spcBef>
                <a:spcPts val="500"/>
              </a:spcBef>
              <a:spcAft>
                <a:spcPts val="0"/>
              </a:spcAft>
              <a:buNone/>
              <a:defRPr b="0" i="0" sz="2000" u="none" cap="none" strike="noStrike">
                <a:solidFill>
                  <a:srgbClr val="000000"/>
                </a:solidFill>
                <a:latin typeface="Arial"/>
                <a:ea typeface="Arial"/>
                <a:cs typeface="Arial"/>
                <a:sym typeface="Arial"/>
              </a:defRPr>
            </a:lvl5pPr>
            <a:lvl6pPr indent="-228600" lvl="5" marL="2514600" marR="0" rtl="0" algn="l">
              <a:spcBef>
                <a:spcPts val="500"/>
              </a:spcBef>
              <a:spcAft>
                <a:spcPts val="0"/>
              </a:spcAft>
              <a:buNone/>
              <a:defRPr b="0" i="0" sz="2000" u="none" cap="none" strike="noStrike">
                <a:solidFill>
                  <a:srgbClr val="000000"/>
                </a:solidFill>
                <a:latin typeface="Arial"/>
                <a:ea typeface="Arial"/>
                <a:cs typeface="Arial"/>
                <a:sym typeface="Arial"/>
              </a:defRPr>
            </a:lvl6pPr>
            <a:lvl7pPr indent="-228600" lvl="6" marL="2971800" marR="0" rtl="0" algn="l">
              <a:spcBef>
                <a:spcPts val="500"/>
              </a:spcBef>
              <a:spcAft>
                <a:spcPts val="0"/>
              </a:spcAft>
              <a:buNone/>
              <a:defRPr b="0" i="0" sz="2000" u="none" cap="none" strike="noStrike">
                <a:solidFill>
                  <a:srgbClr val="000000"/>
                </a:solidFill>
                <a:latin typeface="Arial"/>
                <a:ea typeface="Arial"/>
                <a:cs typeface="Arial"/>
                <a:sym typeface="Arial"/>
              </a:defRPr>
            </a:lvl7pPr>
            <a:lvl8pPr indent="-228600" lvl="7" marL="3429000" marR="0" rtl="0" algn="l">
              <a:spcBef>
                <a:spcPts val="500"/>
              </a:spcBef>
              <a:spcAft>
                <a:spcPts val="0"/>
              </a:spcAft>
              <a:buNone/>
              <a:defRPr b="0" i="0" sz="2000" u="none" cap="none" strike="noStrike">
                <a:solidFill>
                  <a:srgbClr val="000000"/>
                </a:solidFill>
                <a:latin typeface="Arial"/>
                <a:ea typeface="Arial"/>
                <a:cs typeface="Arial"/>
                <a:sym typeface="Arial"/>
              </a:defRPr>
            </a:lvl8pPr>
            <a:lvl9pPr indent="-228600" lvl="8" marL="3886200" marR="0" rtl="0" algn="l">
              <a:spcBef>
                <a:spcPts val="500"/>
              </a:spcBef>
              <a:spcAft>
                <a:spcPts val="0"/>
              </a:spcAft>
              <a:buNone/>
              <a:defRPr b="0" i="0" sz="2000" u="none" cap="none" strike="noStrike">
                <a:solidFill>
                  <a:srgbClr val="000000"/>
                </a:solidFill>
                <a:latin typeface="Arial"/>
                <a:ea typeface="Arial"/>
                <a:cs typeface="Arial"/>
                <a:sym typeface="Arial"/>
              </a:defRPr>
            </a:lvl9pPr>
          </a:lstStyle>
          <a:p/>
        </p:txBody>
      </p:sp>
      <p:sp>
        <p:nvSpPr>
          <p:cNvPr id="143" name="Shape 143"/>
          <p:cNvSpPr txBox="1"/>
          <p:nvPr>
            <p:ph idx="2" type="body"/>
          </p:nvPr>
        </p:nvSpPr>
        <p:spPr>
          <a:xfrm>
            <a:off x="4646612" y="1604962"/>
            <a:ext cx="4037012" cy="2184399"/>
          </a:xfrm>
          <a:prstGeom prst="rect">
            <a:avLst/>
          </a:prstGeom>
          <a:noFill/>
          <a:ln>
            <a:noFill/>
          </a:ln>
        </p:spPr>
        <p:txBody>
          <a:bodyPr anchorCtr="0" anchor="t" bIns="91425" lIns="91425" rIns="91425" tIns="91425"/>
          <a:lstStyle>
            <a:lvl1pPr indent="-342900" lvl="0" marL="342900" marR="0" rtl="0" algn="l">
              <a:spcBef>
                <a:spcPts val="800"/>
              </a:spcBef>
              <a:spcAft>
                <a:spcPts val="0"/>
              </a:spcAft>
              <a:buNone/>
              <a:defRPr b="0" i="0" sz="3200" u="none" cap="none" strike="noStrike">
                <a:solidFill>
                  <a:srgbClr val="000000"/>
                </a:solidFill>
                <a:latin typeface="Arial"/>
                <a:ea typeface="Arial"/>
                <a:cs typeface="Arial"/>
                <a:sym typeface="Arial"/>
              </a:defRPr>
            </a:lvl1pPr>
            <a:lvl2pPr indent="-285750" lvl="1" marL="742950" marR="0" rtl="0" algn="l">
              <a:spcBef>
                <a:spcPts val="700"/>
              </a:spcBef>
              <a:spcAft>
                <a:spcPts val="0"/>
              </a:spcAft>
              <a:buNone/>
              <a:defRPr b="0" i="0" sz="2800" u="none" cap="none" strike="noStrike">
                <a:solidFill>
                  <a:srgbClr val="000000"/>
                </a:solidFill>
                <a:latin typeface="Arial"/>
                <a:ea typeface="Arial"/>
                <a:cs typeface="Arial"/>
                <a:sym typeface="Arial"/>
              </a:defRPr>
            </a:lvl2pPr>
            <a:lvl3pPr indent="-228600" lvl="2" marL="1143000" marR="0" rtl="0" algn="l">
              <a:spcBef>
                <a:spcPts val="600"/>
              </a:spcBef>
              <a:spcAft>
                <a:spcPts val="0"/>
              </a:spcAft>
              <a:buNone/>
              <a:defRPr b="0" i="0" sz="2400" u="none" cap="none" strike="noStrike">
                <a:solidFill>
                  <a:srgbClr val="000000"/>
                </a:solidFill>
                <a:latin typeface="Arial"/>
                <a:ea typeface="Arial"/>
                <a:cs typeface="Arial"/>
                <a:sym typeface="Arial"/>
              </a:defRPr>
            </a:lvl3pPr>
            <a:lvl4pPr indent="-228600" lvl="3" marL="1600200" marR="0" rtl="0" algn="l">
              <a:spcBef>
                <a:spcPts val="500"/>
              </a:spcBef>
              <a:spcAft>
                <a:spcPts val="0"/>
              </a:spcAft>
              <a:buNone/>
              <a:defRPr b="0" i="0" sz="2000" u="none" cap="none" strike="noStrike">
                <a:solidFill>
                  <a:srgbClr val="000000"/>
                </a:solidFill>
                <a:latin typeface="Arial"/>
                <a:ea typeface="Arial"/>
                <a:cs typeface="Arial"/>
                <a:sym typeface="Arial"/>
              </a:defRPr>
            </a:lvl4pPr>
            <a:lvl5pPr indent="-228600" lvl="4" marL="2057400" marR="0" rtl="0" algn="l">
              <a:spcBef>
                <a:spcPts val="500"/>
              </a:spcBef>
              <a:spcAft>
                <a:spcPts val="0"/>
              </a:spcAft>
              <a:buNone/>
              <a:defRPr b="0" i="0" sz="2000" u="none" cap="none" strike="noStrike">
                <a:solidFill>
                  <a:srgbClr val="000000"/>
                </a:solidFill>
                <a:latin typeface="Arial"/>
                <a:ea typeface="Arial"/>
                <a:cs typeface="Arial"/>
                <a:sym typeface="Arial"/>
              </a:defRPr>
            </a:lvl5pPr>
            <a:lvl6pPr indent="-228600" lvl="5" marL="2514600" marR="0" rtl="0" algn="l">
              <a:spcBef>
                <a:spcPts val="500"/>
              </a:spcBef>
              <a:spcAft>
                <a:spcPts val="0"/>
              </a:spcAft>
              <a:buNone/>
              <a:defRPr b="0" i="0" sz="2000" u="none" cap="none" strike="noStrike">
                <a:solidFill>
                  <a:srgbClr val="000000"/>
                </a:solidFill>
                <a:latin typeface="Arial"/>
                <a:ea typeface="Arial"/>
                <a:cs typeface="Arial"/>
                <a:sym typeface="Arial"/>
              </a:defRPr>
            </a:lvl6pPr>
            <a:lvl7pPr indent="-228600" lvl="6" marL="2971800" marR="0" rtl="0" algn="l">
              <a:spcBef>
                <a:spcPts val="500"/>
              </a:spcBef>
              <a:spcAft>
                <a:spcPts val="0"/>
              </a:spcAft>
              <a:buNone/>
              <a:defRPr b="0" i="0" sz="2000" u="none" cap="none" strike="noStrike">
                <a:solidFill>
                  <a:srgbClr val="000000"/>
                </a:solidFill>
                <a:latin typeface="Arial"/>
                <a:ea typeface="Arial"/>
                <a:cs typeface="Arial"/>
                <a:sym typeface="Arial"/>
              </a:defRPr>
            </a:lvl7pPr>
            <a:lvl8pPr indent="-228600" lvl="7" marL="3429000" marR="0" rtl="0" algn="l">
              <a:spcBef>
                <a:spcPts val="500"/>
              </a:spcBef>
              <a:spcAft>
                <a:spcPts val="0"/>
              </a:spcAft>
              <a:buNone/>
              <a:defRPr b="0" i="0" sz="2000" u="none" cap="none" strike="noStrike">
                <a:solidFill>
                  <a:srgbClr val="000000"/>
                </a:solidFill>
                <a:latin typeface="Arial"/>
                <a:ea typeface="Arial"/>
                <a:cs typeface="Arial"/>
                <a:sym typeface="Arial"/>
              </a:defRPr>
            </a:lvl8pPr>
            <a:lvl9pPr indent="-228600" lvl="8" marL="3886200" marR="0" rtl="0" algn="l">
              <a:spcBef>
                <a:spcPts val="500"/>
              </a:spcBef>
              <a:spcAft>
                <a:spcPts val="0"/>
              </a:spcAft>
              <a:buNone/>
              <a:defRPr b="0" i="0" sz="2000" u="none" cap="none" strike="noStrike">
                <a:solidFill>
                  <a:srgbClr val="000000"/>
                </a:solidFill>
                <a:latin typeface="Arial"/>
                <a:ea typeface="Arial"/>
                <a:cs typeface="Arial"/>
                <a:sym typeface="Arial"/>
              </a:defRPr>
            </a:lvl9pPr>
          </a:lstStyle>
          <a:p/>
        </p:txBody>
      </p:sp>
      <p:sp>
        <p:nvSpPr>
          <p:cNvPr id="144" name="Shape 144"/>
          <p:cNvSpPr txBox="1"/>
          <p:nvPr>
            <p:ph idx="3" type="body"/>
          </p:nvPr>
        </p:nvSpPr>
        <p:spPr>
          <a:xfrm>
            <a:off x="467543" y="2924943"/>
            <a:ext cx="8226425" cy="2185986"/>
          </a:xfrm>
          <a:prstGeom prst="rect">
            <a:avLst/>
          </a:prstGeom>
          <a:noFill/>
          <a:ln>
            <a:noFill/>
          </a:ln>
        </p:spPr>
        <p:txBody>
          <a:bodyPr anchorCtr="0" anchor="t" bIns="91425" lIns="91425" rIns="91425" tIns="91425"/>
          <a:lstStyle>
            <a:lvl1pPr indent="-342900" lvl="0" marL="342900" marR="0" rtl="0" algn="l">
              <a:spcBef>
                <a:spcPts val="800"/>
              </a:spcBef>
              <a:spcAft>
                <a:spcPts val="0"/>
              </a:spcAft>
              <a:buNone/>
              <a:defRPr b="0" i="0" sz="3200" u="none" cap="none" strike="noStrike">
                <a:solidFill>
                  <a:srgbClr val="000000"/>
                </a:solidFill>
                <a:latin typeface="Arial"/>
                <a:ea typeface="Arial"/>
                <a:cs typeface="Arial"/>
                <a:sym typeface="Arial"/>
              </a:defRPr>
            </a:lvl1pPr>
            <a:lvl2pPr indent="-285750" lvl="1" marL="742950" marR="0" rtl="0" algn="l">
              <a:spcBef>
                <a:spcPts val="700"/>
              </a:spcBef>
              <a:spcAft>
                <a:spcPts val="0"/>
              </a:spcAft>
              <a:buNone/>
              <a:defRPr b="0" i="0" sz="2800" u="none" cap="none" strike="noStrike">
                <a:solidFill>
                  <a:srgbClr val="000000"/>
                </a:solidFill>
                <a:latin typeface="Arial"/>
                <a:ea typeface="Arial"/>
                <a:cs typeface="Arial"/>
                <a:sym typeface="Arial"/>
              </a:defRPr>
            </a:lvl2pPr>
            <a:lvl3pPr indent="-228600" lvl="2" marL="1143000" marR="0" rtl="0" algn="l">
              <a:spcBef>
                <a:spcPts val="600"/>
              </a:spcBef>
              <a:spcAft>
                <a:spcPts val="0"/>
              </a:spcAft>
              <a:buNone/>
              <a:defRPr b="0" i="0" sz="2400" u="none" cap="none" strike="noStrike">
                <a:solidFill>
                  <a:srgbClr val="000000"/>
                </a:solidFill>
                <a:latin typeface="Arial"/>
                <a:ea typeface="Arial"/>
                <a:cs typeface="Arial"/>
                <a:sym typeface="Arial"/>
              </a:defRPr>
            </a:lvl3pPr>
            <a:lvl4pPr indent="-228600" lvl="3" marL="1600200" marR="0" rtl="0" algn="l">
              <a:spcBef>
                <a:spcPts val="500"/>
              </a:spcBef>
              <a:spcAft>
                <a:spcPts val="0"/>
              </a:spcAft>
              <a:buNone/>
              <a:defRPr b="0" i="0" sz="2000" u="none" cap="none" strike="noStrike">
                <a:solidFill>
                  <a:srgbClr val="000000"/>
                </a:solidFill>
                <a:latin typeface="Arial"/>
                <a:ea typeface="Arial"/>
                <a:cs typeface="Arial"/>
                <a:sym typeface="Arial"/>
              </a:defRPr>
            </a:lvl4pPr>
            <a:lvl5pPr indent="-228600" lvl="4" marL="2057400" marR="0" rtl="0" algn="l">
              <a:spcBef>
                <a:spcPts val="500"/>
              </a:spcBef>
              <a:spcAft>
                <a:spcPts val="0"/>
              </a:spcAft>
              <a:buNone/>
              <a:defRPr b="0" i="0" sz="2000" u="none" cap="none" strike="noStrike">
                <a:solidFill>
                  <a:srgbClr val="000000"/>
                </a:solidFill>
                <a:latin typeface="Arial"/>
                <a:ea typeface="Arial"/>
                <a:cs typeface="Arial"/>
                <a:sym typeface="Arial"/>
              </a:defRPr>
            </a:lvl5pPr>
            <a:lvl6pPr indent="-228600" lvl="5" marL="2514600" marR="0" rtl="0" algn="l">
              <a:spcBef>
                <a:spcPts val="500"/>
              </a:spcBef>
              <a:spcAft>
                <a:spcPts val="0"/>
              </a:spcAft>
              <a:buNone/>
              <a:defRPr b="0" i="0" sz="2000" u="none" cap="none" strike="noStrike">
                <a:solidFill>
                  <a:srgbClr val="000000"/>
                </a:solidFill>
                <a:latin typeface="Arial"/>
                <a:ea typeface="Arial"/>
                <a:cs typeface="Arial"/>
                <a:sym typeface="Arial"/>
              </a:defRPr>
            </a:lvl6pPr>
            <a:lvl7pPr indent="-228600" lvl="6" marL="2971800" marR="0" rtl="0" algn="l">
              <a:spcBef>
                <a:spcPts val="500"/>
              </a:spcBef>
              <a:spcAft>
                <a:spcPts val="0"/>
              </a:spcAft>
              <a:buNone/>
              <a:defRPr b="0" i="0" sz="2000" u="none" cap="none" strike="noStrike">
                <a:solidFill>
                  <a:srgbClr val="000000"/>
                </a:solidFill>
                <a:latin typeface="Arial"/>
                <a:ea typeface="Arial"/>
                <a:cs typeface="Arial"/>
                <a:sym typeface="Arial"/>
              </a:defRPr>
            </a:lvl7pPr>
            <a:lvl8pPr indent="-228600" lvl="7" marL="3429000" marR="0" rtl="0" algn="l">
              <a:spcBef>
                <a:spcPts val="500"/>
              </a:spcBef>
              <a:spcAft>
                <a:spcPts val="0"/>
              </a:spcAft>
              <a:buNone/>
              <a:defRPr b="0" i="0" sz="2000" u="none" cap="none" strike="noStrike">
                <a:solidFill>
                  <a:srgbClr val="000000"/>
                </a:solidFill>
                <a:latin typeface="Arial"/>
                <a:ea typeface="Arial"/>
                <a:cs typeface="Arial"/>
                <a:sym typeface="Arial"/>
              </a:defRPr>
            </a:lvl8pPr>
            <a:lvl9pPr indent="-228600" lvl="8" marL="3886200" marR="0" rtl="0" algn="l">
              <a:spcBef>
                <a:spcPts val="500"/>
              </a:spcBef>
              <a:spcAft>
                <a:spcPts val="0"/>
              </a:spcAft>
              <a:buNone/>
              <a:defRPr b="0" i="0" sz="2000" u="none" cap="none" strike="noStrike">
                <a:solidFill>
                  <a:srgbClr val="000000"/>
                </a:solidFill>
                <a:latin typeface="Arial"/>
                <a:ea typeface="Arial"/>
                <a:cs typeface="Arial"/>
                <a:sym typeface="Arial"/>
              </a:defRPr>
            </a:lvl9pPr>
          </a:lstStyle>
          <a:p/>
        </p:txBody>
      </p:sp>
      <p:sp>
        <p:nvSpPr>
          <p:cNvPr id="145" name="Shape 145"/>
          <p:cNvSpPr txBox="1"/>
          <p:nvPr>
            <p:ph idx="11" type="ftr"/>
          </p:nvPr>
        </p:nvSpPr>
        <p:spPr>
          <a:xfrm>
            <a:off x="323528" y="5661248"/>
            <a:ext cx="6048374" cy="401637"/>
          </a:xfrm>
          <a:prstGeom prst="rect">
            <a:avLst/>
          </a:prstGeom>
          <a:noFill/>
          <a:ln>
            <a:noFill/>
          </a:ln>
        </p:spPr>
        <p:txBody>
          <a:bodyPr anchorCtr="0" anchor="t" bIns="91425" lIns="91425" rIns="91425" tIns="91425"/>
          <a:lstStyle>
            <a:lvl1pPr indent="0" lvl="0" marL="0" marR="0" rtl="0" algn="l">
              <a:spcBef>
                <a:spcPts val="0"/>
              </a:spcBef>
              <a:spcAft>
                <a:spcPts val="0"/>
              </a:spcAft>
              <a:buClr>
                <a:schemeClr val="lt1"/>
              </a:buClr>
              <a:buFont typeface="Times New Roman"/>
              <a:buNone/>
              <a:defRPr sz="1800">
                <a:solidFill>
                  <a:schemeClr val="lt1"/>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46" name="Shape 146"/>
          <p:cNvSpPr txBox="1"/>
          <p:nvPr>
            <p:ph idx="12" type="sldNum"/>
          </p:nvPr>
        </p:nvSpPr>
        <p:spPr>
          <a:xfrm>
            <a:off x="6516687" y="6237287"/>
            <a:ext cx="2130424" cy="401637"/>
          </a:xfrm>
          <a:prstGeom prst="rect">
            <a:avLst/>
          </a:prstGeom>
          <a:noFill/>
          <a:ln>
            <a:noFill/>
          </a:ln>
        </p:spPr>
        <p:txBody>
          <a:bodyPr anchorCtr="0" anchor="t" bIns="46800" lIns="90000" rIns="90000" tIns="46800">
            <a:noAutofit/>
          </a:bodyPr>
          <a:lstStyle/>
          <a:p>
            <a:pPr indent="0" lvl="0" marL="0" marR="0" rtl="0" algn="r">
              <a:spcBef>
                <a:spcPts val="0"/>
              </a:spcBef>
              <a:spcAft>
                <a:spcPts val="0"/>
              </a:spcAft>
              <a:buClr>
                <a:schemeClr val="lt1"/>
              </a:buClr>
              <a:buSzPct val="25000"/>
              <a:buFont typeface="Times New Roman"/>
              <a:buNone/>
            </a:pPr>
            <a:r>
              <a:rPr lang="it-IT" sz="1800">
                <a:solidFill>
                  <a:schemeClr val="lt1"/>
                </a:solidFill>
                <a:latin typeface="Arial"/>
                <a:ea typeface="Arial"/>
                <a:cs typeface="Arial"/>
                <a:sym typeface="Arial"/>
              </a:rPr>
              <a:t>Pagina </a:t>
            </a:r>
            <a:fld id="{00000000-1234-1234-1234-123412341234}" type="slidenum">
              <a:rPr lang="it-IT" sz="1800">
                <a:solidFill>
                  <a:schemeClr val="lt1"/>
                </a:solidFill>
                <a:latin typeface="Arial"/>
                <a:ea typeface="Arial"/>
                <a:cs typeface="Arial"/>
                <a:sym typeface="Arial"/>
              </a:rPr>
              <a:t>‹#›</a:t>
            </a:fld>
          </a:p>
        </p:txBody>
      </p:sp>
      <p:pic>
        <p:nvPicPr>
          <p:cNvPr id="147" name="Shape 147"/>
          <p:cNvPicPr preferRelativeResize="0"/>
          <p:nvPr/>
        </p:nvPicPr>
        <p:blipFill rotWithShape="1">
          <a:blip r:embed="rId6">
            <a:alphaModFix/>
          </a:blip>
          <a:srcRect b="0" l="0" r="0" t="0"/>
          <a:stretch/>
        </p:blipFill>
        <p:spPr>
          <a:xfrm>
            <a:off x="2339751" y="6165303"/>
            <a:ext cx="482269" cy="476671"/>
          </a:xfrm>
          <a:prstGeom prst="rect">
            <a:avLst/>
          </a:prstGeom>
          <a:noFill/>
          <a:ln>
            <a:noFill/>
          </a:ln>
        </p:spPr>
      </p:pic>
      <p:pic>
        <p:nvPicPr>
          <p:cNvPr id="148" name="Shape 148"/>
          <p:cNvPicPr preferRelativeResize="0"/>
          <p:nvPr/>
        </p:nvPicPr>
        <p:blipFill rotWithShape="1">
          <a:blip r:embed="rId7">
            <a:alphaModFix/>
          </a:blip>
          <a:srcRect b="0" l="0" r="0" t="0"/>
          <a:stretch/>
        </p:blipFill>
        <p:spPr>
          <a:xfrm>
            <a:off x="3591791" y="6309319"/>
            <a:ext cx="1219636" cy="36004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Diapositiva titolo">
    <p:spTree>
      <p:nvGrpSpPr>
        <p:cNvPr id="38" name="Shape 38"/>
        <p:cNvGrpSpPr/>
        <p:nvPr/>
      </p:nvGrpSpPr>
      <p:grpSpPr>
        <a:xfrm>
          <a:off x="0" y="0"/>
          <a:ext cx="0" cy="0"/>
          <a:chOff x="0" y="0"/>
          <a:chExt cx="0" cy="0"/>
        </a:xfrm>
      </p:grpSpPr>
      <p:sp>
        <p:nvSpPr>
          <p:cNvPr id="39" name="Shape 39"/>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1" i="0" sz="4000" u="none" cap="none" strike="noStrike">
                <a:solidFill>
                  <a:srgbClr val="B70551"/>
                </a:solidFill>
                <a:latin typeface="Arimo"/>
                <a:ea typeface="Arimo"/>
                <a:cs typeface="Arimo"/>
                <a:sym typeface="Arimo"/>
              </a:defRPr>
            </a:lvl1pPr>
            <a:lvl2pPr indent="0" lvl="1" marL="0" marR="0" rtl="0" algn="ctr">
              <a:spcBef>
                <a:spcPts val="0"/>
              </a:spcBef>
              <a:spcAft>
                <a:spcPts val="0"/>
              </a:spcAft>
              <a:buNone/>
              <a:defRPr b="1" i="0" sz="4000" u="none" cap="none" strike="noStrike">
                <a:solidFill>
                  <a:srgbClr val="B70551"/>
                </a:solidFill>
                <a:latin typeface="Arimo"/>
                <a:ea typeface="Arimo"/>
                <a:cs typeface="Arimo"/>
                <a:sym typeface="Arimo"/>
              </a:defRPr>
            </a:lvl2pPr>
            <a:lvl3pPr indent="0" lvl="2" marL="0" marR="0" rtl="0" algn="ctr">
              <a:spcBef>
                <a:spcPts val="0"/>
              </a:spcBef>
              <a:spcAft>
                <a:spcPts val="0"/>
              </a:spcAft>
              <a:buNone/>
              <a:defRPr b="1" i="0" sz="4000" u="none" cap="none" strike="noStrike">
                <a:solidFill>
                  <a:srgbClr val="B70551"/>
                </a:solidFill>
                <a:latin typeface="Arimo"/>
                <a:ea typeface="Arimo"/>
                <a:cs typeface="Arimo"/>
                <a:sym typeface="Arimo"/>
              </a:defRPr>
            </a:lvl3pPr>
            <a:lvl4pPr indent="0" lvl="3" marL="0" marR="0" rtl="0" algn="ctr">
              <a:spcBef>
                <a:spcPts val="0"/>
              </a:spcBef>
              <a:spcAft>
                <a:spcPts val="0"/>
              </a:spcAft>
              <a:buNone/>
              <a:defRPr b="1" i="0" sz="4000" u="none" cap="none" strike="noStrike">
                <a:solidFill>
                  <a:srgbClr val="B70551"/>
                </a:solidFill>
                <a:latin typeface="Arimo"/>
                <a:ea typeface="Arimo"/>
                <a:cs typeface="Arimo"/>
                <a:sym typeface="Arimo"/>
              </a:defRPr>
            </a:lvl4pPr>
            <a:lvl5pPr indent="0" lvl="4" marL="0" marR="0" rtl="0" algn="ctr">
              <a:spcBef>
                <a:spcPts val="0"/>
              </a:spcBef>
              <a:spcAft>
                <a:spcPts val="0"/>
              </a:spcAft>
              <a:buNone/>
              <a:defRPr b="1" i="0" sz="4000" u="none" cap="none" strike="noStrike">
                <a:solidFill>
                  <a:srgbClr val="B70551"/>
                </a:solidFill>
                <a:latin typeface="Arimo"/>
                <a:ea typeface="Arimo"/>
                <a:cs typeface="Arimo"/>
                <a:sym typeface="Arimo"/>
              </a:defRPr>
            </a:lvl5pPr>
            <a:lvl6pPr indent="-228600" lvl="5" marL="2514600" marR="0" rtl="0" algn="ctr">
              <a:spcBef>
                <a:spcPts val="0"/>
              </a:spcBef>
              <a:spcAft>
                <a:spcPts val="0"/>
              </a:spcAft>
              <a:buNone/>
              <a:defRPr b="1" i="0" sz="4000" u="none" cap="none" strike="noStrike">
                <a:solidFill>
                  <a:srgbClr val="B70551"/>
                </a:solidFill>
                <a:latin typeface="Arimo"/>
                <a:ea typeface="Arimo"/>
                <a:cs typeface="Arimo"/>
                <a:sym typeface="Arimo"/>
              </a:defRPr>
            </a:lvl6pPr>
            <a:lvl7pPr indent="-228600" lvl="6" marL="2971800" marR="0" rtl="0" algn="ctr">
              <a:spcBef>
                <a:spcPts val="0"/>
              </a:spcBef>
              <a:spcAft>
                <a:spcPts val="0"/>
              </a:spcAft>
              <a:buNone/>
              <a:defRPr b="1" i="0" sz="4000" u="none" cap="none" strike="noStrike">
                <a:solidFill>
                  <a:srgbClr val="B70551"/>
                </a:solidFill>
                <a:latin typeface="Arimo"/>
                <a:ea typeface="Arimo"/>
                <a:cs typeface="Arimo"/>
                <a:sym typeface="Arimo"/>
              </a:defRPr>
            </a:lvl7pPr>
            <a:lvl8pPr indent="-228600" lvl="7" marL="3429000" marR="0" rtl="0" algn="ctr">
              <a:spcBef>
                <a:spcPts val="0"/>
              </a:spcBef>
              <a:spcAft>
                <a:spcPts val="0"/>
              </a:spcAft>
              <a:buNone/>
              <a:defRPr b="1" i="0" sz="4000" u="none" cap="none" strike="noStrike">
                <a:solidFill>
                  <a:srgbClr val="B70551"/>
                </a:solidFill>
                <a:latin typeface="Arimo"/>
                <a:ea typeface="Arimo"/>
                <a:cs typeface="Arimo"/>
                <a:sym typeface="Arimo"/>
              </a:defRPr>
            </a:lvl8pPr>
            <a:lvl9pPr indent="-228600" lvl="8" marL="3886200" marR="0" rtl="0" algn="ctr">
              <a:spcBef>
                <a:spcPts val="0"/>
              </a:spcBef>
              <a:spcAft>
                <a:spcPts val="0"/>
              </a:spcAft>
              <a:buNone/>
              <a:defRPr b="1" i="0" sz="4000" u="none" cap="none" strike="noStrike">
                <a:solidFill>
                  <a:srgbClr val="B70551"/>
                </a:solidFill>
                <a:latin typeface="Arimo"/>
                <a:ea typeface="Arimo"/>
                <a:cs typeface="Arimo"/>
                <a:sym typeface="Arimo"/>
              </a:defRPr>
            </a:lvl9pPr>
          </a:lstStyle>
          <a:p/>
        </p:txBody>
      </p:sp>
      <p:sp>
        <p:nvSpPr>
          <p:cNvPr id="40" name="Shape 40"/>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800"/>
              </a:spcBef>
              <a:spcAft>
                <a:spcPts val="0"/>
              </a:spcAft>
              <a:buClr>
                <a:srgbClr val="000000"/>
              </a:buClr>
              <a:buFont typeface="Times New Roman"/>
              <a:buNone/>
              <a:defRPr b="0" i="0" sz="3200" u="none" cap="none" strike="noStrike">
                <a:solidFill>
                  <a:srgbClr val="000000"/>
                </a:solidFill>
                <a:latin typeface="Arial"/>
                <a:ea typeface="Arial"/>
                <a:cs typeface="Arial"/>
                <a:sym typeface="Arial"/>
              </a:defRPr>
            </a:lvl1pPr>
            <a:lvl2pPr indent="0" lvl="1" marL="457200" marR="0" rtl="0" algn="ctr">
              <a:spcBef>
                <a:spcPts val="700"/>
              </a:spcBef>
              <a:spcAft>
                <a:spcPts val="0"/>
              </a:spcAft>
              <a:buClr>
                <a:srgbClr val="000000"/>
              </a:buClr>
              <a:buFont typeface="Times New Roman"/>
              <a:buNone/>
              <a:defRPr b="0" i="0" sz="2800" u="none" cap="none" strike="noStrike">
                <a:solidFill>
                  <a:srgbClr val="000000"/>
                </a:solidFill>
                <a:latin typeface="Arial"/>
                <a:ea typeface="Arial"/>
                <a:cs typeface="Arial"/>
                <a:sym typeface="Arial"/>
              </a:defRPr>
            </a:lvl2pPr>
            <a:lvl3pPr indent="0" lvl="2" marL="914400" marR="0" rtl="0" algn="ctr">
              <a:spcBef>
                <a:spcPts val="600"/>
              </a:spcBef>
              <a:spcAft>
                <a:spcPts val="0"/>
              </a:spcAft>
              <a:buClr>
                <a:srgbClr val="000000"/>
              </a:buClr>
              <a:buFont typeface="Times New Roman"/>
              <a:buNone/>
              <a:defRPr b="0" i="0" sz="2400" u="none" cap="none" strike="noStrike">
                <a:solidFill>
                  <a:srgbClr val="000000"/>
                </a:solidFill>
                <a:latin typeface="Arial"/>
                <a:ea typeface="Arial"/>
                <a:cs typeface="Arial"/>
                <a:sym typeface="Arial"/>
              </a:defRPr>
            </a:lvl3pPr>
            <a:lvl4pPr indent="0" lvl="3" marL="1371600" marR="0" rtl="0" algn="ctr">
              <a:spcBef>
                <a:spcPts val="500"/>
              </a:spcBef>
              <a:spcAft>
                <a:spcPts val="0"/>
              </a:spcAft>
              <a:buClr>
                <a:srgbClr val="000000"/>
              </a:buClr>
              <a:buFont typeface="Times New Roman"/>
              <a:buNone/>
              <a:defRPr b="0" i="0" sz="2000" u="none" cap="none" strike="noStrike">
                <a:solidFill>
                  <a:srgbClr val="000000"/>
                </a:solidFill>
                <a:latin typeface="Arial"/>
                <a:ea typeface="Arial"/>
                <a:cs typeface="Arial"/>
                <a:sym typeface="Arial"/>
              </a:defRPr>
            </a:lvl4pPr>
            <a:lvl5pPr indent="0" lvl="4" marL="1828800" marR="0" rtl="0" algn="ctr">
              <a:spcBef>
                <a:spcPts val="500"/>
              </a:spcBef>
              <a:spcAft>
                <a:spcPts val="0"/>
              </a:spcAft>
              <a:buClr>
                <a:srgbClr val="000000"/>
              </a:buClr>
              <a:buFont typeface="Times New Roman"/>
              <a:buNone/>
              <a:defRPr b="0" i="0" sz="2000" u="none" cap="none" strike="noStrike">
                <a:solidFill>
                  <a:srgbClr val="000000"/>
                </a:solidFill>
                <a:latin typeface="Arial"/>
                <a:ea typeface="Arial"/>
                <a:cs typeface="Arial"/>
                <a:sym typeface="Arial"/>
              </a:defRPr>
            </a:lvl5pPr>
            <a:lvl6pPr indent="0" lvl="5" marL="2286000" marR="0" rtl="0" algn="ctr">
              <a:spcBef>
                <a:spcPts val="500"/>
              </a:spcBef>
              <a:spcAft>
                <a:spcPts val="0"/>
              </a:spcAft>
              <a:buClr>
                <a:srgbClr val="000000"/>
              </a:buClr>
              <a:buFont typeface="Times New Roman"/>
              <a:buNone/>
              <a:defRPr b="0" i="0" sz="2000" u="none" cap="none" strike="noStrike">
                <a:solidFill>
                  <a:srgbClr val="000000"/>
                </a:solidFill>
                <a:latin typeface="Arial"/>
                <a:ea typeface="Arial"/>
                <a:cs typeface="Arial"/>
                <a:sym typeface="Arial"/>
              </a:defRPr>
            </a:lvl6pPr>
            <a:lvl7pPr indent="0" lvl="6" marL="2743200" marR="0" rtl="0" algn="ctr">
              <a:spcBef>
                <a:spcPts val="500"/>
              </a:spcBef>
              <a:spcAft>
                <a:spcPts val="0"/>
              </a:spcAft>
              <a:buClr>
                <a:srgbClr val="000000"/>
              </a:buClr>
              <a:buFont typeface="Times New Roman"/>
              <a:buNone/>
              <a:defRPr b="0" i="0" sz="2000" u="none" cap="none" strike="noStrike">
                <a:solidFill>
                  <a:srgbClr val="000000"/>
                </a:solidFill>
                <a:latin typeface="Arial"/>
                <a:ea typeface="Arial"/>
                <a:cs typeface="Arial"/>
                <a:sym typeface="Arial"/>
              </a:defRPr>
            </a:lvl7pPr>
            <a:lvl8pPr indent="0" lvl="7" marL="3200400" marR="0" rtl="0" algn="ctr">
              <a:spcBef>
                <a:spcPts val="500"/>
              </a:spcBef>
              <a:spcAft>
                <a:spcPts val="0"/>
              </a:spcAft>
              <a:buClr>
                <a:srgbClr val="000000"/>
              </a:buClr>
              <a:buFont typeface="Times New Roman"/>
              <a:buNone/>
              <a:defRPr b="0" i="0" sz="2000" u="none" cap="none" strike="noStrike">
                <a:solidFill>
                  <a:srgbClr val="000000"/>
                </a:solidFill>
                <a:latin typeface="Arial"/>
                <a:ea typeface="Arial"/>
                <a:cs typeface="Arial"/>
                <a:sym typeface="Arial"/>
              </a:defRPr>
            </a:lvl8pPr>
            <a:lvl9pPr indent="0" lvl="8" marL="3657600" marR="0" rtl="0" algn="ctr">
              <a:spcBef>
                <a:spcPts val="500"/>
              </a:spcBef>
              <a:spcAft>
                <a:spcPts val="0"/>
              </a:spcAft>
              <a:buClr>
                <a:srgbClr val="000000"/>
              </a:buClr>
              <a:buFont typeface="Times New Roman"/>
              <a:buNone/>
              <a:defRPr b="0" i="0" sz="2000" u="none" cap="none" strike="noStrike">
                <a:solidFill>
                  <a:srgbClr val="000000"/>
                </a:solidFill>
                <a:latin typeface="Arial"/>
                <a:ea typeface="Arial"/>
                <a:cs typeface="Arial"/>
                <a:sym typeface="Arial"/>
              </a:defRPr>
            </a:lvl9pPr>
          </a:lstStyle>
          <a:p/>
        </p:txBody>
      </p:sp>
      <p:sp>
        <p:nvSpPr>
          <p:cNvPr id="41" name="Shape 41"/>
          <p:cNvSpPr txBox="1"/>
          <p:nvPr>
            <p:ph idx="11" type="ftr"/>
          </p:nvPr>
        </p:nvSpPr>
        <p:spPr>
          <a:xfrm>
            <a:off x="323850" y="6237287"/>
            <a:ext cx="6048374" cy="401637"/>
          </a:xfrm>
          <a:prstGeom prst="rect">
            <a:avLst/>
          </a:prstGeom>
          <a:noFill/>
          <a:ln>
            <a:noFill/>
          </a:ln>
        </p:spPr>
        <p:txBody>
          <a:bodyPr anchorCtr="0" anchor="t" bIns="91425" lIns="91425" rIns="91425" tIns="91425"/>
          <a:lstStyle>
            <a:lvl1pPr indent="0" lvl="0" marL="0" marR="0" rtl="0" algn="l">
              <a:spcBef>
                <a:spcPts val="0"/>
              </a:spcBef>
              <a:spcAft>
                <a:spcPts val="0"/>
              </a:spcAft>
              <a:buClr>
                <a:schemeClr val="lt1"/>
              </a:buClr>
              <a:buFont typeface="Times New Roman"/>
              <a:buNone/>
              <a:defRPr sz="1800">
                <a:solidFill>
                  <a:schemeClr val="lt1"/>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42" name="Shape 42"/>
          <p:cNvSpPr txBox="1"/>
          <p:nvPr>
            <p:ph idx="12" type="sldNum"/>
          </p:nvPr>
        </p:nvSpPr>
        <p:spPr>
          <a:xfrm>
            <a:off x="6516687" y="6237287"/>
            <a:ext cx="2130424" cy="401637"/>
          </a:xfrm>
          <a:prstGeom prst="rect">
            <a:avLst/>
          </a:prstGeom>
          <a:noFill/>
          <a:ln>
            <a:noFill/>
          </a:ln>
        </p:spPr>
        <p:txBody>
          <a:bodyPr anchorCtr="0" anchor="t" bIns="46800" lIns="90000" rIns="90000" tIns="46800">
            <a:noAutofit/>
          </a:bodyPr>
          <a:lstStyle/>
          <a:p>
            <a:pPr indent="0" lvl="0" marL="0" marR="0" rtl="0" algn="r">
              <a:spcBef>
                <a:spcPts val="0"/>
              </a:spcBef>
              <a:spcAft>
                <a:spcPts val="0"/>
              </a:spcAft>
              <a:buClr>
                <a:schemeClr val="lt1"/>
              </a:buClr>
              <a:buSzPct val="25000"/>
              <a:buFont typeface="Times New Roman"/>
              <a:buNone/>
            </a:pPr>
            <a:r>
              <a:rPr lang="it-IT" sz="1800">
                <a:solidFill>
                  <a:schemeClr val="lt1"/>
                </a:solidFill>
                <a:latin typeface="Arial"/>
                <a:ea typeface="Arial"/>
                <a:cs typeface="Arial"/>
                <a:sym typeface="Arial"/>
              </a:rPr>
              <a:t>Pagina </a:t>
            </a:r>
            <a:fld id="{00000000-1234-1234-1234-123412341234}" type="slidenum">
              <a:rPr lang="it-IT" sz="1800">
                <a:solidFill>
                  <a:schemeClr val="lt1"/>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Intestazione sezione">
    <p:spTree>
      <p:nvGrpSpPr>
        <p:cNvPr id="43" name="Shape 43"/>
        <p:cNvGrpSpPr/>
        <p:nvPr/>
      </p:nvGrpSpPr>
      <p:grpSpPr>
        <a:xfrm>
          <a:off x="0" y="0"/>
          <a:ext cx="0" cy="0"/>
          <a:chOff x="0" y="0"/>
          <a:chExt cx="0" cy="0"/>
        </a:xfrm>
      </p:grpSpPr>
      <p:pic>
        <p:nvPicPr>
          <p:cNvPr id="44" name="Shape 44"/>
          <p:cNvPicPr preferRelativeResize="0"/>
          <p:nvPr/>
        </p:nvPicPr>
        <p:blipFill rotWithShape="1">
          <a:blip r:embed="rId2">
            <a:alphaModFix/>
          </a:blip>
          <a:srcRect b="0" l="0" r="0" t="0"/>
          <a:stretch/>
        </p:blipFill>
        <p:spPr>
          <a:xfrm>
            <a:off x="234950" y="6122987"/>
            <a:ext cx="366713" cy="573086"/>
          </a:xfrm>
          <a:prstGeom prst="rect">
            <a:avLst/>
          </a:prstGeom>
          <a:noFill/>
          <a:ln>
            <a:noFill/>
          </a:ln>
        </p:spPr>
      </p:pic>
      <p:pic>
        <p:nvPicPr>
          <p:cNvPr id="45" name="Shape 45"/>
          <p:cNvPicPr preferRelativeResize="0"/>
          <p:nvPr/>
        </p:nvPicPr>
        <p:blipFill rotWithShape="1">
          <a:blip r:embed="rId3">
            <a:alphaModFix/>
          </a:blip>
          <a:srcRect b="0" l="0" r="0" t="0"/>
          <a:stretch/>
        </p:blipFill>
        <p:spPr>
          <a:xfrm>
            <a:off x="744537" y="6237287"/>
            <a:ext cx="658812" cy="387350"/>
          </a:xfrm>
          <a:prstGeom prst="rect">
            <a:avLst/>
          </a:prstGeom>
          <a:noFill/>
          <a:ln>
            <a:noFill/>
          </a:ln>
        </p:spPr>
      </p:pic>
      <p:pic>
        <p:nvPicPr>
          <p:cNvPr id="46" name="Shape 46"/>
          <p:cNvPicPr preferRelativeResize="0"/>
          <p:nvPr/>
        </p:nvPicPr>
        <p:blipFill rotWithShape="1">
          <a:blip r:embed="rId4">
            <a:alphaModFix/>
          </a:blip>
          <a:srcRect b="0" l="0" r="0" t="0"/>
          <a:stretch/>
        </p:blipFill>
        <p:spPr>
          <a:xfrm>
            <a:off x="1476375" y="6308725"/>
            <a:ext cx="781049" cy="288925"/>
          </a:xfrm>
          <a:prstGeom prst="rect">
            <a:avLst/>
          </a:prstGeom>
          <a:noFill/>
          <a:ln>
            <a:noFill/>
          </a:ln>
        </p:spPr>
      </p:pic>
      <p:pic>
        <p:nvPicPr>
          <p:cNvPr id="47" name="Shape 47"/>
          <p:cNvPicPr preferRelativeResize="0"/>
          <p:nvPr/>
        </p:nvPicPr>
        <p:blipFill rotWithShape="1">
          <a:blip r:embed="rId5">
            <a:alphaModFix/>
          </a:blip>
          <a:srcRect b="0" l="0" r="0" t="0"/>
          <a:stretch/>
        </p:blipFill>
        <p:spPr>
          <a:xfrm>
            <a:off x="2843213" y="6308725"/>
            <a:ext cx="693737" cy="360363"/>
          </a:xfrm>
          <a:prstGeom prst="rect">
            <a:avLst/>
          </a:prstGeom>
          <a:noFill/>
          <a:ln>
            <a:noFill/>
          </a:ln>
        </p:spPr>
      </p:pic>
      <p:sp>
        <p:nvSpPr>
          <p:cNvPr id="48" name="Shape 48"/>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i="0" sz="4000" u="none" cap="none" strike="noStrike">
                <a:solidFill>
                  <a:srgbClr val="B70551"/>
                </a:solidFill>
                <a:latin typeface="Arimo"/>
                <a:ea typeface="Arimo"/>
                <a:cs typeface="Arimo"/>
                <a:sym typeface="Arimo"/>
              </a:defRPr>
            </a:lvl1pPr>
            <a:lvl2pPr indent="0" lvl="1" marL="0" marR="0" rtl="0" algn="ctr">
              <a:spcBef>
                <a:spcPts val="0"/>
              </a:spcBef>
              <a:spcAft>
                <a:spcPts val="0"/>
              </a:spcAft>
              <a:buNone/>
              <a:defRPr b="1" i="0" sz="4000" u="none" cap="none" strike="noStrike">
                <a:solidFill>
                  <a:srgbClr val="B70551"/>
                </a:solidFill>
                <a:latin typeface="Arimo"/>
                <a:ea typeface="Arimo"/>
                <a:cs typeface="Arimo"/>
                <a:sym typeface="Arimo"/>
              </a:defRPr>
            </a:lvl2pPr>
            <a:lvl3pPr indent="0" lvl="2" marL="0" marR="0" rtl="0" algn="ctr">
              <a:spcBef>
                <a:spcPts val="0"/>
              </a:spcBef>
              <a:spcAft>
                <a:spcPts val="0"/>
              </a:spcAft>
              <a:buNone/>
              <a:defRPr b="1" i="0" sz="4000" u="none" cap="none" strike="noStrike">
                <a:solidFill>
                  <a:srgbClr val="B70551"/>
                </a:solidFill>
                <a:latin typeface="Arimo"/>
                <a:ea typeface="Arimo"/>
                <a:cs typeface="Arimo"/>
                <a:sym typeface="Arimo"/>
              </a:defRPr>
            </a:lvl3pPr>
            <a:lvl4pPr indent="0" lvl="3" marL="0" marR="0" rtl="0" algn="ctr">
              <a:spcBef>
                <a:spcPts val="0"/>
              </a:spcBef>
              <a:spcAft>
                <a:spcPts val="0"/>
              </a:spcAft>
              <a:buNone/>
              <a:defRPr b="1" i="0" sz="4000" u="none" cap="none" strike="noStrike">
                <a:solidFill>
                  <a:srgbClr val="B70551"/>
                </a:solidFill>
                <a:latin typeface="Arimo"/>
                <a:ea typeface="Arimo"/>
                <a:cs typeface="Arimo"/>
                <a:sym typeface="Arimo"/>
              </a:defRPr>
            </a:lvl4pPr>
            <a:lvl5pPr indent="0" lvl="4" marL="0" marR="0" rtl="0" algn="ctr">
              <a:spcBef>
                <a:spcPts val="0"/>
              </a:spcBef>
              <a:spcAft>
                <a:spcPts val="0"/>
              </a:spcAft>
              <a:buNone/>
              <a:defRPr b="1" i="0" sz="4000" u="none" cap="none" strike="noStrike">
                <a:solidFill>
                  <a:srgbClr val="B70551"/>
                </a:solidFill>
                <a:latin typeface="Arimo"/>
                <a:ea typeface="Arimo"/>
                <a:cs typeface="Arimo"/>
                <a:sym typeface="Arimo"/>
              </a:defRPr>
            </a:lvl5pPr>
            <a:lvl6pPr indent="-228600" lvl="5" marL="2514600" marR="0" rtl="0" algn="ctr">
              <a:spcBef>
                <a:spcPts val="0"/>
              </a:spcBef>
              <a:spcAft>
                <a:spcPts val="0"/>
              </a:spcAft>
              <a:buNone/>
              <a:defRPr b="1" i="0" sz="4000" u="none" cap="none" strike="noStrike">
                <a:solidFill>
                  <a:srgbClr val="B70551"/>
                </a:solidFill>
                <a:latin typeface="Arimo"/>
                <a:ea typeface="Arimo"/>
                <a:cs typeface="Arimo"/>
                <a:sym typeface="Arimo"/>
              </a:defRPr>
            </a:lvl6pPr>
            <a:lvl7pPr indent="-228600" lvl="6" marL="2971800" marR="0" rtl="0" algn="ctr">
              <a:spcBef>
                <a:spcPts val="0"/>
              </a:spcBef>
              <a:spcAft>
                <a:spcPts val="0"/>
              </a:spcAft>
              <a:buNone/>
              <a:defRPr b="1" i="0" sz="4000" u="none" cap="none" strike="noStrike">
                <a:solidFill>
                  <a:srgbClr val="B70551"/>
                </a:solidFill>
                <a:latin typeface="Arimo"/>
                <a:ea typeface="Arimo"/>
                <a:cs typeface="Arimo"/>
                <a:sym typeface="Arimo"/>
              </a:defRPr>
            </a:lvl7pPr>
            <a:lvl8pPr indent="-228600" lvl="7" marL="3429000" marR="0" rtl="0" algn="ctr">
              <a:spcBef>
                <a:spcPts val="0"/>
              </a:spcBef>
              <a:spcAft>
                <a:spcPts val="0"/>
              </a:spcAft>
              <a:buNone/>
              <a:defRPr b="1" i="0" sz="4000" u="none" cap="none" strike="noStrike">
                <a:solidFill>
                  <a:srgbClr val="B70551"/>
                </a:solidFill>
                <a:latin typeface="Arimo"/>
                <a:ea typeface="Arimo"/>
                <a:cs typeface="Arimo"/>
                <a:sym typeface="Arimo"/>
              </a:defRPr>
            </a:lvl8pPr>
            <a:lvl9pPr indent="-228600" lvl="8" marL="3886200" marR="0" rtl="0" algn="ctr">
              <a:spcBef>
                <a:spcPts val="0"/>
              </a:spcBef>
              <a:spcAft>
                <a:spcPts val="0"/>
              </a:spcAft>
              <a:buNone/>
              <a:defRPr b="1" i="0" sz="4000" u="none" cap="none" strike="noStrike">
                <a:solidFill>
                  <a:srgbClr val="B70551"/>
                </a:solidFill>
                <a:latin typeface="Arimo"/>
                <a:ea typeface="Arimo"/>
                <a:cs typeface="Arimo"/>
                <a:sym typeface="Arimo"/>
              </a:defRPr>
            </a:lvl9pPr>
          </a:lstStyle>
          <a:p/>
        </p:txBody>
      </p:sp>
      <p:sp>
        <p:nvSpPr>
          <p:cNvPr id="49" name="Shape 49"/>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800"/>
              </a:spcBef>
              <a:spcAft>
                <a:spcPts val="0"/>
              </a:spcAft>
              <a:buClr>
                <a:srgbClr val="000000"/>
              </a:buClr>
              <a:buFont typeface="Times New Roman"/>
              <a:buNone/>
              <a:defRPr b="0" i="0" sz="2000" u="none" cap="none" strike="noStrike">
                <a:solidFill>
                  <a:srgbClr val="000000"/>
                </a:solidFill>
                <a:latin typeface="Arial"/>
                <a:ea typeface="Arial"/>
                <a:cs typeface="Arial"/>
                <a:sym typeface="Arial"/>
              </a:defRPr>
            </a:lvl1pPr>
            <a:lvl2pPr indent="0" lvl="1" marL="457200" marR="0" rtl="0" algn="l">
              <a:spcBef>
                <a:spcPts val="700"/>
              </a:spcBef>
              <a:spcAft>
                <a:spcPts val="0"/>
              </a:spcAft>
              <a:buClr>
                <a:srgbClr val="000000"/>
              </a:buClr>
              <a:buFont typeface="Times New Roman"/>
              <a:buNone/>
              <a:defRPr b="0" i="0" sz="1800" u="none" cap="none" strike="noStrike">
                <a:solidFill>
                  <a:srgbClr val="000000"/>
                </a:solidFill>
                <a:latin typeface="Arial"/>
                <a:ea typeface="Arial"/>
                <a:cs typeface="Arial"/>
                <a:sym typeface="Arial"/>
              </a:defRPr>
            </a:lvl2pPr>
            <a:lvl3pPr indent="0" lvl="2" marL="914400" marR="0" rtl="0" algn="l">
              <a:spcBef>
                <a:spcPts val="600"/>
              </a:spcBef>
              <a:spcAft>
                <a:spcPts val="0"/>
              </a:spcAft>
              <a:buClr>
                <a:srgbClr val="000000"/>
              </a:buClr>
              <a:buFont typeface="Times New Roman"/>
              <a:buNone/>
              <a:defRPr b="0" i="0" sz="1600" u="none" cap="none" strike="noStrike">
                <a:solidFill>
                  <a:srgbClr val="000000"/>
                </a:solidFill>
                <a:latin typeface="Arial"/>
                <a:ea typeface="Arial"/>
                <a:cs typeface="Arial"/>
                <a:sym typeface="Arial"/>
              </a:defRPr>
            </a:lvl3pPr>
            <a:lvl4pPr indent="0" lvl="3" marL="1371600" marR="0" rtl="0" algn="l">
              <a:spcBef>
                <a:spcPts val="500"/>
              </a:spcBef>
              <a:spcAft>
                <a:spcPts val="0"/>
              </a:spcAft>
              <a:buClr>
                <a:srgbClr val="000000"/>
              </a:buClr>
              <a:buFont typeface="Times New Roman"/>
              <a:buNone/>
              <a:defRPr b="0" i="0" sz="1400" u="none" cap="none" strike="noStrike">
                <a:solidFill>
                  <a:srgbClr val="000000"/>
                </a:solidFill>
                <a:latin typeface="Arial"/>
                <a:ea typeface="Arial"/>
                <a:cs typeface="Arial"/>
                <a:sym typeface="Arial"/>
              </a:defRPr>
            </a:lvl4pPr>
            <a:lvl5pPr indent="0" lvl="4" marL="1828800" marR="0" rtl="0" algn="l">
              <a:spcBef>
                <a:spcPts val="500"/>
              </a:spcBef>
              <a:spcAft>
                <a:spcPts val="0"/>
              </a:spcAft>
              <a:buClr>
                <a:srgbClr val="000000"/>
              </a:buClr>
              <a:buFont typeface="Times New Roman"/>
              <a:buNone/>
              <a:defRPr b="0" i="0" sz="1400" u="none" cap="none" strike="noStrike">
                <a:solidFill>
                  <a:srgbClr val="000000"/>
                </a:solidFill>
                <a:latin typeface="Arial"/>
                <a:ea typeface="Arial"/>
                <a:cs typeface="Arial"/>
                <a:sym typeface="Arial"/>
              </a:defRPr>
            </a:lvl5pPr>
            <a:lvl6pPr indent="0" lvl="5" marL="2286000" marR="0" rtl="0" algn="l">
              <a:spcBef>
                <a:spcPts val="500"/>
              </a:spcBef>
              <a:spcAft>
                <a:spcPts val="0"/>
              </a:spcAft>
              <a:buClr>
                <a:srgbClr val="000000"/>
              </a:buClr>
              <a:buFont typeface="Times New Roman"/>
              <a:buNone/>
              <a:defRPr b="0" i="0" sz="1400" u="none" cap="none" strike="noStrike">
                <a:solidFill>
                  <a:srgbClr val="000000"/>
                </a:solidFill>
                <a:latin typeface="Arial"/>
                <a:ea typeface="Arial"/>
                <a:cs typeface="Arial"/>
                <a:sym typeface="Arial"/>
              </a:defRPr>
            </a:lvl6pPr>
            <a:lvl7pPr indent="0" lvl="6" marL="2743200" marR="0" rtl="0" algn="l">
              <a:spcBef>
                <a:spcPts val="500"/>
              </a:spcBef>
              <a:spcAft>
                <a:spcPts val="0"/>
              </a:spcAft>
              <a:buClr>
                <a:srgbClr val="000000"/>
              </a:buClr>
              <a:buFont typeface="Times New Roman"/>
              <a:buNone/>
              <a:defRPr b="0" i="0" sz="1400" u="none" cap="none" strike="noStrike">
                <a:solidFill>
                  <a:srgbClr val="000000"/>
                </a:solidFill>
                <a:latin typeface="Arial"/>
                <a:ea typeface="Arial"/>
                <a:cs typeface="Arial"/>
                <a:sym typeface="Arial"/>
              </a:defRPr>
            </a:lvl7pPr>
            <a:lvl8pPr indent="0" lvl="7" marL="3200400" marR="0" rtl="0" algn="l">
              <a:spcBef>
                <a:spcPts val="500"/>
              </a:spcBef>
              <a:spcAft>
                <a:spcPts val="0"/>
              </a:spcAft>
              <a:buClr>
                <a:srgbClr val="000000"/>
              </a:buClr>
              <a:buFont typeface="Times New Roman"/>
              <a:buNone/>
              <a:defRPr b="0" i="0" sz="1400" u="none" cap="none" strike="noStrike">
                <a:solidFill>
                  <a:srgbClr val="000000"/>
                </a:solidFill>
                <a:latin typeface="Arial"/>
                <a:ea typeface="Arial"/>
                <a:cs typeface="Arial"/>
                <a:sym typeface="Arial"/>
              </a:defRPr>
            </a:lvl8pPr>
            <a:lvl9pPr indent="0" lvl="8" marL="3657600" marR="0" rtl="0" algn="l">
              <a:spcBef>
                <a:spcPts val="500"/>
              </a:spcBef>
              <a:spcAft>
                <a:spcPts val="0"/>
              </a:spcAft>
              <a:buClr>
                <a:srgbClr val="000000"/>
              </a:buClr>
              <a:buFont typeface="Times New Roman"/>
              <a:buNone/>
              <a:defRPr b="0" i="0" sz="1400" u="none" cap="none" strike="noStrike">
                <a:solidFill>
                  <a:srgbClr val="000000"/>
                </a:solidFill>
                <a:latin typeface="Arial"/>
                <a:ea typeface="Arial"/>
                <a:cs typeface="Arial"/>
                <a:sym typeface="Arial"/>
              </a:defRPr>
            </a:lvl9pPr>
          </a:lstStyle>
          <a:p/>
        </p:txBody>
      </p:sp>
      <p:sp>
        <p:nvSpPr>
          <p:cNvPr id="50" name="Shape 50"/>
          <p:cNvSpPr txBox="1"/>
          <p:nvPr>
            <p:ph idx="11" type="ftr"/>
          </p:nvPr>
        </p:nvSpPr>
        <p:spPr>
          <a:xfrm>
            <a:off x="323528" y="4941167"/>
            <a:ext cx="6048374" cy="401637"/>
          </a:xfrm>
          <a:prstGeom prst="rect">
            <a:avLst/>
          </a:prstGeom>
          <a:noFill/>
          <a:ln>
            <a:noFill/>
          </a:ln>
        </p:spPr>
        <p:txBody>
          <a:bodyPr anchorCtr="0" anchor="t" bIns="91425" lIns="91425" rIns="91425" tIns="91425"/>
          <a:lstStyle>
            <a:lvl1pPr indent="0" lvl="0" marL="0" marR="0" rtl="0" algn="l">
              <a:spcBef>
                <a:spcPts val="0"/>
              </a:spcBef>
              <a:spcAft>
                <a:spcPts val="0"/>
              </a:spcAft>
              <a:buClr>
                <a:schemeClr val="lt1"/>
              </a:buClr>
              <a:buFont typeface="Times New Roman"/>
              <a:buNone/>
              <a:defRPr sz="1800">
                <a:solidFill>
                  <a:schemeClr val="lt1"/>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51" name="Shape 51"/>
          <p:cNvSpPr txBox="1"/>
          <p:nvPr>
            <p:ph idx="12" type="sldNum"/>
          </p:nvPr>
        </p:nvSpPr>
        <p:spPr>
          <a:xfrm>
            <a:off x="6516687" y="6237287"/>
            <a:ext cx="2130424" cy="401637"/>
          </a:xfrm>
          <a:prstGeom prst="rect">
            <a:avLst/>
          </a:prstGeom>
          <a:noFill/>
          <a:ln>
            <a:noFill/>
          </a:ln>
        </p:spPr>
        <p:txBody>
          <a:bodyPr anchorCtr="0" anchor="t" bIns="46800" lIns="90000" rIns="90000" tIns="46800">
            <a:noAutofit/>
          </a:bodyPr>
          <a:lstStyle/>
          <a:p>
            <a:pPr indent="0" lvl="0" marL="0" marR="0" rtl="0" algn="r">
              <a:spcBef>
                <a:spcPts val="0"/>
              </a:spcBef>
              <a:spcAft>
                <a:spcPts val="0"/>
              </a:spcAft>
              <a:buClr>
                <a:schemeClr val="lt1"/>
              </a:buClr>
              <a:buSzPct val="25000"/>
              <a:buFont typeface="Times New Roman"/>
              <a:buNone/>
            </a:pPr>
            <a:r>
              <a:rPr lang="it-IT" sz="1800">
                <a:solidFill>
                  <a:schemeClr val="lt1"/>
                </a:solidFill>
                <a:latin typeface="Arial"/>
                <a:ea typeface="Arial"/>
                <a:cs typeface="Arial"/>
                <a:sym typeface="Arial"/>
              </a:rPr>
              <a:t>Pagina </a:t>
            </a:r>
            <a:fld id="{00000000-1234-1234-1234-123412341234}" type="slidenum">
              <a:rPr lang="it-IT" sz="1800">
                <a:solidFill>
                  <a:schemeClr val="lt1"/>
                </a:solidFill>
                <a:latin typeface="Arial"/>
                <a:ea typeface="Arial"/>
                <a:cs typeface="Arial"/>
                <a:sym typeface="Arial"/>
              </a:rPr>
              <a:t>‹#›</a:t>
            </a:fld>
          </a:p>
        </p:txBody>
      </p:sp>
      <p:pic>
        <p:nvPicPr>
          <p:cNvPr id="52" name="Shape 52"/>
          <p:cNvPicPr preferRelativeResize="0"/>
          <p:nvPr/>
        </p:nvPicPr>
        <p:blipFill rotWithShape="1">
          <a:blip r:embed="rId6">
            <a:alphaModFix/>
          </a:blip>
          <a:srcRect b="0" l="0" r="0" t="0"/>
          <a:stretch/>
        </p:blipFill>
        <p:spPr>
          <a:xfrm>
            <a:off x="2339751" y="6237312"/>
            <a:ext cx="482269" cy="476671"/>
          </a:xfrm>
          <a:prstGeom prst="rect">
            <a:avLst/>
          </a:prstGeom>
          <a:noFill/>
          <a:ln>
            <a:noFill/>
          </a:ln>
        </p:spPr>
      </p:pic>
      <p:pic>
        <p:nvPicPr>
          <p:cNvPr id="53" name="Shape 53"/>
          <p:cNvPicPr preferRelativeResize="0"/>
          <p:nvPr/>
        </p:nvPicPr>
        <p:blipFill rotWithShape="1">
          <a:blip r:embed="rId7">
            <a:alphaModFix/>
          </a:blip>
          <a:srcRect b="0" l="0" r="0" t="0"/>
          <a:stretch/>
        </p:blipFill>
        <p:spPr>
          <a:xfrm>
            <a:off x="3591791" y="6309319"/>
            <a:ext cx="1219636" cy="36004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Due contenuti">
    <p:spTree>
      <p:nvGrpSpPr>
        <p:cNvPr id="54" name="Shape 54"/>
        <p:cNvGrpSpPr/>
        <p:nvPr/>
      </p:nvGrpSpPr>
      <p:grpSpPr>
        <a:xfrm>
          <a:off x="0" y="0"/>
          <a:ext cx="0" cy="0"/>
          <a:chOff x="0" y="0"/>
          <a:chExt cx="0" cy="0"/>
        </a:xfrm>
      </p:grpSpPr>
      <p:pic>
        <p:nvPicPr>
          <p:cNvPr id="55" name="Shape 55"/>
          <p:cNvPicPr preferRelativeResize="0"/>
          <p:nvPr/>
        </p:nvPicPr>
        <p:blipFill rotWithShape="1">
          <a:blip r:embed="rId2">
            <a:alphaModFix/>
          </a:blip>
          <a:srcRect b="0" l="0" r="0" t="0"/>
          <a:stretch/>
        </p:blipFill>
        <p:spPr>
          <a:xfrm>
            <a:off x="234950" y="6122987"/>
            <a:ext cx="366713" cy="573086"/>
          </a:xfrm>
          <a:prstGeom prst="rect">
            <a:avLst/>
          </a:prstGeom>
          <a:noFill/>
          <a:ln>
            <a:noFill/>
          </a:ln>
        </p:spPr>
      </p:pic>
      <p:pic>
        <p:nvPicPr>
          <p:cNvPr id="56" name="Shape 56"/>
          <p:cNvPicPr preferRelativeResize="0"/>
          <p:nvPr/>
        </p:nvPicPr>
        <p:blipFill rotWithShape="1">
          <a:blip r:embed="rId3">
            <a:alphaModFix/>
          </a:blip>
          <a:srcRect b="0" l="0" r="0" t="0"/>
          <a:stretch/>
        </p:blipFill>
        <p:spPr>
          <a:xfrm>
            <a:off x="744537" y="6237287"/>
            <a:ext cx="658812" cy="387350"/>
          </a:xfrm>
          <a:prstGeom prst="rect">
            <a:avLst/>
          </a:prstGeom>
          <a:noFill/>
          <a:ln>
            <a:noFill/>
          </a:ln>
        </p:spPr>
      </p:pic>
      <p:pic>
        <p:nvPicPr>
          <p:cNvPr id="57" name="Shape 57"/>
          <p:cNvPicPr preferRelativeResize="0"/>
          <p:nvPr/>
        </p:nvPicPr>
        <p:blipFill rotWithShape="1">
          <a:blip r:embed="rId4">
            <a:alphaModFix/>
          </a:blip>
          <a:srcRect b="0" l="0" r="0" t="0"/>
          <a:stretch/>
        </p:blipFill>
        <p:spPr>
          <a:xfrm>
            <a:off x="1476375" y="6308725"/>
            <a:ext cx="781049" cy="288925"/>
          </a:xfrm>
          <a:prstGeom prst="rect">
            <a:avLst/>
          </a:prstGeom>
          <a:noFill/>
          <a:ln>
            <a:noFill/>
          </a:ln>
        </p:spPr>
      </p:pic>
      <p:pic>
        <p:nvPicPr>
          <p:cNvPr id="58" name="Shape 58"/>
          <p:cNvPicPr preferRelativeResize="0"/>
          <p:nvPr/>
        </p:nvPicPr>
        <p:blipFill rotWithShape="1">
          <a:blip r:embed="rId5">
            <a:alphaModFix/>
          </a:blip>
          <a:srcRect b="0" l="0" r="0" t="0"/>
          <a:stretch/>
        </p:blipFill>
        <p:spPr>
          <a:xfrm>
            <a:off x="2843213" y="6308725"/>
            <a:ext cx="693737" cy="360363"/>
          </a:xfrm>
          <a:prstGeom prst="rect">
            <a:avLst/>
          </a:prstGeom>
          <a:noFill/>
          <a:ln>
            <a:noFill/>
          </a:ln>
        </p:spPr>
      </p:pic>
      <p:sp>
        <p:nvSpPr>
          <p:cNvPr id="59" name="Shape 59"/>
          <p:cNvSpPr txBox="1"/>
          <p:nvPr>
            <p:ph type="title"/>
          </p:nvPr>
        </p:nvSpPr>
        <p:spPr>
          <a:xfrm>
            <a:off x="468312" y="174625"/>
            <a:ext cx="8226425" cy="131127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1" i="0" sz="4000" u="none" cap="none" strike="noStrike">
                <a:solidFill>
                  <a:srgbClr val="B70551"/>
                </a:solidFill>
                <a:latin typeface="Arimo"/>
                <a:ea typeface="Arimo"/>
                <a:cs typeface="Arimo"/>
                <a:sym typeface="Arimo"/>
              </a:defRPr>
            </a:lvl1pPr>
            <a:lvl2pPr indent="0" lvl="1" marL="0" marR="0" rtl="0" algn="ctr">
              <a:spcBef>
                <a:spcPts val="0"/>
              </a:spcBef>
              <a:spcAft>
                <a:spcPts val="0"/>
              </a:spcAft>
              <a:buNone/>
              <a:defRPr b="1" i="0" sz="4000" u="none" cap="none" strike="noStrike">
                <a:solidFill>
                  <a:srgbClr val="B70551"/>
                </a:solidFill>
                <a:latin typeface="Arimo"/>
                <a:ea typeface="Arimo"/>
                <a:cs typeface="Arimo"/>
                <a:sym typeface="Arimo"/>
              </a:defRPr>
            </a:lvl2pPr>
            <a:lvl3pPr indent="0" lvl="2" marL="0" marR="0" rtl="0" algn="ctr">
              <a:spcBef>
                <a:spcPts val="0"/>
              </a:spcBef>
              <a:spcAft>
                <a:spcPts val="0"/>
              </a:spcAft>
              <a:buNone/>
              <a:defRPr b="1" i="0" sz="4000" u="none" cap="none" strike="noStrike">
                <a:solidFill>
                  <a:srgbClr val="B70551"/>
                </a:solidFill>
                <a:latin typeface="Arimo"/>
                <a:ea typeface="Arimo"/>
                <a:cs typeface="Arimo"/>
                <a:sym typeface="Arimo"/>
              </a:defRPr>
            </a:lvl3pPr>
            <a:lvl4pPr indent="0" lvl="3" marL="0" marR="0" rtl="0" algn="ctr">
              <a:spcBef>
                <a:spcPts val="0"/>
              </a:spcBef>
              <a:spcAft>
                <a:spcPts val="0"/>
              </a:spcAft>
              <a:buNone/>
              <a:defRPr b="1" i="0" sz="4000" u="none" cap="none" strike="noStrike">
                <a:solidFill>
                  <a:srgbClr val="B70551"/>
                </a:solidFill>
                <a:latin typeface="Arimo"/>
                <a:ea typeface="Arimo"/>
                <a:cs typeface="Arimo"/>
                <a:sym typeface="Arimo"/>
              </a:defRPr>
            </a:lvl4pPr>
            <a:lvl5pPr indent="0" lvl="4" marL="0" marR="0" rtl="0" algn="ctr">
              <a:spcBef>
                <a:spcPts val="0"/>
              </a:spcBef>
              <a:spcAft>
                <a:spcPts val="0"/>
              </a:spcAft>
              <a:buNone/>
              <a:defRPr b="1" i="0" sz="4000" u="none" cap="none" strike="noStrike">
                <a:solidFill>
                  <a:srgbClr val="B70551"/>
                </a:solidFill>
                <a:latin typeface="Arimo"/>
                <a:ea typeface="Arimo"/>
                <a:cs typeface="Arimo"/>
                <a:sym typeface="Arimo"/>
              </a:defRPr>
            </a:lvl5pPr>
            <a:lvl6pPr indent="-228600" lvl="5" marL="2514600" marR="0" rtl="0" algn="ctr">
              <a:spcBef>
                <a:spcPts val="0"/>
              </a:spcBef>
              <a:spcAft>
                <a:spcPts val="0"/>
              </a:spcAft>
              <a:buNone/>
              <a:defRPr b="1" i="0" sz="4000" u="none" cap="none" strike="noStrike">
                <a:solidFill>
                  <a:srgbClr val="B70551"/>
                </a:solidFill>
                <a:latin typeface="Arimo"/>
                <a:ea typeface="Arimo"/>
                <a:cs typeface="Arimo"/>
                <a:sym typeface="Arimo"/>
              </a:defRPr>
            </a:lvl6pPr>
            <a:lvl7pPr indent="-228600" lvl="6" marL="2971800" marR="0" rtl="0" algn="ctr">
              <a:spcBef>
                <a:spcPts val="0"/>
              </a:spcBef>
              <a:spcAft>
                <a:spcPts val="0"/>
              </a:spcAft>
              <a:buNone/>
              <a:defRPr b="1" i="0" sz="4000" u="none" cap="none" strike="noStrike">
                <a:solidFill>
                  <a:srgbClr val="B70551"/>
                </a:solidFill>
                <a:latin typeface="Arimo"/>
                <a:ea typeface="Arimo"/>
                <a:cs typeface="Arimo"/>
                <a:sym typeface="Arimo"/>
              </a:defRPr>
            </a:lvl7pPr>
            <a:lvl8pPr indent="-228600" lvl="7" marL="3429000" marR="0" rtl="0" algn="ctr">
              <a:spcBef>
                <a:spcPts val="0"/>
              </a:spcBef>
              <a:spcAft>
                <a:spcPts val="0"/>
              </a:spcAft>
              <a:buNone/>
              <a:defRPr b="1" i="0" sz="4000" u="none" cap="none" strike="noStrike">
                <a:solidFill>
                  <a:srgbClr val="B70551"/>
                </a:solidFill>
                <a:latin typeface="Arimo"/>
                <a:ea typeface="Arimo"/>
                <a:cs typeface="Arimo"/>
                <a:sym typeface="Arimo"/>
              </a:defRPr>
            </a:lvl8pPr>
            <a:lvl9pPr indent="-228600" lvl="8" marL="3886200" marR="0" rtl="0" algn="ctr">
              <a:spcBef>
                <a:spcPts val="0"/>
              </a:spcBef>
              <a:spcAft>
                <a:spcPts val="0"/>
              </a:spcAft>
              <a:buNone/>
              <a:defRPr b="1" i="0" sz="4000" u="none" cap="none" strike="noStrike">
                <a:solidFill>
                  <a:srgbClr val="B70551"/>
                </a:solidFill>
                <a:latin typeface="Arimo"/>
                <a:ea typeface="Arimo"/>
                <a:cs typeface="Arimo"/>
                <a:sym typeface="Arimo"/>
              </a:defRPr>
            </a:lvl9pPr>
          </a:lstStyle>
          <a:p/>
        </p:txBody>
      </p:sp>
      <p:sp>
        <p:nvSpPr>
          <p:cNvPr id="60" name="Shape 60"/>
          <p:cNvSpPr txBox="1"/>
          <p:nvPr>
            <p:ph idx="1" type="body"/>
          </p:nvPr>
        </p:nvSpPr>
        <p:spPr>
          <a:xfrm>
            <a:off x="467543" y="1412775"/>
            <a:ext cx="4037013" cy="4522786"/>
          </a:xfrm>
          <a:prstGeom prst="rect">
            <a:avLst/>
          </a:prstGeom>
          <a:noFill/>
          <a:ln>
            <a:noFill/>
          </a:ln>
        </p:spPr>
        <p:txBody>
          <a:bodyPr anchorCtr="0" anchor="t" bIns="91425" lIns="91425" rIns="91425" tIns="91425"/>
          <a:lstStyle>
            <a:lvl1pPr indent="-342900" lvl="0" marL="342900" marR="0" rtl="0" algn="l">
              <a:spcBef>
                <a:spcPts val="800"/>
              </a:spcBef>
              <a:spcAft>
                <a:spcPts val="0"/>
              </a:spcAft>
              <a:buNone/>
              <a:defRPr b="0" i="0" sz="2800" u="none" cap="none" strike="noStrike">
                <a:solidFill>
                  <a:srgbClr val="000000"/>
                </a:solidFill>
                <a:latin typeface="Arial"/>
                <a:ea typeface="Arial"/>
                <a:cs typeface="Arial"/>
                <a:sym typeface="Arial"/>
              </a:defRPr>
            </a:lvl1pPr>
            <a:lvl2pPr indent="-285750" lvl="1" marL="742950" marR="0" rtl="0" algn="l">
              <a:spcBef>
                <a:spcPts val="700"/>
              </a:spcBef>
              <a:spcAft>
                <a:spcPts val="0"/>
              </a:spcAft>
              <a:buNone/>
              <a:defRPr b="0" i="0" sz="2400" u="none" cap="none" strike="noStrike">
                <a:solidFill>
                  <a:srgbClr val="000000"/>
                </a:solidFill>
                <a:latin typeface="Arial"/>
                <a:ea typeface="Arial"/>
                <a:cs typeface="Arial"/>
                <a:sym typeface="Arial"/>
              </a:defRPr>
            </a:lvl2pPr>
            <a:lvl3pPr indent="-228600" lvl="2" marL="1143000" marR="0" rtl="0" algn="l">
              <a:spcBef>
                <a:spcPts val="600"/>
              </a:spcBef>
              <a:spcAft>
                <a:spcPts val="0"/>
              </a:spcAft>
              <a:buNone/>
              <a:defRPr b="0" i="0" sz="2000" u="none" cap="none" strike="noStrike">
                <a:solidFill>
                  <a:srgbClr val="000000"/>
                </a:solidFill>
                <a:latin typeface="Arial"/>
                <a:ea typeface="Arial"/>
                <a:cs typeface="Arial"/>
                <a:sym typeface="Arial"/>
              </a:defRPr>
            </a:lvl3pPr>
            <a:lvl4pPr indent="-228600" lvl="3" marL="1600200" marR="0" rtl="0" algn="l">
              <a:spcBef>
                <a:spcPts val="500"/>
              </a:spcBef>
              <a:spcAft>
                <a:spcPts val="0"/>
              </a:spcAft>
              <a:buNone/>
              <a:defRPr b="0" i="0" sz="1800" u="none" cap="none" strike="noStrike">
                <a:solidFill>
                  <a:srgbClr val="000000"/>
                </a:solidFill>
                <a:latin typeface="Arial"/>
                <a:ea typeface="Arial"/>
                <a:cs typeface="Arial"/>
                <a:sym typeface="Arial"/>
              </a:defRPr>
            </a:lvl4pPr>
            <a:lvl5pPr indent="-228600" lvl="4" marL="2057400" marR="0" rtl="0" algn="l">
              <a:spcBef>
                <a:spcPts val="500"/>
              </a:spcBef>
              <a:spcAft>
                <a:spcPts val="0"/>
              </a:spcAft>
              <a:buNone/>
              <a:defRPr b="0" i="0" sz="1800" u="none" cap="none" strike="noStrike">
                <a:solidFill>
                  <a:srgbClr val="000000"/>
                </a:solidFill>
                <a:latin typeface="Arial"/>
                <a:ea typeface="Arial"/>
                <a:cs typeface="Arial"/>
                <a:sym typeface="Arial"/>
              </a:defRPr>
            </a:lvl5pPr>
            <a:lvl6pPr indent="-228600" lvl="5" marL="2514600" marR="0" rtl="0" algn="l">
              <a:spcBef>
                <a:spcPts val="500"/>
              </a:spcBef>
              <a:spcAft>
                <a:spcPts val="0"/>
              </a:spcAft>
              <a:buNone/>
              <a:defRPr b="0" i="0" sz="1800" u="none" cap="none" strike="noStrike">
                <a:solidFill>
                  <a:srgbClr val="000000"/>
                </a:solidFill>
                <a:latin typeface="Arial"/>
                <a:ea typeface="Arial"/>
                <a:cs typeface="Arial"/>
                <a:sym typeface="Arial"/>
              </a:defRPr>
            </a:lvl6pPr>
            <a:lvl7pPr indent="-228600" lvl="6" marL="2971800" marR="0" rtl="0" algn="l">
              <a:spcBef>
                <a:spcPts val="500"/>
              </a:spcBef>
              <a:spcAft>
                <a:spcPts val="0"/>
              </a:spcAft>
              <a:buNone/>
              <a:defRPr b="0" i="0" sz="1800" u="none" cap="none" strike="noStrike">
                <a:solidFill>
                  <a:srgbClr val="000000"/>
                </a:solidFill>
                <a:latin typeface="Arial"/>
                <a:ea typeface="Arial"/>
                <a:cs typeface="Arial"/>
                <a:sym typeface="Arial"/>
              </a:defRPr>
            </a:lvl7pPr>
            <a:lvl8pPr indent="-228600" lvl="7" marL="3429000" marR="0" rtl="0" algn="l">
              <a:spcBef>
                <a:spcPts val="500"/>
              </a:spcBef>
              <a:spcAft>
                <a:spcPts val="0"/>
              </a:spcAft>
              <a:buNone/>
              <a:defRPr b="0" i="0" sz="1800" u="none" cap="none" strike="noStrike">
                <a:solidFill>
                  <a:srgbClr val="000000"/>
                </a:solidFill>
                <a:latin typeface="Arial"/>
                <a:ea typeface="Arial"/>
                <a:cs typeface="Arial"/>
                <a:sym typeface="Arial"/>
              </a:defRPr>
            </a:lvl8pPr>
            <a:lvl9pPr indent="-228600" lvl="8" marL="3886200" marR="0" rtl="0" algn="l">
              <a:spcBef>
                <a:spcPts val="500"/>
              </a:spcBef>
              <a:spcAft>
                <a:spcPts val="0"/>
              </a:spcAft>
              <a:buNone/>
              <a:defRPr b="0" i="0" sz="1800" u="none" cap="none" strike="noStrike">
                <a:solidFill>
                  <a:srgbClr val="000000"/>
                </a:solidFill>
                <a:latin typeface="Arial"/>
                <a:ea typeface="Arial"/>
                <a:cs typeface="Arial"/>
                <a:sym typeface="Arial"/>
              </a:defRPr>
            </a:lvl9pPr>
          </a:lstStyle>
          <a:p/>
        </p:txBody>
      </p:sp>
      <p:sp>
        <p:nvSpPr>
          <p:cNvPr id="61" name="Shape 61"/>
          <p:cNvSpPr txBox="1"/>
          <p:nvPr>
            <p:ph idx="2" type="body"/>
          </p:nvPr>
        </p:nvSpPr>
        <p:spPr>
          <a:xfrm>
            <a:off x="4646612" y="1604962"/>
            <a:ext cx="4037012" cy="4522786"/>
          </a:xfrm>
          <a:prstGeom prst="rect">
            <a:avLst/>
          </a:prstGeom>
          <a:noFill/>
          <a:ln>
            <a:noFill/>
          </a:ln>
        </p:spPr>
        <p:txBody>
          <a:bodyPr anchorCtr="0" anchor="t" bIns="91425" lIns="91425" rIns="91425" tIns="91425"/>
          <a:lstStyle>
            <a:lvl1pPr indent="-342900" lvl="0" marL="342900" marR="0" rtl="0" algn="l">
              <a:spcBef>
                <a:spcPts val="800"/>
              </a:spcBef>
              <a:spcAft>
                <a:spcPts val="0"/>
              </a:spcAft>
              <a:buNone/>
              <a:defRPr b="0" i="0" sz="2800" u="none" cap="none" strike="noStrike">
                <a:solidFill>
                  <a:srgbClr val="000000"/>
                </a:solidFill>
                <a:latin typeface="Arial"/>
                <a:ea typeface="Arial"/>
                <a:cs typeface="Arial"/>
                <a:sym typeface="Arial"/>
              </a:defRPr>
            </a:lvl1pPr>
            <a:lvl2pPr indent="-285750" lvl="1" marL="742950" marR="0" rtl="0" algn="l">
              <a:spcBef>
                <a:spcPts val="700"/>
              </a:spcBef>
              <a:spcAft>
                <a:spcPts val="0"/>
              </a:spcAft>
              <a:buNone/>
              <a:defRPr b="0" i="0" sz="2400" u="none" cap="none" strike="noStrike">
                <a:solidFill>
                  <a:srgbClr val="000000"/>
                </a:solidFill>
                <a:latin typeface="Arial"/>
                <a:ea typeface="Arial"/>
                <a:cs typeface="Arial"/>
                <a:sym typeface="Arial"/>
              </a:defRPr>
            </a:lvl2pPr>
            <a:lvl3pPr indent="-228600" lvl="2" marL="1143000" marR="0" rtl="0" algn="l">
              <a:spcBef>
                <a:spcPts val="600"/>
              </a:spcBef>
              <a:spcAft>
                <a:spcPts val="0"/>
              </a:spcAft>
              <a:buNone/>
              <a:defRPr b="0" i="0" sz="2000" u="none" cap="none" strike="noStrike">
                <a:solidFill>
                  <a:srgbClr val="000000"/>
                </a:solidFill>
                <a:latin typeface="Arial"/>
                <a:ea typeface="Arial"/>
                <a:cs typeface="Arial"/>
                <a:sym typeface="Arial"/>
              </a:defRPr>
            </a:lvl3pPr>
            <a:lvl4pPr indent="-228600" lvl="3" marL="1600200" marR="0" rtl="0" algn="l">
              <a:spcBef>
                <a:spcPts val="500"/>
              </a:spcBef>
              <a:spcAft>
                <a:spcPts val="0"/>
              </a:spcAft>
              <a:buNone/>
              <a:defRPr b="0" i="0" sz="1800" u="none" cap="none" strike="noStrike">
                <a:solidFill>
                  <a:srgbClr val="000000"/>
                </a:solidFill>
                <a:latin typeface="Arial"/>
                <a:ea typeface="Arial"/>
                <a:cs typeface="Arial"/>
                <a:sym typeface="Arial"/>
              </a:defRPr>
            </a:lvl4pPr>
            <a:lvl5pPr indent="-228600" lvl="4" marL="2057400" marR="0" rtl="0" algn="l">
              <a:spcBef>
                <a:spcPts val="500"/>
              </a:spcBef>
              <a:spcAft>
                <a:spcPts val="0"/>
              </a:spcAft>
              <a:buNone/>
              <a:defRPr b="0" i="0" sz="1800" u="none" cap="none" strike="noStrike">
                <a:solidFill>
                  <a:srgbClr val="000000"/>
                </a:solidFill>
                <a:latin typeface="Arial"/>
                <a:ea typeface="Arial"/>
                <a:cs typeface="Arial"/>
                <a:sym typeface="Arial"/>
              </a:defRPr>
            </a:lvl5pPr>
            <a:lvl6pPr indent="-228600" lvl="5" marL="2514600" marR="0" rtl="0" algn="l">
              <a:spcBef>
                <a:spcPts val="500"/>
              </a:spcBef>
              <a:spcAft>
                <a:spcPts val="0"/>
              </a:spcAft>
              <a:buNone/>
              <a:defRPr b="0" i="0" sz="1800" u="none" cap="none" strike="noStrike">
                <a:solidFill>
                  <a:srgbClr val="000000"/>
                </a:solidFill>
                <a:latin typeface="Arial"/>
                <a:ea typeface="Arial"/>
                <a:cs typeface="Arial"/>
                <a:sym typeface="Arial"/>
              </a:defRPr>
            </a:lvl6pPr>
            <a:lvl7pPr indent="-228600" lvl="6" marL="2971800" marR="0" rtl="0" algn="l">
              <a:spcBef>
                <a:spcPts val="500"/>
              </a:spcBef>
              <a:spcAft>
                <a:spcPts val="0"/>
              </a:spcAft>
              <a:buNone/>
              <a:defRPr b="0" i="0" sz="1800" u="none" cap="none" strike="noStrike">
                <a:solidFill>
                  <a:srgbClr val="000000"/>
                </a:solidFill>
                <a:latin typeface="Arial"/>
                <a:ea typeface="Arial"/>
                <a:cs typeface="Arial"/>
                <a:sym typeface="Arial"/>
              </a:defRPr>
            </a:lvl7pPr>
            <a:lvl8pPr indent="-228600" lvl="7" marL="3429000" marR="0" rtl="0" algn="l">
              <a:spcBef>
                <a:spcPts val="500"/>
              </a:spcBef>
              <a:spcAft>
                <a:spcPts val="0"/>
              </a:spcAft>
              <a:buNone/>
              <a:defRPr b="0" i="0" sz="1800" u="none" cap="none" strike="noStrike">
                <a:solidFill>
                  <a:srgbClr val="000000"/>
                </a:solidFill>
                <a:latin typeface="Arial"/>
                <a:ea typeface="Arial"/>
                <a:cs typeface="Arial"/>
                <a:sym typeface="Arial"/>
              </a:defRPr>
            </a:lvl8pPr>
            <a:lvl9pPr indent="-228600" lvl="8" marL="3886200" marR="0" rtl="0" algn="l">
              <a:spcBef>
                <a:spcPts val="500"/>
              </a:spcBef>
              <a:spcAft>
                <a:spcPts val="0"/>
              </a:spcAft>
              <a:buNone/>
              <a:defRPr b="0" i="0" sz="1800" u="none" cap="none" strike="noStrike">
                <a:solidFill>
                  <a:srgbClr val="000000"/>
                </a:solidFill>
                <a:latin typeface="Arial"/>
                <a:ea typeface="Arial"/>
                <a:cs typeface="Arial"/>
                <a:sym typeface="Arial"/>
              </a:defRPr>
            </a:lvl9pPr>
          </a:lstStyle>
          <a:p/>
        </p:txBody>
      </p:sp>
      <p:sp>
        <p:nvSpPr>
          <p:cNvPr id="62" name="Shape 62"/>
          <p:cNvSpPr txBox="1"/>
          <p:nvPr>
            <p:ph idx="11" type="ftr"/>
          </p:nvPr>
        </p:nvSpPr>
        <p:spPr>
          <a:xfrm>
            <a:off x="323528" y="5229200"/>
            <a:ext cx="6048374" cy="401637"/>
          </a:xfrm>
          <a:prstGeom prst="rect">
            <a:avLst/>
          </a:prstGeom>
          <a:noFill/>
          <a:ln>
            <a:noFill/>
          </a:ln>
        </p:spPr>
        <p:txBody>
          <a:bodyPr anchorCtr="0" anchor="t" bIns="91425" lIns="91425" rIns="91425" tIns="91425"/>
          <a:lstStyle>
            <a:lvl1pPr indent="0" lvl="0" marL="0" marR="0" rtl="0" algn="l">
              <a:spcBef>
                <a:spcPts val="0"/>
              </a:spcBef>
              <a:spcAft>
                <a:spcPts val="0"/>
              </a:spcAft>
              <a:buClr>
                <a:schemeClr val="lt1"/>
              </a:buClr>
              <a:buFont typeface="Times New Roman"/>
              <a:buNone/>
              <a:defRPr sz="1800">
                <a:solidFill>
                  <a:schemeClr val="lt1"/>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63" name="Shape 63"/>
          <p:cNvSpPr txBox="1"/>
          <p:nvPr>
            <p:ph idx="12" type="sldNum"/>
          </p:nvPr>
        </p:nvSpPr>
        <p:spPr>
          <a:xfrm>
            <a:off x="6516687" y="6237287"/>
            <a:ext cx="2130424" cy="401637"/>
          </a:xfrm>
          <a:prstGeom prst="rect">
            <a:avLst/>
          </a:prstGeom>
          <a:noFill/>
          <a:ln>
            <a:noFill/>
          </a:ln>
        </p:spPr>
        <p:txBody>
          <a:bodyPr anchorCtr="0" anchor="t" bIns="46800" lIns="90000" rIns="90000" tIns="46800">
            <a:noAutofit/>
          </a:bodyPr>
          <a:lstStyle/>
          <a:p>
            <a:pPr indent="0" lvl="0" marL="0" marR="0" rtl="0" algn="r">
              <a:spcBef>
                <a:spcPts val="0"/>
              </a:spcBef>
              <a:spcAft>
                <a:spcPts val="0"/>
              </a:spcAft>
              <a:buClr>
                <a:schemeClr val="lt1"/>
              </a:buClr>
              <a:buSzPct val="25000"/>
              <a:buFont typeface="Times New Roman"/>
              <a:buNone/>
            </a:pPr>
            <a:r>
              <a:rPr lang="it-IT" sz="1800">
                <a:solidFill>
                  <a:schemeClr val="lt1"/>
                </a:solidFill>
                <a:latin typeface="Arial"/>
                <a:ea typeface="Arial"/>
                <a:cs typeface="Arial"/>
                <a:sym typeface="Arial"/>
              </a:rPr>
              <a:t>Pagina </a:t>
            </a:r>
            <a:fld id="{00000000-1234-1234-1234-123412341234}" type="slidenum">
              <a:rPr lang="it-IT" sz="1800">
                <a:solidFill>
                  <a:schemeClr val="lt1"/>
                </a:solidFill>
                <a:latin typeface="Arial"/>
                <a:ea typeface="Arial"/>
                <a:cs typeface="Arial"/>
                <a:sym typeface="Arial"/>
              </a:rPr>
              <a:t>‹#›</a:t>
            </a:fld>
          </a:p>
        </p:txBody>
      </p:sp>
      <p:pic>
        <p:nvPicPr>
          <p:cNvPr id="64" name="Shape 64"/>
          <p:cNvPicPr preferRelativeResize="0"/>
          <p:nvPr/>
        </p:nvPicPr>
        <p:blipFill rotWithShape="1">
          <a:blip r:embed="rId6">
            <a:alphaModFix/>
          </a:blip>
          <a:srcRect b="0" l="0" r="0" t="0"/>
          <a:stretch/>
        </p:blipFill>
        <p:spPr>
          <a:xfrm>
            <a:off x="2339751" y="6237312"/>
            <a:ext cx="482269" cy="476671"/>
          </a:xfrm>
          <a:prstGeom prst="rect">
            <a:avLst/>
          </a:prstGeom>
          <a:noFill/>
          <a:ln>
            <a:noFill/>
          </a:ln>
        </p:spPr>
      </p:pic>
      <p:pic>
        <p:nvPicPr>
          <p:cNvPr id="65" name="Shape 65"/>
          <p:cNvPicPr preferRelativeResize="0"/>
          <p:nvPr/>
        </p:nvPicPr>
        <p:blipFill rotWithShape="1">
          <a:blip r:embed="rId7">
            <a:alphaModFix/>
          </a:blip>
          <a:srcRect b="0" l="0" r="0" t="0"/>
          <a:stretch/>
        </p:blipFill>
        <p:spPr>
          <a:xfrm>
            <a:off x="3591791" y="6309319"/>
            <a:ext cx="1219636" cy="36004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nfronto">
    <p:spTree>
      <p:nvGrpSpPr>
        <p:cNvPr id="66" name="Shape 66"/>
        <p:cNvGrpSpPr/>
        <p:nvPr/>
      </p:nvGrpSpPr>
      <p:grpSpPr>
        <a:xfrm>
          <a:off x="0" y="0"/>
          <a:ext cx="0" cy="0"/>
          <a:chOff x="0" y="0"/>
          <a:chExt cx="0" cy="0"/>
        </a:xfrm>
      </p:grpSpPr>
      <p:pic>
        <p:nvPicPr>
          <p:cNvPr id="67" name="Shape 67"/>
          <p:cNvPicPr preferRelativeResize="0"/>
          <p:nvPr/>
        </p:nvPicPr>
        <p:blipFill rotWithShape="1">
          <a:blip r:embed="rId2">
            <a:alphaModFix/>
          </a:blip>
          <a:srcRect b="0" l="0" r="0" t="0"/>
          <a:stretch/>
        </p:blipFill>
        <p:spPr>
          <a:xfrm>
            <a:off x="234950" y="6122987"/>
            <a:ext cx="366713" cy="573086"/>
          </a:xfrm>
          <a:prstGeom prst="rect">
            <a:avLst/>
          </a:prstGeom>
          <a:noFill/>
          <a:ln>
            <a:noFill/>
          </a:ln>
        </p:spPr>
      </p:pic>
      <p:pic>
        <p:nvPicPr>
          <p:cNvPr id="68" name="Shape 68"/>
          <p:cNvPicPr preferRelativeResize="0"/>
          <p:nvPr/>
        </p:nvPicPr>
        <p:blipFill rotWithShape="1">
          <a:blip r:embed="rId3">
            <a:alphaModFix/>
          </a:blip>
          <a:srcRect b="0" l="0" r="0" t="0"/>
          <a:stretch/>
        </p:blipFill>
        <p:spPr>
          <a:xfrm>
            <a:off x="744537" y="6237287"/>
            <a:ext cx="658812" cy="387350"/>
          </a:xfrm>
          <a:prstGeom prst="rect">
            <a:avLst/>
          </a:prstGeom>
          <a:noFill/>
          <a:ln>
            <a:noFill/>
          </a:ln>
        </p:spPr>
      </p:pic>
      <p:pic>
        <p:nvPicPr>
          <p:cNvPr id="69" name="Shape 69"/>
          <p:cNvPicPr preferRelativeResize="0"/>
          <p:nvPr/>
        </p:nvPicPr>
        <p:blipFill rotWithShape="1">
          <a:blip r:embed="rId4">
            <a:alphaModFix/>
          </a:blip>
          <a:srcRect b="0" l="0" r="0" t="0"/>
          <a:stretch/>
        </p:blipFill>
        <p:spPr>
          <a:xfrm>
            <a:off x="1476375" y="6308725"/>
            <a:ext cx="781049" cy="288925"/>
          </a:xfrm>
          <a:prstGeom prst="rect">
            <a:avLst/>
          </a:prstGeom>
          <a:noFill/>
          <a:ln>
            <a:noFill/>
          </a:ln>
        </p:spPr>
      </p:pic>
      <p:pic>
        <p:nvPicPr>
          <p:cNvPr id="70" name="Shape 70"/>
          <p:cNvPicPr preferRelativeResize="0"/>
          <p:nvPr/>
        </p:nvPicPr>
        <p:blipFill rotWithShape="1">
          <a:blip r:embed="rId5">
            <a:alphaModFix/>
          </a:blip>
          <a:srcRect b="0" l="0" r="0" t="0"/>
          <a:stretch/>
        </p:blipFill>
        <p:spPr>
          <a:xfrm>
            <a:off x="2843213" y="6308725"/>
            <a:ext cx="693737" cy="360363"/>
          </a:xfrm>
          <a:prstGeom prst="rect">
            <a:avLst/>
          </a:prstGeom>
          <a:noFill/>
          <a:ln>
            <a:noFill/>
          </a:ln>
        </p:spPr>
      </p:pic>
      <p:sp>
        <p:nvSpPr>
          <p:cNvPr id="71" name="Shape 7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1" i="0" sz="4000" u="none" cap="none" strike="noStrike">
                <a:solidFill>
                  <a:srgbClr val="B70551"/>
                </a:solidFill>
                <a:latin typeface="Arimo"/>
                <a:ea typeface="Arimo"/>
                <a:cs typeface="Arimo"/>
                <a:sym typeface="Arimo"/>
              </a:defRPr>
            </a:lvl1pPr>
            <a:lvl2pPr indent="0" lvl="1" marL="0" marR="0" rtl="0" algn="ctr">
              <a:spcBef>
                <a:spcPts val="0"/>
              </a:spcBef>
              <a:spcAft>
                <a:spcPts val="0"/>
              </a:spcAft>
              <a:buNone/>
              <a:defRPr b="1" i="0" sz="4000" u="none" cap="none" strike="noStrike">
                <a:solidFill>
                  <a:srgbClr val="B70551"/>
                </a:solidFill>
                <a:latin typeface="Arimo"/>
                <a:ea typeface="Arimo"/>
                <a:cs typeface="Arimo"/>
                <a:sym typeface="Arimo"/>
              </a:defRPr>
            </a:lvl2pPr>
            <a:lvl3pPr indent="0" lvl="2" marL="0" marR="0" rtl="0" algn="ctr">
              <a:spcBef>
                <a:spcPts val="0"/>
              </a:spcBef>
              <a:spcAft>
                <a:spcPts val="0"/>
              </a:spcAft>
              <a:buNone/>
              <a:defRPr b="1" i="0" sz="4000" u="none" cap="none" strike="noStrike">
                <a:solidFill>
                  <a:srgbClr val="B70551"/>
                </a:solidFill>
                <a:latin typeface="Arimo"/>
                <a:ea typeface="Arimo"/>
                <a:cs typeface="Arimo"/>
                <a:sym typeface="Arimo"/>
              </a:defRPr>
            </a:lvl3pPr>
            <a:lvl4pPr indent="0" lvl="3" marL="0" marR="0" rtl="0" algn="ctr">
              <a:spcBef>
                <a:spcPts val="0"/>
              </a:spcBef>
              <a:spcAft>
                <a:spcPts val="0"/>
              </a:spcAft>
              <a:buNone/>
              <a:defRPr b="1" i="0" sz="4000" u="none" cap="none" strike="noStrike">
                <a:solidFill>
                  <a:srgbClr val="B70551"/>
                </a:solidFill>
                <a:latin typeface="Arimo"/>
                <a:ea typeface="Arimo"/>
                <a:cs typeface="Arimo"/>
                <a:sym typeface="Arimo"/>
              </a:defRPr>
            </a:lvl4pPr>
            <a:lvl5pPr indent="0" lvl="4" marL="0" marR="0" rtl="0" algn="ctr">
              <a:spcBef>
                <a:spcPts val="0"/>
              </a:spcBef>
              <a:spcAft>
                <a:spcPts val="0"/>
              </a:spcAft>
              <a:buNone/>
              <a:defRPr b="1" i="0" sz="4000" u="none" cap="none" strike="noStrike">
                <a:solidFill>
                  <a:srgbClr val="B70551"/>
                </a:solidFill>
                <a:latin typeface="Arimo"/>
                <a:ea typeface="Arimo"/>
                <a:cs typeface="Arimo"/>
                <a:sym typeface="Arimo"/>
              </a:defRPr>
            </a:lvl5pPr>
            <a:lvl6pPr indent="-228600" lvl="5" marL="2514600" marR="0" rtl="0" algn="ctr">
              <a:spcBef>
                <a:spcPts val="0"/>
              </a:spcBef>
              <a:spcAft>
                <a:spcPts val="0"/>
              </a:spcAft>
              <a:buNone/>
              <a:defRPr b="1" i="0" sz="4000" u="none" cap="none" strike="noStrike">
                <a:solidFill>
                  <a:srgbClr val="B70551"/>
                </a:solidFill>
                <a:latin typeface="Arimo"/>
                <a:ea typeface="Arimo"/>
                <a:cs typeface="Arimo"/>
                <a:sym typeface="Arimo"/>
              </a:defRPr>
            </a:lvl6pPr>
            <a:lvl7pPr indent="-228600" lvl="6" marL="2971800" marR="0" rtl="0" algn="ctr">
              <a:spcBef>
                <a:spcPts val="0"/>
              </a:spcBef>
              <a:spcAft>
                <a:spcPts val="0"/>
              </a:spcAft>
              <a:buNone/>
              <a:defRPr b="1" i="0" sz="4000" u="none" cap="none" strike="noStrike">
                <a:solidFill>
                  <a:srgbClr val="B70551"/>
                </a:solidFill>
                <a:latin typeface="Arimo"/>
                <a:ea typeface="Arimo"/>
                <a:cs typeface="Arimo"/>
                <a:sym typeface="Arimo"/>
              </a:defRPr>
            </a:lvl7pPr>
            <a:lvl8pPr indent="-228600" lvl="7" marL="3429000" marR="0" rtl="0" algn="ctr">
              <a:spcBef>
                <a:spcPts val="0"/>
              </a:spcBef>
              <a:spcAft>
                <a:spcPts val="0"/>
              </a:spcAft>
              <a:buNone/>
              <a:defRPr b="1" i="0" sz="4000" u="none" cap="none" strike="noStrike">
                <a:solidFill>
                  <a:srgbClr val="B70551"/>
                </a:solidFill>
                <a:latin typeface="Arimo"/>
                <a:ea typeface="Arimo"/>
                <a:cs typeface="Arimo"/>
                <a:sym typeface="Arimo"/>
              </a:defRPr>
            </a:lvl8pPr>
            <a:lvl9pPr indent="-228600" lvl="8" marL="3886200" marR="0" rtl="0" algn="ctr">
              <a:spcBef>
                <a:spcPts val="0"/>
              </a:spcBef>
              <a:spcAft>
                <a:spcPts val="0"/>
              </a:spcAft>
              <a:buNone/>
              <a:defRPr b="1" i="0" sz="4000" u="none" cap="none" strike="noStrike">
                <a:solidFill>
                  <a:srgbClr val="B70551"/>
                </a:solidFill>
                <a:latin typeface="Arimo"/>
                <a:ea typeface="Arimo"/>
                <a:cs typeface="Arimo"/>
                <a:sym typeface="Arimo"/>
              </a:defRPr>
            </a:lvl9pPr>
          </a:lstStyle>
          <a:p/>
        </p:txBody>
      </p:sp>
      <p:sp>
        <p:nvSpPr>
          <p:cNvPr id="72" name="Shape 72"/>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800"/>
              </a:spcBef>
              <a:spcAft>
                <a:spcPts val="0"/>
              </a:spcAft>
              <a:buClr>
                <a:srgbClr val="000000"/>
              </a:buClr>
              <a:buFont typeface="Times New Roman"/>
              <a:buNone/>
              <a:defRPr b="1" i="0" sz="2400" u="none" cap="none" strike="noStrike">
                <a:solidFill>
                  <a:srgbClr val="000000"/>
                </a:solidFill>
                <a:latin typeface="Arial"/>
                <a:ea typeface="Arial"/>
                <a:cs typeface="Arial"/>
                <a:sym typeface="Arial"/>
              </a:defRPr>
            </a:lvl1pPr>
            <a:lvl2pPr indent="0" lvl="1" marL="457200" marR="0" rtl="0" algn="l">
              <a:spcBef>
                <a:spcPts val="700"/>
              </a:spcBef>
              <a:spcAft>
                <a:spcPts val="0"/>
              </a:spcAft>
              <a:buClr>
                <a:srgbClr val="000000"/>
              </a:buClr>
              <a:buFont typeface="Times New Roman"/>
              <a:buNone/>
              <a:defRPr b="1" i="0" sz="2000" u="none" cap="none" strike="noStrike">
                <a:solidFill>
                  <a:srgbClr val="000000"/>
                </a:solidFill>
                <a:latin typeface="Arial"/>
                <a:ea typeface="Arial"/>
                <a:cs typeface="Arial"/>
                <a:sym typeface="Arial"/>
              </a:defRPr>
            </a:lvl2pPr>
            <a:lvl3pPr indent="0" lvl="2" marL="914400" marR="0" rtl="0" algn="l">
              <a:spcBef>
                <a:spcPts val="600"/>
              </a:spcBef>
              <a:spcAft>
                <a:spcPts val="0"/>
              </a:spcAft>
              <a:buClr>
                <a:srgbClr val="000000"/>
              </a:buClr>
              <a:buFont typeface="Times New Roman"/>
              <a:buNone/>
              <a:defRPr b="1" i="0" sz="1800" u="none" cap="none" strike="noStrike">
                <a:solidFill>
                  <a:srgbClr val="000000"/>
                </a:solidFill>
                <a:latin typeface="Arial"/>
                <a:ea typeface="Arial"/>
                <a:cs typeface="Arial"/>
                <a:sym typeface="Arial"/>
              </a:defRPr>
            </a:lvl3pPr>
            <a:lvl4pPr indent="0" lvl="3" marL="1371600" marR="0" rtl="0" algn="l">
              <a:spcBef>
                <a:spcPts val="500"/>
              </a:spcBef>
              <a:spcAft>
                <a:spcPts val="0"/>
              </a:spcAft>
              <a:buClr>
                <a:srgbClr val="000000"/>
              </a:buClr>
              <a:buFont typeface="Times New Roman"/>
              <a:buNone/>
              <a:defRPr b="1" i="0" sz="1600" u="none" cap="none" strike="noStrike">
                <a:solidFill>
                  <a:srgbClr val="000000"/>
                </a:solidFill>
                <a:latin typeface="Arial"/>
                <a:ea typeface="Arial"/>
                <a:cs typeface="Arial"/>
                <a:sym typeface="Arial"/>
              </a:defRPr>
            </a:lvl4pPr>
            <a:lvl5pPr indent="0" lvl="4" marL="1828800" marR="0" rtl="0" algn="l">
              <a:spcBef>
                <a:spcPts val="500"/>
              </a:spcBef>
              <a:spcAft>
                <a:spcPts val="0"/>
              </a:spcAft>
              <a:buClr>
                <a:srgbClr val="000000"/>
              </a:buClr>
              <a:buFont typeface="Times New Roman"/>
              <a:buNone/>
              <a:defRPr b="1" i="0" sz="1600" u="none" cap="none" strike="noStrike">
                <a:solidFill>
                  <a:srgbClr val="000000"/>
                </a:solidFill>
                <a:latin typeface="Arial"/>
                <a:ea typeface="Arial"/>
                <a:cs typeface="Arial"/>
                <a:sym typeface="Arial"/>
              </a:defRPr>
            </a:lvl5pPr>
            <a:lvl6pPr indent="0" lvl="5" marL="2286000" marR="0" rtl="0" algn="l">
              <a:spcBef>
                <a:spcPts val="500"/>
              </a:spcBef>
              <a:spcAft>
                <a:spcPts val="0"/>
              </a:spcAft>
              <a:buClr>
                <a:srgbClr val="000000"/>
              </a:buClr>
              <a:buFont typeface="Times New Roman"/>
              <a:buNone/>
              <a:defRPr b="1" i="0" sz="1600" u="none" cap="none" strike="noStrike">
                <a:solidFill>
                  <a:srgbClr val="000000"/>
                </a:solidFill>
                <a:latin typeface="Arial"/>
                <a:ea typeface="Arial"/>
                <a:cs typeface="Arial"/>
                <a:sym typeface="Arial"/>
              </a:defRPr>
            </a:lvl6pPr>
            <a:lvl7pPr indent="0" lvl="6" marL="2743200" marR="0" rtl="0" algn="l">
              <a:spcBef>
                <a:spcPts val="500"/>
              </a:spcBef>
              <a:spcAft>
                <a:spcPts val="0"/>
              </a:spcAft>
              <a:buClr>
                <a:srgbClr val="000000"/>
              </a:buClr>
              <a:buFont typeface="Times New Roman"/>
              <a:buNone/>
              <a:defRPr b="1" i="0" sz="1600" u="none" cap="none" strike="noStrike">
                <a:solidFill>
                  <a:srgbClr val="000000"/>
                </a:solidFill>
                <a:latin typeface="Arial"/>
                <a:ea typeface="Arial"/>
                <a:cs typeface="Arial"/>
                <a:sym typeface="Arial"/>
              </a:defRPr>
            </a:lvl7pPr>
            <a:lvl8pPr indent="0" lvl="7" marL="3200400" marR="0" rtl="0" algn="l">
              <a:spcBef>
                <a:spcPts val="500"/>
              </a:spcBef>
              <a:spcAft>
                <a:spcPts val="0"/>
              </a:spcAft>
              <a:buClr>
                <a:srgbClr val="000000"/>
              </a:buClr>
              <a:buFont typeface="Times New Roman"/>
              <a:buNone/>
              <a:defRPr b="1" i="0" sz="1600" u="none" cap="none" strike="noStrike">
                <a:solidFill>
                  <a:srgbClr val="000000"/>
                </a:solidFill>
                <a:latin typeface="Arial"/>
                <a:ea typeface="Arial"/>
                <a:cs typeface="Arial"/>
                <a:sym typeface="Arial"/>
              </a:defRPr>
            </a:lvl8pPr>
            <a:lvl9pPr indent="0" lvl="8" marL="3657600" marR="0" rtl="0" algn="l">
              <a:spcBef>
                <a:spcPts val="500"/>
              </a:spcBef>
              <a:spcAft>
                <a:spcPts val="0"/>
              </a:spcAft>
              <a:buClr>
                <a:srgbClr val="000000"/>
              </a:buClr>
              <a:buFont typeface="Times New Roman"/>
              <a:buNone/>
              <a:defRPr b="1" i="0" sz="1600" u="none" cap="none" strike="noStrike">
                <a:solidFill>
                  <a:srgbClr val="000000"/>
                </a:solidFill>
                <a:latin typeface="Arial"/>
                <a:ea typeface="Arial"/>
                <a:cs typeface="Arial"/>
                <a:sym typeface="Arial"/>
              </a:defRPr>
            </a:lvl9pPr>
          </a:lstStyle>
          <a:p/>
        </p:txBody>
      </p:sp>
      <p:sp>
        <p:nvSpPr>
          <p:cNvPr id="73" name="Shape 73"/>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342900" lvl="0" marL="342900" marR="0" rtl="0" algn="l">
              <a:spcBef>
                <a:spcPts val="800"/>
              </a:spcBef>
              <a:spcAft>
                <a:spcPts val="0"/>
              </a:spcAft>
              <a:buNone/>
              <a:defRPr b="0" i="0" sz="2400" u="none" cap="none" strike="noStrike">
                <a:solidFill>
                  <a:srgbClr val="000000"/>
                </a:solidFill>
                <a:latin typeface="Arial"/>
                <a:ea typeface="Arial"/>
                <a:cs typeface="Arial"/>
                <a:sym typeface="Arial"/>
              </a:defRPr>
            </a:lvl1pPr>
            <a:lvl2pPr indent="-285750" lvl="1" marL="742950" marR="0" rtl="0" algn="l">
              <a:spcBef>
                <a:spcPts val="700"/>
              </a:spcBef>
              <a:spcAft>
                <a:spcPts val="0"/>
              </a:spcAft>
              <a:buNone/>
              <a:defRPr b="0" i="0" sz="2000" u="none" cap="none" strike="noStrike">
                <a:solidFill>
                  <a:srgbClr val="000000"/>
                </a:solidFill>
                <a:latin typeface="Arial"/>
                <a:ea typeface="Arial"/>
                <a:cs typeface="Arial"/>
                <a:sym typeface="Arial"/>
              </a:defRPr>
            </a:lvl2pPr>
            <a:lvl3pPr indent="-228600" lvl="2" marL="1143000" marR="0" rtl="0" algn="l">
              <a:spcBef>
                <a:spcPts val="600"/>
              </a:spcBef>
              <a:spcAft>
                <a:spcPts val="0"/>
              </a:spcAft>
              <a:buNone/>
              <a:defRPr b="0" i="0" sz="1800" u="none" cap="none" strike="noStrike">
                <a:solidFill>
                  <a:srgbClr val="000000"/>
                </a:solidFill>
                <a:latin typeface="Arial"/>
                <a:ea typeface="Arial"/>
                <a:cs typeface="Arial"/>
                <a:sym typeface="Arial"/>
              </a:defRPr>
            </a:lvl3pPr>
            <a:lvl4pPr indent="-228600" lvl="3" marL="1600200" marR="0" rtl="0" algn="l">
              <a:spcBef>
                <a:spcPts val="500"/>
              </a:spcBef>
              <a:spcAft>
                <a:spcPts val="0"/>
              </a:spcAft>
              <a:buNone/>
              <a:defRPr b="0" i="0" sz="1600" u="none" cap="none" strike="noStrike">
                <a:solidFill>
                  <a:srgbClr val="000000"/>
                </a:solidFill>
                <a:latin typeface="Arial"/>
                <a:ea typeface="Arial"/>
                <a:cs typeface="Arial"/>
                <a:sym typeface="Arial"/>
              </a:defRPr>
            </a:lvl4pPr>
            <a:lvl5pPr indent="-228600" lvl="4" marL="2057400" marR="0" rtl="0" algn="l">
              <a:spcBef>
                <a:spcPts val="500"/>
              </a:spcBef>
              <a:spcAft>
                <a:spcPts val="0"/>
              </a:spcAft>
              <a:buNone/>
              <a:defRPr b="0" i="0" sz="1600" u="none" cap="none" strike="noStrike">
                <a:solidFill>
                  <a:srgbClr val="000000"/>
                </a:solidFill>
                <a:latin typeface="Arial"/>
                <a:ea typeface="Arial"/>
                <a:cs typeface="Arial"/>
                <a:sym typeface="Arial"/>
              </a:defRPr>
            </a:lvl5pPr>
            <a:lvl6pPr indent="-228600" lvl="5" marL="2514600" marR="0" rtl="0" algn="l">
              <a:spcBef>
                <a:spcPts val="500"/>
              </a:spcBef>
              <a:spcAft>
                <a:spcPts val="0"/>
              </a:spcAft>
              <a:buNone/>
              <a:defRPr b="0" i="0" sz="1600" u="none" cap="none" strike="noStrike">
                <a:solidFill>
                  <a:srgbClr val="000000"/>
                </a:solidFill>
                <a:latin typeface="Arial"/>
                <a:ea typeface="Arial"/>
                <a:cs typeface="Arial"/>
                <a:sym typeface="Arial"/>
              </a:defRPr>
            </a:lvl6pPr>
            <a:lvl7pPr indent="-228600" lvl="6" marL="2971800" marR="0" rtl="0" algn="l">
              <a:spcBef>
                <a:spcPts val="500"/>
              </a:spcBef>
              <a:spcAft>
                <a:spcPts val="0"/>
              </a:spcAft>
              <a:buNone/>
              <a:defRPr b="0" i="0" sz="1600" u="none" cap="none" strike="noStrike">
                <a:solidFill>
                  <a:srgbClr val="000000"/>
                </a:solidFill>
                <a:latin typeface="Arial"/>
                <a:ea typeface="Arial"/>
                <a:cs typeface="Arial"/>
                <a:sym typeface="Arial"/>
              </a:defRPr>
            </a:lvl7pPr>
            <a:lvl8pPr indent="-228600" lvl="7" marL="3429000" marR="0" rtl="0" algn="l">
              <a:spcBef>
                <a:spcPts val="500"/>
              </a:spcBef>
              <a:spcAft>
                <a:spcPts val="0"/>
              </a:spcAft>
              <a:buNone/>
              <a:defRPr b="0" i="0" sz="1600" u="none" cap="none" strike="noStrike">
                <a:solidFill>
                  <a:srgbClr val="000000"/>
                </a:solidFill>
                <a:latin typeface="Arial"/>
                <a:ea typeface="Arial"/>
                <a:cs typeface="Arial"/>
                <a:sym typeface="Arial"/>
              </a:defRPr>
            </a:lvl8pPr>
            <a:lvl9pPr indent="-228600" lvl="8" marL="3886200" marR="0" rtl="0" algn="l">
              <a:spcBef>
                <a:spcPts val="500"/>
              </a:spcBef>
              <a:spcAft>
                <a:spcPts val="0"/>
              </a:spcAft>
              <a:buNone/>
              <a:defRPr b="0" i="0" sz="1600" u="none" cap="none" strike="noStrike">
                <a:solidFill>
                  <a:srgbClr val="000000"/>
                </a:solidFill>
                <a:latin typeface="Arial"/>
                <a:ea typeface="Arial"/>
                <a:cs typeface="Arial"/>
                <a:sym typeface="Arial"/>
              </a:defRPr>
            </a:lvl9pPr>
          </a:lstStyle>
          <a:p/>
        </p:txBody>
      </p:sp>
      <p:sp>
        <p:nvSpPr>
          <p:cNvPr id="74" name="Shape 74"/>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800"/>
              </a:spcBef>
              <a:spcAft>
                <a:spcPts val="0"/>
              </a:spcAft>
              <a:buClr>
                <a:srgbClr val="000000"/>
              </a:buClr>
              <a:buFont typeface="Times New Roman"/>
              <a:buNone/>
              <a:defRPr b="1" i="0" sz="2400" u="none" cap="none" strike="noStrike">
                <a:solidFill>
                  <a:srgbClr val="000000"/>
                </a:solidFill>
                <a:latin typeface="Arial"/>
                <a:ea typeface="Arial"/>
                <a:cs typeface="Arial"/>
                <a:sym typeface="Arial"/>
              </a:defRPr>
            </a:lvl1pPr>
            <a:lvl2pPr indent="0" lvl="1" marL="457200" marR="0" rtl="0" algn="l">
              <a:spcBef>
                <a:spcPts val="700"/>
              </a:spcBef>
              <a:spcAft>
                <a:spcPts val="0"/>
              </a:spcAft>
              <a:buClr>
                <a:srgbClr val="000000"/>
              </a:buClr>
              <a:buFont typeface="Times New Roman"/>
              <a:buNone/>
              <a:defRPr b="1" i="0" sz="2000" u="none" cap="none" strike="noStrike">
                <a:solidFill>
                  <a:srgbClr val="000000"/>
                </a:solidFill>
                <a:latin typeface="Arial"/>
                <a:ea typeface="Arial"/>
                <a:cs typeface="Arial"/>
                <a:sym typeface="Arial"/>
              </a:defRPr>
            </a:lvl2pPr>
            <a:lvl3pPr indent="0" lvl="2" marL="914400" marR="0" rtl="0" algn="l">
              <a:spcBef>
                <a:spcPts val="600"/>
              </a:spcBef>
              <a:spcAft>
                <a:spcPts val="0"/>
              </a:spcAft>
              <a:buClr>
                <a:srgbClr val="000000"/>
              </a:buClr>
              <a:buFont typeface="Times New Roman"/>
              <a:buNone/>
              <a:defRPr b="1" i="0" sz="1800" u="none" cap="none" strike="noStrike">
                <a:solidFill>
                  <a:srgbClr val="000000"/>
                </a:solidFill>
                <a:latin typeface="Arial"/>
                <a:ea typeface="Arial"/>
                <a:cs typeface="Arial"/>
                <a:sym typeface="Arial"/>
              </a:defRPr>
            </a:lvl3pPr>
            <a:lvl4pPr indent="0" lvl="3" marL="1371600" marR="0" rtl="0" algn="l">
              <a:spcBef>
                <a:spcPts val="500"/>
              </a:spcBef>
              <a:spcAft>
                <a:spcPts val="0"/>
              </a:spcAft>
              <a:buClr>
                <a:srgbClr val="000000"/>
              </a:buClr>
              <a:buFont typeface="Times New Roman"/>
              <a:buNone/>
              <a:defRPr b="1" i="0" sz="1600" u="none" cap="none" strike="noStrike">
                <a:solidFill>
                  <a:srgbClr val="000000"/>
                </a:solidFill>
                <a:latin typeface="Arial"/>
                <a:ea typeface="Arial"/>
                <a:cs typeface="Arial"/>
                <a:sym typeface="Arial"/>
              </a:defRPr>
            </a:lvl4pPr>
            <a:lvl5pPr indent="0" lvl="4" marL="1828800" marR="0" rtl="0" algn="l">
              <a:spcBef>
                <a:spcPts val="500"/>
              </a:spcBef>
              <a:spcAft>
                <a:spcPts val="0"/>
              </a:spcAft>
              <a:buClr>
                <a:srgbClr val="000000"/>
              </a:buClr>
              <a:buFont typeface="Times New Roman"/>
              <a:buNone/>
              <a:defRPr b="1" i="0" sz="1600" u="none" cap="none" strike="noStrike">
                <a:solidFill>
                  <a:srgbClr val="000000"/>
                </a:solidFill>
                <a:latin typeface="Arial"/>
                <a:ea typeface="Arial"/>
                <a:cs typeface="Arial"/>
                <a:sym typeface="Arial"/>
              </a:defRPr>
            </a:lvl5pPr>
            <a:lvl6pPr indent="0" lvl="5" marL="2286000" marR="0" rtl="0" algn="l">
              <a:spcBef>
                <a:spcPts val="500"/>
              </a:spcBef>
              <a:spcAft>
                <a:spcPts val="0"/>
              </a:spcAft>
              <a:buClr>
                <a:srgbClr val="000000"/>
              </a:buClr>
              <a:buFont typeface="Times New Roman"/>
              <a:buNone/>
              <a:defRPr b="1" i="0" sz="1600" u="none" cap="none" strike="noStrike">
                <a:solidFill>
                  <a:srgbClr val="000000"/>
                </a:solidFill>
                <a:latin typeface="Arial"/>
                <a:ea typeface="Arial"/>
                <a:cs typeface="Arial"/>
                <a:sym typeface="Arial"/>
              </a:defRPr>
            </a:lvl6pPr>
            <a:lvl7pPr indent="0" lvl="6" marL="2743200" marR="0" rtl="0" algn="l">
              <a:spcBef>
                <a:spcPts val="500"/>
              </a:spcBef>
              <a:spcAft>
                <a:spcPts val="0"/>
              </a:spcAft>
              <a:buClr>
                <a:srgbClr val="000000"/>
              </a:buClr>
              <a:buFont typeface="Times New Roman"/>
              <a:buNone/>
              <a:defRPr b="1" i="0" sz="1600" u="none" cap="none" strike="noStrike">
                <a:solidFill>
                  <a:srgbClr val="000000"/>
                </a:solidFill>
                <a:latin typeface="Arial"/>
                <a:ea typeface="Arial"/>
                <a:cs typeface="Arial"/>
                <a:sym typeface="Arial"/>
              </a:defRPr>
            </a:lvl7pPr>
            <a:lvl8pPr indent="0" lvl="7" marL="3200400" marR="0" rtl="0" algn="l">
              <a:spcBef>
                <a:spcPts val="500"/>
              </a:spcBef>
              <a:spcAft>
                <a:spcPts val="0"/>
              </a:spcAft>
              <a:buClr>
                <a:srgbClr val="000000"/>
              </a:buClr>
              <a:buFont typeface="Times New Roman"/>
              <a:buNone/>
              <a:defRPr b="1" i="0" sz="1600" u="none" cap="none" strike="noStrike">
                <a:solidFill>
                  <a:srgbClr val="000000"/>
                </a:solidFill>
                <a:latin typeface="Arial"/>
                <a:ea typeface="Arial"/>
                <a:cs typeface="Arial"/>
                <a:sym typeface="Arial"/>
              </a:defRPr>
            </a:lvl8pPr>
            <a:lvl9pPr indent="0" lvl="8" marL="3657600" marR="0" rtl="0" algn="l">
              <a:spcBef>
                <a:spcPts val="500"/>
              </a:spcBef>
              <a:spcAft>
                <a:spcPts val="0"/>
              </a:spcAft>
              <a:buClr>
                <a:srgbClr val="000000"/>
              </a:buClr>
              <a:buFont typeface="Times New Roman"/>
              <a:buNone/>
              <a:defRPr b="1" i="0" sz="1600" u="none" cap="none" strike="noStrike">
                <a:solidFill>
                  <a:srgbClr val="000000"/>
                </a:solidFill>
                <a:latin typeface="Arial"/>
                <a:ea typeface="Arial"/>
                <a:cs typeface="Arial"/>
                <a:sym typeface="Arial"/>
              </a:defRPr>
            </a:lvl9pPr>
          </a:lstStyle>
          <a:p/>
        </p:txBody>
      </p:sp>
      <p:sp>
        <p:nvSpPr>
          <p:cNvPr id="75" name="Shape 75"/>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342900" lvl="0" marL="342900" marR="0" rtl="0" algn="l">
              <a:spcBef>
                <a:spcPts val="800"/>
              </a:spcBef>
              <a:spcAft>
                <a:spcPts val="0"/>
              </a:spcAft>
              <a:buNone/>
              <a:defRPr b="0" i="0" sz="2400" u="none" cap="none" strike="noStrike">
                <a:solidFill>
                  <a:srgbClr val="000000"/>
                </a:solidFill>
                <a:latin typeface="Arial"/>
                <a:ea typeface="Arial"/>
                <a:cs typeface="Arial"/>
                <a:sym typeface="Arial"/>
              </a:defRPr>
            </a:lvl1pPr>
            <a:lvl2pPr indent="-285750" lvl="1" marL="742950" marR="0" rtl="0" algn="l">
              <a:spcBef>
                <a:spcPts val="700"/>
              </a:spcBef>
              <a:spcAft>
                <a:spcPts val="0"/>
              </a:spcAft>
              <a:buNone/>
              <a:defRPr b="0" i="0" sz="2000" u="none" cap="none" strike="noStrike">
                <a:solidFill>
                  <a:srgbClr val="000000"/>
                </a:solidFill>
                <a:latin typeface="Arial"/>
                <a:ea typeface="Arial"/>
                <a:cs typeface="Arial"/>
                <a:sym typeface="Arial"/>
              </a:defRPr>
            </a:lvl2pPr>
            <a:lvl3pPr indent="-228600" lvl="2" marL="1143000" marR="0" rtl="0" algn="l">
              <a:spcBef>
                <a:spcPts val="600"/>
              </a:spcBef>
              <a:spcAft>
                <a:spcPts val="0"/>
              </a:spcAft>
              <a:buNone/>
              <a:defRPr b="0" i="0" sz="1800" u="none" cap="none" strike="noStrike">
                <a:solidFill>
                  <a:srgbClr val="000000"/>
                </a:solidFill>
                <a:latin typeface="Arial"/>
                <a:ea typeface="Arial"/>
                <a:cs typeface="Arial"/>
                <a:sym typeface="Arial"/>
              </a:defRPr>
            </a:lvl3pPr>
            <a:lvl4pPr indent="-228600" lvl="3" marL="1600200" marR="0" rtl="0" algn="l">
              <a:spcBef>
                <a:spcPts val="500"/>
              </a:spcBef>
              <a:spcAft>
                <a:spcPts val="0"/>
              </a:spcAft>
              <a:buNone/>
              <a:defRPr b="0" i="0" sz="1600" u="none" cap="none" strike="noStrike">
                <a:solidFill>
                  <a:srgbClr val="000000"/>
                </a:solidFill>
                <a:latin typeface="Arial"/>
                <a:ea typeface="Arial"/>
                <a:cs typeface="Arial"/>
                <a:sym typeface="Arial"/>
              </a:defRPr>
            </a:lvl4pPr>
            <a:lvl5pPr indent="-228600" lvl="4" marL="2057400" marR="0" rtl="0" algn="l">
              <a:spcBef>
                <a:spcPts val="500"/>
              </a:spcBef>
              <a:spcAft>
                <a:spcPts val="0"/>
              </a:spcAft>
              <a:buNone/>
              <a:defRPr b="0" i="0" sz="1600" u="none" cap="none" strike="noStrike">
                <a:solidFill>
                  <a:srgbClr val="000000"/>
                </a:solidFill>
                <a:latin typeface="Arial"/>
                <a:ea typeface="Arial"/>
                <a:cs typeface="Arial"/>
                <a:sym typeface="Arial"/>
              </a:defRPr>
            </a:lvl5pPr>
            <a:lvl6pPr indent="-228600" lvl="5" marL="2514600" marR="0" rtl="0" algn="l">
              <a:spcBef>
                <a:spcPts val="500"/>
              </a:spcBef>
              <a:spcAft>
                <a:spcPts val="0"/>
              </a:spcAft>
              <a:buNone/>
              <a:defRPr b="0" i="0" sz="1600" u="none" cap="none" strike="noStrike">
                <a:solidFill>
                  <a:srgbClr val="000000"/>
                </a:solidFill>
                <a:latin typeface="Arial"/>
                <a:ea typeface="Arial"/>
                <a:cs typeface="Arial"/>
                <a:sym typeface="Arial"/>
              </a:defRPr>
            </a:lvl6pPr>
            <a:lvl7pPr indent="-228600" lvl="6" marL="2971800" marR="0" rtl="0" algn="l">
              <a:spcBef>
                <a:spcPts val="500"/>
              </a:spcBef>
              <a:spcAft>
                <a:spcPts val="0"/>
              </a:spcAft>
              <a:buNone/>
              <a:defRPr b="0" i="0" sz="1600" u="none" cap="none" strike="noStrike">
                <a:solidFill>
                  <a:srgbClr val="000000"/>
                </a:solidFill>
                <a:latin typeface="Arial"/>
                <a:ea typeface="Arial"/>
                <a:cs typeface="Arial"/>
                <a:sym typeface="Arial"/>
              </a:defRPr>
            </a:lvl7pPr>
            <a:lvl8pPr indent="-228600" lvl="7" marL="3429000" marR="0" rtl="0" algn="l">
              <a:spcBef>
                <a:spcPts val="500"/>
              </a:spcBef>
              <a:spcAft>
                <a:spcPts val="0"/>
              </a:spcAft>
              <a:buNone/>
              <a:defRPr b="0" i="0" sz="1600" u="none" cap="none" strike="noStrike">
                <a:solidFill>
                  <a:srgbClr val="000000"/>
                </a:solidFill>
                <a:latin typeface="Arial"/>
                <a:ea typeface="Arial"/>
                <a:cs typeface="Arial"/>
                <a:sym typeface="Arial"/>
              </a:defRPr>
            </a:lvl8pPr>
            <a:lvl9pPr indent="-228600" lvl="8" marL="3886200" marR="0" rtl="0" algn="l">
              <a:spcBef>
                <a:spcPts val="500"/>
              </a:spcBef>
              <a:spcAft>
                <a:spcPts val="0"/>
              </a:spcAft>
              <a:buNone/>
              <a:defRPr b="0" i="0" sz="1600" u="none" cap="none" strike="noStrike">
                <a:solidFill>
                  <a:srgbClr val="000000"/>
                </a:solidFill>
                <a:latin typeface="Arial"/>
                <a:ea typeface="Arial"/>
                <a:cs typeface="Arial"/>
                <a:sym typeface="Arial"/>
              </a:defRPr>
            </a:lvl9pPr>
          </a:lstStyle>
          <a:p/>
        </p:txBody>
      </p:sp>
      <p:sp>
        <p:nvSpPr>
          <p:cNvPr id="76" name="Shape 76"/>
          <p:cNvSpPr txBox="1"/>
          <p:nvPr>
            <p:ph idx="11" type="ftr"/>
          </p:nvPr>
        </p:nvSpPr>
        <p:spPr>
          <a:xfrm>
            <a:off x="323528" y="5445223"/>
            <a:ext cx="6048374" cy="401637"/>
          </a:xfrm>
          <a:prstGeom prst="rect">
            <a:avLst/>
          </a:prstGeom>
          <a:noFill/>
          <a:ln>
            <a:noFill/>
          </a:ln>
        </p:spPr>
        <p:txBody>
          <a:bodyPr anchorCtr="0" anchor="t" bIns="91425" lIns="91425" rIns="91425" tIns="91425"/>
          <a:lstStyle>
            <a:lvl1pPr indent="0" lvl="0" marL="0" marR="0" rtl="0" algn="l">
              <a:spcBef>
                <a:spcPts val="0"/>
              </a:spcBef>
              <a:spcAft>
                <a:spcPts val="0"/>
              </a:spcAft>
              <a:buClr>
                <a:schemeClr val="lt1"/>
              </a:buClr>
              <a:buFont typeface="Times New Roman"/>
              <a:buNone/>
              <a:defRPr sz="1800">
                <a:solidFill>
                  <a:schemeClr val="lt1"/>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77" name="Shape 77"/>
          <p:cNvSpPr txBox="1"/>
          <p:nvPr>
            <p:ph idx="12" type="sldNum"/>
          </p:nvPr>
        </p:nvSpPr>
        <p:spPr>
          <a:xfrm>
            <a:off x="6516687" y="6237287"/>
            <a:ext cx="2130424" cy="401637"/>
          </a:xfrm>
          <a:prstGeom prst="rect">
            <a:avLst/>
          </a:prstGeom>
          <a:noFill/>
          <a:ln>
            <a:noFill/>
          </a:ln>
        </p:spPr>
        <p:txBody>
          <a:bodyPr anchorCtr="0" anchor="t" bIns="46800" lIns="90000" rIns="90000" tIns="46800">
            <a:noAutofit/>
          </a:bodyPr>
          <a:lstStyle/>
          <a:p>
            <a:pPr indent="0" lvl="0" marL="0" marR="0" rtl="0" algn="r">
              <a:spcBef>
                <a:spcPts val="0"/>
              </a:spcBef>
              <a:spcAft>
                <a:spcPts val="0"/>
              </a:spcAft>
              <a:buClr>
                <a:schemeClr val="lt1"/>
              </a:buClr>
              <a:buSzPct val="25000"/>
              <a:buFont typeface="Times New Roman"/>
              <a:buNone/>
            </a:pPr>
            <a:r>
              <a:rPr lang="it-IT" sz="1800">
                <a:solidFill>
                  <a:schemeClr val="lt1"/>
                </a:solidFill>
                <a:latin typeface="Arial"/>
                <a:ea typeface="Arial"/>
                <a:cs typeface="Arial"/>
                <a:sym typeface="Arial"/>
              </a:rPr>
              <a:t>Pagina </a:t>
            </a:r>
            <a:fld id="{00000000-1234-1234-1234-123412341234}" type="slidenum">
              <a:rPr lang="it-IT" sz="1800">
                <a:solidFill>
                  <a:schemeClr val="lt1"/>
                </a:solidFill>
                <a:latin typeface="Arial"/>
                <a:ea typeface="Arial"/>
                <a:cs typeface="Arial"/>
                <a:sym typeface="Arial"/>
              </a:rPr>
              <a:t>‹#›</a:t>
            </a:fld>
          </a:p>
        </p:txBody>
      </p:sp>
      <p:pic>
        <p:nvPicPr>
          <p:cNvPr id="78" name="Shape 78"/>
          <p:cNvPicPr preferRelativeResize="0"/>
          <p:nvPr/>
        </p:nvPicPr>
        <p:blipFill rotWithShape="1">
          <a:blip r:embed="rId6">
            <a:alphaModFix/>
          </a:blip>
          <a:srcRect b="0" l="0" r="0" t="0"/>
          <a:stretch/>
        </p:blipFill>
        <p:spPr>
          <a:xfrm>
            <a:off x="2339751" y="6165303"/>
            <a:ext cx="482269" cy="476671"/>
          </a:xfrm>
          <a:prstGeom prst="rect">
            <a:avLst/>
          </a:prstGeom>
          <a:noFill/>
          <a:ln>
            <a:noFill/>
          </a:ln>
        </p:spPr>
      </p:pic>
      <p:pic>
        <p:nvPicPr>
          <p:cNvPr id="79" name="Shape 79"/>
          <p:cNvPicPr preferRelativeResize="0"/>
          <p:nvPr/>
        </p:nvPicPr>
        <p:blipFill rotWithShape="1">
          <a:blip r:embed="rId7">
            <a:alphaModFix/>
          </a:blip>
          <a:srcRect b="0" l="0" r="0" t="0"/>
          <a:stretch/>
        </p:blipFill>
        <p:spPr>
          <a:xfrm>
            <a:off x="3591791" y="6309319"/>
            <a:ext cx="1219636" cy="36004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Solo titolo">
    <p:spTree>
      <p:nvGrpSpPr>
        <p:cNvPr id="80" name="Shape 80"/>
        <p:cNvGrpSpPr/>
        <p:nvPr/>
      </p:nvGrpSpPr>
      <p:grpSpPr>
        <a:xfrm>
          <a:off x="0" y="0"/>
          <a:ext cx="0" cy="0"/>
          <a:chOff x="0" y="0"/>
          <a:chExt cx="0" cy="0"/>
        </a:xfrm>
      </p:grpSpPr>
      <p:pic>
        <p:nvPicPr>
          <p:cNvPr id="81" name="Shape 81"/>
          <p:cNvPicPr preferRelativeResize="0"/>
          <p:nvPr/>
        </p:nvPicPr>
        <p:blipFill rotWithShape="1">
          <a:blip r:embed="rId2">
            <a:alphaModFix/>
          </a:blip>
          <a:srcRect b="0" l="0" r="0" t="0"/>
          <a:stretch/>
        </p:blipFill>
        <p:spPr>
          <a:xfrm>
            <a:off x="234950" y="6122987"/>
            <a:ext cx="366713" cy="573086"/>
          </a:xfrm>
          <a:prstGeom prst="rect">
            <a:avLst/>
          </a:prstGeom>
          <a:noFill/>
          <a:ln>
            <a:noFill/>
          </a:ln>
        </p:spPr>
      </p:pic>
      <p:pic>
        <p:nvPicPr>
          <p:cNvPr id="82" name="Shape 82"/>
          <p:cNvPicPr preferRelativeResize="0"/>
          <p:nvPr/>
        </p:nvPicPr>
        <p:blipFill rotWithShape="1">
          <a:blip r:embed="rId3">
            <a:alphaModFix/>
          </a:blip>
          <a:srcRect b="0" l="0" r="0" t="0"/>
          <a:stretch/>
        </p:blipFill>
        <p:spPr>
          <a:xfrm>
            <a:off x="744537" y="6237287"/>
            <a:ext cx="658812" cy="387350"/>
          </a:xfrm>
          <a:prstGeom prst="rect">
            <a:avLst/>
          </a:prstGeom>
          <a:noFill/>
          <a:ln>
            <a:noFill/>
          </a:ln>
        </p:spPr>
      </p:pic>
      <p:pic>
        <p:nvPicPr>
          <p:cNvPr id="83" name="Shape 83"/>
          <p:cNvPicPr preferRelativeResize="0"/>
          <p:nvPr/>
        </p:nvPicPr>
        <p:blipFill rotWithShape="1">
          <a:blip r:embed="rId4">
            <a:alphaModFix/>
          </a:blip>
          <a:srcRect b="0" l="0" r="0" t="0"/>
          <a:stretch/>
        </p:blipFill>
        <p:spPr>
          <a:xfrm>
            <a:off x="1476375" y="6308725"/>
            <a:ext cx="781049" cy="288925"/>
          </a:xfrm>
          <a:prstGeom prst="rect">
            <a:avLst/>
          </a:prstGeom>
          <a:noFill/>
          <a:ln>
            <a:noFill/>
          </a:ln>
        </p:spPr>
      </p:pic>
      <p:pic>
        <p:nvPicPr>
          <p:cNvPr id="84" name="Shape 84"/>
          <p:cNvPicPr preferRelativeResize="0"/>
          <p:nvPr/>
        </p:nvPicPr>
        <p:blipFill rotWithShape="1">
          <a:blip r:embed="rId5">
            <a:alphaModFix/>
          </a:blip>
          <a:srcRect b="0" l="0" r="0" t="0"/>
          <a:stretch/>
        </p:blipFill>
        <p:spPr>
          <a:xfrm>
            <a:off x="2843213" y="6308725"/>
            <a:ext cx="693737" cy="360363"/>
          </a:xfrm>
          <a:prstGeom prst="rect">
            <a:avLst/>
          </a:prstGeom>
          <a:noFill/>
          <a:ln>
            <a:noFill/>
          </a:ln>
        </p:spPr>
      </p:pic>
      <p:sp>
        <p:nvSpPr>
          <p:cNvPr id="85" name="Shape 85"/>
          <p:cNvSpPr txBox="1"/>
          <p:nvPr>
            <p:ph type="title"/>
          </p:nvPr>
        </p:nvSpPr>
        <p:spPr>
          <a:xfrm>
            <a:off x="468312" y="174625"/>
            <a:ext cx="8226425" cy="131127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1" i="0" sz="4000" u="none" cap="none" strike="noStrike">
                <a:solidFill>
                  <a:srgbClr val="B70551"/>
                </a:solidFill>
                <a:latin typeface="Arimo"/>
                <a:ea typeface="Arimo"/>
                <a:cs typeface="Arimo"/>
                <a:sym typeface="Arimo"/>
              </a:defRPr>
            </a:lvl1pPr>
            <a:lvl2pPr indent="0" lvl="1" marL="0" marR="0" rtl="0" algn="ctr">
              <a:spcBef>
                <a:spcPts val="0"/>
              </a:spcBef>
              <a:spcAft>
                <a:spcPts val="0"/>
              </a:spcAft>
              <a:buNone/>
              <a:defRPr b="1" i="0" sz="4000" u="none" cap="none" strike="noStrike">
                <a:solidFill>
                  <a:srgbClr val="B70551"/>
                </a:solidFill>
                <a:latin typeface="Arimo"/>
                <a:ea typeface="Arimo"/>
                <a:cs typeface="Arimo"/>
                <a:sym typeface="Arimo"/>
              </a:defRPr>
            </a:lvl2pPr>
            <a:lvl3pPr indent="0" lvl="2" marL="0" marR="0" rtl="0" algn="ctr">
              <a:spcBef>
                <a:spcPts val="0"/>
              </a:spcBef>
              <a:spcAft>
                <a:spcPts val="0"/>
              </a:spcAft>
              <a:buNone/>
              <a:defRPr b="1" i="0" sz="4000" u="none" cap="none" strike="noStrike">
                <a:solidFill>
                  <a:srgbClr val="B70551"/>
                </a:solidFill>
                <a:latin typeface="Arimo"/>
                <a:ea typeface="Arimo"/>
                <a:cs typeface="Arimo"/>
                <a:sym typeface="Arimo"/>
              </a:defRPr>
            </a:lvl3pPr>
            <a:lvl4pPr indent="0" lvl="3" marL="0" marR="0" rtl="0" algn="ctr">
              <a:spcBef>
                <a:spcPts val="0"/>
              </a:spcBef>
              <a:spcAft>
                <a:spcPts val="0"/>
              </a:spcAft>
              <a:buNone/>
              <a:defRPr b="1" i="0" sz="4000" u="none" cap="none" strike="noStrike">
                <a:solidFill>
                  <a:srgbClr val="B70551"/>
                </a:solidFill>
                <a:latin typeface="Arimo"/>
                <a:ea typeface="Arimo"/>
                <a:cs typeface="Arimo"/>
                <a:sym typeface="Arimo"/>
              </a:defRPr>
            </a:lvl4pPr>
            <a:lvl5pPr indent="0" lvl="4" marL="0" marR="0" rtl="0" algn="ctr">
              <a:spcBef>
                <a:spcPts val="0"/>
              </a:spcBef>
              <a:spcAft>
                <a:spcPts val="0"/>
              </a:spcAft>
              <a:buNone/>
              <a:defRPr b="1" i="0" sz="4000" u="none" cap="none" strike="noStrike">
                <a:solidFill>
                  <a:srgbClr val="B70551"/>
                </a:solidFill>
                <a:latin typeface="Arimo"/>
                <a:ea typeface="Arimo"/>
                <a:cs typeface="Arimo"/>
                <a:sym typeface="Arimo"/>
              </a:defRPr>
            </a:lvl5pPr>
            <a:lvl6pPr indent="-228600" lvl="5" marL="2514600" marR="0" rtl="0" algn="ctr">
              <a:spcBef>
                <a:spcPts val="0"/>
              </a:spcBef>
              <a:spcAft>
                <a:spcPts val="0"/>
              </a:spcAft>
              <a:buNone/>
              <a:defRPr b="1" i="0" sz="4000" u="none" cap="none" strike="noStrike">
                <a:solidFill>
                  <a:srgbClr val="B70551"/>
                </a:solidFill>
                <a:latin typeface="Arimo"/>
                <a:ea typeface="Arimo"/>
                <a:cs typeface="Arimo"/>
                <a:sym typeface="Arimo"/>
              </a:defRPr>
            </a:lvl6pPr>
            <a:lvl7pPr indent="-228600" lvl="6" marL="2971800" marR="0" rtl="0" algn="ctr">
              <a:spcBef>
                <a:spcPts val="0"/>
              </a:spcBef>
              <a:spcAft>
                <a:spcPts val="0"/>
              </a:spcAft>
              <a:buNone/>
              <a:defRPr b="1" i="0" sz="4000" u="none" cap="none" strike="noStrike">
                <a:solidFill>
                  <a:srgbClr val="B70551"/>
                </a:solidFill>
                <a:latin typeface="Arimo"/>
                <a:ea typeface="Arimo"/>
                <a:cs typeface="Arimo"/>
                <a:sym typeface="Arimo"/>
              </a:defRPr>
            </a:lvl7pPr>
            <a:lvl8pPr indent="-228600" lvl="7" marL="3429000" marR="0" rtl="0" algn="ctr">
              <a:spcBef>
                <a:spcPts val="0"/>
              </a:spcBef>
              <a:spcAft>
                <a:spcPts val="0"/>
              </a:spcAft>
              <a:buNone/>
              <a:defRPr b="1" i="0" sz="4000" u="none" cap="none" strike="noStrike">
                <a:solidFill>
                  <a:srgbClr val="B70551"/>
                </a:solidFill>
                <a:latin typeface="Arimo"/>
                <a:ea typeface="Arimo"/>
                <a:cs typeface="Arimo"/>
                <a:sym typeface="Arimo"/>
              </a:defRPr>
            </a:lvl8pPr>
            <a:lvl9pPr indent="-228600" lvl="8" marL="3886200" marR="0" rtl="0" algn="ctr">
              <a:spcBef>
                <a:spcPts val="0"/>
              </a:spcBef>
              <a:spcAft>
                <a:spcPts val="0"/>
              </a:spcAft>
              <a:buNone/>
              <a:defRPr b="1" i="0" sz="4000" u="none" cap="none" strike="noStrike">
                <a:solidFill>
                  <a:srgbClr val="B70551"/>
                </a:solidFill>
                <a:latin typeface="Arimo"/>
                <a:ea typeface="Arimo"/>
                <a:cs typeface="Arimo"/>
                <a:sym typeface="Arimo"/>
              </a:defRPr>
            </a:lvl9pPr>
          </a:lstStyle>
          <a:p/>
        </p:txBody>
      </p:sp>
      <p:sp>
        <p:nvSpPr>
          <p:cNvPr id="86" name="Shape 86"/>
          <p:cNvSpPr txBox="1"/>
          <p:nvPr>
            <p:ph idx="11" type="ftr"/>
          </p:nvPr>
        </p:nvSpPr>
        <p:spPr>
          <a:xfrm>
            <a:off x="323528" y="5589239"/>
            <a:ext cx="6048374" cy="401637"/>
          </a:xfrm>
          <a:prstGeom prst="rect">
            <a:avLst/>
          </a:prstGeom>
          <a:noFill/>
          <a:ln>
            <a:noFill/>
          </a:ln>
        </p:spPr>
        <p:txBody>
          <a:bodyPr anchorCtr="0" anchor="t" bIns="91425" lIns="91425" rIns="91425" tIns="91425"/>
          <a:lstStyle>
            <a:lvl1pPr indent="0" lvl="0" marL="0" marR="0" rtl="0" algn="l">
              <a:spcBef>
                <a:spcPts val="0"/>
              </a:spcBef>
              <a:spcAft>
                <a:spcPts val="0"/>
              </a:spcAft>
              <a:buClr>
                <a:schemeClr val="lt1"/>
              </a:buClr>
              <a:buFont typeface="Times New Roman"/>
              <a:buNone/>
              <a:defRPr sz="1800">
                <a:solidFill>
                  <a:schemeClr val="lt1"/>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87" name="Shape 87"/>
          <p:cNvSpPr txBox="1"/>
          <p:nvPr>
            <p:ph idx="12" type="sldNum"/>
          </p:nvPr>
        </p:nvSpPr>
        <p:spPr>
          <a:xfrm>
            <a:off x="6516687" y="6237287"/>
            <a:ext cx="2130424" cy="401637"/>
          </a:xfrm>
          <a:prstGeom prst="rect">
            <a:avLst/>
          </a:prstGeom>
          <a:noFill/>
          <a:ln>
            <a:noFill/>
          </a:ln>
        </p:spPr>
        <p:txBody>
          <a:bodyPr anchorCtr="0" anchor="t" bIns="46800" lIns="90000" rIns="90000" tIns="46800">
            <a:noAutofit/>
          </a:bodyPr>
          <a:lstStyle/>
          <a:p>
            <a:pPr indent="0" lvl="0" marL="0" marR="0" rtl="0" algn="r">
              <a:spcBef>
                <a:spcPts val="0"/>
              </a:spcBef>
              <a:spcAft>
                <a:spcPts val="0"/>
              </a:spcAft>
              <a:buClr>
                <a:schemeClr val="lt1"/>
              </a:buClr>
              <a:buSzPct val="25000"/>
              <a:buFont typeface="Times New Roman"/>
              <a:buNone/>
            </a:pPr>
            <a:r>
              <a:rPr lang="it-IT" sz="1800">
                <a:solidFill>
                  <a:schemeClr val="lt1"/>
                </a:solidFill>
                <a:latin typeface="Arial"/>
                <a:ea typeface="Arial"/>
                <a:cs typeface="Arial"/>
                <a:sym typeface="Arial"/>
              </a:rPr>
              <a:t>Pagina </a:t>
            </a:r>
            <a:fld id="{00000000-1234-1234-1234-123412341234}" type="slidenum">
              <a:rPr lang="it-IT" sz="1800">
                <a:solidFill>
                  <a:schemeClr val="lt1"/>
                </a:solidFill>
                <a:latin typeface="Arial"/>
                <a:ea typeface="Arial"/>
                <a:cs typeface="Arial"/>
                <a:sym typeface="Arial"/>
              </a:rPr>
              <a:t>‹#›</a:t>
            </a:fld>
          </a:p>
        </p:txBody>
      </p:sp>
      <p:pic>
        <p:nvPicPr>
          <p:cNvPr id="88" name="Shape 88"/>
          <p:cNvPicPr preferRelativeResize="0"/>
          <p:nvPr/>
        </p:nvPicPr>
        <p:blipFill rotWithShape="1">
          <a:blip r:embed="rId6">
            <a:alphaModFix/>
          </a:blip>
          <a:srcRect b="0" l="0" r="0" t="0"/>
          <a:stretch/>
        </p:blipFill>
        <p:spPr>
          <a:xfrm>
            <a:off x="2339751" y="6237312"/>
            <a:ext cx="482269" cy="476671"/>
          </a:xfrm>
          <a:prstGeom prst="rect">
            <a:avLst/>
          </a:prstGeom>
          <a:noFill/>
          <a:ln>
            <a:noFill/>
          </a:ln>
        </p:spPr>
      </p:pic>
      <p:pic>
        <p:nvPicPr>
          <p:cNvPr id="89" name="Shape 89"/>
          <p:cNvPicPr preferRelativeResize="0"/>
          <p:nvPr/>
        </p:nvPicPr>
        <p:blipFill rotWithShape="1">
          <a:blip r:embed="rId7">
            <a:alphaModFix/>
          </a:blip>
          <a:srcRect b="0" l="0" r="0" t="0"/>
          <a:stretch/>
        </p:blipFill>
        <p:spPr>
          <a:xfrm>
            <a:off x="3591791" y="6309319"/>
            <a:ext cx="1219636" cy="36004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uto con didascalia">
    <p:spTree>
      <p:nvGrpSpPr>
        <p:cNvPr id="90" name="Shape 90"/>
        <p:cNvGrpSpPr/>
        <p:nvPr/>
      </p:nvGrpSpPr>
      <p:grpSpPr>
        <a:xfrm>
          <a:off x="0" y="0"/>
          <a:ext cx="0" cy="0"/>
          <a:chOff x="0" y="0"/>
          <a:chExt cx="0" cy="0"/>
        </a:xfrm>
      </p:grpSpPr>
      <p:pic>
        <p:nvPicPr>
          <p:cNvPr id="91" name="Shape 91"/>
          <p:cNvPicPr preferRelativeResize="0"/>
          <p:nvPr/>
        </p:nvPicPr>
        <p:blipFill rotWithShape="1">
          <a:blip r:embed="rId2">
            <a:alphaModFix/>
          </a:blip>
          <a:srcRect b="0" l="0" r="0" t="0"/>
          <a:stretch/>
        </p:blipFill>
        <p:spPr>
          <a:xfrm>
            <a:off x="234950" y="6122987"/>
            <a:ext cx="366713" cy="573086"/>
          </a:xfrm>
          <a:prstGeom prst="rect">
            <a:avLst/>
          </a:prstGeom>
          <a:noFill/>
          <a:ln>
            <a:noFill/>
          </a:ln>
        </p:spPr>
      </p:pic>
      <p:pic>
        <p:nvPicPr>
          <p:cNvPr id="92" name="Shape 92"/>
          <p:cNvPicPr preferRelativeResize="0"/>
          <p:nvPr/>
        </p:nvPicPr>
        <p:blipFill rotWithShape="1">
          <a:blip r:embed="rId3">
            <a:alphaModFix/>
          </a:blip>
          <a:srcRect b="0" l="0" r="0" t="0"/>
          <a:stretch/>
        </p:blipFill>
        <p:spPr>
          <a:xfrm>
            <a:off x="744537" y="6237287"/>
            <a:ext cx="658812" cy="387350"/>
          </a:xfrm>
          <a:prstGeom prst="rect">
            <a:avLst/>
          </a:prstGeom>
          <a:noFill/>
          <a:ln>
            <a:noFill/>
          </a:ln>
        </p:spPr>
      </p:pic>
      <p:pic>
        <p:nvPicPr>
          <p:cNvPr id="93" name="Shape 93"/>
          <p:cNvPicPr preferRelativeResize="0"/>
          <p:nvPr/>
        </p:nvPicPr>
        <p:blipFill rotWithShape="1">
          <a:blip r:embed="rId4">
            <a:alphaModFix/>
          </a:blip>
          <a:srcRect b="0" l="0" r="0" t="0"/>
          <a:stretch/>
        </p:blipFill>
        <p:spPr>
          <a:xfrm>
            <a:off x="1476375" y="6308725"/>
            <a:ext cx="781049" cy="288925"/>
          </a:xfrm>
          <a:prstGeom prst="rect">
            <a:avLst/>
          </a:prstGeom>
          <a:noFill/>
          <a:ln>
            <a:noFill/>
          </a:ln>
        </p:spPr>
      </p:pic>
      <p:pic>
        <p:nvPicPr>
          <p:cNvPr id="94" name="Shape 94"/>
          <p:cNvPicPr preferRelativeResize="0"/>
          <p:nvPr/>
        </p:nvPicPr>
        <p:blipFill rotWithShape="1">
          <a:blip r:embed="rId5">
            <a:alphaModFix/>
          </a:blip>
          <a:srcRect b="0" l="0" r="0" t="0"/>
          <a:stretch/>
        </p:blipFill>
        <p:spPr>
          <a:xfrm>
            <a:off x="2843213" y="6308725"/>
            <a:ext cx="693737" cy="360363"/>
          </a:xfrm>
          <a:prstGeom prst="rect">
            <a:avLst/>
          </a:prstGeom>
          <a:noFill/>
          <a:ln>
            <a:noFill/>
          </a:ln>
        </p:spPr>
      </p:pic>
      <p:sp>
        <p:nvSpPr>
          <p:cNvPr id="95" name="Shape 95"/>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rgbClr val="B70551"/>
                </a:solidFill>
                <a:latin typeface="Arimo"/>
                <a:ea typeface="Arimo"/>
                <a:cs typeface="Arimo"/>
                <a:sym typeface="Arimo"/>
              </a:defRPr>
            </a:lvl1pPr>
            <a:lvl2pPr indent="0" lvl="1" marL="0" marR="0" rtl="0" algn="ctr">
              <a:spcBef>
                <a:spcPts val="0"/>
              </a:spcBef>
              <a:spcAft>
                <a:spcPts val="0"/>
              </a:spcAft>
              <a:buNone/>
              <a:defRPr b="1" i="0" sz="4000" u="none" cap="none" strike="noStrike">
                <a:solidFill>
                  <a:srgbClr val="B70551"/>
                </a:solidFill>
                <a:latin typeface="Arimo"/>
                <a:ea typeface="Arimo"/>
                <a:cs typeface="Arimo"/>
                <a:sym typeface="Arimo"/>
              </a:defRPr>
            </a:lvl2pPr>
            <a:lvl3pPr indent="0" lvl="2" marL="0" marR="0" rtl="0" algn="ctr">
              <a:spcBef>
                <a:spcPts val="0"/>
              </a:spcBef>
              <a:spcAft>
                <a:spcPts val="0"/>
              </a:spcAft>
              <a:buNone/>
              <a:defRPr b="1" i="0" sz="4000" u="none" cap="none" strike="noStrike">
                <a:solidFill>
                  <a:srgbClr val="B70551"/>
                </a:solidFill>
                <a:latin typeface="Arimo"/>
                <a:ea typeface="Arimo"/>
                <a:cs typeface="Arimo"/>
                <a:sym typeface="Arimo"/>
              </a:defRPr>
            </a:lvl3pPr>
            <a:lvl4pPr indent="0" lvl="3" marL="0" marR="0" rtl="0" algn="ctr">
              <a:spcBef>
                <a:spcPts val="0"/>
              </a:spcBef>
              <a:spcAft>
                <a:spcPts val="0"/>
              </a:spcAft>
              <a:buNone/>
              <a:defRPr b="1" i="0" sz="4000" u="none" cap="none" strike="noStrike">
                <a:solidFill>
                  <a:srgbClr val="B70551"/>
                </a:solidFill>
                <a:latin typeface="Arimo"/>
                <a:ea typeface="Arimo"/>
                <a:cs typeface="Arimo"/>
                <a:sym typeface="Arimo"/>
              </a:defRPr>
            </a:lvl4pPr>
            <a:lvl5pPr indent="0" lvl="4" marL="0" marR="0" rtl="0" algn="ctr">
              <a:spcBef>
                <a:spcPts val="0"/>
              </a:spcBef>
              <a:spcAft>
                <a:spcPts val="0"/>
              </a:spcAft>
              <a:buNone/>
              <a:defRPr b="1" i="0" sz="4000" u="none" cap="none" strike="noStrike">
                <a:solidFill>
                  <a:srgbClr val="B70551"/>
                </a:solidFill>
                <a:latin typeface="Arimo"/>
                <a:ea typeface="Arimo"/>
                <a:cs typeface="Arimo"/>
                <a:sym typeface="Arimo"/>
              </a:defRPr>
            </a:lvl5pPr>
            <a:lvl6pPr indent="-228600" lvl="5" marL="2514600" marR="0" rtl="0" algn="ctr">
              <a:spcBef>
                <a:spcPts val="0"/>
              </a:spcBef>
              <a:spcAft>
                <a:spcPts val="0"/>
              </a:spcAft>
              <a:buNone/>
              <a:defRPr b="1" i="0" sz="4000" u="none" cap="none" strike="noStrike">
                <a:solidFill>
                  <a:srgbClr val="B70551"/>
                </a:solidFill>
                <a:latin typeface="Arimo"/>
                <a:ea typeface="Arimo"/>
                <a:cs typeface="Arimo"/>
                <a:sym typeface="Arimo"/>
              </a:defRPr>
            </a:lvl6pPr>
            <a:lvl7pPr indent="-228600" lvl="6" marL="2971800" marR="0" rtl="0" algn="ctr">
              <a:spcBef>
                <a:spcPts val="0"/>
              </a:spcBef>
              <a:spcAft>
                <a:spcPts val="0"/>
              </a:spcAft>
              <a:buNone/>
              <a:defRPr b="1" i="0" sz="4000" u="none" cap="none" strike="noStrike">
                <a:solidFill>
                  <a:srgbClr val="B70551"/>
                </a:solidFill>
                <a:latin typeface="Arimo"/>
                <a:ea typeface="Arimo"/>
                <a:cs typeface="Arimo"/>
                <a:sym typeface="Arimo"/>
              </a:defRPr>
            </a:lvl7pPr>
            <a:lvl8pPr indent="-228600" lvl="7" marL="3429000" marR="0" rtl="0" algn="ctr">
              <a:spcBef>
                <a:spcPts val="0"/>
              </a:spcBef>
              <a:spcAft>
                <a:spcPts val="0"/>
              </a:spcAft>
              <a:buNone/>
              <a:defRPr b="1" i="0" sz="4000" u="none" cap="none" strike="noStrike">
                <a:solidFill>
                  <a:srgbClr val="B70551"/>
                </a:solidFill>
                <a:latin typeface="Arimo"/>
                <a:ea typeface="Arimo"/>
                <a:cs typeface="Arimo"/>
                <a:sym typeface="Arimo"/>
              </a:defRPr>
            </a:lvl8pPr>
            <a:lvl9pPr indent="-228600" lvl="8" marL="3886200" marR="0" rtl="0" algn="ctr">
              <a:spcBef>
                <a:spcPts val="0"/>
              </a:spcBef>
              <a:spcAft>
                <a:spcPts val="0"/>
              </a:spcAft>
              <a:buNone/>
              <a:defRPr b="1" i="0" sz="4000" u="none" cap="none" strike="noStrike">
                <a:solidFill>
                  <a:srgbClr val="B70551"/>
                </a:solidFill>
                <a:latin typeface="Arimo"/>
                <a:ea typeface="Arimo"/>
                <a:cs typeface="Arimo"/>
                <a:sym typeface="Arimo"/>
              </a:defRPr>
            </a:lvl9pPr>
          </a:lstStyle>
          <a:p/>
        </p:txBody>
      </p:sp>
      <p:sp>
        <p:nvSpPr>
          <p:cNvPr id="96" name="Shape 96"/>
          <p:cNvSpPr txBox="1"/>
          <p:nvPr>
            <p:ph idx="1" type="body"/>
          </p:nvPr>
        </p:nvSpPr>
        <p:spPr>
          <a:xfrm>
            <a:off x="3563887" y="188640"/>
            <a:ext cx="5111750" cy="5853112"/>
          </a:xfrm>
          <a:prstGeom prst="rect">
            <a:avLst/>
          </a:prstGeom>
          <a:noFill/>
          <a:ln>
            <a:noFill/>
          </a:ln>
        </p:spPr>
        <p:txBody>
          <a:bodyPr anchorCtr="0" anchor="t" bIns="91425" lIns="91425" rIns="91425" tIns="91425"/>
          <a:lstStyle>
            <a:lvl1pPr indent="-342900" lvl="0" marL="342900" marR="0" rtl="0" algn="l">
              <a:spcBef>
                <a:spcPts val="800"/>
              </a:spcBef>
              <a:spcAft>
                <a:spcPts val="0"/>
              </a:spcAft>
              <a:buNone/>
              <a:defRPr b="0" i="0" sz="3200" u="none" cap="none" strike="noStrike">
                <a:solidFill>
                  <a:srgbClr val="000000"/>
                </a:solidFill>
                <a:latin typeface="Arial"/>
                <a:ea typeface="Arial"/>
                <a:cs typeface="Arial"/>
                <a:sym typeface="Arial"/>
              </a:defRPr>
            </a:lvl1pPr>
            <a:lvl2pPr indent="-285750" lvl="1" marL="742950" marR="0" rtl="0" algn="l">
              <a:spcBef>
                <a:spcPts val="700"/>
              </a:spcBef>
              <a:spcAft>
                <a:spcPts val="0"/>
              </a:spcAft>
              <a:buNone/>
              <a:defRPr b="0" i="0" sz="2800" u="none" cap="none" strike="noStrike">
                <a:solidFill>
                  <a:srgbClr val="000000"/>
                </a:solidFill>
                <a:latin typeface="Arial"/>
                <a:ea typeface="Arial"/>
                <a:cs typeface="Arial"/>
                <a:sym typeface="Arial"/>
              </a:defRPr>
            </a:lvl2pPr>
            <a:lvl3pPr indent="-228600" lvl="2" marL="1143000" marR="0" rtl="0" algn="l">
              <a:spcBef>
                <a:spcPts val="600"/>
              </a:spcBef>
              <a:spcAft>
                <a:spcPts val="0"/>
              </a:spcAft>
              <a:buNone/>
              <a:defRPr b="0" i="0" sz="2400" u="none" cap="none" strike="noStrike">
                <a:solidFill>
                  <a:srgbClr val="000000"/>
                </a:solidFill>
                <a:latin typeface="Arial"/>
                <a:ea typeface="Arial"/>
                <a:cs typeface="Arial"/>
                <a:sym typeface="Arial"/>
              </a:defRPr>
            </a:lvl3pPr>
            <a:lvl4pPr indent="-228600" lvl="3" marL="1600200" marR="0" rtl="0" algn="l">
              <a:spcBef>
                <a:spcPts val="500"/>
              </a:spcBef>
              <a:spcAft>
                <a:spcPts val="0"/>
              </a:spcAft>
              <a:buNone/>
              <a:defRPr b="0" i="0" sz="2000" u="none" cap="none" strike="noStrike">
                <a:solidFill>
                  <a:srgbClr val="000000"/>
                </a:solidFill>
                <a:latin typeface="Arial"/>
                <a:ea typeface="Arial"/>
                <a:cs typeface="Arial"/>
                <a:sym typeface="Arial"/>
              </a:defRPr>
            </a:lvl4pPr>
            <a:lvl5pPr indent="-228600" lvl="4" marL="2057400" marR="0" rtl="0" algn="l">
              <a:spcBef>
                <a:spcPts val="500"/>
              </a:spcBef>
              <a:spcAft>
                <a:spcPts val="0"/>
              </a:spcAft>
              <a:buNone/>
              <a:defRPr b="0" i="0" sz="2000" u="none" cap="none" strike="noStrike">
                <a:solidFill>
                  <a:srgbClr val="000000"/>
                </a:solidFill>
                <a:latin typeface="Arial"/>
                <a:ea typeface="Arial"/>
                <a:cs typeface="Arial"/>
                <a:sym typeface="Arial"/>
              </a:defRPr>
            </a:lvl5pPr>
            <a:lvl6pPr indent="-228600" lvl="5" marL="2514600" marR="0" rtl="0" algn="l">
              <a:spcBef>
                <a:spcPts val="500"/>
              </a:spcBef>
              <a:spcAft>
                <a:spcPts val="0"/>
              </a:spcAft>
              <a:buNone/>
              <a:defRPr b="0" i="0" sz="2000" u="none" cap="none" strike="noStrike">
                <a:solidFill>
                  <a:srgbClr val="000000"/>
                </a:solidFill>
                <a:latin typeface="Arial"/>
                <a:ea typeface="Arial"/>
                <a:cs typeface="Arial"/>
                <a:sym typeface="Arial"/>
              </a:defRPr>
            </a:lvl6pPr>
            <a:lvl7pPr indent="-228600" lvl="6" marL="2971800" marR="0" rtl="0" algn="l">
              <a:spcBef>
                <a:spcPts val="500"/>
              </a:spcBef>
              <a:spcAft>
                <a:spcPts val="0"/>
              </a:spcAft>
              <a:buNone/>
              <a:defRPr b="0" i="0" sz="2000" u="none" cap="none" strike="noStrike">
                <a:solidFill>
                  <a:srgbClr val="000000"/>
                </a:solidFill>
                <a:latin typeface="Arial"/>
                <a:ea typeface="Arial"/>
                <a:cs typeface="Arial"/>
                <a:sym typeface="Arial"/>
              </a:defRPr>
            </a:lvl7pPr>
            <a:lvl8pPr indent="-228600" lvl="7" marL="3429000" marR="0" rtl="0" algn="l">
              <a:spcBef>
                <a:spcPts val="500"/>
              </a:spcBef>
              <a:spcAft>
                <a:spcPts val="0"/>
              </a:spcAft>
              <a:buNone/>
              <a:defRPr b="0" i="0" sz="2000" u="none" cap="none" strike="noStrike">
                <a:solidFill>
                  <a:srgbClr val="000000"/>
                </a:solidFill>
                <a:latin typeface="Arial"/>
                <a:ea typeface="Arial"/>
                <a:cs typeface="Arial"/>
                <a:sym typeface="Arial"/>
              </a:defRPr>
            </a:lvl8pPr>
            <a:lvl9pPr indent="-228600" lvl="8" marL="3886200" marR="0" rtl="0" algn="l">
              <a:spcBef>
                <a:spcPts val="500"/>
              </a:spcBef>
              <a:spcAft>
                <a:spcPts val="0"/>
              </a:spcAft>
              <a:buNone/>
              <a:defRPr b="0" i="0" sz="2000" u="none" cap="none" strike="noStrike">
                <a:solidFill>
                  <a:srgbClr val="000000"/>
                </a:solidFill>
                <a:latin typeface="Arial"/>
                <a:ea typeface="Arial"/>
                <a:cs typeface="Arial"/>
                <a:sym typeface="Arial"/>
              </a:defRPr>
            </a:lvl9pPr>
          </a:lstStyle>
          <a:p/>
        </p:txBody>
      </p:sp>
      <p:sp>
        <p:nvSpPr>
          <p:cNvPr id="97" name="Shape 97"/>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800"/>
              </a:spcBef>
              <a:spcAft>
                <a:spcPts val="0"/>
              </a:spcAft>
              <a:buClr>
                <a:srgbClr val="000000"/>
              </a:buClr>
              <a:buFont typeface="Times New Roman"/>
              <a:buNone/>
              <a:defRPr b="0" i="0" sz="1400" u="none" cap="none" strike="noStrike">
                <a:solidFill>
                  <a:srgbClr val="000000"/>
                </a:solidFill>
                <a:latin typeface="Arial"/>
                <a:ea typeface="Arial"/>
                <a:cs typeface="Arial"/>
                <a:sym typeface="Arial"/>
              </a:defRPr>
            </a:lvl1pPr>
            <a:lvl2pPr indent="0" lvl="1" marL="457200" marR="0" rtl="0" algn="l">
              <a:spcBef>
                <a:spcPts val="700"/>
              </a:spcBef>
              <a:spcAft>
                <a:spcPts val="0"/>
              </a:spcAft>
              <a:buClr>
                <a:srgbClr val="000000"/>
              </a:buClr>
              <a:buFont typeface="Times New Roman"/>
              <a:buNone/>
              <a:defRPr b="0" i="0" sz="1200" u="none" cap="none" strike="noStrike">
                <a:solidFill>
                  <a:srgbClr val="000000"/>
                </a:solidFill>
                <a:latin typeface="Arial"/>
                <a:ea typeface="Arial"/>
                <a:cs typeface="Arial"/>
                <a:sym typeface="Arial"/>
              </a:defRPr>
            </a:lvl2pPr>
            <a:lvl3pPr indent="0" lvl="2" marL="914400" marR="0" rtl="0" algn="l">
              <a:spcBef>
                <a:spcPts val="600"/>
              </a:spcBef>
              <a:spcAft>
                <a:spcPts val="0"/>
              </a:spcAft>
              <a:buClr>
                <a:srgbClr val="000000"/>
              </a:buClr>
              <a:buFont typeface="Times New Roman"/>
              <a:buNone/>
              <a:defRPr b="0" i="0" sz="1000" u="none" cap="none" strike="noStrike">
                <a:solidFill>
                  <a:srgbClr val="000000"/>
                </a:solidFill>
                <a:latin typeface="Arial"/>
                <a:ea typeface="Arial"/>
                <a:cs typeface="Arial"/>
                <a:sym typeface="Arial"/>
              </a:defRPr>
            </a:lvl3pPr>
            <a:lvl4pPr indent="0" lvl="3" marL="1371600" marR="0" rtl="0" algn="l">
              <a:spcBef>
                <a:spcPts val="500"/>
              </a:spcBef>
              <a:spcAft>
                <a:spcPts val="0"/>
              </a:spcAft>
              <a:buClr>
                <a:srgbClr val="000000"/>
              </a:buClr>
              <a:buFont typeface="Times New Roman"/>
              <a:buNone/>
              <a:defRPr b="0" i="0" sz="900" u="none" cap="none" strike="noStrike">
                <a:solidFill>
                  <a:srgbClr val="000000"/>
                </a:solidFill>
                <a:latin typeface="Arial"/>
                <a:ea typeface="Arial"/>
                <a:cs typeface="Arial"/>
                <a:sym typeface="Arial"/>
              </a:defRPr>
            </a:lvl4pPr>
            <a:lvl5pPr indent="0" lvl="4" marL="1828800" marR="0" rtl="0" algn="l">
              <a:spcBef>
                <a:spcPts val="500"/>
              </a:spcBef>
              <a:spcAft>
                <a:spcPts val="0"/>
              </a:spcAft>
              <a:buClr>
                <a:srgbClr val="000000"/>
              </a:buClr>
              <a:buFont typeface="Times New Roman"/>
              <a:buNone/>
              <a:defRPr b="0" i="0" sz="900" u="none" cap="none" strike="noStrike">
                <a:solidFill>
                  <a:srgbClr val="000000"/>
                </a:solidFill>
                <a:latin typeface="Arial"/>
                <a:ea typeface="Arial"/>
                <a:cs typeface="Arial"/>
                <a:sym typeface="Arial"/>
              </a:defRPr>
            </a:lvl5pPr>
            <a:lvl6pPr indent="0" lvl="5" marL="2286000" marR="0" rtl="0" algn="l">
              <a:spcBef>
                <a:spcPts val="500"/>
              </a:spcBef>
              <a:spcAft>
                <a:spcPts val="0"/>
              </a:spcAft>
              <a:buClr>
                <a:srgbClr val="000000"/>
              </a:buClr>
              <a:buFont typeface="Times New Roman"/>
              <a:buNone/>
              <a:defRPr b="0" i="0" sz="900" u="none" cap="none" strike="noStrike">
                <a:solidFill>
                  <a:srgbClr val="000000"/>
                </a:solidFill>
                <a:latin typeface="Arial"/>
                <a:ea typeface="Arial"/>
                <a:cs typeface="Arial"/>
                <a:sym typeface="Arial"/>
              </a:defRPr>
            </a:lvl6pPr>
            <a:lvl7pPr indent="0" lvl="6" marL="2743200" marR="0" rtl="0" algn="l">
              <a:spcBef>
                <a:spcPts val="500"/>
              </a:spcBef>
              <a:spcAft>
                <a:spcPts val="0"/>
              </a:spcAft>
              <a:buClr>
                <a:srgbClr val="000000"/>
              </a:buClr>
              <a:buFont typeface="Times New Roman"/>
              <a:buNone/>
              <a:defRPr b="0" i="0" sz="900" u="none" cap="none" strike="noStrike">
                <a:solidFill>
                  <a:srgbClr val="000000"/>
                </a:solidFill>
                <a:latin typeface="Arial"/>
                <a:ea typeface="Arial"/>
                <a:cs typeface="Arial"/>
                <a:sym typeface="Arial"/>
              </a:defRPr>
            </a:lvl7pPr>
            <a:lvl8pPr indent="0" lvl="7" marL="3200400" marR="0" rtl="0" algn="l">
              <a:spcBef>
                <a:spcPts val="500"/>
              </a:spcBef>
              <a:spcAft>
                <a:spcPts val="0"/>
              </a:spcAft>
              <a:buClr>
                <a:srgbClr val="000000"/>
              </a:buClr>
              <a:buFont typeface="Times New Roman"/>
              <a:buNone/>
              <a:defRPr b="0" i="0" sz="900" u="none" cap="none" strike="noStrike">
                <a:solidFill>
                  <a:srgbClr val="000000"/>
                </a:solidFill>
                <a:latin typeface="Arial"/>
                <a:ea typeface="Arial"/>
                <a:cs typeface="Arial"/>
                <a:sym typeface="Arial"/>
              </a:defRPr>
            </a:lvl8pPr>
            <a:lvl9pPr indent="0" lvl="8" marL="3657600" marR="0" rtl="0" algn="l">
              <a:spcBef>
                <a:spcPts val="500"/>
              </a:spcBef>
              <a:spcAft>
                <a:spcPts val="0"/>
              </a:spcAft>
              <a:buClr>
                <a:srgbClr val="000000"/>
              </a:buClr>
              <a:buFont typeface="Times New Roman"/>
              <a:buNone/>
              <a:defRPr b="0" i="0" sz="900" u="none" cap="none" strike="noStrike">
                <a:solidFill>
                  <a:srgbClr val="000000"/>
                </a:solidFill>
                <a:latin typeface="Arial"/>
                <a:ea typeface="Arial"/>
                <a:cs typeface="Arial"/>
                <a:sym typeface="Arial"/>
              </a:defRPr>
            </a:lvl9pPr>
          </a:lstStyle>
          <a:p/>
        </p:txBody>
      </p:sp>
      <p:sp>
        <p:nvSpPr>
          <p:cNvPr id="98" name="Shape 98"/>
          <p:cNvSpPr txBox="1"/>
          <p:nvPr>
            <p:ph idx="11" type="ftr"/>
          </p:nvPr>
        </p:nvSpPr>
        <p:spPr>
          <a:xfrm>
            <a:off x="323528" y="5949280"/>
            <a:ext cx="6048374" cy="401637"/>
          </a:xfrm>
          <a:prstGeom prst="rect">
            <a:avLst/>
          </a:prstGeom>
          <a:noFill/>
          <a:ln>
            <a:noFill/>
          </a:ln>
        </p:spPr>
        <p:txBody>
          <a:bodyPr anchorCtr="0" anchor="t" bIns="91425" lIns="91425" rIns="91425" tIns="91425"/>
          <a:lstStyle>
            <a:lvl1pPr indent="0" lvl="0" marL="0" marR="0" rtl="0" algn="l">
              <a:spcBef>
                <a:spcPts val="0"/>
              </a:spcBef>
              <a:spcAft>
                <a:spcPts val="0"/>
              </a:spcAft>
              <a:buClr>
                <a:schemeClr val="lt1"/>
              </a:buClr>
              <a:buFont typeface="Times New Roman"/>
              <a:buNone/>
              <a:defRPr sz="1800">
                <a:solidFill>
                  <a:schemeClr val="lt1"/>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99" name="Shape 99"/>
          <p:cNvSpPr txBox="1"/>
          <p:nvPr>
            <p:ph idx="12" type="sldNum"/>
          </p:nvPr>
        </p:nvSpPr>
        <p:spPr>
          <a:xfrm>
            <a:off x="6516687" y="6237287"/>
            <a:ext cx="2130424" cy="401637"/>
          </a:xfrm>
          <a:prstGeom prst="rect">
            <a:avLst/>
          </a:prstGeom>
          <a:noFill/>
          <a:ln>
            <a:noFill/>
          </a:ln>
        </p:spPr>
        <p:txBody>
          <a:bodyPr anchorCtr="0" anchor="t" bIns="46800" lIns="90000" rIns="90000" tIns="46800">
            <a:noAutofit/>
          </a:bodyPr>
          <a:lstStyle/>
          <a:p>
            <a:pPr indent="0" lvl="0" marL="0" marR="0" rtl="0" algn="r">
              <a:spcBef>
                <a:spcPts val="0"/>
              </a:spcBef>
              <a:spcAft>
                <a:spcPts val="0"/>
              </a:spcAft>
              <a:buClr>
                <a:schemeClr val="lt1"/>
              </a:buClr>
              <a:buSzPct val="25000"/>
              <a:buFont typeface="Times New Roman"/>
              <a:buNone/>
            </a:pPr>
            <a:r>
              <a:rPr lang="it-IT" sz="1800">
                <a:solidFill>
                  <a:schemeClr val="lt1"/>
                </a:solidFill>
                <a:latin typeface="Arial"/>
                <a:ea typeface="Arial"/>
                <a:cs typeface="Arial"/>
                <a:sym typeface="Arial"/>
              </a:rPr>
              <a:t>Pagina </a:t>
            </a:r>
            <a:fld id="{00000000-1234-1234-1234-123412341234}" type="slidenum">
              <a:rPr lang="it-IT" sz="1800">
                <a:solidFill>
                  <a:schemeClr val="lt1"/>
                </a:solidFill>
                <a:latin typeface="Arial"/>
                <a:ea typeface="Arial"/>
                <a:cs typeface="Arial"/>
                <a:sym typeface="Arial"/>
              </a:rPr>
              <a:t>‹#›</a:t>
            </a:fld>
          </a:p>
        </p:txBody>
      </p:sp>
      <p:pic>
        <p:nvPicPr>
          <p:cNvPr id="100" name="Shape 100"/>
          <p:cNvPicPr preferRelativeResize="0"/>
          <p:nvPr/>
        </p:nvPicPr>
        <p:blipFill rotWithShape="1">
          <a:blip r:embed="rId6">
            <a:alphaModFix/>
          </a:blip>
          <a:srcRect b="0" l="0" r="0" t="0"/>
          <a:stretch/>
        </p:blipFill>
        <p:spPr>
          <a:xfrm>
            <a:off x="2339751" y="6237312"/>
            <a:ext cx="482269" cy="476671"/>
          </a:xfrm>
          <a:prstGeom prst="rect">
            <a:avLst/>
          </a:prstGeom>
          <a:noFill/>
          <a:ln>
            <a:noFill/>
          </a:ln>
        </p:spPr>
      </p:pic>
      <p:pic>
        <p:nvPicPr>
          <p:cNvPr id="101" name="Shape 101"/>
          <p:cNvPicPr preferRelativeResize="0"/>
          <p:nvPr/>
        </p:nvPicPr>
        <p:blipFill rotWithShape="1">
          <a:blip r:embed="rId7">
            <a:alphaModFix/>
          </a:blip>
          <a:srcRect b="0" l="0" r="0" t="0"/>
          <a:stretch/>
        </p:blipFill>
        <p:spPr>
          <a:xfrm>
            <a:off x="3591791" y="6381328"/>
            <a:ext cx="1219636" cy="36004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Immagine con didascalia">
    <p:spTree>
      <p:nvGrpSpPr>
        <p:cNvPr id="102" name="Shape 102"/>
        <p:cNvGrpSpPr/>
        <p:nvPr/>
      </p:nvGrpSpPr>
      <p:grpSpPr>
        <a:xfrm>
          <a:off x="0" y="0"/>
          <a:ext cx="0" cy="0"/>
          <a:chOff x="0" y="0"/>
          <a:chExt cx="0" cy="0"/>
        </a:xfrm>
      </p:grpSpPr>
      <p:pic>
        <p:nvPicPr>
          <p:cNvPr id="103" name="Shape 103"/>
          <p:cNvPicPr preferRelativeResize="0"/>
          <p:nvPr/>
        </p:nvPicPr>
        <p:blipFill rotWithShape="1">
          <a:blip r:embed="rId2">
            <a:alphaModFix/>
          </a:blip>
          <a:srcRect b="0" l="0" r="0" t="0"/>
          <a:stretch/>
        </p:blipFill>
        <p:spPr>
          <a:xfrm>
            <a:off x="234950" y="6122987"/>
            <a:ext cx="366713" cy="573086"/>
          </a:xfrm>
          <a:prstGeom prst="rect">
            <a:avLst/>
          </a:prstGeom>
          <a:noFill/>
          <a:ln>
            <a:noFill/>
          </a:ln>
        </p:spPr>
      </p:pic>
      <p:pic>
        <p:nvPicPr>
          <p:cNvPr id="104" name="Shape 104"/>
          <p:cNvPicPr preferRelativeResize="0"/>
          <p:nvPr/>
        </p:nvPicPr>
        <p:blipFill rotWithShape="1">
          <a:blip r:embed="rId3">
            <a:alphaModFix/>
          </a:blip>
          <a:srcRect b="0" l="0" r="0" t="0"/>
          <a:stretch/>
        </p:blipFill>
        <p:spPr>
          <a:xfrm>
            <a:off x="744537" y="6237287"/>
            <a:ext cx="658812" cy="387350"/>
          </a:xfrm>
          <a:prstGeom prst="rect">
            <a:avLst/>
          </a:prstGeom>
          <a:noFill/>
          <a:ln>
            <a:noFill/>
          </a:ln>
        </p:spPr>
      </p:pic>
      <p:pic>
        <p:nvPicPr>
          <p:cNvPr id="105" name="Shape 105"/>
          <p:cNvPicPr preferRelativeResize="0"/>
          <p:nvPr/>
        </p:nvPicPr>
        <p:blipFill rotWithShape="1">
          <a:blip r:embed="rId4">
            <a:alphaModFix/>
          </a:blip>
          <a:srcRect b="0" l="0" r="0" t="0"/>
          <a:stretch/>
        </p:blipFill>
        <p:spPr>
          <a:xfrm>
            <a:off x="1476375" y="6308725"/>
            <a:ext cx="781049" cy="288925"/>
          </a:xfrm>
          <a:prstGeom prst="rect">
            <a:avLst/>
          </a:prstGeom>
          <a:noFill/>
          <a:ln>
            <a:noFill/>
          </a:ln>
        </p:spPr>
      </p:pic>
      <p:pic>
        <p:nvPicPr>
          <p:cNvPr id="106" name="Shape 106"/>
          <p:cNvPicPr preferRelativeResize="0"/>
          <p:nvPr/>
        </p:nvPicPr>
        <p:blipFill rotWithShape="1">
          <a:blip r:embed="rId5">
            <a:alphaModFix/>
          </a:blip>
          <a:srcRect b="0" l="0" r="0" t="0"/>
          <a:stretch/>
        </p:blipFill>
        <p:spPr>
          <a:xfrm>
            <a:off x="2843213" y="6308725"/>
            <a:ext cx="693737" cy="360363"/>
          </a:xfrm>
          <a:prstGeom prst="rect">
            <a:avLst/>
          </a:prstGeom>
          <a:noFill/>
          <a:ln>
            <a:noFill/>
          </a:ln>
        </p:spPr>
      </p:pic>
      <p:sp>
        <p:nvSpPr>
          <p:cNvPr id="107" name="Shape 107"/>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rgbClr val="B70551"/>
                </a:solidFill>
                <a:latin typeface="Arimo"/>
                <a:ea typeface="Arimo"/>
                <a:cs typeface="Arimo"/>
                <a:sym typeface="Arimo"/>
              </a:defRPr>
            </a:lvl1pPr>
            <a:lvl2pPr indent="0" lvl="1" marL="0" marR="0" rtl="0" algn="ctr">
              <a:spcBef>
                <a:spcPts val="0"/>
              </a:spcBef>
              <a:spcAft>
                <a:spcPts val="0"/>
              </a:spcAft>
              <a:buNone/>
              <a:defRPr b="1" i="0" sz="4000" u="none" cap="none" strike="noStrike">
                <a:solidFill>
                  <a:srgbClr val="B70551"/>
                </a:solidFill>
                <a:latin typeface="Arimo"/>
                <a:ea typeface="Arimo"/>
                <a:cs typeface="Arimo"/>
                <a:sym typeface="Arimo"/>
              </a:defRPr>
            </a:lvl2pPr>
            <a:lvl3pPr indent="0" lvl="2" marL="0" marR="0" rtl="0" algn="ctr">
              <a:spcBef>
                <a:spcPts val="0"/>
              </a:spcBef>
              <a:spcAft>
                <a:spcPts val="0"/>
              </a:spcAft>
              <a:buNone/>
              <a:defRPr b="1" i="0" sz="4000" u="none" cap="none" strike="noStrike">
                <a:solidFill>
                  <a:srgbClr val="B70551"/>
                </a:solidFill>
                <a:latin typeface="Arimo"/>
                <a:ea typeface="Arimo"/>
                <a:cs typeface="Arimo"/>
                <a:sym typeface="Arimo"/>
              </a:defRPr>
            </a:lvl3pPr>
            <a:lvl4pPr indent="0" lvl="3" marL="0" marR="0" rtl="0" algn="ctr">
              <a:spcBef>
                <a:spcPts val="0"/>
              </a:spcBef>
              <a:spcAft>
                <a:spcPts val="0"/>
              </a:spcAft>
              <a:buNone/>
              <a:defRPr b="1" i="0" sz="4000" u="none" cap="none" strike="noStrike">
                <a:solidFill>
                  <a:srgbClr val="B70551"/>
                </a:solidFill>
                <a:latin typeface="Arimo"/>
                <a:ea typeface="Arimo"/>
                <a:cs typeface="Arimo"/>
                <a:sym typeface="Arimo"/>
              </a:defRPr>
            </a:lvl4pPr>
            <a:lvl5pPr indent="0" lvl="4" marL="0" marR="0" rtl="0" algn="ctr">
              <a:spcBef>
                <a:spcPts val="0"/>
              </a:spcBef>
              <a:spcAft>
                <a:spcPts val="0"/>
              </a:spcAft>
              <a:buNone/>
              <a:defRPr b="1" i="0" sz="4000" u="none" cap="none" strike="noStrike">
                <a:solidFill>
                  <a:srgbClr val="B70551"/>
                </a:solidFill>
                <a:latin typeface="Arimo"/>
                <a:ea typeface="Arimo"/>
                <a:cs typeface="Arimo"/>
                <a:sym typeface="Arimo"/>
              </a:defRPr>
            </a:lvl5pPr>
            <a:lvl6pPr indent="-228600" lvl="5" marL="2514600" marR="0" rtl="0" algn="ctr">
              <a:spcBef>
                <a:spcPts val="0"/>
              </a:spcBef>
              <a:spcAft>
                <a:spcPts val="0"/>
              </a:spcAft>
              <a:buNone/>
              <a:defRPr b="1" i="0" sz="4000" u="none" cap="none" strike="noStrike">
                <a:solidFill>
                  <a:srgbClr val="B70551"/>
                </a:solidFill>
                <a:latin typeface="Arimo"/>
                <a:ea typeface="Arimo"/>
                <a:cs typeface="Arimo"/>
                <a:sym typeface="Arimo"/>
              </a:defRPr>
            </a:lvl6pPr>
            <a:lvl7pPr indent="-228600" lvl="6" marL="2971800" marR="0" rtl="0" algn="ctr">
              <a:spcBef>
                <a:spcPts val="0"/>
              </a:spcBef>
              <a:spcAft>
                <a:spcPts val="0"/>
              </a:spcAft>
              <a:buNone/>
              <a:defRPr b="1" i="0" sz="4000" u="none" cap="none" strike="noStrike">
                <a:solidFill>
                  <a:srgbClr val="B70551"/>
                </a:solidFill>
                <a:latin typeface="Arimo"/>
                <a:ea typeface="Arimo"/>
                <a:cs typeface="Arimo"/>
                <a:sym typeface="Arimo"/>
              </a:defRPr>
            </a:lvl7pPr>
            <a:lvl8pPr indent="-228600" lvl="7" marL="3429000" marR="0" rtl="0" algn="ctr">
              <a:spcBef>
                <a:spcPts val="0"/>
              </a:spcBef>
              <a:spcAft>
                <a:spcPts val="0"/>
              </a:spcAft>
              <a:buNone/>
              <a:defRPr b="1" i="0" sz="4000" u="none" cap="none" strike="noStrike">
                <a:solidFill>
                  <a:srgbClr val="B70551"/>
                </a:solidFill>
                <a:latin typeface="Arimo"/>
                <a:ea typeface="Arimo"/>
                <a:cs typeface="Arimo"/>
                <a:sym typeface="Arimo"/>
              </a:defRPr>
            </a:lvl8pPr>
            <a:lvl9pPr indent="-228600" lvl="8" marL="3886200" marR="0" rtl="0" algn="ctr">
              <a:spcBef>
                <a:spcPts val="0"/>
              </a:spcBef>
              <a:spcAft>
                <a:spcPts val="0"/>
              </a:spcAft>
              <a:buNone/>
              <a:defRPr b="1" i="0" sz="4000" u="none" cap="none" strike="noStrike">
                <a:solidFill>
                  <a:srgbClr val="B70551"/>
                </a:solidFill>
                <a:latin typeface="Arimo"/>
                <a:ea typeface="Arimo"/>
                <a:cs typeface="Arimo"/>
                <a:sym typeface="Arimo"/>
              </a:defRPr>
            </a:lvl9pPr>
          </a:lstStyle>
          <a:p/>
        </p:txBody>
      </p:sp>
      <p:sp>
        <p:nvSpPr>
          <p:cNvPr id="108" name="Shape 108"/>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0"/>
              </a:spcBef>
              <a:spcAft>
                <a:spcPts val="0"/>
              </a:spcAft>
              <a:buClr>
                <a:schemeClr val="lt1"/>
              </a:buClr>
              <a:buFont typeface="Times New Roman"/>
              <a:buNone/>
              <a:defRPr sz="3200">
                <a:solidFill>
                  <a:schemeClr val="lt1"/>
                </a:solidFill>
                <a:latin typeface="Arial"/>
                <a:ea typeface="Arial"/>
                <a:cs typeface="Arial"/>
                <a:sym typeface="Arial"/>
              </a:defRPr>
            </a:lvl1pPr>
            <a:lvl2pPr indent="0" lvl="1" marL="457200" marR="0" rtl="0" algn="l">
              <a:spcBef>
                <a:spcPts val="0"/>
              </a:spcBef>
              <a:spcAft>
                <a:spcPts val="0"/>
              </a:spcAft>
              <a:buClr>
                <a:srgbClr val="000000"/>
              </a:buClr>
              <a:buFont typeface="Times New Roman"/>
              <a:buNone/>
              <a:defRPr b="0" i="0" sz="2800" u="none" cap="none" strike="noStrike">
                <a:solidFill>
                  <a:schemeClr val="lt1"/>
                </a:solidFill>
                <a:latin typeface="Arial"/>
                <a:ea typeface="Arial"/>
                <a:cs typeface="Arial"/>
                <a:sym typeface="Arial"/>
              </a:defRPr>
            </a:lvl2pPr>
            <a:lvl3pPr indent="0" lvl="2" marL="914400" marR="0" rtl="0" algn="l">
              <a:spcBef>
                <a:spcPts val="0"/>
              </a:spcBef>
              <a:spcAft>
                <a:spcPts val="0"/>
              </a:spcAft>
              <a:buClr>
                <a:srgbClr val="000000"/>
              </a:buClr>
              <a:buFont typeface="Times New Roman"/>
              <a:buNone/>
              <a:defRPr b="0" i="0" sz="2400" u="none" cap="none" strike="noStrike">
                <a:solidFill>
                  <a:schemeClr val="lt1"/>
                </a:solidFill>
                <a:latin typeface="Arial"/>
                <a:ea typeface="Arial"/>
                <a:cs typeface="Arial"/>
                <a:sym typeface="Arial"/>
              </a:defRPr>
            </a:lvl3pPr>
            <a:lvl4pPr indent="0" lvl="3" marL="1371600" marR="0" rtl="0" algn="l">
              <a:spcBef>
                <a:spcPts val="0"/>
              </a:spcBef>
              <a:spcAft>
                <a:spcPts val="0"/>
              </a:spcAft>
              <a:buClr>
                <a:srgbClr val="000000"/>
              </a:buClr>
              <a:buFont typeface="Times New Roman"/>
              <a:buNone/>
              <a:defRPr b="0" i="0" sz="2000" u="none" cap="none" strike="noStrike">
                <a:solidFill>
                  <a:schemeClr val="lt1"/>
                </a:solidFill>
                <a:latin typeface="Arial"/>
                <a:ea typeface="Arial"/>
                <a:cs typeface="Arial"/>
                <a:sym typeface="Arial"/>
              </a:defRPr>
            </a:lvl4pPr>
            <a:lvl5pPr indent="0" lvl="4" marL="1828800" marR="0" rtl="0" algn="l">
              <a:spcBef>
                <a:spcPts val="0"/>
              </a:spcBef>
              <a:spcAft>
                <a:spcPts val="0"/>
              </a:spcAft>
              <a:buClr>
                <a:srgbClr val="000000"/>
              </a:buClr>
              <a:buFont typeface="Times New Roman"/>
              <a:buNone/>
              <a:defRPr b="0" i="0" sz="2000" u="none" cap="none" strike="noStrike">
                <a:solidFill>
                  <a:schemeClr val="lt1"/>
                </a:solidFill>
                <a:latin typeface="Arial"/>
                <a:ea typeface="Arial"/>
                <a:cs typeface="Arial"/>
                <a:sym typeface="Arial"/>
              </a:defRPr>
            </a:lvl5pPr>
            <a:lvl6pPr indent="0" lvl="5" marL="2286000" marR="0" rtl="0" algn="l">
              <a:spcBef>
                <a:spcPts val="0"/>
              </a:spcBef>
              <a:buClr>
                <a:schemeClr val="lt1"/>
              </a:buClr>
              <a:buFont typeface="Arial"/>
              <a:buNone/>
              <a:defRPr b="0" i="0" sz="2000" u="none" cap="none" strike="noStrike">
                <a:solidFill>
                  <a:schemeClr val="lt1"/>
                </a:solidFill>
                <a:latin typeface="Arial"/>
                <a:ea typeface="Arial"/>
                <a:cs typeface="Arial"/>
                <a:sym typeface="Arial"/>
              </a:defRPr>
            </a:lvl6pPr>
            <a:lvl7pPr indent="0" lvl="6" marL="2743200" marR="0" rtl="0" algn="l">
              <a:spcBef>
                <a:spcPts val="0"/>
              </a:spcBef>
              <a:buClr>
                <a:schemeClr val="lt1"/>
              </a:buClr>
              <a:buFont typeface="Arial"/>
              <a:buNone/>
              <a:defRPr b="0" i="0" sz="2000" u="none" cap="none" strike="noStrike">
                <a:solidFill>
                  <a:schemeClr val="lt1"/>
                </a:solidFill>
                <a:latin typeface="Arial"/>
                <a:ea typeface="Arial"/>
                <a:cs typeface="Arial"/>
                <a:sym typeface="Arial"/>
              </a:defRPr>
            </a:lvl7pPr>
            <a:lvl8pPr indent="0" lvl="7" marL="3200400" marR="0" rtl="0" algn="l">
              <a:spcBef>
                <a:spcPts val="0"/>
              </a:spcBef>
              <a:buClr>
                <a:schemeClr val="lt1"/>
              </a:buClr>
              <a:buFont typeface="Arial"/>
              <a:buNone/>
              <a:defRPr b="0" i="0" sz="2000" u="none" cap="none" strike="noStrike">
                <a:solidFill>
                  <a:schemeClr val="lt1"/>
                </a:solidFill>
                <a:latin typeface="Arial"/>
                <a:ea typeface="Arial"/>
                <a:cs typeface="Arial"/>
                <a:sym typeface="Arial"/>
              </a:defRPr>
            </a:lvl8pPr>
            <a:lvl9pPr indent="0" lvl="8" marL="3657600" marR="0" rtl="0" algn="l">
              <a:spcBef>
                <a:spcPts val="0"/>
              </a:spcBef>
              <a:buClr>
                <a:schemeClr val="lt1"/>
              </a:buClr>
              <a:buFont typeface="Arial"/>
              <a:buNone/>
              <a:defRPr b="0" i="0" sz="2000" u="none" cap="none" strike="noStrike">
                <a:solidFill>
                  <a:schemeClr val="lt1"/>
                </a:solidFill>
                <a:latin typeface="Arial"/>
                <a:ea typeface="Arial"/>
                <a:cs typeface="Arial"/>
                <a:sym typeface="Arial"/>
              </a:defRPr>
            </a:lvl9pPr>
          </a:lstStyle>
          <a:p/>
        </p:txBody>
      </p:sp>
      <p:sp>
        <p:nvSpPr>
          <p:cNvPr id="109" name="Shape 109"/>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800"/>
              </a:spcBef>
              <a:spcAft>
                <a:spcPts val="0"/>
              </a:spcAft>
              <a:buClr>
                <a:srgbClr val="000000"/>
              </a:buClr>
              <a:buFont typeface="Times New Roman"/>
              <a:buNone/>
              <a:defRPr b="0" i="0" sz="1400" u="none" cap="none" strike="noStrike">
                <a:solidFill>
                  <a:srgbClr val="000000"/>
                </a:solidFill>
                <a:latin typeface="Arial"/>
                <a:ea typeface="Arial"/>
                <a:cs typeface="Arial"/>
                <a:sym typeface="Arial"/>
              </a:defRPr>
            </a:lvl1pPr>
            <a:lvl2pPr indent="0" lvl="1" marL="457200" marR="0" rtl="0" algn="l">
              <a:spcBef>
                <a:spcPts val="700"/>
              </a:spcBef>
              <a:spcAft>
                <a:spcPts val="0"/>
              </a:spcAft>
              <a:buClr>
                <a:srgbClr val="000000"/>
              </a:buClr>
              <a:buFont typeface="Times New Roman"/>
              <a:buNone/>
              <a:defRPr b="0" i="0" sz="1200" u="none" cap="none" strike="noStrike">
                <a:solidFill>
                  <a:srgbClr val="000000"/>
                </a:solidFill>
                <a:latin typeface="Arial"/>
                <a:ea typeface="Arial"/>
                <a:cs typeface="Arial"/>
                <a:sym typeface="Arial"/>
              </a:defRPr>
            </a:lvl2pPr>
            <a:lvl3pPr indent="0" lvl="2" marL="914400" marR="0" rtl="0" algn="l">
              <a:spcBef>
                <a:spcPts val="600"/>
              </a:spcBef>
              <a:spcAft>
                <a:spcPts val="0"/>
              </a:spcAft>
              <a:buClr>
                <a:srgbClr val="000000"/>
              </a:buClr>
              <a:buFont typeface="Times New Roman"/>
              <a:buNone/>
              <a:defRPr b="0" i="0" sz="1000" u="none" cap="none" strike="noStrike">
                <a:solidFill>
                  <a:srgbClr val="000000"/>
                </a:solidFill>
                <a:latin typeface="Arial"/>
                <a:ea typeface="Arial"/>
                <a:cs typeface="Arial"/>
                <a:sym typeface="Arial"/>
              </a:defRPr>
            </a:lvl3pPr>
            <a:lvl4pPr indent="0" lvl="3" marL="1371600" marR="0" rtl="0" algn="l">
              <a:spcBef>
                <a:spcPts val="500"/>
              </a:spcBef>
              <a:spcAft>
                <a:spcPts val="0"/>
              </a:spcAft>
              <a:buClr>
                <a:srgbClr val="000000"/>
              </a:buClr>
              <a:buFont typeface="Times New Roman"/>
              <a:buNone/>
              <a:defRPr b="0" i="0" sz="900" u="none" cap="none" strike="noStrike">
                <a:solidFill>
                  <a:srgbClr val="000000"/>
                </a:solidFill>
                <a:latin typeface="Arial"/>
                <a:ea typeface="Arial"/>
                <a:cs typeface="Arial"/>
                <a:sym typeface="Arial"/>
              </a:defRPr>
            </a:lvl4pPr>
            <a:lvl5pPr indent="0" lvl="4" marL="1828800" marR="0" rtl="0" algn="l">
              <a:spcBef>
                <a:spcPts val="500"/>
              </a:spcBef>
              <a:spcAft>
                <a:spcPts val="0"/>
              </a:spcAft>
              <a:buClr>
                <a:srgbClr val="000000"/>
              </a:buClr>
              <a:buFont typeface="Times New Roman"/>
              <a:buNone/>
              <a:defRPr b="0" i="0" sz="900" u="none" cap="none" strike="noStrike">
                <a:solidFill>
                  <a:srgbClr val="000000"/>
                </a:solidFill>
                <a:latin typeface="Arial"/>
                <a:ea typeface="Arial"/>
                <a:cs typeface="Arial"/>
                <a:sym typeface="Arial"/>
              </a:defRPr>
            </a:lvl5pPr>
            <a:lvl6pPr indent="0" lvl="5" marL="2286000" marR="0" rtl="0" algn="l">
              <a:spcBef>
                <a:spcPts val="500"/>
              </a:spcBef>
              <a:spcAft>
                <a:spcPts val="0"/>
              </a:spcAft>
              <a:buClr>
                <a:srgbClr val="000000"/>
              </a:buClr>
              <a:buFont typeface="Times New Roman"/>
              <a:buNone/>
              <a:defRPr b="0" i="0" sz="900" u="none" cap="none" strike="noStrike">
                <a:solidFill>
                  <a:srgbClr val="000000"/>
                </a:solidFill>
                <a:latin typeface="Arial"/>
                <a:ea typeface="Arial"/>
                <a:cs typeface="Arial"/>
                <a:sym typeface="Arial"/>
              </a:defRPr>
            </a:lvl6pPr>
            <a:lvl7pPr indent="0" lvl="6" marL="2743200" marR="0" rtl="0" algn="l">
              <a:spcBef>
                <a:spcPts val="500"/>
              </a:spcBef>
              <a:spcAft>
                <a:spcPts val="0"/>
              </a:spcAft>
              <a:buClr>
                <a:srgbClr val="000000"/>
              </a:buClr>
              <a:buFont typeface="Times New Roman"/>
              <a:buNone/>
              <a:defRPr b="0" i="0" sz="900" u="none" cap="none" strike="noStrike">
                <a:solidFill>
                  <a:srgbClr val="000000"/>
                </a:solidFill>
                <a:latin typeface="Arial"/>
                <a:ea typeface="Arial"/>
                <a:cs typeface="Arial"/>
                <a:sym typeface="Arial"/>
              </a:defRPr>
            </a:lvl7pPr>
            <a:lvl8pPr indent="0" lvl="7" marL="3200400" marR="0" rtl="0" algn="l">
              <a:spcBef>
                <a:spcPts val="500"/>
              </a:spcBef>
              <a:spcAft>
                <a:spcPts val="0"/>
              </a:spcAft>
              <a:buClr>
                <a:srgbClr val="000000"/>
              </a:buClr>
              <a:buFont typeface="Times New Roman"/>
              <a:buNone/>
              <a:defRPr b="0" i="0" sz="900" u="none" cap="none" strike="noStrike">
                <a:solidFill>
                  <a:srgbClr val="000000"/>
                </a:solidFill>
                <a:latin typeface="Arial"/>
                <a:ea typeface="Arial"/>
                <a:cs typeface="Arial"/>
                <a:sym typeface="Arial"/>
              </a:defRPr>
            </a:lvl8pPr>
            <a:lvl9pPr indent="0" lvl="8" marL="3657600" marR="0" rtl="0" algn="l">
              <a:spcBef>
                <a:spcPts val="500"/>
              </a:spcBef>
              <a:spcAft>
                <a:spcPts val="0"/>
              </a:spcAft>
              <a:buClr>
                <a:srgbClr val="000000"/>
              </a:buClr>
              <a:buFont typeface="Times New Roman"/>
              <a:buNone/>
              <a:defRPr b="0" i="0" sz="900" u="none" cap="none" strike="noStrike">
                <a:solidFill>
                  <a:srgbClr val="000000"/>
                </a:solidFill>
                <a:latin typeface="Arial"/>
                <a:ea typeface="Arial"/>
                <a:cs typeface="Arial"/>
                <a:sym typeface="Arial"/>
              </a:defRPr>
            </a:lvl9pPr>
          </a:lstStyle>
          <a:p/>
        </p:txBody>
      </p:sp>
      <p:sp>
        <p:nvSpPr>
          <p:cNvPr id="110" name="Shape 110"/>
          <p:cNvSpPr txBox="1"/>
          <p:nvPr>
            <p:ph idx="11" type="ftr"/>
          </p:nvPr>
        </p:nvSpPr>
        <p:spPr>
          <a:xfrm>
            <a:off x="323528" y="5229200"/>
            <a:ext cx="6048374" cy="401637"/>
          </a:xfrm>
          <a:prstGeom prst="rect">
            <a:avLst/>
          </a:prstGeom>
          <a:noFill/>
          <a:ln>
            <a:noFill/>
          </a:ln>
        </p:spPr>
        <p:txBody>
          <a:bodyPr anchorCtr="0" anchor="t" bIns="91425" lIns="91425" rIns="91425" tIns="91425"/>
          <a:lstStyle>
            <a:lvl1pPr indent="0" lvl="0" marL="0" marR="0" rtl="0" algn="l">
              <a:spcBef>
                <a:spcPts val="0"/>
              </a:spcBef>
              <a:spcAft>
                <a:spcPts val="0"/>
              </a:spcAft>
              <a:buClr>
                <a:schemeClr val="lt1"/>
              </a:buClr>
              <a:buFont typeface="Times New Roman"/>
              <a:buNone/>
              <a:defRPr sz="1800">
                <a:solidFill>
                  <a:schemeClr val="lt1"/>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11" name="Shape 111"/>
          <p:cNvSpPr txBox="1"/>
          <p:nvPr>
            <p:ph idx="12" type="sldNum"/>
          </p:nvPr>
        </p:nvSpPr>
        <p:spPr>
          <a:xfrm>
            <a:off x="6516687" y="6237287"/>
            <a:ext cx="2130424" cy="401637"/>
          </a:xfrm>
          <a:prstGeom prst="rect">
            <a:avLst/>
          </a:prstGeom>
          <a:noFill/>
          <a:ln>
            <a:noFill/>
          </a:ln>
        </p:spPr>
        <p:txBody>
          <a:bodyPr anchorCtr="0" anchor="t" bIns="46800" lIns="90000" rIns="90000" tIns="46800">
            <a:noAutofit/>
          </a:bodyPr>
          <a:lstStyle/>
          <a:p>
            <a:pPr indent="0" lvl="0" marL="0" marR="0" rtl="0" algn="r">
              <a:spcBef>
                <a:spcPts val="0"/>
              </a:spcBef>
              <a:spcAft>
                <a:spcPts val="0"/>
              </a:spcAft>
              <a:buClr>
                <a:schemeClr val="lt1"/>
              </a:buClr>
              <a:buSzPct val="25000"/>
              <a:buFont typeface="Times New Roman"/>
              <a:buNone/>
            </a:pPr>
            <a:r>
              <a:rPr lang="it-IT" sz="1800">
                <a:solidFill>
                  <a:schemeClr val="lt1"/>
                </a:solidFill>
                <a:latin typeface="Arial"/>
                <a:ea typeface="Arial"/>
                <a:cs typeface="Arial"/>
                <a:sym typeface="Arial"/>
              </a:rPr>
              <a:t>Pagina </a:t>
            </a:r>
            <a:fld id="{00000000-1234-1234-1234-123412341234}" type="slidenum">
              <a:rPr lang="it-IT" sz="1800">
                <a:solidFill>
                  <a:schemeClr val="lt1"/>
                </a:solidFill>
                <a:latin typeface="Arial"/>
                <a:ea typeface="Arial"/>
                <a:cs typeface="Arial"/>
                <a:sym typeface="Arial"/>
              </a:rPr>
              <a:t>‹#›</a:t>
            </a:fld>
          </a:p>
        </p:txBody>
      </p:sp>
      <p:pic>
        <p:nvPicPr>
          <p:cNvPr id="112" name="Shape 112"/>
          <p:cNvPicPr preferRelativeResize="0"/>
          <p:nvPr/>
        </p:nvPicPr>
        <p:blipFill rotWithShape="1">
          <a:blip r:embed="rId6">
            <a:alphaModFix/>
          </a:blip>
          <a:srcRect b="0" l="0" r="0" t="0"/>
          <a:stretch/>
        </p:blipFill>
        <p:spPr>
          <a:xfrm>
            <a:off x="2339751" y="6237312"/>
            <a:ext cx="482269" cy="476671"/>
          </a:xfrm>
          <a:prstGeom prst="rect">
            <a:avLst/>
          </a:prstGeom>
          <a:noFill/>
          <a:ln>
            <a:noFill/>
          </a:ln>
        </p:spPr>
      </p:pic>
      <p:pic>
        <p:nvPicPr>
          <p:cNvPr id="113" name="Shape 113"/>
          <p:cNvPicPr preferRelativeResize="0"/>
          <p:nvPr/>
        </p:nvPicPr>
        <p:blipFill rotWithShape="1">
          <a:blip r:embed="rId7">
            <a:alphaModFix/>
          </a:blip>
          <a:srcRect b="0" l="0" r="0" t="0"/>
          <a:stretch/>
        </p:blipFill>
        <p:spPr>
          <a:xfrm>
            <a:off x="3591791" y="6309319"/>
            <a:ext cx="1219636" cy="36004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olo e testo verticale">
    <p:spTree>
      <p:nvGrpSpPr>
        <p:cNvPr id="114" name="Shape 114"/>
        <p:cNvGrpSpPr/>
        <p:nvPr/>
      </p:nvGrpSpPr>
      <p:grpSpPr>
        <a:xfrm>
          <a:off x="0" y="0"/>
          <a:ext cx="0" cy="0"/>
          <a:chOff x="0" y="0"/>
          <a:chExt cx="0" cy="0"/>
        </a:xfrm>
      </p:grpSpPr>
      <p:pic>
        <p:nvPicPr>
          <p:cNvPr id="115" name="Shape 115"/>
          <p:cNvPicPr preferRelativeResize="0"/>
          <p:nvPr/>
        </p:nvPicPr>
        <p:blipFill rotWithShape="1">
          <a:blip r:embed="rId2">
            <a:alphaModFix/>
          </a:blip>
          <a:srcRect b="0" l="0" r="0" t="0"/>
          <a:stretch/>
        </p:blipFill>
        <p:spPr>
          <a:xfrm>
            <a:off x="234950" y="6169025"/>
            <a:ext cx="366713" cy="573088"/>
          </a:xfrm>
          <a:prstGeom prst="rect">
            <a:avLst/>
          </a:prstGeom>
          <a:noFill/>
          <a:ln>
            <a:noFill/>
          </a:ln>
        </p:spPr>
      </p:pic>
      <p:pic>
        <p:nvPicPr>
          <p:cNvPr id="116" name="Shape 116"/>
          <p:cNvPicPr preferRelativeResize="0"/>
          <p:nvPr/>
        </p:nvPicPr>
        <p:blipFill rotWithShape="1">
          <a:blip r:embed="rId3">
            <a:alphaModFix/>
          </a:blip>
          <a:srcRect b="0" l="0" r="0" t="0"/>
          <a:stretch/>
        </p:blipFill>
        <p:spPr>
          <a:xfrm>
            <a:off x="744537" y="6283325"/>
            <a:ext cx="658812" cy="387350"/>
          </a:xfrm>
          <a:prstGeom prst="rect">
            <a:avLst/>
          </a:prstGeom>
          <a:noFill/>
          <a:ln>
            <a:noFill/>
          </a:ln>
        </p:spPr>
      </p:pic>
      <p:pic>
        <p:nvPicPr>
          <p:cNvPr id="117" name="Shape 117"/>
          <p:cNvPicPr preferRelativeResize="0"/>
          <p:nvPr/>
        </p:nvPicPr>
        <p:blipFill rotWithShape="1">
          <a:blip r:embed="rId4">
            <a:alphaModFix/>
          </a:blip>
          <a:srcRect b="0" l="0" r="0" t="0"/>
          <a:stretch/>
        </p:blipFill>
        <p:spPr>
          <a:xfrm>
            <a:off x="1476375" y="6354762"/>
            <a:ext cx="781049" cy="288925"/>
          </a:xfrm>
          <a:prstGeom prst="rect">
            <a:avLst/>
          </a:prstGeom>
          <a:noFill/>
          <a:ln>
            <a:noFill/>
          </a:ln>
        </p:spPr>
      </p:pic>
      <p:pic>
        <p:nvPicPr>
          <p:cNvPr id="118" name="Shape 118"/>
          <p:cNvPicPr preferRelativeResize="0"/>
          <p:nvPr/>
        </p:nvPicPr>
        <p:blipFill rotWithShape="1">
          <a:blip r:embed="rId5">
            <a:alphaModFix/>
          </a:blip>
          <a:srcRect b="0" l="0" r="0" t="0"/>
          <a:stretch/>
        </p:blipFill>
        <p:spPr>
          <a:xfrm>
            <a:off x="2843213" y="6354762"/>
            <a:ext cx="693737" cy="360362"/>
          </a:xfrm>
          <a:prstGeom prst="rect">
            <a:avLst/>
          </a:prstGeom>
          <a:noFill/>
          <a:ln>
            <a:noFill/>
          </a:ln>
        </p:spPr>
      </p:pic>
      <p:sp>
        <p:nvSpPr>
          <p:cNvPr id="119" name="Shape 119"/>
          <p:cNvSpPr txBox="1"/>
          <p:nvPr>
            <p:ph type="title"/>
          </p:nvPr>
        </p:nvSpPr>
        <p:spPr>
          <a:xfrm>
            <a:off x="468312" y="174625"/>
            <a:ext cx="8226425" cy="131127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1" i="0" sz="4000" u="none" cap="none" strike="noStrike">
                <a:solidFill>
                  <a:srgbClr val="B70551"/>
                </a:solidFill>
                <a:latin typeface="Arimo"/>
                <a:ea typeface="Arimo"/>
                <a:cs typeface="Arimo"/>
                <a:sym typeface="Arimo"/>
              </a:defRPr>
            </a:lvl1pPr>
            <a:lvl2pPr indent="0" lvl="1" marL="0" marR="0" rtl="0" algn="ctr">
              <a:spcBef>
                <a:spcPts val="0"/>
              </a:spcBef>
              <a:spcAft>
                <a:spcPts val="0"/>
              </a:spcAft>
              <a:buNone/>
              <a:defRPr b="1" i="0" sz="4000" u="none" cap="none" strike="noStrike">
                <a:solidFill>
                  <a:srgbClr val="B70551"/>
                </a:solidFill>
                <a:latin typeface="Arimo"/>
                <a:ea typeface="Arimo"/>
                <a:cs typeface="Arimo"/>
                <a:sym typeface="Arimo"/>
              </a:defRPr>
            </a:lvl2pPr>
            <a:lvl3pPr indent="0" lvl="2" marL="0" marR="0" rtl="0" algn="ctr">
              <a:spcBef>
                <a:spcPts val="0"/>
              </a:spcBef>
              <a:spcAft>
                <a:spcPts val="0"/>
              </a:spcAft>
              <a:buNone/>
              <a:defRPr b="1" i="0" sz="4000" u="none" cap="none" strike="noStrike">
                <a:solidFill>
                  <a:srgbClr val="B70551"/>
                </a:solidFill>
                <a:latin typeface="Arimo"/>
                <a:ea typeface="Arimo"/>
                <a:cs typeface="Arimo"/>
                <a:sym typeface="Arimo"/>
              </a:defRPr>
            </a:lvl3pPr>
            <a:lvl4pPr indent="0" lvl="3" marL="0" marR="0" rtl="0" algn="ctr">
              <a:spcBef>
                <a:spcPts val="0"/>
              </a:spcBef>
              <a:spcAft>
                <a:spcPts val="0"/>
              </a:spcAft>
              <a:buNone/>
              <a:defRPr b="1" i="0" sz="4000" u="none" cap="none" strike="noStrike">
                <a:solidFill>
                  <a:srgbClr val="B70551"/>
                </a:solidFill>
                <a:latin typeface="Arimo"/>
                <a:ea typeface="Arimo"/>
                <a:cs typeface="Arimo"/>
                <a:sym typeface="Arimo"/>
              </a:defRPr>
            </a:lvl4pPr>
            <a:lvl5pPr indent="0" lvl="4" marL="0" marR="0" rtl="0" algn="ctr">
              <a:spcBef>
                <a:spcPts val="0"/>
              </a:spcBef>
              <a:spcAft>
                <a:spcPts val="0"/>
              </a:spcAft>
              <a:buNone/>
              <a:defRPr b="1" i="0" sz="4000" u="none" cap="none" strike="noStrike">
                <a:solidFill>
                  <a:srgbClr val="B70551"/>
                </a:solidFill>
                <a:latin typeface="Arimo"/>
                <a:ea typeface="Arimo"/>
                <a:cs typeface="Arimo"/>
                <a:sym typeface="Arimo"/>
              </a:defRPr>
            </a:lvl5pPr>
            <a:lvl6pPr indent="-228600" lvl="5" marL="2514600" marR="0" rtl="0" algn="ctr">
              <a:spcBef>
                <a:spcPts val="0"/>
              </a:spcBef>
              <a:spcAft>
                <a:spcPts val="0"/>
              </a:spcAft>
              <a:buNone/>
              <a:defRPr b="1" i="0" sz="4000" u="none" cap="none" strike="noStrike">
                <a:solidFill>
                  <a:srgbClr val="B70551"/>
                </a:solidFill>
                <a:latin typeface="Arimo"/>
                <a:ea typeface="Arimo"/>
                <a:cs typeface="Arimo"/>
                <a:sym typeface="Arimo"/>
              </a:defRPr>
            </a:lvl6pPr>
            <a:lvl7pPr indent="-228600" lvl="6" marL="2971800" marR="0" rtl="0" algn="ctr">
              <a:spcBef>
                <a:spcPts val="0"/>
              </a:spcBef>
              <a:spcAft>
                <a:spcPts val="0"/>
              </a:spcAft>
              <a:buNone/>
              <a:defRPr b="1" i="0" sz="4000" u="none" cap="none" strike="noStrike">
                <a:solidFill>
                  <a:srgbClr val="B70551"/>
                </a:solidFill>
                <a:latin typeface="Arimo"/>
                <a:ea typeface="Arimo"/>
                <a:cs typeface="Arimo"/>
                <a:sym typeface="Arimo"/>
              </a:defRPr>
            </a:lvl7pPr>
            <a:lvl8pPr indent="-228600" lvl="7" marL="3429000" marR="0" rtl="0" algn="ctr">
              <a:spcBef>
                <a:spcPts val="0"/>
              </a:spcBef>
              <a:spcAft>
                <a:spcPts val="0"/>
              </a:spcAft>
              <a:buNone/>
              <a:defRPr b="1" i="0" sz="4000" u="none" cap="none" strike="noStrike">
                <a:solidFill>
                  <a:srgbClr val="B70551"/>
                </a:solidFill>
                <a:latin typeface="Arimo"/>
                <a:ea typeface="Arimo"/>
                <a:cs typeface="Arimo"/>
                <a:sym typeface="Arimo"/>
              </a:defRPr>
            </a:lvl8pPr>
            <a:lvl9pPr indent="-228600" lvl="8" marL="3886200" marR="0" rtl="0" algn="ctr">
              <a:spcBef>
                <a:spcPts val="0"/>
              </a:spcBef>
              <a:spcAft>
                <a:spcPts val="0"/>
              </a:spcAft>
              <a:buNone/>
              <a:defRPr b="1" i="0" sz="4000" u="none" cap="none" strike="noStrike">
                <a:solidFill>
                  <a:srgbClr val="B70551"/>
                </a:solidFill>
                <a:latin typeface="Arimo"/>
                <a:ea typeface="Arimo"/>
                <a:cs typeface="Arimo"/>
                <a:sym typeface="Arimo"/>
              </a:defRPr>
            </a:lvl9pPr>
          </a:lstStyle>
          <a:p/>
        </p:txBody>
      </p:sp>
      <p:sp>
        <p:nvSpPr>
          <p:cNvPr id="120" name="Shape 120"/>
          <p:cNvSpPr txBox="1"/>
          <p:nvPr>
            <p:ph idx="1" type="body"/>
          </p:nvPr>
        </p:nvSpPr>
        <p:spPr>
          <a:xfrm rot="5400000">
            <a:off x="2397918" y="-335756"/>
            <a:ext cx="4344986" cy="8226425"/>
          </a:xfrm>
          <a:prstGeom prst="rect">
            <a:avLst/>
          </a:prstGeom>
          <a:noFill/>
          <a:ln>
            <a:noFill/>
          </a:ln>
        </p:spPr>
        <p:txBody>
          <a:bodyPr anchorCtr="0" anchor="t" bIns="91425" lIns="91425" rIns="91425" tIns="91425"/>
          <a:lstStyle>
            <a:lvl1pPr indent="-342900" lvl="0" marL="342900" marR="0" rtl="0" algn="l">
              <a:spcBef>
                <a:spcPts val="800"/>
              </a:spcBef>
              <a:spcAft>
                <a:spcPts val="0"/>
              </a:spcAft>
              <a:buNone/>
              <a:defRPr b="0" i="0" sz="3200" u="none" cap="none" strike="noStrike">
                <a:solidFill>
                  <a:srgbClr val="000000"/>
                </a:solidFill>
                <a:latin typeface="Arial"/>
                <a:ea typeface="Arial"/>
                <a:cs typeface="Arial"/>
                <a:sym typeface="Arial"/>
              </a:defRPr>
            </a:lvl1pPr>
            <a:lvl2pPr indent="-285750" lvl="1" marL="742950" marR="0" rtl="0" algn="l">
              <a:spcBef>
                <a:spcPts val="700"/>
              </a:spcBef>
              <a:spcAft>
                <a:spcPts val="0"/>
              </a:spcAft>
              <a:buNone/>
              <a:defRPr b="0" i="0" sz="2800" u="none" cap="none" strike="noStrike">
                <a:solidFill>
                  <a:srgbClr val="000000"/>
                </a:solidFill>
                <a:latin typeface="Arial"/>
                <a:ea typeface="Arial"/>
                <a:cs typeface="Arial"/>
                <a:sym typeface="Arial"/>
              </a:defRPr>
            </a:lvl2pPr>
            <a:lvl3pPr indent="-228600" lvl="2" marL="1143000" marR="0" rtl="0" algn="l">
              <a:spcBef>
                <a:spcPts val="600"/>
              </a:spcBef>
              <a:spcAft>
                <a:spcPts val="0"/>
              </a:spcAft>
              <a:buNone/>
              <a:defRPr b="0" i="0" sz="2400" u="none" cap="none" strike="noStrike">
                <a:solidFill>
                  <a:srgbClr val="000000"/>
                </a:solidFill>
                <a:latin typeface="Arial"/>
                <a:ea typeface="Arial"/>
                <a:cs typeface="Arial"/>
                <a:sym typeface="Arial"/>
              </a:defRPr>
            </a:lvl3pPr>
            <a:lvl4pPr indent="-228600" lvl="3" marL="1600200" marR="0" rtl="0" algn="l">
              <a:spcBef>
                <a:spcPts val="500"/>
              </a:spcBef>
              <a:spcAft>
                <a:spcPts val="0"/>
              </a:spcAft>
              <a:buNone/>
              <a:defRPr b="0" i="0" sz="2000" u="none" cap="none" strike="noStrike">
                <a:solidFill>
                  <a:srgbClr val="000000"/>
                </a:solidFill>
                <a:latin typeface="Arial"/>
                <a:ea typeface="Arial"/>
                <a:cs typeface="Arial"/>
                <a:sym typeface="Arial"/>
              </a:defRPr>
            </a:lvl4pPr>
            <a:lvl5pPr indent="-228600" lvl="4" marL="2057400" marR="0" rtl="0" algn="l">
              <a:spcBef>
                <a:spcPts val="500"/>
              </a:spcBef>
              <a:spcAft>
                <a:spcPts val="0"/>
              </a:spcAft>
              <a:buNone/>
              <a:defRPr b="0" i="0" sz="2000" u="none" cap="none" strike="noStrike">
                <a:solidFill>
                  <a:srgbClr val="000000"/>
                </a:solidFill>
                <a:latin typeface="Arial"/>
                <a:ea typeface="Arial"/>
                <a:cs typeface="Arial"/>
                <a:sym typeface="Arial"/>
              </a:defRPr>
            </a:lvl5pPr>
            <a:lvl6pPr indent="-228600" lvl="5" marL="2514600" marR="0" rtl="0" algn="l">
              <a:spcBef>
                <a:spcPts val="500"/>
              </a:spcBef>
              <a:spcAft>
                <a:spcPts val="0"/>
              </a:spcAft>
              <a:buNone/>
              <a:defRPr b="0" i="0" sz="2000" u="none" cap="none" strike="noStrike">
                <a:solidFill>
                  <a:srgbClr val="000000"/>
                </a:solidFill>
                <a:latin typeface="Arial"/>
                <a:ea typeface="Arial"/>
                <a:cs typeface="Arial"/>
                <a:sym typeface="Arial"/>
              </a:defRPr>
            </a:lvl6pPr>
            <a:lvl7pPr indent="-228600" lvl="6" marL="2971800" marR="0" rtl="0" algn="l">
              <a:spcBef>
                <a:spcPts val="500"/>
              </a:spcBef>
              <a:spcAft>
                <a:spcPts val="0"/>
              </a:spcAft>
              <a:buNone/>
              <a:defRPr b="0" i="0" sz="2000" u="none" cap="none" strike="noStrike">
                <a:solidFill>
                  <a:srgbClr val="000000"/>
                </a:solidFill>
                <a:latin typeface="Arial"/>
                <a:ea typeface="Arial"/>
                <a:cs typeface="Arial"/>
                <a:sym typeface="Arial"/>
              </a:defRPr>
            </a:lvl7pPr>
            <a:lvl8pPr indent="-228600" lvl="7" marL="3429000" marR="0" rtl="0" algn="l">
              <a:spcBef>
                <a:spcPts val="500"/>
              </a:spcBef>
              <a:spcAft>
                <a:spcPts val="0"/>
              </a:spcAft>
              <a:buNone/>
              <a:defRPr b="0" i="0" sz="2000" u="none" cap="none" strike="noStrike">
                <a:solidFill>
                  <a:srgbClr val="000000"/>
                </a:solidFill>
                <a:latin typeface="Arial"/>
                <a:ea typeface="Arial"/>
                <a:cs typeface="Arial"/>
                <a:sym typeface="Arial"/>
              </a:defRPr>
            </a:lvl8pPr>
            <a:lvl9pPr indent="-228600" lvl="8" marL="3886200" marR="0" rtl="0" algn="l">
              <a:spcBef>
                <a:spcPts val="500"/>
              </a:spcBef>
              <a:spcAft>
                <a:spcPts val="0"/>
              </a:spcAft>
              <a:buNone/>
              <a:defRPr b="0" i="0" sz="2000" u="none" cap="none" strike="noStrike">
                <a:solidFill>
                  <a:srgbClr val="000000"/>
                </a:solidFill>
                <a:latin typeface="Arial"/>
                <a:ea typeface="Arial"/>
                <a:cs typeface="Arial"/>
                <a:sym typeface="Arial"/>
              </a:defRPr>
            </a:lvl9pPr>
          </a:lstStyle>
          <a:p/>
        </p:txBody>
      </p:sp>
      <p:sp>
        <p:nvSpPr>
          <p:cNvPr id="121" name="Shape 121"/>
          <p:cNvSpPr txBox="1"/>
          <p:nvPr>
            <p:ph idx="11" type="ftr"/>
          </p:nvPr>
        </p:nvSpPr>
        <p:spPr>
          <a:xfrm>
            <a:off x="395536" y="5733255"/>
            <a:ext cx="6048374" cy="401637"/>
          </a:xfrm>
          <a:prstGeom prst="rect">
            <a:avLst/>
          </a:prstGeom>
          <a:noFill/>
          <a:ln>
            <a:noFill/>
          </a:ln>
        </p:spPr>
        <p:txBody>
          <a:bodyPr anchorCtr="0" anchor="t" bIns="91425" lIns="91425" rIns="91425" tIns="91425"/>
          <a:lstStyle>
            <a:lvl1pPr indent="0" lvl="0" marL="0" marR="0" rtl="0" algn="l">
              <a:spcBef>
                <a:spcPts val="0"/>
              </a:spcBef>
              <a:spcAft>
                <a:spcPts val="0"/>
              </a:spcAft>
              <a:buClr>
                <a:schemeClr val="lt1"/>
              </a:buClr>
              <a:buFont typeface="Times New Roman"/>
              <a:buNone/>
              <a:defRPr sz="1800">
                <a:solidFill>
                  <a:schemeClr val="lt1"/>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22" name="Shape 122"/>
          <p:cNvSpPr txBox="1"/>
          <p:nvPr>
            <p:ph idx="12" type="sldNum"/>
          </p:nvPr>
        </p:nvSpPr>
        <p:spPr>
          <a:xfrm>
            <a:off x="6516687" y="6237287"/>
            <a:ext cx="2130424" cy="401637"/>
          </a:xfrm>
          <a:prstGeom prst="rect">
            <a:avLst/>
          </a:prstGeom>
          <a:noFill/>
          <a:ln>
            <a:noFill/>
          </a:ln>
        </p:spPr>
        <p:txBody>
          <a:bodyPr anchorCtr="0" anchor="t" bIns="46800" lIns="90000" rIns="90000" tIns="46800">
            <a:noAutofit/>
          </a:bodyPr>
          <a:lstStyle/>
          <a:p>
            <a:pPr indent="0" lvl="0" marL="0" marR="0" rtl="0" algn="r">
              <a:spcBef>
                <a:spcPts val="0"/>
              </a:spcBef>
              <a:spcAft>
                <a:spcPts val="0"/>
              </a:spcAft>
              <a:buClr>
                <a:schemeClr val="lt1"/>
              </a:buClr>
              <a:buSzPct val="25000"/>
              <a:buFont typeface="Times New Roman"/>
              <a:buNone/>
            </a:pPr>
            <a:r>
              <a:rPr lang="it-IT" sz="1800">
                <a:solidFill>
                  <a:schemeClr val="lt1"/>
                </a:solidFill>
                <a:latin typeface="Arial"/>
                <a:ea typeface="Arial"/>
                <a:cs typeface="Arial"/>
                <a:sym typeface="Arial"/>
              </a:rPr>
              <a:t>Pagina </a:t>
            </a:r>
            <a:fld id="{00000000-1234-1234-1234-123412341234}" type="slidenum">
              <a:rPr lang="it-IT" sz="1800">
                <a:solidFill>
                  <a:schemeClr val="lt1"/>
                </a:solidFill>
                <a:latin typeface="Arial"/>
                <a:ea typeface="Arial"/>
                <a:cs typeface="Arial"/>
                <a:sym typeface="Arial"/>
              </a:rPr>
              <a:t>‹#›</a:t>
            </a:fld>
          </a:p>
        </p:txBody>
      </p:sp>
      <p:pic>
        <p:nvPicPr>
          <p:cNvPr id="123" name="Shape 123"/>
          <p:cNvPicPr preferRelativeResize="0"/>
          <p:nvPr/>
        </p:nvPicPr>
        <p:blipFill rotWithShape="1">
          <a:blip r:embed="rId6">
            <a:alphaModFix/>
          </a:blip>
          <a:srcRect b="0" l="0" r="0" t="0"/>
          <a:stretch/>
        </p:blipFill>
        <p:spPr>
          <a:xfrm>
            <a:off x="2339751" y="6237312"/>
            <a:ext cx="482269" cy="476671"/>
          </a:xfrm>
          <a:prstGeom prst="rect">
            <a:avLst/>
          </a:prstGeom>
          <a:noFill/>
          <a:ln>
            <a:noFill/>
          </a:ln>
        </p:spPr>
      </p:pic>
      <p:pic>
        <p:nvPicPr>
          <p:cNvPr id="124" name="Shape 124"/>
          <p:cNvPicPr preferRelativeResize="0"/>
          <p:nvPr/>
        </p:nvPicPr>
        <p:blipFill rotWithShape="1">
          <a:blip r:embed="rId7">
            <a:alphaModFix/>
          </a:blip>
          <a:srcRect b="0" l="0" r="0" t="0"/>
          <a:stretch/>
        </p:blipFill>
        <p:spPr>
          <a:xfrm>
            <a:off x="3591791" y="6309319"/>
            <a:ext cx="1219636" cy="360040"/>
          </a:xfrm>
          <a:prstGeom prst="rect">
            <a:avLst/>
          </a:prstGeom>
          <a:noFill/>
          <a:ln>
            <a:noFill/>
          </a:ln>
        </p:spPr>
      </p:pic>
    </p:spTree>
  </p:cSld>
  <p:clrMapOvr>
    <a:masterClrMapping/>
  </p:clrMapOvr>
</p:sldLayout>
</file>

<file path=ppt/slideMasters/_rels/slideMaster.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00.png"/><Relationship Id="rId2" Type="http://schemas.openxmlformats.org/officeDocument/2006/relationships/slideLayout" Target="../slideLayouts/slideLayout.xml"/><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tile algn="tl" flip="none" tx="0" sx="100000" ty="0" sy="100000"/>
        </a:blipFill>
      </p:bgPr>
    </p:bg>
    <p:spTree>
      <p:nvGrpSpPr>
        <p:cNvPr id="11" name="Shape 11"/>
        <p:cNvGrpSpPr/>
        <p:nvPr/>
      </p:nvGrpSpPr>
      <p:grpSpPr>
        <a:xfrm>
          <a:off x="0" y="0"/>
          <a:ext cx="0" cy="0"/>
          <a:chOff x="0" y="0"/>
          <a:chExt cx="0" cy="0"/>
        </a:xfrm>
      </p:grpSpPr>
      <p:sp>
        <p:nvSpPr>
          <p:cNvPr id="12" name="Shape 12"/>
          <p:cNvSpPr/>
          <p:nvPr/>
        </p:nvSpPr>
        <p:spPr>
          <a:xfrm>
            <a:off x="0" y="6021387"/>
            <a:ext cx="9144000" cy="836612"/>
          </a:xfrm>
          <a:prstGeom prst="rect">
            <a:avLst/>
          </a:prstGeom>
          <a:solidFill>
            <a:srgbClr val="98D208"/>
          </a:solidFill>
          <a:ln cap="flat" cmpd="sng" w="9525">
            <a:solidFill>
              <a:srgbClr val="98D208"/>
            </a:solidFill>
            <a:prstDash val="solid"/>
            <a:round/>
            <a:headEnd len="med" w="med" type="none"/>
            <a:tailEnd len="med" w="med" type="none"/>
          </a:ln>
        </p:spPr>
        <p:txBody>
          <a:bodyPr anchorCtr="0" anchor="ctr" bIns="45700" lIns="91425" rIns="91425"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3" name="Shape 13"/>
          <p:cNvSpPr txBox="1"/>
          <p:nvPr>
            <p:ph type="title"/>
          </p:nvPr>
        </p:nvSpPr>
        <p:spPr>
          <a:xfrm>
            <a:off x="468312" y="174625"/>
            <a:ext cx="8226425" cy="131127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1" i="0" sz="4000" u="none" cap="none" strike="noStrike">
                <a:solidFill>
                  <a:srgbClr val="B70551"/>
                </a:solidFill>
                <a:latin typeface="Arimo"/>
                <a:ea typeface="Arimo"/>
                <a:cs typeface="Arimo"/>
                <a:sym typeface="Arimo"/>
              </a:defRPr>
            </a:lvl1pPr>
            <a:lvl2pPr indent="0" lvl="1" marL="0" marR="0" rtl="0" algn="ctr">
              <a:spcBef>
                <a:spcPts val="0"/>
              </a:spcBef>
              <a:spcAft>
                <a:spcPts val="0"/>
              </a:spcAft>
              <a:buNone/>
              <a:defRPr b="1" i="0" sz="4000" u="none" cap="none" strike="noStrike">
                <a:solidFill>
                  <a:srgbClr val="B70551"/>
                </a:solidFill>
                <a:latin typeface="Arimo"/>
                <a:ea typeface="Arimo"/>
                <a:cs typeface="Arimo"/>
                <a:sym typeface="Arimo"/>
              </a:defRPr>
            </a:lvl2pPr>
            <a:lvl3pPr indent="0" lvl="2" marL="0" marR="0" rtl="0" algn="ctr">
              <a:spcBef>
                <a:spcPts val="0"/>
              </a:spcBef>
              <a:spcAft>
                <a:spcPts val="0"/>
              </a:spcAft>
              <a:buNone/>
              <a:defRPr b="1" i="0" sz="4000" u="none" cap="none" strike="noStrike">
                <a:solidFill>
                  <a:srgbClr val="B70551"/>
                </a:solidFill>
                <a:latin typeface="Arimo"/>
                <a:ea typeface="Arimo"/>
                <a:cs typeface="Arimo"/>
                <a:sym typeface="Arimo"/>
              </a:defRPr>
            </a:lvl3pPr>
            <a:lvl4pPr indent="0" lvl="3" marL="0" marR="0" rtl="0" algn="ctr">
              <a:spcBef>
                <a:spcPts val="0"/>
              </a:spcBef>
              <a:spcAft>
                <a:spcPts val="0"/>
              </a:spcAft>
              <a:buNone/>
              <a:defRPr b="1" i="0" sz="4000" u="none" cap="none" strike="noStrike">
                <a:solidFill>
                  <a:srgbClr val="B70551"/>
                </a:solidFill>
                <a:latin typeface="Arimo"/>
                <a:ea typeface="Arimo"/>
                <a:cs typeface="Arimo"/>
                <a:sym typeface="Arimo"/>
              </a:defRPr>
            </a:lvl4pPr>
            <a:lvl5pPr indent="0" lvl="4" marL="0" marR="0" rtl="0" algn="ctr">
              <a:spcBef>
                <a:spcPts val="0"/>
              </a:spcBef>
              <a:spcAft>
                <a:spcPts val="0"/>
              </a:spcAft>
              <a:buNone/>
              <a:defRPr b="1" i="0" sz="4000" u="none" cap="none" strike="noStrike">
                <a:solidFill>
                  <a:srgbClr val="B70551"/>
                </a:solidFill>
                <a:latin typeface="Arimo"/>
                <a:ea typeface="Arimo"/>
                <a:cs typeface="Arimo"/>
                <a:sym typeface="Arimo"/>
              </a:defRPr>
            </a:lvl5pPr>
            <a:lvl6pPr indent="-228600" lvl="5" marL="2514600" marR="0" rtl="0" algn="ctr">
              <a:spcBef>
                <a:spcPts val="0"/>
              </a:spcBef>
              <a:spcAft>
                <a:spcPts val="0"/>
              </a:spcAft>
              <a:buNone/>
              <a:defRPr b="1" i="0" sz="4000" u="none" cap="none" strike="noStrike">
                <a:solidFill>
                  <a:srgbClr val="B70551"/>
                </a:solidFill>
                <a:latin typeface="Arimo"/>
                <a:ea typeface="Arimo"/>
                <a:cs typeface="Arimo"/>
                <a:sym typeface="Arimo"/>
              </a:defRPr>
            </a:lvl6pPr>
            <a:lvl7pPr indent="-228600" lvl="6" marL="2971800" marR="0" rtl="0" algn="ctr">
              <a:spcBef>
                <a:spcPts val="0"/>
              </a:spcBef>
              <a:spcAft>
                <a:spcPts val="0"/>
              </a:spcAft>
              <a:buNone/>
              <a:defRPr b="1" i="0" sz="4000" u="none" cap="none" strike="noStrike">
                <a:solidFill>
                  <a:srgbClr val="B70551"/>
                </a:solidFill>
                <a:latin typeface="Arimo"/>
                <a:ea typeface="Arimo"/>
                <a:cs typeface="Arimo"/>
                <a:sym typeface="Arimo"/>
              </a:defRPr>
            </a:lvl7pPr>
            <a:lvl8pPr indent="-228600" lvl="7" marL="3429000" marR="0" rtl="0" algn="ctr">
              <a:spcBef>
                <a:spcPts val="0"/>
              </a:spcBef>
              <a:spcAft>
                <a:spcPts val="0"/>
              </a:spcAft>
              <a:buNone/>
              <a:defRPr b="1" i="0" sz="4000" u="none" cap="none" strike="noStrike">
                <a:solidFill>
                  <a:srgbClr val="B70551"/>
                </a:solidFill>
                <a:latin typeface="Arimo"/>
                <a:ea typeface="Arimo"/>
                <a:cs typeface="Arimo"/>
                <a:sym typeface="Arimo"/>
              </a:defRPr>
            </a:lvl8pPr>
            <a:lvl9pPr indent="-228600" lvl="8" marL="3886200" marR="0" rtl="0" algn="ctr">
              <a:spcBef>
                <a:spcPts val="0"/>
              </a:spcBef>
              <a:spcAft>
                <a:spcPts val="0"/>
              </a:spcAft>
              <a:buNone/>
              <a:defRPr b="1" i="0" sz="4000" u="none" cap="none" strike="noStrike">
                <a:solidFill>
                  <a:srgbClr val="B70551"/>
                </a:solidFill>
                <a:latin typeface="Arimo"/>
                <a:ea typeface="Arimo"/>
                <a:cs typeface="Arimo"/>
                <a:sym typeface="Arimo"/>
              </a:defRPr>
            </a:lvl9pPr>
          </a:lstStyle>
          <a:p/>
        </p:txBody>
      </p:sp>
      <p:sp>
        <p:nvSpPr>
          <p:cNvPr id="14" name="Shape 14"/>
          <p:cNvSpPr txBox="1"/>
          <p:nvPr>
            <p:ph idx="11" type="ftr"/>
          </p:nvPr>
        </p:nvSpPr>
        <p:spPr>
          <a:xfrm>
            <a:off x="323850" y="6237287"/>
            <a:ext cx="6048374" cy="401637"/>
          </a:xfrm>
          <a:prstGeom prst="rect">
            <a:avLst/>
          </a:prstGeom>
          <a:noFill/>
          <a:ln>
            <a:noFill/>
          </a:ln>
        </p:spPr>
        <p:txBody>
          <a:bodyPr anchorCtr="0" anchor="t" bIns="91425" lIns="91425" rIns="91425" tIns="91425"/>
          <a:lstStyle>
            <a:lvl1pPr indent="0" lvl="0" marL="0" marR="0" rtl="0" algn="l">
              <a:spcBef>
                <a:spcPts val="0"/>
              </a:spcBef>
              <a:spcAft>
                <a:spcPts val="0"/>
              </a:spcAft>
              <a:buClr>
                <a:schemeClr val="lt1"/>
              </a:buClr>
              <a:buFont typeface="Times New Roman"/>
              <a:buNone/>
              <a:defRPr sz="1800">
                <a:solidFill>
                  <a:schemeClr val="lt1"/>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5" name="Shape 15"/>
          <p:cNvSpPr txBox="1"/>
          <p:nvPr/>
        </p:nvSpPr>
        <p:spPr>
          <a:xfrm>
            <a:off x="900112" y="1844675"/>
            <a:ext cx="7559675" cy="1817687"/>
          </a:xfrm>
          <a:prstGeom prst="rect">
            <a:avLst/>
          </a:prstGeom>
          <a:noFill/>
          <a:ln>
            <a:noFill/>
          </a:ln>
        </p:spPr>
        <p:txBody>
          <a:bodyPr anchorCtr="0" anchor="t" bIns="46800" lIns="90000" rIns="90000" tIns="46800">
            <a:noAutofit/>
          </a:bodyPr>
          <a:lstStyle/>
          <a:p>
            <a:pPr indent="0" lvl="0" marL="0" marR="0" rtl="0" algn="l">
              <a:spcBef>
                <a:spcPts val="0"/>
              </a:spcBef>
              <a:spcAft>
                <a:spcPts val="0"/>
              </a:spcAft>
              <a:buClr>
                <a:srgbClr val="000000"/>
              </a:buClr>
              <a:buFont typeface="Times New Roman"/>
              <a:buNone/>
            </a:pPr>
            <a:r>
              <a:t/>
            </a:r>
            <a:endParaRPr sz="2800">
              <a:solidFill>
                <a:srgbClr val="000000"/>
              </a:solidFill>
              <a:latin typeface="Arial"/>
              <a:ea typeface="Arial"/>
              <a:cs typeface="Arial"/>
              <a:sym typeface="Arial"/>
            </a:endParaRPr>
          </a:p>
          <a:p>
            <a:pPr indent="0" lvl="0" marL="0" marR="0" rtl="0" algn="l">
              <a:spcBef>
                <a:spcPts val="1750"/>
              </a:spcBef>
              <a:spcAft>
                <a:spcPts val="0"/>
              </a:spcAft>
              <a:buClr>
                <a:srgbClr val="000000"/>
              </a:buClr>
              <a:buFont typeface="Times New Roman"/>
              <a:buNone/>
            </a:pPr>
            <a:r>
              <a:t/>
            </a:r>
            <a:endParaRPr sz="2800">
              <a:solidFill>
                <a:srgbClr val="000000"/>
              </a:solidFill>
              <a:latin typeface="Arial"/>
              <a:ea typeface="Arial"/>
              <a:cs typeface="Arial"/>
              <a:sym typeface="Arial"/>
            </a:endParaRPr>
          </a:p>
          <a:p>
            <a:pPr indent="0" lvl="0" marL="0" marR="0" rtl="0" algn="l">
              <a:spcBef>
                <a:spcPts val="1750"/>
              </a:spcBef>
              <a:spcAft>
                <a:spcPts val="0"/>
              </a:spcAft>
              <a:buClr>
                <a:srgbClr val="000000"/>
              </a:buClr>
              <a:buFont typeface="Times New Roman"/>
              <a:buNone/>
            </a:pPr>
            <a:r>
              <a:t/>
            </a:r>
            <a:endParaRPr sz="2800">
              <a:solidFill>
                <a:srgbClr val="000000"/>
              </a:solidFill>
              <a:latin typeface="Arial"/>
              <a:ea typeface="Arial"/>
              <a:cs typeface="Arial"/>
              <a:sym typeface="Arial"/>
            </a:endParaRPr>
          </a:p>
        </p:txBody>
      </p:sp>
      <p:sp>
        <p:nvSpPr>
          <p:cNvPr id="16" name="Shape 16"/>
          <p:cNvSpPr txBox="1"/>
          <p:nvPr/>
        </p:nvSpPr>
        <p:spPr>
          <a:xfrm>
            <a:off x="611187" y="1844675"/>
            <a:ext cx="7129461" cy="366713"/>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7" name="Shape 17"/>
          <p:cNvSpPr txBox="1"/>
          <p:nvPr>
            <p:ph idx="12" type="sldNum"/>
          </p:nvPr>
        </p:nvSpPr>
        <p:spPr>
          <a:xfrm>
            <a:off x="6516687" y="6237287"/>
            <a:ext cx="2130424" cy="401637"/>
          </a:xfrm>
          <a:prstGeom prst="rect">
            <a:avLst/>
          </a:prstGeom>
          <a:noFill/>
          <a:ln>
            <a:noFill/>
          </a:ln>
        </p:spPr>
        <p:txBody>
          <a:bodyPr anchorCtr="0" anchor="t" bIns="46800" lIns="90000" rIns="90000" tIns="46800">
            <a:noAutofit/>
          </a:bodyPr>
          <a:lstStyle/>
          <a:p>
            <a:pPr indent="0" lvl="0" marL="0" marR="0" rtl="0" algn="r">
              <a:spcBef>
                <a:spcPts val="0"/>
              </a:spcBef>
              <a:spcAft>
                <a:spcPts val="0"/>
              </a:spcAft>
              <a:buClr>
                <a:schemeClr val="lt1"/>
              </a:buClr>
              <a:buSzPct val="25000"/>
              <a:buFont typeface="Times New Roman"/>
              <a:buNone/>
            </a:pPr>
            <a:r>
              <a:rPr lang="it-IT" sz="1800">
                <a:solidFill>
                  <a:schemeClr val="lt1"/>
                </a:solidFill>
                <a:latin typeface="Arial"/>
                <a:ea typeface="Arial"/>
                <a:cs typeface="Arial"/>
                <a:sym typeface="Arial"/>
              </a:rPr>
              <a:t>Pagina </a:t>
            </a:r>
            <a:fld id="{00000000-1234-1234-1234-123412341234}" type="slidenum">
              <a:rPr lang="it-IT" sz="1800">
                <a:solidFill>
                  <a:schemeClr val="lt1"/>
                </a:solidFill>
                <a:latin typeface="Arial"/>
                <a:ea typeface="Arial"/>
                <a:cs typeface="Arial"/>
                <a:sym typeface="Arial"/>
              </a:rPr>
              <a:t>‹#›</a:t>
            </a:fld>
          </a:p>
        </p:txBody>
      </p:sp>
      <p:sp>
        <p:nvSpPr>
          <p:cNvPr id="18" name="Shape 18"/>
          <p:cNvSpPr txBox="1"/>
          <p:nvPr>
            <p:ph idx="1" type="body"/>
          </p:nvPr>
        </p:nvSpPr>
        <p:spPr>
          <a:xfrm>
            <a:off x="457200" y="1604962"/>
            <a:ext cx="8226425" cy="4344986"/>
          </a:xfrm>
          <a:prstGeom prst="rect">
            <a:avLst/>
          </a:prstGeom>
          <a:noFill/>
          <a:ln>
            <a:noFill/>
          </a:ln>
        </p:spPr>
        <p:txBody>
          <a:bodyPr anchorCtr="0" anchor="t" bIns="91425" lIns="91425" rIns="91425" tIns="91425"/>
          <a:lstStyle>
            <a:lvl1pPr indent="-342900" lvl="0" marL="342900" marR="0" rtl="0" algn="l">
              <a:spcBef>
                <a:spcPts val="800"/>
              </a:spcBef>
              <a:spcAft>
                <a:spcPts val="0"/>
              </a:spcAft>
              <a:buNone/>
              <a:defRPr b="0" i="0" sz="3200" u="none" cap="none" strike="noStrike">
                <a:solidFill>
                  <a:srgbClr val="000000"/>
                </a:solidFill>
                <a:latin typeface="Arial"/>
                <a:ea typeface="Arial"/>
                <a:cs typeface="Arial"/>
                <a:sym typeface="Arial"/>
              </a:defRPr>
            </a:lvl1pPr>
            <a:lvl2pPr indent="-285750" lvl="1" marL="742950" marR="0" rtl="0" algn="l">
              <a:spcBef>
                <a:spcPts val="700"/>
              </a:spcBef>
              <a:spcAft>
                <a:spcPts val="0"/>
              </a:spcAft>
              <a:buNone/>
              <a:defRPr b="0" i="0" sz="2800" u="none" cap="none" strike="noStrike">
                <a:solidFill>
                  <a:srgbClr val="000000"/>
                </a:solidFill>
                <a:latin typeface="Arial"/>
                <a:ea typeface="Arial"/>
                <a:cs typeface="Arial"/>
                <a:sym typeface="Arial"/>
              </a:defRPr>
            </a:lvl2pPr>
            <a:lvl3pPr indent="-228600" lvl="2" marL="1143000" marR="0" rtl="0" algn="l">
              <a:spcBef>
                <a:spcPts val="600"/>
              </a:spcBef>
              <a:spcAft>
                <a:spcPts val="0"/>
              </a:spcAft>
              <a:buNone/>
              <a:defRPr b="0" i="0" sz="2400" u="none" cap="none" strike="noStrike">
                <a:solidFill>
                  <a:srgbClr val="000000"/>
                </a:solidFill>
                <a:latin typeface="Arial"/>
                <a:ea typeface="Arial"/>
                <a:cs typeface="Arial"/>
                <a:sym typeface="Arial"/>
              </a:defRPr>
            </a:lvl3pPr>
            <a:lvl4pPr indent="-228600" lvl="3" marL="1600200" marR="0" rtl="0" algn="l">
              <a:spcBef>
                <a:spcPts val="500"/>
              </a:spcBef>
              <a:spcAft>
                <a:spcPts val="0"/>
              </a:spcAft>
              <a:buNone/>
              <a:defRPr b="0" i="0" sz="2000" u="none" cap="none" strike="noStrike">
                <a:solidFill>
                  <a:srgbClr val="000000"/>
                </a:solidFill>
                <a:latin typeface="Arial"/>
                <a:ea typeface="Arial"/>
                <a:cs typeface="Arial"/>
                <a:sym typeface="Arial"/>
              </a:defRPr>
            </a:lvl4pPr>
            <a:lvl5pPr indent="-228600" lvl="4" marL="2057400" marR="0" rtl="0" algn="l">
              <a:spcBef>
                <a:spcPts val="500"/>
              </a:spcBef>
              <a:spcAft>
                <a:spcPts val="0"/>
              </a:spcAft>
              <a:buNone/>
              <a:defRPr b="0" i="0" sz="2000" u="none" cap="none" strike="noStrike">
                <a:solidFill>
                  <a:srgbClr val="000000"/>
                </a:solidFill>
                <a:latin typeface="Arial"/>
                <a:ea typeface="Arial"/>
                <a:cs typeface="Arial"/>
                <a:sym typeface="Arial"/>
              </a:defRPr>
            </a:lvl5pPr>
            <a:lvl6pPr indent="-228600" lvl="5" marL="2514600" marR="0" rtl="0" algn="l">
              <a:spcBef>
                <a:spcPts val="500"/>
              </a:spcBef>
              <a:spcAft>
                <a:spcPts val="0"/>
              </a:spcAft>
              <a:buNone/>
              <a:defRPr b="0" i="0" sz="2000" u="none" cap="none" strike="noStrike">
                <a:solidFill>
                  <a:srgbClr val="000000"/>
                </a:solidFill>
                <a:latin typeface="Arial"/>
                <a:ea typeface="Arial"/>
                <a:cs typeface="Arial"/>
                <a:sym typeface="Arial"/>
              </a:defRPr>
            </a:lvl6pPr>
            <a:lvl7pPr indent="-228600" lvl="6" marL="2971800" marR="0" rtl="0" algn="l">
              <a:spcBef>
                <a:spcPts val="500"/>
              </a:spcBef>
              <a:spcAft>
                <a:spcPts val="0"/>
              </a:spcAft>
              <a:buNone/>
              <a:defRPr b="0" i="0" sz="2000" u="none" cap="none" strike="noStrike">
                <a:solidFill>
                  <a:srgbClr val="000000"/>
                </a:solidFill>
                <a:latin typeface="Arial"/>
                <a:ea typeface="Arial"/>
                <a:cs typeface="Arial"/>
                <a:sym typeface="Arial"/>
              </a:defRPr>
            </a:lvl7pPr>
            <a:lvl8pPr indent="-228600" lvl="7" marL="3429000" marR="0" rtl="0" algn="l">
              <a:spcBef>
                <a:spcPts val="500"/>
              </a:spcBef>
              <a:spcAft>
                <a:spcPts val="0"/>
              </a:spcAft>
              <a:buNone/>
              <a:defRPr b="0" i="0" sz="2000" u="none" cap="none" strike="noStrike">
                <a:solidFill>
                  <a:srgbClr val="000000"/>
                </a:solidFill>
                <a:latin typeface="Arial"/>
                <a:ea typeface="Arial"/>
                <a:cs typeface="Arial"/>
                <a:sym typeface="Arial"/>
              </a:defRPr>
            </a:lvl8pPr>
            <a:lvl9pPr indent="-228600" lvl="8" marL="3886200" marR="0" rtl="0" algn="l">
              <a:spcBef>
                <a:spcPts val="500"/>
              </a:spcBef>
              <a:spcAft>
                <a:spcPts val="0"/>
              </a:spcAft>
              <a:buNone/>
              <a:defRPr b="0" i="0" sz="20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s/_rels/slide.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xml"/><Relationship Id="rId3" Type="http://schemas.openxmlformats.org/officeDocument/2006/relationships/image" Target="../media/image07.png"/></Relationships>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2.png"/><Relationship Id="rId4" Type="http://schemas.openxmlformats.org/officeDocument/2006/relationships/image" Target="../media/image06.png"/><Relationship Id="rId9" Type="http://schemas.openxmlformats.org/officeDocument/2006/relationships/image" Target="../media/image07.png"/><Relationship Id="rId5" Type="http://schemas.openxmlformats.org/officeDocument/2006/relationships/image" Target="../media/image05.png"/><Relationship Id="rId6" Type="http://schemas.openxmlformats.org/officeDocument/2006/relationships/image" Target="../media/image03.png"/><Relationship Id="rId7" Type="http://schemas.openxmlformats.org/officeDocument/2006/relationships/image" Target="../media/image04.png"/><Relationship Id="rId8" Type="http://schemas.openxmlformats.org/officeDocument/2006/relationships/image" Target="../media/image0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0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09.png"/><Relationship Id="rId5" Type="http://schemas.openxmlformats.org/officeDocument/2006/relationships/image" Target="../media/image10.png"/><Relationship Id="rId6" Type="http://schemas.openxmlformats.org/officeDocument/2006/relationships/image" Target="../media/image08.png"/><Relationship Id="rId7" Type="http://schemas.openxmlformats.org/officeDocument/2006/relationships/image" Target="../media/image14.png"/><Relationship Id="rId8" Type="http://schemas.openxmlformats.org/officeDocument/2006/relationships/image" Target="../media/image0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0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0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0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0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07.png"/></Relationships>
</file>

<file path=ppt/slides/slide.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p:nvPr/>
        </p:nvSpPr>
        <p:spPr>
          <a:xfrm>
            <a:off x="395287" y="333375"/>
            <a:ext cx="8351700" cy="3743399"/>
          </a:xfrm>
          <a:prstGeom prst="rect">
            <a:avLst/>
          </a:prstGeom>
          <a:solidFill>
            <a:srgbClr val="98D208"/>
          </a:solidFill>
          <a:ln>
            <a:noFill/>
          </a:ln>
        </p:spPr>
        <p:txBody>
          <a:bodyPr anchorCtr="0" anchor="ctr" bIns="45700" lIns="91425" rIns="91425"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55" name="Shape 155"/>
          <p:cNvSpPr/>
          <p:nvPr/>
        </p:nvSpPr>
        <p:spPr>
          <a:xfrm>
            <a:off x="900112" y="620712"/>
            <a:ext cx="7345361" cy="2736850"/>
          </a:xfrm>
          <a:prstGeom prst="rect">
            <a:avLst/>
          </a:prstGeom>
          <a:noFill/>
          <a:ln>
            <a:noFill/>
          </a:ln>
        </p:spPr>
        <p:txBody>
          <a:bodyPr anchorCtr="0" anchor="t" bIns="46800" lIns="90000" rIns="90000" tIns="46800">
            <a:noAutofit/>
          </a:bodyPr>
          <a:lstStyle/>
          <a:p>
            <a:pPr indent="0" lvl="0" marL="0" marR="0" rtl="0" algn="ctr">
              <a:spcBef>
                <a:spcPts val="0"/>
              </a:spcBef>
              <a:spcAft>
                <a:spcPts val="0"/>
              </a:spcAft>
              <a:buNone/>
            </a:pPr>
            <a:r>
              <a:t/>
            </a:r>
            <a:endParaRPr sz="4000">
              <a:solidFill>
                <a:schemeClr val="lt1"/>
              </a:solidFill>
              <a:latin typeface="Arial"/>
              <a:ea typeface="Arial"/>
              <a:cs typeface="Arial"/>
              <a:sym typeface="Arial"/>
            </a:endParaRPr>
          </a:p>
          <a:p>
            <a:pPr indent="0" lvl="0" marL="0" marR="0" rtl="0" algn="ctr">
              <a:spcBef>
                <a:spcPts val="0"/>
              </a:spcBef>
              <a:spcAft>
                <a:spcPts val="0"/>
              </a:spcAft>
              <a:buSzPct val="25000"/>
              <a:buNone/>
            </a:pPr>
            <a:r>
              <a:rPr lang="it-IT" sz="4000">
                <a:solidFill>
                  <a:schemeClr val="lt1"/>
                </a:solidFill>
                <a:latin typeface="Arial"/>
                <a:ea typeface="Arial"/>
                <a:cs typeface="Arial"/>
                <a:sym typeface="Arial"/>
              </a:rPr>
              <a:t>Inclusive Disaster Resilience Index (INDRIX) 	</a:t>
            </a:r>
          </a:p>
          <a:p>
            <a:pPr indent="0" lvl="0" marL="0" marR="0" rtl="0" algn="ctr">
              <a:spcBef>
                <a:spcPts val="0"/>
              </a:spcBef>
              <a:spcAft>
                <a:spcPts val="0"/>
              </a:spcAft>
              <a:buNone/>
            </a:pPr>
            <a:r>
              <a:t/>
            </a:r>
            <a:endParaRPr sz="1800">
              <a:solidFill>
                <a:schemeClr val="lt1"/>
              </a:solidFill>
            </a:endParaRPr>
          </a:p>
          <a:p>
            <a:pPr indent="0" lvl="0" marL="0" marR="0" rtl="0" algn="ctr">
              <a:spcBef>
                <a:spcPts val="0"/>
              </a:spcBef>
              <a:spcAft>
                <a:spcPts val="0"/>
              </a:spcAft>
              <a:buSzPct val="25000"/>
              <a:buNone/>
            </a:pPr>
            <a:r>
              <a:rPr lang="it-IT" sz="1800">
                <a:solidFill>
                  <a:schemeClr val="lt1"/>
                </a:solidFill>
              </a:rPr>
              <a:t>ECHO/SUB/2015/713790/PREV20</a:t>
            </a:r>
          </a:p>
        </p:txBody>
      </p:sp>
      <p:sp>
        <p:nvSpPr>
          <p:cNvPr id="156" name="Shape 156"/>
          <p:cNvSpPr txBox="1"/>
          <p:nvPr/>
        </p:nvSpPr>
        <p:spPr>
          <a:xfrm>
            <a:off x="4643437" y="4076700"/>
            <a:ext cx="4032249" cy="1294843"/>
          </a:xfrm>
          <a:prstGeom prst="rect">
            <a:avLst/>
          </a:prstGeom>
          <a:noFill/>
          <a:ln>
            <a:noFill/>
          </a:ln>
        </p:spPr>
        <p:txBody>
          <a:bodyPr anchorCtr="0" anchor="t" bIns="46800" lIns="90000" rIns="90000" tIns="46800">
            <a:noAutofit/>
          </a:bodyPr>
          <a:lstStyle/>
          <a:p>
            <a:pPr indent="0" lvl="0" marL="0" marR="0" rtl="0" algn="r">
              <a:spcBef>
                <a:spcPts val="0"/>
              </a:spcBef>
              <a:spcAft>
                <a:spcPts val="0"/>
              </a:spcAft>
              <a:buClr>
                <a:schemeClr val="lt1"/>
              </a:buClr>
              <a:buFont typeface="Times New Roman"/>
              <a:buNone/>
            </a:pPr>
            <a:r>
              <a:t/>
            </a:r>
            <a:endParaRPr b="1" sz="800">
              <a:solidFill>
                <a:srgbClr val="000000"/>
              </a:solidFill>
              <a:latin typeface="Verdana"/>
              <a:ea typeface="Verdana"/>
              <a:cs typeface="Verdana"/>
              <a:sym typeface="Verdana"/>
            </a:endParaRPr>
          </a:p>
          <a:p>
            <a:pPr indent="0" lvl="0" marL="0" marR="0" rtl="0" algn="r">
              <a:spcBef>
                <a:spcPts val="0"/>
              </a:spcBef>
              <a:spcAft>
                <a:spcPts val="0"/>
              </a:spcAft>
              <a:buSzPct val="25000"/>
              <a:buNone/>
            </a:pPr>
            <a:r>
              <a:rPr b="1" lang="it-IT" sz="1800">
                <a:solidFill>
                  <a:srgbClr val="98D208"/>
                </a:solidFill>
                <a:latin typeface="Arial"/>
                <a:ea typeface="Arial"/>
                <a:cs typeface="Arial"/>
                <a:sym typeface="Arial"/>
              </a:rPr>
              <a:t>KICK OFF MEETING</a:t>
            </a:r>
          </a:p>
          <a:p>
            <a:pPr indent="0" lvl="0" marL="0" marR="0" rtl="0" algn="r">
              <a:spcBef>
                <a:spcPts val="0"/>
              </a:spcBef>
              <a:spcAft>
                <a:spcPts val="0"/>
              </a:spcAft>
              <a:buSzPct val="25000"/>
              <a:buNone/>
            </a:pPr>
            <a:r>
              <a:rPr b="1" lang="it-IT" sz="1200">
                <a:solidFill>
                  <a:schemeClr val="dk1"/>
                </a:solidFill>
                <a:latin typeface="Arial"/>
                <a:ea typeface="Arial"/>
                <a:cs typeface="Arial"/>
                <a:sym typeface="Arial"/>
              </a:rPr>
              <a:t>Call for proposals for prevention and preparedness project 2015</a:t>
            </a:r>
          </a:p>
          <a:p>
            <a:pPr indent="0" lvl="0" marL="0" marR="0" rtl="0" algn="r">
              <a:spcBef>
                <a:spcPts val="0"/>
              </a:spcBef>
              <a:spcAft>
                <a:spcPts val="0"/>
              </a:spcAft>
              <a:buSzPct val="25000"/>
              <a:buNone/>
            </a:pPr>
            <a:r>
              <a:rPr b="1" lang="it-IT" sz="1400">
                <a:solidFill>
                  <a:srgbClr val="98D208"/>
                </a:solidFill>
                <a:latin typeface="Arial"/>
                <a:ea typeface="Arial"/>
                <a:cs typeface="Arial"/>
                <a:sym typeface="Arial"/>
              </a:rPr>
              <a:t>Bruxelles, 20 January 2016</a:t>
            </a:r>
          </a:p>
          <a:p>
            <a:pPr indent="0" lvl="0" marL="0" marR="0" rtl="0" algn="r">
              <a:spcBef>
                <a:spcPts val="0"/>
              </a:spcBef>
              <a:spcAft>
                <a:spcPts val="0"/>
              </a:spcAft>
              <a:buNone/>
            </a:pPr>
            <a:r>
              <a:t/>
            </a:r>
            <a:endParaRPr b="1" sz="1400">
              <a:solidFill>
                <a:schemeClr val="dk1"/>
              </a:solidFill>
              <a:latin typeface="Arial"/>
              <a:ea typeface="Arial"/>
              <a:cs typeface="Arial"/>
              <a:sym typeface="Arial"/>
            </a:endParaRPr>
          </a:p>
        </p:txBody>
      </p:sp>
      <p:pic>
        <p:nvPicPr>
          <p:cNvPr id="157" name="Shape 157"/>
          <p:cNvPicPr preferRelativeResize="0"/>
          <p:nvPr/>
        </p:nvPicPr>
        <p:blipFill>
          <a:blip r:embed="rId3">
            <a:alphaModFix/>
          </a:blip>
          <a:stretch>
            <a:fillRect/>
          </a:stretch>
        </p:blipFill>
        <p:spPr>
          <a:xfrm>
            <a:off x="107800" y="6096675"/>
            <a:ext cx="570324" cy="604150"/>
          </a:xfrm>
          <a:prstGeom prst="rect">
            <a:avLst/>
          </a:prstGeom>
          <a:noFill/>
          <a:ln>
            <a:noFill/>
          </a:ln>
        </p:spPr>
      </p:pic>
    </p:spTree>
  </p:cSld>
  <p:clrMapOvr>
    <a:masterClrMapping/>
  </p:clrMapOvr>
  <p:transition spd="slow">
    <p:cut/>
  </p:transition>
</p:sld>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sp>
        <p:nvSpPr>
          <p:cNvPr id="162" name="Shape 162"/>
          <p:cNvSpPr txBox="1"/>
          <p:nvPr>
            <p:ph type="title"/>
          </p:nvPr>
        </p:nvSpPr>
        <p:spPr>
          <a:xfrm>
            <a:off x="468312" y="174625"/>
            <a:ext cx="8226425" cy="1311275"/>
          </a:xfrm>
          <a:prstGeom prst="rect">
            <a:avLst/>
          </a:prstGeom>
          <a:noFill/>
          <a:ln>
            <a:noFill/>
          </a:ln>
        </p:spPr>
        <p:txBody>
          <a:bodyPr anchorCtr="0" anchor="ctr" bIns="46800" lIns="90000" rIns="90000" tIns="46800">
            <a:noAutofit/>
          </a:bodyPr>
          <a:lstStyle/>
          <a:p>
            <a:pPr indent="0" lvl="0" marL="0" marR="0" rtl="0" algn="ctr">
              <a:spcBef>
                <a:spcPts val="0"/>
              </a:spcBef>
              <a:spcAft>
                <a:spcPts val="0"/>
              </a:spcAft>
              <a:buSzPct val="25000"/>
              <a:buNone/>
            </a:pPr>
            <a:r>
              <a:rPr b="1" i="0" lang="it-IT" sz="4000" u="none" cap="none" strike="noStrike">
                <a:solidFill>
                  <a:srgbClr val="98D208"/>
                </a:solidFill>
                <a:latin typeface="Arimo"/>
                <a:ea typeface="Arimo"/>
                <a:cs typeface="Arimo"/>
                <a:sym typeface="Arimo"/>
              </a:rPr>
              <a:t>Partners</a:t>
            </a:r>
          </a:p>
        </p:txBody>
      </p:sp>
      <p:sp>
        <p:nvSpPr>
          <p:cNvPr id="163" name="Shape 163"/>
          <p:cNvSpPr txBox="1"/>
          <p:nvPr>
            <p:ph idx="1" type="body"/>
          </p:nvPr>
        </p:nvSpPr>
        <p:spPr>
          <a:xfrm>
            <a:off x="1259632" y="1556791"/>
            <a:ext cx="8226425" cy="4344986"/>
          </a:xfrm>
          <a:prstGeom prst="rect">
            <a:avLst/>
          </a:prstGeom>
          <a:noFill/>
          <a:ln>
            <a:noFill/>
          </a:ln>
        </p:spPr>
        <p:txBody>
          <a:bodyPr anchorCtr="0" anchor="t" bIns="0" lIns="0" rIns="0" tIns="0">
            <a:noAutofit/>
          </a:bodyPr>
          <a:lstStyle/>
          <a:p>
            <a:pPr indent="-285750" lvl="1" marL="742950" marR="0" rtl="0" algn="just">
              <a:spcBef>
                <a:spcPts val="0"/>
              </a:spcBef>
              <a:spcAft>
                <a:spcPts val="0"/>
              </a:spcAft>
              <a:buClr>
                <a:srgbClr val="000000"/>
              </a:buClr>
              <a:buSzPct val="25000"/>
              <a:buFont typeface="Times New Roman"/>
              <a:buNone/>
            </a:pPr>
            <a:r>
              <a:rPr b="0" i="0" lang="it-IT" sz="2800" u="none" cap="none" strike="noStrike">
                <a:solidFill>
                  <a:srgbClr val="000000"/>
                </a:solidFill>
                <a:latin typeface="Arial"/>
                <a:ea typeface="Arial"/>
                <a:cs typeface="Arial"/>
                <a:sym typeface="Arial"/>
              </a:rPr>
              <a:t>Università degli Studi Roma Tor Vergata (IT)</a:t>
            </a:r>
          </a:p>
          <a:p>
            <a:pPr indent="-285750" lvl="1" marL="742950" marR="0" rtl="0" algn="just">
              <a:spcBef>
                <a:spcPts val="700"/>
              </a:spcBef>
              <a:spcAft>
                <a:spcPts val="0"/>
              </a:spcAft>
              <a:buClr>
                <a:srgbClr val="000000"/>
              </a:buClr>
              <a:buSzPct val="25000"/>
              <a:buFont typeface="Times New Roman"/>
              <a:buNone/>
            </a:pPr>
            <a:r>
              <a:rPr b="0" i="0" lang="it-IT" sz="2800" u="none" cap="none" strike="noStrike">
                <a:solidFill>
                  <a:srgbClr val="000000"/>
                </a:solidFill>
                <a:latin typeface="Arial"/>
                <a:ea typeface="Arial"/>
                <a:cs typeface="Arial"/>
                <a:sym typeface="Arial"/>
              </a:rPr>
              <a:t>SAMI - Samaritan International</a:t>
            </a:r>
          </a:p>
          <a:p>
            <a:pPr indent="-285750" lvl="1" marL="742950" marR="0" rtl="0" algn="just">
              <a:spcBef>
                <a:spcPts val="700"/>
              </a:spcBef>
              <a:spcAft>
                <a:spcPts val="0"/>
              </a:spcAft>
              <a:buClr>
                <a:srgbClr val="000000"/>
              </a:buClr>
              <a:buSzPct val="25000"/>
              <a:buFont typeface="Times New Roman"/>
              <a:buNone/>
            </a:pPr>
            <a:r>
              <a:rPr b="0" i="0" lang="it-IT" sz="2800" u="none" cap="none" strike="noStrike">
                <a:solidFill>
                  <a:srgbClr val="000000"/>
                </a:solidFill>
                <a:latin typeface="Arial"/>
                <a:ea typeface="Arial"/>
                <a:cs typeface="Arial"/>
                <a:sym typeface="Arial"/>
              </a:rPr>
              <a:t>ANPAS - Associazione Nazionale </a:t>
            </a:r>
          </a:p>
          <a:p>
            <a:pPr indent="-285750" lvl="1" marL="742950" marR="0" rtl="0" algn="just">
              <a:spcBef>
                <a:spcPts val="700"/>
              </a:spcBef>
              <a:spcAft>
                <a:spcPts val="0"/>
              </a:spcAft>
              <a:buClr>
                <a:srgbClr val="000000"/>
              </a:buClr>
              <a:buSzPct val="25000"/>
              <a:buFont typeface="Times New Roman"/>
              <a:buNone/>
            </a:pPr>
            <a:r>
              <a:rPr b="0" i="0" lang="it-IT" sz="2800" u="none" cap="none" strike="noStrike">
                <a:solidFill>
                  <a:srgbClr val="000000"/>
                </a:solidFill>
                <a:latin typeface="Arial"/>
                <a:ea typeface="Arial"/>
                <a:cs typeface="Arial"/>
                <a:sym typeface="Arial"/>
              </a:rPr>
              <a:t>Pubbliche Assistenze (IT)</a:t>
            </a:r>
          </a:p>
          <a:p>
            <a:pPr indent="-285750" lvl="1" marL="742950" marR="0" rtl="0" algn="just">
              <a:spcBef>
                <a:spcPts val="700"/>
              </a:spcBef>
              <a:spcAft>
                <a:spcPts val="0"/>
              </a:spcAft>
              <a:buClr>
                <a:srgbClr val="000000"/>
              </a:buClr>
              <a:buSzPct val="25000"/>
              <a:buFont typeface="Times New Roman"/>
              <a:buNone/>
            </a:pPr>
            <a:r>
              <a:rPr b="0" i="0" lang="it-IT" sz="2800" u="none" cap="none" strike="noStrike">
                <a:solidFill>
                  <a:srgbClr val="000000"/>
                </a:solidFill>
                <a:latin typeface="Arial"/>
                <a:ea typeface="Arial"/>
                <a:cs typeface="Arial"/>
                <a:sym typeface="Arial"/>
              </a:rPr>
              <a:t>Croce Bianca di Bolzano (IT)</a:t>
            </a:r>
          </a:p>
          <a:p>
            <a:pPr indent="-285750" lvl="1" marL="742950" marR="0" rtl="0" algn="just">
              <a:spcBef>
                <a:spcPts val="700"/>
              </a:spcBef>
              <a:spcAft>
                <a:spcPts val="0"/>
              </a:spcAft>
              <a:buClr>
                <a:srgbClr val="000000"/>
              </a:buClr>
              <a:buSzPct val="25000"/>
              <a:buFont typeface="Times New Roman"/>
              <a:buNone/>
            </a:pPr>
            <a:r>
              <a:rPr b="0" i="0" lang="it-IT" sz="2800" u="none" cap="none" strike="noStrike">
                <a:solidFill>
                  <a:srgbClr val="000000"/>
                </a:solidFill>
                <a:latin typeface="Arial"/>
                <a:ea typeface="Arial"/>
                <a:cs typeface="Arial"/>
                <a:sym typeface="Arial"/>
              </a:rPr>
              <a:t>Samaritan association of Latvia (LT)</a:t>
            </a:r>
          </a:p>
          <a:p>
            <a:pPr indent="-285750" lvl="1" marL="742950" marR="0" rtl="0" algn="just">
              <a:spcBef>
                <a:spcPts val="700"/>
              </a:spcBef>
              <a:spcAft>
                <a:spcPts val="0"/>
              </a:spcAft>
              <a:buClr>
                <a:srgbClr val="000000"/>
              </a:buClr>
              <a:buSzPct val="25000"/>
              <a:buFont typeface="Times New Roman"/>
              <a:buNone/>
            </a:pPr>
            <a:r>
              <a:rPr b="0" i="0" lang="it-IT" sz="2800" u="none" cap="none" strike="noStrike">
                <a:solidFill>
                  <a:srgbClr val="000000"/>
                </a:solidFill>
                <a:latin typeface="Arial"/>
                <a:ea typeface="Arial"/>
                <a:cs typeface="Arial"/>
                <a:sym typeface="Arial"/>
              </a:rPr>
              <a:t>Ubilabs (DE)</a:t>
            </a:r>
          </a:p>
          <a:p>
            <a:pPr indent="-285750" lvl="1" marL="742950" marR="0" rtl="0" algn="just">
              <a:spcBef>
                <a:spcPts val="700"/>
              </a:spcBef>
              <a:spcAft>
                <a:spcPts val="0"/>
              </a:spcAft>
              <a:buClr>
                <a:srgbClr val="000000"/>
              </a:buClr>
              <a:buSzPct val="25000"/>
              <a:buFont typeface="Times New Roman"/>
              <a:buNone/>
            </a:pPr>
            <a:r>
              <a:t/>
            </a:r>
            <a:endParaRPr b="0" i="0" sz="1400" u="none" cap="none" strike="noStrike">
              <a:solidFill>
                <a:srgbClr val="000000"/>
              </a:solidFill>
              <a:latin typeface="Arial"/>
              <a:ea typeface="Arial"/>
              <a:cs typeface="Arial"/>
              <a:sym typeface="Arial"/>
            </a:endParaRPr>
          </a:p>
          <a:p>
            <a:pPr indent="-285750" lvl="1" marL="742950" marR="0" rtl="0" algn="just">
              <a:spcBef>
                <a:spcPts val="700"/>
              </a:spcBef>
              <a:spcAft>
                <a:spcPts val="0"/>
              </a:spcAft>
              <a:buClr>
                <a:srgbClr val="000000"/>
              </a:buClr>
              <a:buSzPct val="25000"/>
              <a:buFont typeface="Times New Roman"/>
              <a:buNone/>
            </a:pPr>
            <a:r>
              <a:t/>
            </a:r>
            <a:endParaRPr b="0" i="0" sz="1400" u="none" cap="none" strike="noStrike">
              <a:solidFill>
                <a:srgbClr val="000000"/>
              </a:solidFill>
              <a:latin typeface="Arial"/>
              <a:ea typeface="Arial"/>
              <a:cs typeface="Arial"/>
              <a:sym typeface="Arial"/>
            </a:endParaRPr>
          </a:p>
        </p:txBody>
      </p:sp>
      <p:sp>
        <p:nvSpPr>
          <p:cNvPr id="164" name="Shape 164"/>
          <p:cNvSpPr txBox="1"/>
          <p:nvPr>
            <p:ph idx="12" type="sldNum"/>
          </p:nvPr>
        </p:nvSpPr>
        <p:spPr>
          <a:xfrm>
            <a:off x="6516687" y="6237287"/>
            <a:ext cx="2130424" cy="401637"/>
          </a:xfrm>
          <a:prstGeom prst="rect">
            <a:avLst/>
          </a:prstGeom>
          <a:noFill/>
          <a:ln>
            <a:noFill/>
          </a:ln>
        </p:spPr>
        <p:txBody>
          <a:bodyPr anchorCtr="0" anchor="t" bIns="46800" lIns="90000" rIns="90000" tIns="46800">
            <a:noAutofit/>
          </a:bodyPr>
          <a:lstStyle/>
          <a:p>
            <a:pPr lvl="0" rtl="0">
              <a:spcBef>
                <a:spcPts val="0"/>
              </a:spcBef>
              <a:buClr>
                <a:schemeClr val="lt1"/>
              </a:buClr>
              <a:buSzPct val="25000"/>
              <a:buFont typeface="Times New Roman"/>
              <a:buNone/>
            </a:pPr>
            <a:r>
              <a:rPr lang="it-IT"/>
              <a:t>Pagina </a:t>
            </a:r>
            <a:fld id="{00000000-1234-1234-1234-123412341234}" type="slidenum">
              <a:rPr lang="it-IT"/>
              <a:t>‹#›</a:t>
            </a:fld>
          </a:p>
        </p:txBody>
      </p:sp>
      <p:pic>
        <p:nvPicPr>
          <p:cNvPr id="165" name="Shape 165"/>
          <p:cNvPicPr preferRelativeResize="0"/>
          <p:nvPr/>
        </p:nvPicPr>
        <p:blipFill rotWithShape="1">
          <a:blip r:embed="rId3">
            <a:alphaModFix/>
          </a:blip>
          <a:srcRect b="0" l="0" r="0" t="0"/>
          <a:stretch/>
        </p:blipFill>
        <p:spPr>
          <a:xfrm>
            <a:off x="820911" y="1412775"/>
            <a:ext cx="366713" cy="573086"/>
          </a:xfrm>
          <a:prstGeom prst="rect">
            <a:avLst/>
          </a:prstGeom>
          <a:noFill/>
          <a:ln>
            <a:noFill/>
          </a:ln>
        </p:spPr>
      </p:pic>
      <p:pic>
        <p:nvPicPr>
          <p:cNvPr id="166" name="Shape 166"/>
          <p:cNvPicPr preferRelativeResize="0"/>
          <p:nvPr/>
        </p:nvPicPr>
        <p:blipFill rotWithShape="1">
          <a:blip r:embed="rId4">
            <a:alphaModFix/>
          </a:blip>
          <a:srcRect b="0" l="0" r="0" t="0"/>
          <a:stretch/>
        </p:blipFill>
        <p:spPr>
          <a:xfrm>
            <a:off x="672827" y="2132856"/>
            <a:ext cx="658812" cy="387350"/>
          </a:xfrm>
          <a:prstGeom prst="rect">
            <a:avLst/>
          </a:prstGeom>
          <a:noFill/>
          <a:ln>
            <a:noFill/>
          </a:ln>
        </p:spPr>
      </p:pic>
      <p:pic>
        <p:nvPicPr>
          <p:cNvPr id="167" name="Shape 167"/>
          <p:cNvPicPr preferRelativeResize="0"/>
          <p:nvPr/>
        </p:nvPicPr>
        <p:blipFill rotWithShape="1">
          <a:blip r:embed="rId5">
            <a:alphaModFix/>
          </a:blip>
          <a:srcRect b="0" l="0" r="0" t="0"/>
          <a:stretch/>
        </p:blipFill>
        <p:spPr>
          <a:xfrm>
            <a:off x="694606" y="3573016"/>
            <a:ext cx="781049" cy="288925"/>
          </a:xfrm>
          <a:prstGeom prst="rect">
            <a:avLst/>
          </a:prstGeom>
          <a:noFill/>
          <a:ln>
            <a:noFill/>
          </a:ln>
        </p:spPr>
      </p:pic>
      <p:pic>
        <p:nvPicPr>
          <p:cNvPr id="168" name="Shape 168"/>
          <p:cNvPicPr preferRelativeResize="0"/>
          <p:nvPr/>
        </p:nvPicPr>
        <p:blipFill rotWithShape="1">
          <a:blip r:embed="rId6">
            <a:alphaModFix/>
          </a:blip>
          <a:srcRect b="0" l="0" r="0" t="0"/>
          <a:stretch/>
        </p:blipFill>
        <p:spPr>
          <a:xfrm>
            <a:off x="945159" y="4005064"/>
            <a:ext cx="530496" cy="524338"/>
          </a:xfrm>
          <a:prstGeom prst="rect">
            <a:avLst/>
          </a:prstGeom>
          <a:noFill/>
          <a:ln>
            <a:noFill/>
          </a:ln>
        </p:spPr>
      </p:pic>
      <p:pic>
        <p:nvPicPr>
          <p:cNvPr id="169" name="Shape 169"/>
          <p:cNvPicPr preferRelativeResize="0"/>
          <p:nvPr/>
        </p:nvPicPr>
        <p:blipFill rotWithShape="1">
          <a:blip r:embed="rId7">
            <a:alphaModFix/>
          </a:blip>
          <a:srcRect b="0" l="0" r="0" t="0"/>
          <a:stretch/>
        </p:blipFill>
        <p:spPr>
          <a:xfrm>
            <a:off x="472043" y="4653135"/>
            <a:ext cx="1219636" cy="360040"/>
          </a:xfrm>
          <a:prstGeom prst="rect">
            <a:avLst/>
          </a:prstGeom>
          <a:noFill/>
          <a:ln>
            <a:noFill/>
          </a:ln>
        </p:spPr>
      </p:pic>
      <p:pic>
        <p:nvPicPr>
          <p:cNvPr id="170" name="Shape 170"/>
          <p:cNvPicPr preferRelativeResize="0"/>
          <p:nvPr/>
        </p:nvPicPr>
        <p:blipFill rotWithShape="1">
          <a:blip r:embed="rId8">
            <a:alphaModFix/>
          </a:blip>
          <a:srcRect b="0" l="0" r="0" t="0"/>
          <a:stretch/>
        </p:blipFill>
        <p:spPr>
          <a:xfrm>
            <a:off x="637902" y="2708919"/>
            <a:ext cx="693737" cy="360363"/>
          </a:xfrm>
          <a:prstGeom prst="rect">
            <a:avLst/>
          </a:prstGeom>
          <a:noFill/>
          <a:ln>
            <a:noFill/>
          </a:ln>
        </p:spPr>
      </p:pic>
      <p:sp>
        <p:nvSpPr>
          <p:cNvPr id="171" name="Shape 171"/>
          <p:cNvSpPr txBox="1"/>
          <p:nvPr/>
        </p:nvSpPr>
        <p:spPr>
          <a:xfrm>
            <a:off x="0" y="0"/>
            <a:ext cx="3000000" cy="3000000"/>
          </a:xfrm>
          <a:prstGeom prst="rect">
            <a:avLst/>
          </a:prstGeom>
          <a:noFill/>
          <a:ln>
            <a:noFill/>
          </a:ln>
        </p:spPr>
        <p:txBody>
          <a:bodyPr anchorCtr="0" anchor="ctr" bIns="91425" lIns="91425" rIns="91425" tIns="91425">
            <a:noAutofit/>
          </a:bodyPr>
          <a:lstStyle/>
          <a:p>
            <a:pPr lvl="0" rtl="0">
              <a:spcBef>
                <a:spcPts val="0"/>
              </a:spcBef>
              <a:buNone/>
            </a:pPr>
            <a:r>
              <a:rPr lang="it-IT"/>
              <a:t> </a:t>
            </a:r>
          </a:p>
        </p:txBody>
      </p:sp>
      <p:pic>
        <p:nvPicPr>
          <p:cNvPr id="172" name="Shape 172"/>
          <p:cNvPicPr preferRelativeResize="0"/>
          <p:nvPr/>
        </p:nvPicPr>
        <p:blipFill>
          <a:blip r:embed="rId9">
            <a:alphaModFix/>
          </a:blip>
          <a:stretch>
            <a:fillRect/>
          </a:stretch>
        </p:blipFill>
        <p:spPr>
          <a:xfrm>
            <a:off x="107800" y="6096675"/>
            <a:ext cx="570324" cy="604150"/>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2" name="Shape 252"/>
        <p:cNvGrpSpPr/>
        <p:nvPr/>
      </p:nvGrpSpPr>
      <p:grpSpPr>
        <a:xfrm>
          <a:off x="0" y="0"/>
          <a:ext cx="0" cy="0"/>
          <a:chOff x="0" y="0"/>
          <a:chExt cx="0" cy="0"/>
        </a:xfrm>
      </p:grpSpPr>
      <p:sp>
        <p:nvSpPr>
          <p:cNvPr id="253" name="Shape 253"/>
          <p:cNvSpPr txBox="1"/>
          <p:nvPr>
            <p:ph type="title"/>
          </p:nvPr>
        </p:nvSpPr>
        <p:spPr>
          <a:xfrm>
            <a:off x="468312" y="174625"/>
            <a:ext cx="8226425" cy="1311275"/>
          </a:xfrm>
          <a:prstGeom prst="rect">
            <a:avLst/>
          </a:prstGeom>
          <a:noFill/>
          <a:ln>
            <a:noFill/>
          </a:ln>
        </p:spPr>
        <p:txBody>
          <a:bodyPr anchorCtr="0" anchor="ctr" bIns="46800" lIns="90000" rIns="90000" tIns="46800">
            <a:noAutofit/>
          </a:bodyPr>
          <a:lstStyle/>
          <a:p>
            <a:pPr indent="0" lvl="0" marL="0" marR="0" rtl="0" algn="ctr">
              <a:spcBef>
                <a:spcPts val="0"/>
              </a:spcBef>
              <a:spcAft>
                <a:spcPts val="0"/>
              </a:spcAft>
              <a:buSzPct val="25000"/>
              <a:buNone/>
            </a:pPr>
            <a:r>
              <a:rPr b="1" i="0" lang="it-IT" sz="4000" u="none" cap="none" strike="noStrike">
                <a:solidFill>
                  <a:srgbClr val="98D208"/>
                </a:solidFill>
                <a:latin typeface="Arimo"/>
                <a:ea typeface="Arimo"/>
                <a:cs typeface="Arimo"/>
                <a:sym typeface="Arimo"/>
              </a:rPr>
              <a:t>Follow up</a:t>
            </a:r>
          </a:p>
        </p:txBody>
      </p:sp>
      <p:sp>
        <p:nvSpPr>
          <p:cNvPr id="254" name="Shape 254"/>
          <p:cNvSpPr txBox="1"/>
          <p:nvPr>
            <p:ph idx="1" type="body"/>
          </p:nvPr>
        </p:nvSpPr>
        <p:spPr>
          <a:xfrm>
            <a:off x="457200" y="1604962"/>
            <a:ext cx="8226425" cy="4344986"/>
          </a:xfrm>
          <a:prstGeom prst="rect">
            <a:avLst/>
          </a:prstGeom>
          <a:noFill/>
          <a:ln>
            <a:noFill/>
          </a:ln>
        </p:spPr>
        <p:txBody>
          <a:bodyPr anchorCtr="0" anchor="t" bIns="0" lIns="0" rIns="0" tIns="0">
            <a:noAutofit/>
          </a:bodyPr>
          <a:lstStyle/>
          <a:p>
            <a:pPr indent="-342900" lvl="0" marL="342900" marR="0" rtl="0" algn="l">
              <a:spcBef>
                <a:spcPts val="0"/>
              </a:spcBef>
              <a:spcAft>
                <a:spcPts val="0"/>
              </a:spcAft>
              <a:buSzPct val="25000"/>
              <a:buNone/>
            </a:pPr>
            <a:r>
              <a:rPr b="0" i="0" lang="it-IT" sz="2800" u="none" cap="none" strike="noStrike">
                <a:solidFill>
                  <a:srgbClr val="000000"/>
                </a:solidFill>
                <a:latin typeface="Arial"/>
                <a:ea typeface="Arial"/>
                <a:cs typeface="Arial"/>
                <a:sym typeface="Arial"/>
              </a:rPr>
              <a:t>The information gained from clustering the existing projects needs to be kept available. Ideally, this means that the clustering platform will remain online and will be kept up-to-date with submissions from new projects. </a:t>
            </a:r>
          </a:p>
          <a:p>
            <a:pPr indent="-342900" lvl="0" marL="342900" marR="0" rtl="0" algn="l">
              <a:spcBef>
                <a:spcPts val="800"/>
              </a:spcBef>
              <a:spcAft>
                <a:spcPts val="0"/>
              </a:spcAft>
              <a:buSzPct val="25000"/>
              <a:buNone/>
            </a:pPr>
            <a:r>
              <a:t/>
            </a:r>
            <a:endParaRPr b="0" i="0" sz="2800" u="none" cap="none" strike="noStrike">
              <a:solidFill>
                <a:srgbClr val="000000"/>
              </a:solidFill>
              <a:latin typeface="Arial"/>
              <a:ea typeface="Arial"/>
              <a:cs typeface="Arial"/>
              <a:sym typeface="Arial"/>
            </a:endParaRPr>
          </a:p>
          <a:p>
            <a:pPr indent="-342900" lvl="0" marL="342900" marR="0" rtl="0" algn="l">
              <a:spcBef>
                <a:spcPts val="800"/>
              </a:spcBef>
              <a:spcAft>
                <a:spcPts val="0"/>
              </a:spcAft>
              <a:buSzPct val="25000"/>
              <a:buNone/>
            </a:pPr>
            <a:r>
              <a:rPr b="0" i="0" lang="it-IT" sz="2800" u="none" cap="none" strike="noStrike">
                <a:solidFill>
                  <a:srgbClr val="000000"/>
                </a:solidFill>
                <a:latin typeface="Arial"/>
                <a:ea typeface="Arial"/>
                <a:cs typeface="Arial"/>
                <a:sym typeface="Arial"/>
              </a:rPr>
              <a:t>The SRI and its accompanying self-assessment guidance materials will have to be kept available to interested parties. </a:t>
            </a:r>
          </a:p>
        </p:txBody>
      </p:sp>
      <p:sp>
        <p:nvSpPr>
          <p:cNvPr id="255" name="Shape 255"/>
          <p:cNvSpPr txBox="1"/>
          <p:nvPr>
            <p:ph idx="11" type="ftr"/>
          </p:nvPr>
        </p:nvSpPr>
        <p:spPr>
          <a:xfrm>
            <a:off x="467543" y="5301207"/>
            <a:ext cx="6048374" cy="401637"/>
          </a:xfrm>
          <a:prstGeom prst="rect">
            <a:avLst/>
          </a:prstGeom>
          <a:noFill/>
          <a:ln>
            <a:noFill/>
          </a:ln>
        </p:spPr>
        <p:txBody>
          <a:bodyPr anchorCtr="0" anchor="t" bIns="46800" lIns="90000" rIns="90000" tIns="46800">
            <a:noAutofit/>
          </a:bodyPr>
          <a:lstStyle/>
          <a:p>
            <a:pPr indent="0" lvl="0" marL="0" marR="0" rtl="0" algn="l">
              <a:spcBef>
                <a:spcPts val="0"/>
              </a:spcBef>
              <a:spcAft>
                <a:spcPts val="0"/>
              </a:spcAft>
              <a:buClr>
                <a:schemeClr val="lt1"/>
              </a:buClr>
              <a:buSzPct val="25000"/>
              <a:buFont typeface="Times New Roman"/>
              <a:buNone/>
            </a:pPr>
            <a:r>
              <a:t/>
            </a:r>
            <a:endParaRPr sz="1800">
              <a:solidFill>
                <a:schemeClr val="lt1"/>
              </a:solidFill>
              <a:latin typeface="Arial"/>
              <a:ea typeface="Arial"/>
              <a:cs typeface="Arial"/>
              <a:sym typeface="Arial"/>
            </a:endParaRPr>
          </a:p>
        </p:txBody>
      </p:sp>
      <p:sp>
        <p:nvSpPr>
          <p:cNvPr id="256" name="Shape 256"/>
          <p:cNvSpPr txBox="1"/>
          <p:nvPr>
            <p:ph idx="12" type="sldNum"/>
          </p:nvPr>
        </p:nvSpPr>
        <p:spPr>
          <a:xfrm>
            <a:off x="6516687" y="6237287"/>
            <a:ext cx="2130424" cy="401637"/>
          </a:xfrm>
          <a:prstGeom prst="rect">
            <a:avLst/>
          </a:prstGeom>
          <a:noFill/>
          <a:ln>
            <a:noFill/>
          </a:ln>
        </p:spPr>
        <p:txBody>
          <a:bodyPr anchorCtr="0" anchor="t" bIns="46800" lIns="90000" rIns="90000" tIns="46800">
            <a:noAutofit/>
          </a:bodyPr>
          <a:lstStyle/>
          <a:p>
            <a:pPr lvl="0" rtl="0">
              <a:spcBef>
                <a:spcPts val="0"/>
              </a:spcBef>
              <a:buClr>
                <a:schemeClr val="lt1"/>
              </a:buClr>
              <a:buSzPct val="25000"/>
              <a:buFont typeface="Times New Roman"/>
              <a:buNone/>
            </a:pPr>
            <a:r>
              <a:rPr lang="it-IT"/>
              <a:t>Pagina </a:t>
            </a:r>
            <a:fld id="{00000000-1234-1234-1234-123412341234}" type="slidenum">
              <a:rPr lang="it-IT"/>
              <a:t>‹#›</a:t>
            </a:fld>
          </a:p>
        </p:txBody>
      </p:sp>
      <p:pic>
        <p:nvPicPr>
          <p:cNvPr id="257" name="Shape 257"/>
          <p:cNvPicPr preferRelativeResize="0"/>
          <p:nvPr/>
        </p:nvPicPr>
        <p:blipFill>
          <a:blip r:embed="rId3">
            <a:alphaModFix/>
          </a:blip>
          <a:stretch>
            <a:fillRect/>
          </a:stretch>
        </p:blipFill>
        <p:spPr>
          <a:xfrm>
            <a:off x="107800" y="6096675"/>
            <a:ext cx="570324" cy="60415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sp>
        <p:nvSpPr>
          <p:cNvPr id="177" name="Shape 177"/>
          <p:cNvSpPr txBox="1"/>
          <p:nvPr>
            <p:ph type="title"/>
          </p:nvPr>
        </p:nvSpPr>
        <p:spPr>
          <a:xfrm>
            <a:off x="468312" y="174625"/>
            <a:ext cx="8226425" cy="1311275"/>
          </a:xfrm>
          <a:prstGeom prst="rect">
            <a:avLst/>
          </a:prstGeom>
          <a:noFill/>
          <a:ln>
            <a:noFill/>
          </a:ln>
        </p:spPr>
        <p:txBody>
          <a:bodyPr anchorCtr="0" anchor="ctr" bIns="46800" lIns="90000" rIns="90000" tIns="46800">
            <a:noAutofit/>
          </a:bodyPr>
          <a:lstStyle/>
          <a:p>
            <a:pPr indent="0" lvl="0" marL="0" marR="0" rtl="0" algn="ctr">
              <a:spcBef>
                <a:spcPts val="0"/>
              </a:spcBef>
              <a:spcAft>
                <a:spcPts val="0"/>
              </a:spcAft>
              <a:buSzPct val="25000"/>
              <a:buNone/>
            </a:pPr>
            <a:r>
              <a:rPr b="1" i="0" lang="it-IT" sz="4000" u="none" cap="none" strike="noStrike">
                <a:solidFill>
                  <a:srgbClr val="98D208"/>
                </a:solidFill>
                <a:latin typeface="Arimo"/>
                <a:ea typeface="Arimo"/>
                <a:cs typeface="Arimo"/>
                <a:sym typeface="Arimo"/>
              </a:rPr>
              <a:t>Final beneficiaries</a:t>
            </a:r>
          </a:p>
        </p:txBody>
      </p:sp>
      <p:sp>
        <p:nvSpPr>
          <p:cNvPr id="178" name="Shape 178"/>
          <p:cNvSpPr txBox="1"/>
          <p:nvPr>
            <p:ph idx="1" type="body"/>
          </p:nvPr>
        </p:nvSpPr>
        <p:spPr>
          <a:xfrm>
            <a:off x="1403648" y="1556791"/>
            <a:ext cx="8226425" cy="4344986"/>
          </a:xfrm>
          <a:prstGeom prst="rect">
            <a:avLst/>
          </a:prstGeom>
          <a:noFill/>
          <a:ln>
            <a:noFill/>
          </a:ln>
        </p:spPr>
        <p:txBody>
          <a:bodyPr anchorCtr="0" anchor="t" bIns="0" lIns="0" rIns="0" tIns="0">
            <a:noAutofit/>
          </a:bodyPr>
          <a:lstStyle/>
          <a:p>
            <a:pPr indent="-342900" lvl="1" marL="342900" marR="0" rtl="0" algn="l">
              <a:spcBef>
                <a:spcPts val="0"/>
              </a:spcBef>
              <a:spcAft>
                <a:spcPts val="0"/>
              </a:spcAft>
              <a:buSzPct val="25000"/>
              <a:buNone/>
            </a:pPr>
            <a:r>
              <a:t/>
            </a:r>
            <a:endParaRPr b="0" i="0" sz="1400" u="none" cap="none" strike="noStrike">
              <a:solidFill>
                <a:srgbClr val="000000"/>
              </a:solidFill>
              <a:latin typeface="Arial"/>
              <a:ea typeface="Arial"/>
              <a:cs typeface="Arial"/>
              <a:sym typeface="Arial"/>
            </a:endParaRPr>
          </a:p>
          <a:p>
            <a:pPr indent="-342900" lvl="1" marL="342900" marR="0" rtl="0" algn="l">
              <a:spcBef>
                <a:spcPts val="800"/>
              </a:spcBef>
              <a:spcAft>
                <a:spcPts val="0"/>
              </a:spcAft>
              <a:buSzPct val="25000"/>
              <a:buNone/>
            </a:pPr>
            <a:r>
              <a:rPr b="0" i="0" lang="it-IT" sz="2400" u="none" cap="none" strike="noStrike">
                <a:solidFill>
                  <a:srgbClr val="000000"/>
                </a:solidFill>
                <a:latin typeface="Arial"/>
                <a:ea typeface="Arial"/>
                <a:cs typeface="Arial"/>
                <a:sym typeface="Arial"/>
              </a:rPr>
              <a:t>ASB (DE) - Arbeiter Samariter Deutschland </a:t>
            </a:r>
          </a:p>
          <a:p>
            <a:pPr indent="-342900" lvl="1" marL="342900" marR="0" rtl="0" algn="l">
              <a:spcBef>
                <a:spcPts val="800"/>
              </a:spcBef>
              <a:spcAft>
                <a:spcPts val="0"/>
              </a:spcAft>
              <a:buSzPct val="25000"/>
              <a:buNone/>
            </a:pPr>
            <a:r>
              <a:rPr b="0" i="0" lang="it-IT" sz="2400" u="none" cap="none" strike="noStrike">
                <a:solidFill>
                  <a:srgbClr val="000000"/>
                </a:solidFill>
                <a:latin typeface="Arial"/>
                <a:ea typeface="Arial"/>
                <a:cs typeface="Arial"/>
                <a:sym typeface="Arial"/>
              </a:rPr>
              <a:t>AWO (DE) – Arbeiterwohlfahrt Bundesverband</a:t>
            </a:r>
          </a:p>
          <a:p>
            <a:pPr indent="-342900" lvl="1" marL="342900" marR="0" rtl="0" algn="l">
              <a:spcBef>
                <a:spcPts val="800"/>
              </a:spcBef>
              <a:spcAft>
                <a:spcPts val="0"/>
              </a:spcAft>
              <a:buSzPct val="25000"/>
              <a:buNone/>
            </a:pPr>
            <a:r>
              <a:rPr b="0" i="0" lang="it-IT" sz="2400" u="none" cap="none" strike="noStrike">
                <a:solidFill>
                  <a:srgbClr val="000000"/>
                </a:solidFill>
                <a:latin typeface="Arial"/>
                <a:ea typeface="Arial"/>
                <a:cs typeface="Arial"/>
                <a:sym typeface="Arial"/>
              </a:rPr>
              <a:t>AUSER (IT) – Associazione per l’invecchiamento </a:t>
            </a:r>
          </a:p>
          <a:p>
            <a:pPr indent="-342900" lvl="1" marL="342900" marR="0" rtl="0" algn="l">
              <a:spcBef>
                <a:spcPts val="800"/>
              </a:spcBef>
              <a:spcAft>
                <a:spcPts val="0"/>
              </a:spcAft>
              <a:buSzPct val="25000"/>
              <a:buNone/>
            </a:pPr>
            <a:r>
              <a:rPr b="0" i="0" lang="it-IT" sz="2400" u="none" cap="none" strike="noStrike">
                <a:solidFill>
                  <a:srgbClr val="000000"/>
                </a:solidFill>
                <a:latin typeface="Arial"/>
                <a:ea typeface="Arial"/>
                <a:cs typeface="Arial"/>
                <a:sym typeface="Arial"/>
              </a:rPr>
              <a:t>attivo</a:t>
            </a:r>
          </a:p>
          <a:p>
            <a:pPr indent="-342900" lvl="1" marL="342900" marR="0" rtl="0" algn="l">
              <a:spcBef>
                <a:spcPts val="800"/>
              </a:spcBef>
              <a:spcAft>
                <a:spcPts val="0"/>
              </a:spcAft>
              <a:buSzPct val="25000"/>
              <a:buNone/>
            </a:pPr>
            <a:r>
              <a:rPr b="0" i="0" lang="it-IT" sz="2400" u="none" cap="none" strike="noStrike">
                <a:solidFill>
                  <a:srgbClr val="000000"/>
                </a:solidFill>
                <a:latin typeface="Arial"/>
                <a:ea typeface="Arial"/>
                <a:cs typeface="Arial"/>
                <a:sym typeface="Arial"/>
              </a:rPr>
              <a:t>FISH (IT) – Federazione italiana per il superamento</a:t>
            </a:r>
          </a:p>
          <a:p>
            <a:pPr indent="-342900" lvl="1" marL="342900" marR="0" rtl="0" algn="l">
              <a:spcBef>
                <a:spcPts val="800"/>
              </a:spcBef>
              <a:spcAft>
                <a:spcPts val="0"/>
              </a:spcAft>
              <a:buSzPct val="25000"/>
              <a:buNone/>
            </a:pPr>
            <a:r>
              <a:rPr b="0" i="0" lang="it-IT" sz="2400" u="none" cap="none" strike="noStrike">
                <a:solidFill>
                  <a:srgbClr val="000000"/>
                </a:solidFill>
                <a:latin typeface="Arial"/>
                <a:ea typeface="Arial"/>
                <a:cs typeface="Arial"/>
                <a:sym typeface="Arial"/>
              </a:rPr>
              <a:t>dell’handicap</a:t>
            </a:r>
          </a:p>
          <a:p>
            <a:pPr indent="-342900" lvl="0" marL="342900" marR="0" rtl="0" algn="l">
              <a:spcBef>
                <a:spcPts val="800"/>
              </a:spcBef>
              <a:spcAft>
                <a:spcPts val="0"/>
              </a:spcAft>
              <a:buSzPct val="25000"/>
              <a:buNone/>
            </a:pPr>
            <a:r>
              <a:t/>
            </a:r>
            <a:endParaRPr b="0" i="0" sz="3200" u="none" cap="none" strike="noStrike">
              <a:solidFill>
                <a:srgbClr val="000000"/>
              </a:solidFill>
              <a:latin typeface="Arial"/>
              <a:ea typeface="Arial"/>
              <a:cs typeface="Arial"/>
              <a:sym typeface="Arial"/>
            </a:endParaRPr>
          </a:p>
        </p:txBody>
      </p:sp>
      <p:sp>
        <p:nvSpPr>
          <p:cNvPr id="179" name="Shape 179"/>
          <p:cNvSpPr txBox="1"/>
          <p:nvPr>
            <p:ph idx="12" type="sldNum"/>
          </p:nvPr>
        </p:nvSpPr>
        <p:spPr>
          <a:xfrm>
            <a:off x="6516687" y="6237287"/>
            <a:ext cx="2130424" cy="401637"/>
          </a:xfrm>
          <a:prstGeom prst="rect">
            <a:avLst/>
          </a:prstGeom>
          <a:noFill/>
          <a:ln>
            <a:noFill/>
          </a:ln>
        </p:spPr>
        <p:txBody>
          <a:bodyPr anchorCtr="0" anchor="t" bIns="46800" lIns="90000" rIns="90000" tIns="46800">
            <a:noAutofit/>
          </a:bodyPr>
          <a:lstStyle/>
          <a:p>
            <a:pPr lvl="0" rtl="0">
              <a:spcBef>
                <a:spcPts val="0"/>
              </a:spcBef>
              <a:buClr>
                <a:schemeClr val="lt1"/>
              </a:buClr>
              <a:buSzPct val="25000"/>
              <a:buFont typeface="Times New Roman"/>
              <a:buNone/>
            </a:pPr>
            <a:r>
              <a:rPr lang="it-IT"/>
              <a:t>Pagina </a:t>
            </a:r>
            <a:fld id="{00000000-1234-1234-1234-123412341234}" type="slidenum">
              <a:rPr lang="it-IT"/>
              <a:t>‹#›</a:t>
            </a:fld>
          </a:p>
        </p:txBody>
      </p:sp>
      <p:pic>
        <p:nvPicPr>
          <p:cNvPr id="180" name="Shape 180"/>
          <p:cNvPicPr preferRelativeResize="0"/>
          <p:nvPr/>
        </p:nvPicPr>
        <p:blipFill rotWithShape="1">
          <a:blip r:embed="rId3">
            <a:alphaModFix/>
          </a:blip>
          <a:srcRect b="0" l="0" r="0" t="0"/>
          <a:stretch/>
        </p:blipFill>
        <p:spPr>
          <a:xfrm>
            <a:off x="251519" y="1700808"/>
            <a:ext cx="1014412" cy="500063"/>
          </a:xfrm>
          <a:prstGeom prst="rect">
            <a:avLst/>
          </a:prstGeom>
          <a:noFill/>
          <a:ln>
            <a:noFill/>
          </a:ln>
        </p:spPr>
      </p:pic>
      <p:pic>
        <p:nvPicPr>
          <p:cNvPr id="181" name="Shape 181"/>
          <p:cNvPicPr preferRelativeResize="0"/>
          <p:nvPr/>
        </p:nvPicPr>
        <p:blipFill rotWithShape="1">
          <a:blip r:embed="rId4">
            <a:alphaModFix/>
          </a:blip>
          <a:srcRect b="0" l="0" r="0" t="0"/>
          <a:stretch/>
        </p:blipFill>
        <p:spPr>
          <a:xfrm>
            <a:off x="611560" y="2276872"/>
            <a:ext cx="583404" cy="520576"/>
          </a:xfrm>
          <a:prstGeom prst="rect">
            <a:avLst/>
          </a:prstGeom>
          <a:noFill/>
          <a:ln>
            <a:noFill/>
          </a:ln>
        </p:spPr>
      </p:pic>
      <p:pic>
        <p:nvPicPr>
          <p:cNvPr id="182" name="Shape 182"/>
          <p:cNvPicPr preferRelativeResize="0"/>
          <p:nvPr/>
        </p:nvPicPr>
        <p:blipFill rotWithShape="1">
          <a:blip r:embed="rId5">
            <a:alphaModFix/>
          </a:blip>
          <a:srcRect b="0" l="0" r="0" t="0"/>
          <a:stretch/>
        </p:blipFill>
        <p:spPr>
          <a:xfrm>
            <a:off x="323528" y="2852935"/>
            <a:ext cx="968724" cy="325883"/>
          </a:xfrm>
          <a:prstGeom prst="rect">
            <a:avLst/>
          </a:prstGeom>
          <a:noFill/>
          <a:ln>
            <a:noFill/>
          </a:ln>
        </p:spPr>
      </p:pic>
      <p:pic>
        <p:nvPicPr>
          <p:cNvPr id="183" name="Shape 183"/>
          <p:cNvPicPr preferRelativeResize="0"/>
          <p:nvPr/>
        </p:nvPicPr>
        <p:blipFill rotWithShape="1">
          <a:blip r:embed="rId6">
            <a:alphaModFix/>
          </a:blip>
          <a:srcRect b="0" l="0" r="0" t="0"/>
          <a:stretch/>
        </p:blipFill>
        <p:spPr>
          <a:xfrm>
            <a:off x="179511" y="3895328"/>
            <a:ext cx="976032" cy="181744"/>
          </a:xfrm>
          <a:prstGeom prst="rect">
            <a:avLst/>
          </a:prstGeom>
          <a:noFill/>
          <a:ln>
            <a:noFill/>
          </a:ln>
        </p:spPr>
      </p:pic>
      <p:pic>
        <p:nvPicPr>
          <p:cNvPr id="184" name="Shape 184"/>
          <p:cNvPicPr preferRelativeResize="0"/>
          <p:nvPr/>
        </p:nvPicPr>
        <p:blipFill rotWithShape="1">
          <a:blip r:embed="rId7">
            <a:alphaModFix/>
          </a:blip>
          <a:srcRect b="0" l="0" r="0" t="0"/>
          <a:stretch/>
        </p:blipFill>
        <p:spPr>
          <a:xfrm>
            <a:off x="3606800" y="3416300"/>
            <a:ext cx="1930399" cy="12699"/>
          </a:xfrm>
          <a:prstGeom prst="rect">
            <a:avLst/>
          </a:prstGeom>
          <a:noFill/>
          <a:ln>
            <a:noFill/>
          </a:ln>
        </p:spPr>
      </p:pic>
      <p:pic>
        <p:nvPicPr>
          <p:cNvPr id="185" name="Shape 185"/>
          <p:cNvPicPr preferRelativeResize="0"/>
          <p:nvPr/>
        </p:nvPicPr>
        <p:blipFill rotWithShape="1">
          <a:blip r:embed="rId7">
            <a:alphaModFix/>
          </a:blip>
          <a:srcRect b="0" l="0" r="0" t="0"/>
          <a:stretch/>
        </p:blipFill>
        <p:spPr>
          <a:xfrm>
            <a:off x="3606800" y="3416300"/>
            <a:ext cx="1930399" cy="12699"/>
          </a:xfrm>
          <a:prstGeom prst="rect">
            <a:avLst/>
          </a:prstGeom>
          <a:noFill/>
          <a:ln>
            <a:noFill/>
          </a:ln>
        </p:spPr>
      </p:pic>
      <p:pic>
        <p:nvPicPr>
          <p:cNvPr id="186" name="Shape 186"/>
          <p:cNvPicPr preferRelativeResize="0"/>
          <p:nvPr/>
        </p:nvPicPr>
        <p:blipFill>
          <a:blip r:embed="rId8">
            <a:alphaModFix/>
          </a:blip>
          <a:stretch>
            <a:fillRect/>
          </a:stretch>
        </p:blipFill>
        <p:spPr>
          <a:xfrm>
            <a:off x="107800" y="6096675"/>
            <a:ext cx="570324" cy="60415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x="0" y="0"/>
          <a:ext cx="0" cy="0"/>
          <a:chOff x="0" y="0"/>
          <a:chExt cx="0" cy="0"/>
        </a:xfrm>
      </p:grpSpPr>
      <p:sp>
        <p:nvSpPr>
          <p:cNvPr id="191" name="Shape 191"/>
          <p:cNvSpPr txBox="1"/>
          <p:nvPr>
            <p:ph type="title"/>
          </p:nvPr>
        </p:nvSpPr>
        <p:spPr>
          <a:xfrm>
            <a:off x="468312" y="174625"/>
            <a:ext cx="8226425" cy="1311275"/>
          </a:xfrm>
          <a:prstGeom prst="rect">
            <a:avLst/>
          </a:prstGeom>
          <a:noFill/>
          <a:ln>
            <a:noFill/>
          </a:ln>
        </p:spPr>
        <p:txBody>
          <a:bodyPr anchorCtr="0" anchor="ctr" bIns="46800" lIns="90000" rIns="90000" tIns="46800">
            <a:noAutofit/>
          </a:bodyPr>
          <a:lstStyle/>
          <a:p>
            <a:pPr indent="0" lvl="0" marL="0" marR="0" rtl="0" algn="ctr">
              <a:spcBef>
                <a:spcPts val="0"/>
              </a:spcBef>
              <a:spcAft>
                <a:spcPts val="0"/>
              </a:spcAft>
              <a:buSzPct val="25000"/>
              <a:buNone/>
            </a:pPr>
            <a:r>
              <a:rPr b="1" i="0" lang="it-IT" sz="4000" u="none" cap="none" strike="noStrike">
                <a:solidFill>
                  <a:srgbClr val="98D208"/>
                </a:solidFill>
                <a:latin typeface="Arimo"/>
                <a:ea typeface="Arimo"/>
                <a:cs typeface="Arimo"/>
                <a:sym typeface="Arimo"/>
              </a:rPr>
              <a:t>Indrix Cost</a:t>
            </a:r>
          </a:p>
        </p:txBody>
      </p:sp>
      <p:sp>
        <p:nvSpPr>
          <p:cNvPr id="192" name="Shape 192"/>
          <p:cNvSpPr txBox="1"/>
          <p:nvPr>
            <p:ph idx="1" type="body"/>
          </p:nvPr>
        </p:nvSpPr>
        <p:spPr>
          <a:xfrm>
            <a:off x="395536" y="1484783"/>
            <a:ext cx="8226425" cy="4344986"/>
          </a:xfrm>
          <a:prstGeom prst="rect">
            <a:avLst/>
          </a:prstGeom>
          <a:noFill/>
          <a:ln>
            <a:noFill/>
          </a:ln>
        </p:spPr>
        <p:txBody>
          <a:bodyPr anchorCtr="0" anchor="t" bIns="0" lIns="0" rIns="0" tIns="0">
            <a:noAutofit/>
          </a:bodyPr>
          <a:lstStyle/>
          <a:p>
            <a:pPr indent="-342900" lvl="0" marL="342900" marR="0" rtl="0" algn="l">
              <a:spcBef>
                <a:spcPts val="0"/>
              </a:spcBef>
              <a:spcAft>
                <a:spcPts val="0"/>
              </a:spcAft>
              <a:buSzPct val="25000"/>
              <a:buNone/>
            </a:pPr>
            <a:r>
              <a:rPr b="1" i="0" lang="it-IT" sz="3200" u="none" cap="none" strike="noStrike">
                <a:solidFill>
                  <a:srgbClr val="000000"/>
                </a:solidFill>
                <a:latin typeface="Arial"/>
                <a:ea typeface="Arial"/>
                <a:cs typeface="Arial"/>
                <a:sym typeface="Arial"/>
              </a:rPr>
              <a:t>Total eligible cost</a:t>
            </a:r>
            <a:r>
              <a:rPr b="0" i="0" lang="it-IT" sz="3200" u="none" cap="none" strike="noStrike">
                <a:solidFill>
                  <a:srgbClr val="000000"/>
                </a:solidFill>
                <a:latin typeface="Arial"/>
                <a:ea typeface="Arial"/>
                <a:cs typeface="Arial"/>
                <a:sym typeface="Arial"/>
              </a:rPr>
              <a:t> </a:t>
            </a:r>
            <a:r>
              <a:rPr b="1" lang="it-IT">
                <a:solidFill>
                  <a:schemeClr val="dk1"/>
                </a:solidFill>
              </a:rPr>
              <a:t>€ </a:t>
            </a:r>
            <a:r>
              <a:rPr b="0" i="0" lang="it-IT" sz="3200" u="none" cap="none" strike="noStrike">
                <a:solidFill>
                  <a:srgbClr val="000000"/>
                </a:solidFill>
                <a:latin typeface="Arial"/>
                <a:ea typeface="Arial"/>
                <a:cs typeface="Arial"/>
                <a:sym typeface="Arial"/>
              </a:rPr>
              <a:t>544.81</a:t>
            </a:r>
            <a:r>
              <a:rPr lang="it-IT"/>
              <a:t>2,00</a:t>
            </a:r>
          </a:p>
          <a:p>
            <a:pPr indent="-342900" lvl="0" marL="342900" marR="0" rtl="0" algn="l">
              <a:spcBef>
                <a:spcPts val="800"/>
              </a:spcBef>
              <a:spcAft>
                <a:spcPts val="0"/>
              </a:spcAft>
              <a:buSzPct val="25000"/>
              <a:buNone/>
            </a:pPr>
            <a:r>
              <a:t/>
            </a:r>
            <a:endParaRPr b="0" i="0" sz="3200" u="none" cap="none" strike="noStrike">
              <a:solidFill>
                <a:srgbClr val="000000"/>
              </a:solidFill>
              <a:latin typeface="Arial"/>
              <a:ea typeface="Arial"/>
              <a:cs typeface="Arial"/>
              <a:sym typeface="Arial"/>
            </a:endParaRPr>
          </a:p>
          <a:p>
            <a:pPr indent="-342900" lvl="0" marL="342900" marR="0" rtl="0" algn="l">
              <a:spcBef>
                <a:spcPts val="800"/>
              </a:spcBef>
              <a:spcAft>
                <a:spcPts val="0"/>
              </a:spcAft>
              <a:buSzPct val="25000"/>
              <a:buNone/>
            </a:pPr>
            <a:r>
              <a:rPr b="1" i="0" lang="it-IT" sz="3200" u="none" cap="none" strike="noStrike">
                <a:solidFill>
                  <a:srgbClr val="000000"/>
                </a:solidFill>
                <a:latin typeface="Arial"/>
                <a:ea typeface="Arial"/>
                <a:cs typeface="Arial"/>
                <a:sym typeface="Arial"/>
              </a:rPr>
              <a:t>EC co-financing € </a:t>
            </a:r>
            <a:r>
              <a:rPr b="0" i="0" lang="it-IT" sz="3200" u="none" cap="none" strike="noStrike">
                <a:solidFill>
                  <a:srgbClr val="000000"/>
                </a:solidFill>
                <a:latin typeface="Arial"/>
                <a:ea typeface="Arial"/>
                <a:cs typeface="Arial"/>
                <a:sym typeface="Arial"/>
              </a:rPr>
              <a:t>408.60</a:t>
            </a:r>
            <a:r>
              <a:rPr lang="it-IT"/>
              <a:t>9,00</a:t>
            </a:r>
          </a:p>
          <a:p>
            <a:pPr indent="-342900" lvl="0" marL="342900" marR="0" rtl="0" algn="l">
              <a:spcBef>
                <a:spcPts val="800"/>
              </a:spcBef>
              <a:spcAft>
                <a:spcPts val="0"/>
              </a:spcAft>
              <a:buSzPct val="25000"/>
              <a:buNone/>
            </a:pPr>
            <a:r>
              <a:t/>
            </a:r>
            <a:endParaRPr b="0" i="0" sz="3200" u="none" cap="none" strike="noStrike">
              <a:solidFill>
                <a:srgbClr val="000000"/>
              </a:solidFill>
              <a:latin typeface="Arial"/>
              <a:ea typeface="Arial"/>
              <a:cs typeface="Arial"/>
              <a:sym typeface="Arial"/>
            </a:endParaRPr>
          </a:p>
          <a:p>
            <a:pPr indent="-342900" lvl="0" marL="342900" marR="0" rtl="0" algn="l">
              <a:spcBef>
                <a:spcPts val="800"/>
              </a:spcBef>
              <a:spcAft>
                <a:spcPts val="0"/>
              </a:spcAft>
              <a:buSzPct val="25000"/>
              <a:buNone/>
            </a:pPr>
            <a:r>
              <a:rPr b="1" i="0" lang="it-IT" sz="3200" u="none" cap="none" strike="noStrike">
                <a:solidFill>
                  <a:srgbClr val="000000"/>
                </a:solidFill>
                <a:latin typeface="Arial"/>
                <a:ea typeface="Arial"/>
                <a:cs typeface="Arial"/>
                <a:sym typeface="Arial"/>
              </a:rPr>
              <a:t>Duration</a:t>
            </a:r>
            <a:r>
              <a:rPr b="0" i="0" lang="it-IT" sz="3200" u="none" cap="none" strike="noStrike">
                <a:solidFill>
                  <a:srgbClr val="000000"/>
                </a:solidFill>
                <a:latin typeface="Arial"/>
                <a:ea typeface="Arial"/>
                <a:cs typeface="Arial"/>
                <a:sym typeface="Arial"/>
              </a:rPr>
              <a:t>: two years</a:t>
            </a:r>
          </a:p>
          <a:p>
            <a:pPr indent="-342900" lvl="0" marL="342900" marR="0" rtl="0" algn="l">
              <a:spcBef>
                <a:spcPts val="800"/>
              </a:spcBef>
              <a:spcAft>
                <a:spcPts val="0"/>
              </a:spcAft>
              <a:buSzPct val="25000"/>
              <a:buNone/>
            </a:pPr>
            <a:r>
              <a:t/>
            </a:r>
            <a:endParaRPr b="0" i="0" sz="3200" u="none" cap="none" strike="noStrike">
              <a:solidFill>
                <a:srgbClr val="000000"/>
              </a:solidFill>
              <a:latin typeface="Arial"/>
              <a:ea typeface="Arial"/>
              <a:cs typeface="Arial"/>
              <a:sym typeface="Arial"/>
            </a:endParaRPr>
          </a:p>
        </p:txBody>
      </p:sp>
      <p:sp>
        <p:nvSpPr>
          <p:cNvPr id="193" name="Shape 193"/>
          <p:cNvSpPr txBox="1"/>
          <p:nvPr>
            <p:ph idx="11" type="ftr"/>
          </p:nvPr>
        </p:nvSpPr>
        <p:spPr>
          <a:xfrm>
            <a:off x="467543" y="5301207"/>
            <a:ext cx="6048374" cy="401637"/>
          </a:xfrm>
          <a:prstGeom prst="rect">
            <a:avLst/>
          </a:prstGeom>
          <a:noFill/>
          <a:ln>
            <a:noFill/>
          </a:ln>
        </p:spPr>
        <p:txBody>
          <a:bodyPr anchorCtr="0" anchor="t" bIns="46800" lIns="90000" rIns="90000" tIns="46800">
            <a:noAutofit/>
          </a:bodyPr>
          <a:lstStyle/>
          <a:p>
            <a:pPr indent="0" lvl="0" marL="0" marR="0" rtl="0" algn="l">
              <a:spcBef>
                <a:spcPts val="0"/>
              </a:spcBef>
              <a:spcAft>
                <a:spcPts val="0"/>
              </a:spcAft>
              <a:buClr>
                <a:schemeClr val="lt1"/>
              </a:buClr>
              <a:buSzPct val="25000"/>
              <a:buFont typeface="Times New Roman"/>
              <a:buNone/>
            </a:pPr>
            <a:r>
              <a:t/>
            </a:r>
            <a:endParaRPr sz="1800">
              <a:solidFill>
                <a:schemeClr val="lt1"/>
              </a:solidFill>
              <a:latin typeface="Arial"/>
              <a:ea typeface="Arial"/>
              <a:cs typeface="Arial"/>
              <a:sym typeface="Arial"/>
            </a:endParaRPr>
          </a:p>
        </p:txBody>
      </p:sp>
      <p:sp>
        <p:nvSpPr>
          <p:cNvPr id="194" name="Shape 194"/>
          <p:cNvSpPr txBox="1"/>
          <p:nvPr>
            <p:ph idx="12" type="sldNum"/>
          </p:nvPr>
        </p:nvSpPr>
        <p:spPr>
          <a:xfrm>
            <a:off x="6516687" y="6237287"/>
            <a:ext cx="2130424" cy="401637"/>
          </a:xfrm>
          <a:prstGeom prst="rect">
            <a:avLst/>
          </a:prstGeom>
          <a:noFill/>
          <a:ln>
            <a:noFill/>
          </a:ln>
        </p:spPr>
        <p:txBody>
          <a:bodyPr anchorCtr="0" anchor="t" bIns="46800" lIns="90000" rIns="90000" tIns="46800">
            <a:noAutofit/>
          </a:bodyPr>
          <a:lstStyle/>
          <a:p>
            <a:pPr lvl="0" rtl="0">
              <a:spcBef>
                <a:spcPts val="0"/>
              </a:spcBef>
              <a:buClr>
                <a:schemeClr val="lt1"/>
              </a:buClr>
              <a:buSzPct val="25000"/>
              <a:buFont typeface="Times New Roman"/>
              <a:buNone/>
            </a:pPr>
            <a:r>
              <a:rPr lang="it-IT"/>
              <a:t>Pagina </a:t>
            </a:r>
            <a:fld id="{00000000-1234-1234-1234-123412341234}" type="slidenum">
              <a:rPr lang="it-IT"/>
              <a:t>‹#›</a:t>
            </a:fld>
          </a:p>
        </p:txBody>
      </p:sp>
      <p:pic>
        <p:nvPicPr>
          <p:cNvPr id="195" name="Shape 195"/>
          <p:cNvPicPr preferRelativeResize="0"/>
          <p:nvPr/>
        </p:nvPicPr>
        <p:blipFill>
          <a:blip r:embed="rId3">
            <a:alphaModFix/>
          </a:blip>
          <a:stretch>
            <a:fillRect/>
          </a:stretch>
        </p:blipFill>
        <p:spPr>
          <a:xfrm>
            <a:off x="107800" y="6096675"/>
            <a:ext cx="570324" cy="60415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x="0" y="0"/>
          <a:ext cx="0" cy="0"/>
          <a:chOff x="0" y="0"/>
          <a:chExt cx="0" cy="0"/>
        </a:xfrm>
      </p:grpSpPr>
      <p:sp>
        <p:nvSpPr>
          <p:cNvPr id="200" name="Shape 200"/>
          <p:cNvSpPr txBox="1"/>
          <p:nvPr>
            <p:ph type="title"/>
          </p:nvPr>
        </p:nvSpPr>
        <p:spPr>
          <a:xfrm>
            <a:off x="468312" y="174625"/>
            <a:ext cx="8226425" cy="1311275"/>
          </a:xfrm>
          <a:prstGeom prst="rect">
            <a:avLst/>
          </a:prstGeom>
          <a:noFill/>
          <a:ln>
            <a:noFill/>
          </a:ln>
        </p:spPr>
        <p:txBody>
          <a:bodyPr anchorCtr="0" anchor="ctr" bIns="46800" lIns="90000" rIns="90000" tIns="46800">
            <a:noAutofit/>
          </a:bodyPr>
          <a:lstStyle/>
          <a:p>
            <a:pPr indent="0" lvl="0" marL="0" marR="0" rtl="0" algn="ctr">
              <a:spcBef>
                <a:spcPts val="0"/>
              </a:spcBef>
              <a:spcAft>
                <a:spcPts val="0"/>
              </a:spcAft>
              <a:buSzPct val="25000"/>
              <a:buNone/>
            </a:pPr>
            <a:r>
              <a:rPr b="1" i="0" lang="it-IT" sz="4000" u="none" cap="none" strike="noStrike">
                <a:solidFill>
                  <a:srgbClr val="98D208"/>
                </a:solidFill>
                <a:latin typeface="Arimo"/>
                <a:ea typeface="Arimo"/>
                <a:cs typeface="Arimo"/>
                <a:sym typeface="Arimo"/>
              </a:rPr>
              <a:t>Area of activity</a:t>
            </a:r>
          </a:p>
        </p:txBody>
      </p:sp>
      <p:sp>
        <p:nvSpPr>
          <p:cNvPr id="201" name="Shape 201"/>
          <p:cNvSpPr txBox="1"/>
          <p:nvPr>
            <p:ph idx="1" type="body"/>
          </p:nvPr>
        </p:nvSpPr>
        <p:spPr>
          <a:xfrm>
            <a:off x="457200" y="1604962"/>
            <a:ext cx="8226425" cy="4344986"/>
          </a:xfrm>
          <a:prstGeom prst="rect">
            <a:avLst/>
          </a:prstGeom>
          <a:noFill/>
          <a:ln>
            <a:noFill/>
          </a:ln>
        </p:spPr>
        <p:txBody>
          <a:bodyPr anchorCtr="0" anchor="t" bIns="0" lIns="0" rIns="0" tIns="0">
            <a:noAutofit/>
          </a:bodyPr>
          <a:lstStyle/>
          <a:p>
            <a:pPr indent="-342900" lvl="0" marL="342900" marR="0" rtl="0" algn="l">
              <a:spcBef>
                <a:spcPts val="0"/>
              </a:spcBef>
              <a:spcAft>
                <a:spcPts val="0"/>
              </a:spcAft>
              <a:buSzPct val="25000"/>
              <a:buNone/>
            </a:pPr>
            <a:r>
              <a:rPr b="0" i="0" lang="it-IT" sz="2400" u="sng" cap="none" strike="noStrike">
                <a:solidFill>
                  <a:srgbClr val="000000"/>
                </a:solidFill>
                <a:latin typeface="Arial"/>
                <a:ea typeface="Arial"/>
                <a:cs typeface="Arial"/>
                <a:sym typeface="Arial"/>
              </a:rPr>
              <a:t>Area of activity</a:t>
            </a:r>
            <a:r>
              <a:rPr b="0" i="0" lang="it-IT" sz="2400" u="none" cap="none" strike="noStrike">
                <a:solidFill>
                  <a:srgbClr val="000000"/>
                </a:solidFill>
                <a:latin typeface="Arial"/>
                <a:ea typeface="Arial"/>
                <a:cs typeface="Arial"/>
                <a:sym typeface="Arial"/>
              </a:rPr>
              <a:t>: Natural disaster - Prevention 	</a:t>
            </a:r>
          </a:p>
          <a:p>
            <a:pPr indent="-342900" lvl="0" marL="342900" marR="0" rtl="0" algn="l">
              <a:spcBef>
                <a:spcPts val="800"/>
              </a:spcBef>
              <a:spcAft>
                <a:spcPts val="0"/>
              </a:spcAft>
              <a:buSzPct val="25000"/>
              <a:buNone/>
            </a:pPr>
            <a:r>
              <a:t/>
            </a:r>
            <a:endParaRPr b="0" i="0" sz="2400" u="none" cap="none" strike="noStrike">
              <a:solidFill>
                <a:srgbClr val="000000"/>
              </a:solidFill>
              <a:latin typeface="Arial"/>
              <a:ea typeface="Arial"/>
              <a:cs typeface="Arial"/>
              <a:sym typeface="Arial"/>
            </a:endParaRPr>
          </a:p>
          <a:p>
            <a:pPr indent="-342900" lvl="0" marL="342900" marR="0" rtl="0" algn="l">
              <a:spcBef>
                <a:spcPts val="800"/>
              </a:spcBef>
              <a:spcAft>
                <a:spcPts val="0"/>
              </a:spcAft>
              <a:buSzPct val="25000"/>
              <a:buNone/>
            </a:pPr>
            <a:r>
              <a:rPr b="0" i="0" lang="it-IT" sz="2400" u="sng" cap="none" strike="noStrike">
                <a:solidFill>
                  <a:srgbClr val="000000"/>
                </a:solidFill>
                <a:latin typeface="Arial"/>
                <a:ea typeface="Arial"/>
                <a:cs typeface="Arial"/>
                <a:sym typeface="Arial"/>
              </a:rPr>
              <a:t>Priority</a:t>
            </a:r>
            <a:r>
              <a:rPr b="0" i="0" lang="it-IT" sz="2400" u="none" cap="none" strike="noStrike">
                <a:solidFill>
                  <a:srgbClr val="000000"/>
                </a:solidFill>
                <a:latin typeface="Arial"/>
                <a:ea typeface="Arial"/>
                <a:cs typeface="Arial"/>
                <a:sym typeface="Arial"/>
              </a:rPr>
              <a:t>: Pilot and demonstration projects with replication capacity focusing on urban resilience to disasters. Projects should build upon existing knowledge and good practices (e.g. resilient cities scoreboard and campaign, local resilience forums, local climate change adaptation strategies) 	</a:t>
            </a:r>
          </a:p>
          <a:p>
            <a:pPr indent="-342900" lvl="0" marL="342900" marR="0" rtl="0" algn="l">
              <a:spcBef>
                <a:spcPts val="800"/>
              </a:spcBef>
              <a:spcAft>
                <a:spcPts val="0"/>
              </a:spcAft>
              <a:buSzPct val="25000"/>
              <a:buNone/>
            </a:pPr>
            <a:r>
              <a:t/>
            </a:r>
            <a:endParaRPr b="0" i="0" sz="2400" u="none" cap="none" strike="noStrike">
              <a:solidFill>
                <a:srgbClr val="000000"/>
              </a:solidFill>
              <a:latin typeface="Arial"/>
              <a:ea typeface="Arial"/>
              <a:cs typeface="Arial"/>
              <a:sym typeface="Arial"/>
            </a:endParaRPr>
          </a:p>
          <a:p>
            <a:pPr indent="-342900" lvl="0" marL="342900" marR="0" rtl="0" algn="l">
              <a:spcBef>
                <a:spcPts val="800"/>
              </a:spcBef>
              <a:spcAft>
                <a:spcPts val="0"/>
              </a:spcAft>
              <a:buSzPct val="25000"/>
              <a:buNone/>
            </a:pPr>
            <a:r>
              <a:t/>
            </a:r>
            <a:endParaRPr b="0" i="0" sz="3200" u="none" cap="none" strike="noStrike">
              <a:solidFill>
                <a:srgbClr val="000000"/>
              </a:solidFill>
              <a:latin typeface="Arial"/>
              <a:ea typeface="Arial"/>
              <a:cs typeface="Arial"/>
              <a:sym typeface="Arial"/>
            </a:endParaRPr>
          </a:p>
          <a:p>
            <a:pPr indent="-342900" lvl="0" marL="342900" marR="0" rtl="0" algn="l">
              <a:spcBef>
                <a:spcPts val="800"/>
              </a:spcBef>
              <a:spcAft>
                <a:spcPts val="0"/>
              </a:spcAft>
              <a:buSzPct val="25000"/>
              <a:buNone/>
            </a:pPr>
            <a:r>
              <a:t/>
            </a:r>
            <a:endParaRPr b="0" i="0" sz="3200" u="none" cap="none" strike="noStrike">
              <a:solidFill>
                <a:srgbClr val="000000"/>
              </a:solidFill>
              <a:latin typeface="Arial"/>
              <a:ea typeface="Arial"/>
              <a:cs typeface="Arial"/>
              <a:sym typeface="Arial"/>
            </a:endParaRPr>
          </a:p>
        </p:txBody>
      </p:sp>
      <p:sp>
        <p:nvSpPr>
          <p:cNvPr id="202" name="Shape 202"/>
          <p:cNvSpPr txBox="1"/>
          <p:nvPr>
            <p:ph idx="11" type="ftr"/>
          </p:nvPr>
        </p:nvSpPr>
        <p:spPr>
          <a:xfrm>
            <a:off x="467543" y="5301207"/>
            <a:ext cx="6048374" cy="401637"/>
          </a:xfrm>
          <a:prstGeom prst="rect">
            <a:avLst/>
          </a:prstGeom>
          <a:noFill/>
          <a:ln>
            <a:noFill/>
          </a:ln>
        </p:spPr>
        <p:txBody>
          <a:bodyPr anchorCtr="0" anchor="t" bIns="46800" lIns="90000" rIns="90000" tIns="46800">
            <a:noAutofit/>
          </a:bodyPr>
          <a:lstStyle/>
          <a:p>
            <a:pPr indent="0" lvl="0" marL="0" marR="0" rtl="0" algn="l">
              <a:spcBef>
                <a:spcPts val="0"/>
              </a:spcBef>
              <a:spcAft>
                <a:spcPts val="0"/>
              </a:spcAft>
              <a:buClr>
                <a:schemeClr val="lt1"/>
              </a:buClr>
              <a:buSzPct val="25000"/>
              <a:buFont typeface="Times New Roman"/>
              <a:buNone/>
            </a:pPr>
            <a:r>
              <a:t/>
            </a:r>
            <a:endParaRPr sz="1800">
              <a:solidFill>
                <a:schemeClr val="lt1"/>
              </a:solidFill>
              <a:latin typeface="Arial"/>
              <a:ea typeface="Arial"/>
              <a:cs typeface="Arial"/>
              <a:sym typeface="Arial"/>
            </a:endParaRPr>
          </a:p>
        </p:txBody>
      </p:sp>
      <p:sp>
        <p:nvSpPr>
          <p:cNvPr id="203" name="Shape 203"/>
          <p:cNvSpPr txBox="1"/>
          <p:nvPr>
            <p:ph idx="12" type="sldNum"/>
          </p:nvPr>
        </p:nvSpPr>
        <p:spPr>
          <a:xfrm>
            <a:off x="6516687" y="6237287"/>
            <a:ext cx="2130424" cy="401637"/>
          </a:xfrm>
          <a:prstGeom prst="rect">
            <a:avLst/>
          </a:prstGeom>
          <a:noFill/>
          <a:ln>
            <a:noFill/>
          </a:ln>
        </p:spPr>
        <p:txBody>
          <a:bodyPr anchorCtr="0" anchor="t" bIns="46800" lIns="90000" rIns="90000" tIns="46800">
            <a:noAutofit/>
          </a:bodyPr>
          <a:lstStyle/>
          <a:p>
            <a:pPr lvl="0" rtl="0">
              <a:spcBef>
                <a:spcPts val="0"/>
              </a:spcBef>
              <a:buClr>
                <a:schemeClr val="lt1"/>
              </a:buClr>
              <a:buSzPct val="25000"/>
              <a:buFont typeface="Times New Roman"/>
              <a:buNone/>
            </a:pPr>
            <a:r>
              <a:rPr lang="it-IT"/>
              <a:t>Pagina </a:t>
            </a:r>
            <a:fld id="{00000000-1234-1234-1234-123412341234}" type="slidenum">
              <a:rPr lang="it-IT"/>
              <a:t>‹#›</a:t>
            </a:fld>
          </a:p>
        </p:txBody>
      </p:sp>
      <p:pic>
        <p:nvPicPr>
          <p:cNvPr id="204" name="Shape 204"/>
          <p:cNvPicPr preferRelativeResize="0"/>
          <p:nvPr/>
        </p:nvPicPr>
        <p:blipFill>
          <a:blip r:embed="rId3">
            <a:alphaModFix/>
          </a:blip>
          <a:stretch>
            <a:fillRect/>
          </a:stretch>
        </p:blipFill>
        <p:spPr>
          <a:xfrm>
            <a:off x="107800" y="6096675"/>
            <a:ext cx="570324" cy="60415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8" name="Shape 208"/>
        <p:cNvGrpSpPr/>
        <p:nvPr/>
      </p:nvGrpSpPr>
      <p:grpSpPr>
        <a:xfrm>
          <a:off x="0" y="0"/>
          <a:ext cx="0" cy="0"/>
          <a:chOff x="0" y="0"/>
          <a:chExt cx="0" cy="0"/>
        </a:xfrm>
      </p:grpSpPr>
      <p:sp>
        <p:nvSpPr>
          <p:cNvPr id="209" name="Shape 209"/>
          <p:cNvSpPr txBox="1"/>
          <p:nvPr>
            <p:ph type="title"/>
          </p:nvPr>
        </p:nvSpPr>
        <p:spPr>
          <a:xfrm>
            <a:off x="468312" y="188913"/>
            <a:ext cx="8226425" cy="1311275"/>
          </a:xfrm>
          <a:prstGeom prst="rect">
            <a:avLst/>
          </a:prstGeom>
          <a:noFill/>
          <a:ln>
            <a:noFill/>
          </a:ln>
        </p:spPr>
        <p:txBody>
          <a:bodyPr anchorCtr="0" anchor="ctr" bIns="46800" lIns="90000" rIns="90000" tIns="46800">
            <a:noAutofit/>
          </a:bodyPr>
          <a:lstStyle/>
          <a:p>
            <a:pPr indent="0" lvl="0" marL="0" marR="0" rtl="0" algn="ctr">
              <a:spcBef>
                <a:spcPts val="0"/>
              </a:spcBef>
              <a:spcAft>
                <a:spcPts val="0"/>
              </a:spcAft>
              <a:buSzPct val="25000"/>
              <a:buNone/>
            </a:pPr>
            <a:r>
              <a:rPr b="1" i="0" lang="it-IT" sz="4000" u="none" cap="none" strike="noStrike">
                <a:solidFill>
                  <a:srgbClr val="98D208"/>
                </a:solidFill>
                <a:latin typeface="Arimo"/>
                <a:ea typeface="Arimo"/>
                <a:cs typeface="Arimo"/>
                <a:sym typeface="Arimo"/>
              </a:rPr>
              <a:t>Short description </a:t>
            </a:r>
          </a:p>
        </p:txBody>
      </p:sp>
      <p:sp>
        <p:nvSpPr>
          <p:cNvPr id="210" name="Shape 210"/>
          <p:cNvSpPr txBox="1"/>
          <p:nvPr>
            <p:ph idx="1" type="body"/>
          </p:nvPr>
        </p:nvSpPr>
        <p:spPr>
          <a:xfrm>
            <a:off x="467543" y="1340767"/>
            <a:ext cx="8226425" cy="4537074"/>
          </a:xfrm>
          <a:prstGeom prst="rect">
            <a:avLst/>
          </a:prstGeom>
          <a:noFill/>
          <a:ln>
            <a:noFill/>
          </a:ln>
        </p:spPr>
        <p:txBody>
          <a:bodyPr anchorCtr="0" anchor="t" bIns="0" lIns="0" rIns="0" tIns="0">
            <a:noAutofit/>
          </a:bodyPr>
          <a:lstStyle/>
          <a:p>
            <a:pPr indent="-342900" lvl="0" marL="342900" marR="0" rtl="0" algn="just">
              <a:spcBef>
                <a:spcPts val="0"/>
              </a:spcBef>
              <a:spcAft>
                <a:spcPts val="0"/>
              </a:spcAft>
              <a:buSzPct val="25000"/>
              <a:buNone/>
            </a:pPr>
            <a:r>
              <a:rPr b="0" i="0" lang="it-IT" sz="1600" u="none" cap="none" strike="noStrike">
                <a:solidFill>
                  <a:srgbClr val="000000"/>
                </a:solidFill>
                <a:latin typeface="Arial"/>
                <a:ea typeface="Arial"/>
                <a:cs typeface="Arial"/>
                <a:sym typeface="Arial"/>
              </a:rPr>
              <a:t>	</a:t>
            </a:r>
          </a:p>
          <a:p>
            <a:pPr indent="-342900" lvl="0" marL="342900" marR="0" rtl="0" algn="just">
              <a:spcBef>
                <a:spcPts val="800"/>
              </a:spcBef>
              <a:spcAft>
                <a:spcPts val="0"/>
              </a:spcAft>
              <a:buClr>
                <a:srgbClr val="000000"/>
              </a:buClr>
              <a:buSzPct val="100000"/>
              <a:buFont typeface="Noto Sans Symbols"/>
              <a:buChar char="❑"/>
            </a:pPr>
            <a:r>
              <a:rPr b="0" i="0" lang="it-IT" sz="1600" u="none" cap="none" strike="noStrike">
                <a:solidFill>
                  <a:srgbClr val="000000"/>
                </a:solidFill>
                <a:latin typeface="Arial"/>
                <a:ea typeface="Arial"/>
                <a:cs typeface="Arial"/>
                <a:sym typeface="Arial"/>
              </a:rPr>
              <a:t>	Many projects, on the European, national, and regional level and in various sectors, have already addressed parts of these problems, such as inclusion of people with disabilities in community mapping, accessibility of warning systems, appropriate affairs management in emergency shelters or the training of relief workers for these tasks. In practice, the involved stakeholders have experienced that the cross-sector coordination and integration of the findings in the complete disaster relief process chains is missing or incomplete. </a:t>
            </a:r>
          </a:p>
          <a:p>
            <a:pPr indent="-342900" lvl="0" marL="342900" marR="0" rtl="0" algn="just">
              <a:spcBef>
                <a:spcPts val="800"/>
              </a:spcBef>
              <a:spcAft>
                <a:spcPts val="0"/>
              </a:spcAft>
              <a:buClr>
                <a:srgbClr val="000000"/>
              </a:buClr>
              <a:buSzPct val="100000"/>
              <a:buFont typeface="Noto Sans Symbols"/>
              <a:buChar char="❑"/>
            </a:pPr>
            <a:r>
              <a:rPr b="0" i="0" lang="it-IT" sz="1600" u="none" cap="none" strike="noStrike">
                <a:solidFill>
                  <a:srgbClr val="000000"/>
                </a:solidFill>
                <a:latin typeface="Arial"/>
                <a:ea typeface="Arial"/>
                <a:cs typeface="Arial"/>
                <a:sym typeface="Arial"/>
              </a:rPr>
              <a:t>	INDRIX combines the expertise of NGOs in civil protection and in social services. Together with public civil protection authorities and research partners previous project results will be collected, clustered, mapped and evaluated and combined with knowledge from other similar stakeholders, most importantly from the target group. </a:t>
            </a:r>
          </a:p>
          <a:p>
            <a:pPr indent="-342900" lvl="0" marL="342900" marR="0" rtl="0" algn="just">
              <a:spcBef>
                <a:spcPts val="800"/>
              </a:spcBef>
              <a:spcAft>
                <a:spcPts val="0"/>
              </a:spcAft>
              <a:buClr>
                <a:srgbClr val="000000"/>
              </a:buClr>
              <a:buSzPct val="100000"/>
              <a:buFont typeface="Noto Sans Symbols"/>
              <a:buChar char="❑"/>
            </a:pPr>
            <a:r>
              <a:rPr b="0" i="0" lang="it-IT" sz="1600" u="none" cap="none" strike="noStrike">
                <a:solidFill>
                  <a:srgbClr val="000000"/>
                </a:solidFill>
                <a:latin typeface="Arial"/>
                <a:ea typeface="Arial"/>
                <a:cs typeface="Arial"/>
                <a:sym typeface="Arial"/>
              </a:rPr>
              <a:t>	In the project process a social resilience index (SRI) will be developed to allow stakeholder self-assessment. The index will also support the identification of potential for improvement for a more inclusive disaster relief process chain. As an innovative aspect, technological aides used by the target group are defined as an indicator for inclusion and in consequence for social resilience. 	</a:t>
            </a:r>
          </a:p>
          <a:p>
            <a:pPr indent="-342900" lvl="0" marL="342900" marR="0" rtl="0" algn="l">
              <a:spcBef>
                <a:spcPts val="800"/>
              </a:spcBef>
              <a:spcAft>
                <a:spcPts val="0"/>
              </a:spcAft>
              <a:buClr>
                <a:srgbClr val="000000"/>
              </a:buClr>
              <a:buSzPct val="100000"/>
              <a:buFont typeface="Arial"/>
              <a:buNone/>
            </a:pPr>
            <a:r>
              <a:t/>
            </a:r>
            <a:endParaRPr b="0" i="0" sz="1800" u="none" cap="none" strike="noStrike">
              <a:solidFill>
                <a:srgbClr val="000000"/>
              </a:solidFill>
              <a:latin typeface="Arial"/>
              <a:ea typeface="Arial"/>
              <a:cs typeface="Arial"/>
              <a:sym typeface="Arial"/>
            </a:endParaRPr>
          </a:p>
        </p:txBody>
      </p:sp>
      <p:sp>
        <p:nvSpPr>
          <p:cNvPr id="211" name="Shape 211"/>
          <p:cNvSpPr txBox="1"/>
          <p:nvPr>
            <p:ph idx="12" type="sldNum"/>
          </p:nvPr>
        </p:nvSpPr>
        <p:spPr>
          <a:xfrm>
            <a:off x="6516687" y="6237287"/>
            <a:ext cx="2130424" cy="401637"/>
          </a:xfrm>
          <a:prstGeom prst="rect">
            <a:avLst/>
          </a:prstGeom>
          <a:noFill/>
          <a:ln>
            <a:noFill/>
          </a:ln>
        </p:spPr>
        <p:txBody>
          <a:bodyPr anchorCtr="0" anchor="t" bIns="46800" lIns="90000" rIns="90000" tIns="46800">
            <a:noAutofit/>
          </a:bodyPr>
          <a:lstStyle/>
          <a:p>
            <a:pPr lvl="0" rtl="0">
              <a:spcBef>
                <a:spcPts val="0"/>
              </a:spcBef>
              <a:buClr>
                <a:schemeClr val="lt1"/>
              </a:buClr>
              <a:buSzPct val="25000"/>
              <a:buFont typeface="Times New Roman"/>
              <a:buNone/>
            </a:pPr>
            <a:r>
              <a:rPr lang="it-IT"/>
              <a:t>Pagina </a:t>
            </a:r>
            <a:fld id="{00000000-1234-1234-1234-123412341234}" type="slidenum">
              <a:rPr lang="it-IT"/>
              <a:t>‹#›</a:t>
            </a:fld>
          </a:p>
        </p:txBody>
      </p:sp>
      <p:pic>
        <p:nvPicPr>
          <p:cNvPr id="212" name="Shape 212"/>
          <p:cNvPicPr preferRelativeResize="0"/>
          <p:nvPr/>
        </p:nvPicPr>
        <p:blipFill>
          <a:blip r:embed="rId3">
            <a:alphaModFix/>
          </a:blip>
          <a:stretch>
            <a:fillRect/>
          </a:stretch>
        </p:blipFill>
        <p:spPr>
          <a:xfrm>
            <a:off x="107800" y="6096675"/>
            <a:ext cx="570324" cy="60415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6" name="Shape 216"/>
        <p:cNvGrpSpPr/>
        <p:nvPr/>
      </p:nvGrpSpPr>
      <p:grpSpPr>
        <a:xfrm>
          <a:off x="0" y="0"/>
          <a:ext cx="0" cy="0"/>
          <a:chOff x="0" y="0"/>
          <a:chExt cx="0" cy="0"/>
        </a:xfrm>
      </p:grpSpPr>
      <p:sp>
        <p:nvSpPr>
          <p:cNvPr id="217" name="Shape 217"/>
          <p:cNvSpPr txBox="1"/>
          <p:nvPr>
            <p:ph type="title"/>
          </p:nvPr>
        </p:nvSpPr>
        <p:spPr>
          <a:xfrm>
            <a:off x="468312" y="174625"/>
            <a:ext cx="8226425" cy="1311275"/>
          </a:xfrm>
          <a:prstGeom prst="rect">
            <a:avLst/>
          </a:prstGeom>
          <a:noFill/>
          <a:ln>
            <a:noFill/>
          </a:ln>
        </p:spPr>
        <p:txBody>
          <a:bodyPr anchorCtr="0" anchor="ctr" bIns="46800" lIns="90000" rIns="90000" tIns="46800">
            <a:noAutofit/>
          </a:bodyPr>
          <a:lstStyle/>
          <a:p>
            <a:pPr indent="0" lvl="0" marL="0" marR="0" rtl="0" algn="ctr">
              <a:spcBef>
                <a:spcPts val="0"/>
              </a:spcBef>
              <a:spcAft>
                <a:spcPts val="0"/>
              </a:spcAft>
              <a:buSzPct val="25000"/>
              <a:buNone/>
            </a:pPr>
            <a:r>
              <a:rPr b="1" i="0" lang="it-IT" sz="4000" u="none" cap="none" strike="noStrike">
                <a:solidFill>
                  <a:srgbClr val="98D208"/>
                </a:solidFill>
                <a:latin typeface="Arimo"/>
                <a:ea typeface="Arimo"/>
                <a:cs typeface="Arimo"/>
                <a:sym typeface="Arimo"/>
              </a:rPr>
              <a:t>Deliverables and deadlines</a:t>
            </a:r>
          </a:p>
        </p:txBody>
      </p:sp>
      <p:pic>
        <p:nvPicPr>
          <p:cNvPr id="218" name="Shape 218"/>
          <p:cNvPicPr preferRelativeResize="0"/>
          <p:nvPr>
            <p:ph idx="1" type="body"/>
          </p:nvPr>
        </p:nvPicPr>
        <p:blipFill rotWithShape="1">
          <a:blip r:embed="rId3">
            <a:alphaModFix/>
          </a:blip>
          <a:srcRect b="0" l="1662" r="1661" t="0"/>
          <a:stretch/>
        </p:blipFill>
        <p:spPr>
          <a:xfrm>
            <a:off x="457200" y="1604962"/>
            <a:ext cx="8226425" cy="4344986"/>
          </a:xfrm>
          <a:prstGeom prst="rect">
            <a:avLst/>
          </a:prstGeom>
          <a:noFill/>
          <a:ln>
            <a:noFill/>
          </a:ln>
        </p:spPr>
      </p:pic>
      <p:sp>
        <p:nvSpPr>
          <p:cNvPr id="219" name="Shape 219"/>
          <p:cNvSpPr txBox="1"/>
          <p:nvPr>
            <p:ph idx="11" type="ftr"/>
          </p:nvPr>
        </p:nvSpPr>
        <p:spPr>
          <a:xfrm>
            <a:off x="467543" y="5301207"/>
            <a:ext cx="6048374" cy="401637"/>
          </a:xfrm>
          <a:prstGeom prst="rect">
            <a:avLst/>
          </a:prstGeom>
          <a:noFill/>
          <a:ln>
            <a:noFill/>
          </a:ln>
        </p:spPr>
        <p:txBody>
          <a:bodyPr anchorCtr="0" anchor="t" bIns="46800" lIns="90000" rIns="90000" tIns="46800">
            <a:noAutofit/>
          </a:bodyPr>
          <a:lstStyle/>
          <a:p>
            <a:pPr indent="0" lvl="0" marL="0" marR="0" rtl="0" algn="l">
              <a:spcBef>
                <a:spcPts val="0"/>
              </a:spcBef>
              <a:spcAft>
                <a:spcPts val="0"/>
              </a:spcAft>
              <a:buClr>
                <a:schemeClr val="lt1"/>
              </a:buClr>
              <a:buSzPct val="25000"/>
              <a:buFont typeface="Times New Roman"/>
              <a:buNone/>
            </a:pPr>
            <a:r>
              <a:t/>
            </a:r>
            <a:endParaRPr sz="1800">
              <a:solidFill>
                <a:schemeClr val="lt1"/>
              </a:solidFill>
              <a:latin typeface="Arial"/>
              <a:ea typeface="Arial"/>
              <a:cs typeface="Arial"/>
              <a:sym typeface="Arial"/>
            </a:endParaRPr>
          </a:p>
        </p:txBody>
      </p:sp>
      <p:sp>
        <p:nvSpPr>
          <p:cNvPr id="220" name="Shape 220"/>
          <p:cNvSpPr txBox="1"/>
          <p:nvPr>
            <p:ph idx="12" type="sldNum"/>
          </p:nvPr>
        </p:nvSpPr>
        <p:spPr>
          <a:xfrm>
            <a:off x="6516687" y="6237287"/>
            <a:ext cx="2130424" cy="401637"/>
          </a:xfrm>
          <a:prstGeom prst="rect">
            <a:avLst/>
          </a:prstGeom>
          <a:noFill/>
          <a:ln>
            <a:noFill/>
          </a:ln>
        </p:spPr>
        <p:txBody>
          <a:bodyPr anchorCtr="0" anchor="t" bIns="46800" lIns="90000" rIns="90000" tIns="46800">
            <a:noAutofit/>
          </a:bodyPr>
          <a:lstStyle/>
          <a:p>
            <a:pPr lvl="0" rtl="0">
              <a:spcBef>
                <a:spcPts val="0"/>
              </a:spcBef>
              <a:buClr>
                <a:schemeClr val="lt1"/>
              </a:buClr>
              <a:buSzPct val="25000"/>
              <a:buFont typeface="Times New Roman"/>
              <a:buNone/>
            </a:pPr>
            <a:r>
              <a:rPr lang="it-IT"/>
              <a:t>Pagina </a:t>
            </a:r>
            <a:fld id="{00000000-1234-1234-1234-123412341234}" type="slidenum">
              <a:rPr lang="it-IT"/>
              <a:t>‹#›</a:t>
            </a:fld>
          </a:p>
        </p:txBody>
      </p:sp>
      <p:pic>
        <p:nvPicPr>
          <p:cNvPr id="221" name="Shape 221"/>
          <p:cNvPicPr preferRelativeResize="0"/>
          <p:nvPr/>
        </p:nvPicPr>
        <p:blipFill>
          <a:blip r:embed="rId4">
            <a:alphaModFix/>
          </a:blip>
          <a:stretch>
            <a:fillRect/>
          </a:stretch>
        </p:blipFill>
        <p:spPr>
          <a:xfrm>
            <a:off x="107800" y="6096675"/>
            <a:ext cx="570324" cy="60415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x="0" y="0"/>
          <a:ext cx="0" cy="0"/>
          <a:chOff x="0" y="0"/>
          <a:chExt cx="0" cy="0"/>
        </a:xfrm>
      </p:grpSpPr>
      <p:sp>
        <p:nvSpPr>
          <p:cNvPr id="226" name="Shape 226"/>
          <p:cNvSpPr txBox="1"/>
          <p:nvPr>
            <p:ph type="title"/>
          </p:nvPr>
        </p:nvSpPr>
        <p:spPr>
          <a:xfrm>
            <a:off x="468312" y="174625"/>
            <a:ext cx="8226425" cy="1311275"/>
          </a:xfrm>
          <a:prstGeom prst="rect">
            <a:avLst/>
          </a:prstGeom>
          <a:noFill/>
          <a:ln>
            <a:noFill/>
          </a:ln>
        </p:spPr>
        <p:txBody>
          <a:bodyPr anchorCtr="0" anchor="ctr" bIns="46800" lIns="90000" rIns="90000" tIns="46800">
            <a:noAutofit/>
          </a:bodyPr>
          <a:lstStyle/>
          <a:p>
            <a:pPr indent="0" lvl="0" marL="0" marR="0" rtl="0" algn="ctr">
              <a:spcBef>
                <a:spcPts val="0"/>
              </a:spcBef>
              <a:spcAft>
                <a:spcPts val="0"/>
              </a:spcAft>
              <a:buSzPct val="25000"/>
              <a:buNone/>
            </a:pPr>
            <a:r>
              <a:rPr b="1" i="0" lang="it-IT" sz="4000" u="none" cap="none" strike="noStrike">
                <a:solidFill>
                  <a:srgbClr val="98D208"/>
                </a:solidFill>
                <a:latin typeface="Arimo"/>
                <a:ea typeface="Arimo"/>
                <a:cs typeface="Arimo"/>
                <a:sym typeface="Arimo"/>
              </a:rPr>
              <a:t>Deliverables and deadlines</a:t>
            </a:r>
          </a:p>
        </p:txBody>
      </p:sp>
      <p:sp>
        <p:nvSpPr>
          <p:cNvPr id="227" name="Shape 227"/>
          <p:cNvSpPr txBox="1"/>
          <p:nvPr>
            <p:ph idx="11" type="ftr"/>
          </p:nvPr>
        </p:nvSpPr>
        <p:spPr>
          <a:xfrm>
            <a:off x="467543" y="5301207"/>
            <a:ext cx="6048374" cy="401637"/>
          </a:xfrm>
          <a:prstGeom prst="rect">
            <a:avLst/>
          </a:prstGeom>
          <a:noFill/>
          <a:ln>
            <a:noFill/>
          </a:ln>
        </p:spPr>
        <p:txBody>
          <a:bodyPr anchorCtr="0" anchor="t" bIns="46800" lIns="90000" rIns="90000" tIns="46800">
            <a:noAutofit/>
          </a:bodyPr>
          <a:lstStyle/>
          <a:p>
            <a:pPr indent="0" lvl="0" marL="0" marR="0" rtl="0" algn="l">
              <a:spcBef>
                <a:spcPts val="0"/>
              </a:spcBef>
              <a:spcAft>
                <a:spcPts val="0"/>
              </a:spcAft>
              <a:buClr>
                <a:schemeClr val="lt1"/>
              </a:buClr>
              <a:buSzPct val="25000"/>
              <a:buFont typeface="Times New Roman"/>
              <a:buNone/>
            </a:pPr>
            <a:r>
              <a:t/>
            </a:r>
            <a:endParaRPr sz="1800">
              <a:solidFill>
                <a:schemeClr val="lt1"/>
              </a:solidFill>
              <a:latin typeface="Arial"/>
              <a:ea typeface="Arial"/>
              <a:cs typeface="Arial"/>
              <a:sym typeface="Arial"/>
            </a:endParaRPr>
          </a:p>
        </p:txBody>
      </p:sp>
      <p:sp>
        <p:nvSpPr>
          <p:cNvPr id="228" name="Shape 228"/>
          <p:cNvSpPr txBox="1"/>
          <p:nvPr>
            <p:ph idx="12" type="sldNum"/>
          </p:nvPr>
        </p:nvSpPr>
        <p:spPr>
          <a:xfrm>
            <a:off x="6516687" y="6237287"/>
            <a:ext cx="2130424" cy="401637"/>
          </a:xfrm>
          <a:prstGeom prst="rect">
            <a:avLst/>
          </a:prstGeom>
          <a:noFill/>
          <a:ln>
            <a:noFill/>
          </a:ln>
        </p:spPr>
        <p:txBody>
          <a:bodyPr anchorCtr="0" anchor="t" bIns="46800" lIns="90000" rIns="90000" tIns="46800">
            <a:noAutofit/>
          </a:bodyPr>
          <a:lstStyle/>
          <a:p>
            <a:pPr lvl="0" rtl="0">
              <a:spcBef>
                <a:spcPts val="0"/>
              </a:spcBef>
              <a:buClr>
                <a:schemeClr val="lt1"/>
              </a:buClr>
              <a:buSzPct val="25000"/>
              <a:buFont typeface="Times New Roman"/>
              <a:buNone/>
            </a:pPr>
            <a:r>
              <a:rPr lang="it-IT"/>
              <a:t>Pagina </a:t>
            </a:r>
            <a:fld id="{00000000-1234-1234-1234-123412341234}" type="slidenum">
              <a:rPr lang="it-IT"/>
              <a:t>‹#›</a:t>
            </a:fld>
          </a:p>
        </p:txBody>
      </p:sp>
      <p:pic>
        <p:nvPicPr>
          <p:cNvPr id="229" name="Shape 229"/>
          <p:cNvPicPr preferRelativeResize="0"/>
          <p:nvPr>
            <p:ph idx="1" type="body"/>
          </p:nvPr>
        </p:nvPicPr>
        <p:blipFill rotWithShape="1">
          <a:blip r:embed="rId3">
            <a:alphaModFix/>
          </a:blip>
          <a:srcRect b="3280" l="0" r="0" t="3281"/>
          <a:stretch/>
        </p:blipFill>
        <p:spPr>
          <a:xfrm>
            <a:off x="457200" y="1604962"/>
            <a:ext cx="8226425" cy="4344986"/>
          </a:xfrm>
          <a:prstGeom prst="rect">
            <a:avLst/>
          </a:prstGeom>
          <a:noFill/>
          <a:ln>
            <a:noFill/>
          </a:ln>
        </p:spPr>
      </p:pic>
      <p:pic>
        <p:nvPicPr>
          <p:cNvPr id="230" name="Shape 230"/>
          <p:cNvPicPr preferRelativeResize="0"/>
          <p:nvPr/>
        </p:nvPicPr>
        <p:blipFill>
          <a:blip r:embed="rId4">
            <a:alphaModFix/>
          </a:blip>
          <a:stretch>
            <a:fillRect/>
          </a:stretch>
        </p:blipFill>
        <p:spPr>
          <a:xfrm>
            <a:off x="107800" y="6096675"/>
            <a:ext cx="570324" cy="60415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4" name="Shape 234"/>
        <p:cNvGrpSpPr/>
        <p:nvPr/>
      </p:nvGrpSpPr>
      <p:grpSpPr>
        <a:xfrm>
          <a:off x="0" y="0"/>
          <a:ext cx="0" cy="0"/>
          <a:chOff x="0" y="0"/>
          <a:chExt cx="0" cy="0"/>
        </a:xfrm>
      </p:grpSpPr>
      <p:sp>
        <p:nvSpPr>
          <p:cNvPr id="235" name="Shape 235"/>
          <p:cNvSpPr txBox="1"/>
          <p:nvPr>
            <p:ph type="title"/>
          </p:nvPr>
        </p:nvSpPr>
        <p:spPr>
          <a:xfrm>
            <a:off x="468312" y="174625"/>
            <a:ext cx="8226425" cy="1311275"/>
          </a:xfrm>
          <a:prstGeom prst="rect">
            <a:avLst/>
          </a:prstGeom>
          <a:noFill/>
          <a:ln>
            <a:noFill/>
          </a:ln>
        </p:spPr>
        <p:txBody>
          <a:bodyPr anchorCtr="0" anchor="ctr" bIns="46800" lIns="90000" rIns="90000" tIns="46800">
            <a:noAutofit/>
          </a:bodyPr>
          <a:lstStyle/>
          <a:p>
            <a:pPr indent="0" lvl="0" marL="0" marR="0" rtl="0" algn="ctr">
              <a:spcBef>
                <a:spcPts val="0"/>
              </a:spcBef>
              <a:spcAft>
                <a:spcPts val="0"/>
              </a:spcAft>
              <a:buSzPct val="25000"/>
              <a:buNone/>
            </a:pPr>
            <a:r>
              <a:rPr b="1" i="0" lang="it-IT" sz="4000" u="none" cap="none" strike="noStrike">
                <a:solidFill>
                  <a:srgbClr val="98D208"/>
                </a:solidFill>
                <a:latin typeface="Arimo"/>
                <a:ea typeface="Arimo"/>
                <a:cs typeface="Arimo"/>
                <a:sym typeface="Arimo"/>
              </a:rPr>
              <a:t>Deliverables and deadlines</a:t>
            </a:r>
          </a:p>
        </p:txBody>
      </p:sp>
      <p:sp>
        <p:nvSpPr>
          <p:cNvPr id="236" name="Shape 236"/>
          <p:cNvSpPr txBox="1"/>
          <p:nvPr>
            <p:ph idx="11" type="ftr"/>
          </p:nvPr>
        </p:nvSpPr>
        <p:spPr>
          <a:xfrm>
            <a:off x="467543" y="5301207"/>
            <a:ext cx="6048374" cy="401637"/>
          </a:xfrm>
          <a:prstGeom prst="rect">
            <a:avLst/>
          </a:prstGeom>
          <a:noFill/>
          <a:ln>
            <a:noFill/>
          </a:ln>
        </p:spPr>
        <p:txBody>
          <a:bodyPr anchorCtr="0" anchor="t" bIns="46800" lIns="90000" rIns="90000" tIns="46800">
            <a:noAutofit/>
          </a:bodyPr>
          <a:lstStyle/>
          <a:p>
            <a:pPr indent="0" lvl="0" marL="0" marR="0" rtl="0" algn="l">
              <a:spcBef>
                <a:spcPts val="0"/>
              </a:spcBef>
              <a:spcAft>
                <a:spcPts val="0"/>
              </a:spcAft>
              <a:buClr>
                <a:schemeClr val="lt1"/>
              </a:buClr>
              <a:buSzPct val="25000"/>
              <a:buFont typeface="Times New Roman"/>
              <a:buNone/>
            </a:pPr>
            <a:r>
              <a:t/>
            </a:r>
            <a:endParaRPr sz="1800">
              <a:solidFill>
                <a:schemeClr val="lt1"/>
              </a:solidFill>
              <a:latin typeface="Arial"/>
              <a:ea typeface="Arial"/>
              <a:cs typeface="Arial"/>
              <a:sym typeface="Arial"/>
            </a:endParaRPr>
          </a:p>
        </p:txBody>
      </p:sp>
      <p:sp>
        <p:nvSpPr>
          <p:cNvPr id="237" name="Shape 237"/>
          <p:cNvSpPr txBox="1"/>
          <p:nvPr>
            <p:ph idx="12" type="sldNum"/>
          </p:nvPr>
        </p:nvSpPr>
        <p:spPr>
          <a:xfrm>
            <a:off x="6516687" y="6237287"/>
            <a:ext cx="2130424" cy="401637"/>
          </a:xfrm>
          <a:prstGeom prst="rect">
            <a:avLst/>
          </a:prstGeom>
          <a:noFill/>
          <a:ln>
            <a:noFill/>
          </a:ln>
        </p:spPr>
        <p:txBody>
          <a:bodyPr anchorCtr="0" anchor="t" bIns="46800" lIns="90000" rIns="90000" tIns="46800">
            <a:noAutofit/>
          </a:bodyPr>
          <a:lstStyle/>
          <a:p>
            <a:pPr lvl="0" rtl="0">
              <a:spcBef>
                <a:spcPts val="0"/>
              </a:spcBef>
              <a:buClr>
                <a:schemeClr val="lt1"/>
              </a:buClr>
              <a:buSzPct val="25000"/>
              <a:buFont typeface="Times New Roman"/>
              <a:buNone/>
            </a:pPr>
            <a:r>
              <a:rPr lang="it-IT"/>
              <a:t>Pagina </a:t>
            </a:r>
            <a:fld id="{00000000-1234-1234-1234-123412341234}" type="slidenum">
              <a:rPr lang="it-IT"/>
              <a:t>‹#›</a:t>
            </a:fld>
          </a:p>
        </p:txBody>
      </p:sp>
      <p:pic>
        <p:nvPicPr>
          <p:cNvPr id="238" name="Shape 238"/>
          <p:cNvPicPr preferRelativeResize="0"/>
          <p:nvPr/>
        </p:nvPicPr>
        <p:blipFill rotWithShape="1">
          <a:blip r:embed="rId3">
            <a:alphaModFix/>
          </a:blip>
          <a:srcRect b="0" l="0" r="0" t="0"/>
          <a:stretch/>
        </p:blipFill>
        <p:spPr>
          <a:xfrm>
            <a:off x="0" y="2209800"/>
            <a:ext cx="9144000" cy="2414480"/>
          </a:xfrm>
          <a:prstGeom prst="rect">
            <a:avLst/>
          </a:prstGeom>
          <a:noFill/>
          <a:ln>
            <a:noFill/>
          </a:ln>
        </p:spPr>
      </p:pic>
      <p:pic>
        <p:nvPicPr>
          <p:cNvPr id="239" name="Shape 239"/>
          <p:cNvPicPr preferRelativeResize="0"/>
          <p:nvPr/>
        </p:nvPicPr>
        <p:blipFill>
          <a:blip r:embed="rId4">
            <a:alphaModFix/>
          </a:blip>
          <a:stretch>
            <a:fillRect/>
          </a:stretch>
        </p:blipFill>
        <p:spPr>
          <a:xfrm>
            <a:off x="107800" y="6096675"/>
            <a:ext cx="570324" cy="60415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3" name="Shape 243"/>
        <p:cNvGrpSpPr/>
        <p:nvPr/>
      </p:nvGrpSpPr>
      <p:grpSpPr>
        <a:xfrm>
          <a:off x="0" y="0"/>
          <a:ext cx="0" cy="0"/>
          <a:chOff x="0" y="0"/>
          <a:chExt cx="0" cy="0"/>
        </a:xfrm>
      </p:grpSpPr>
      <p:sp>
        <p:nvSpPr>
          <p:cNvPr id="244" name="Shape 244"/>
          <p:cNvSpPr txBox="1"/>
          <p:nvPr>
            <p:ph type="title"/>
          </p:nvPr>
        </p:nvSpPr>
        <p:spPr>
          <a:xfrm>
            <a:off x="468312" y="174625"/>
            <a:ext cx="8226425" cy="1311275"/>
          </a:xfrm>
          <a:prstGeom prst="rect">
            <a:avLst/>
          </a:prstGeom>
          <a:noFill/>
          <a:ln>
            <a:noFill/>
          </a:ln>
        </p:spPr>
        <p:txBody>
          <a:bodyPr anchorCtr="0" anchor="ctr" bIns="46800" lIns="90000" rIns="90000" tIns="46800">
            <a:noAutofit/>
          </a:bodyPr>
          <a:lstStyle/>
          <a:p>
            <a:pPr indent="0" lvl="0" marL="0" marR="0" rtl="0" algn="ctr">
              <a:spcBef>
                <a:spcPts val="0"/>
              </a:spcBef>
              <a:spcAft>
                <a:spcPts val="0"/>
              </a:spcAft>
              <a:buSzPct val="25000"/>
              <a:buNone/>
            </a:pPr>
            <a:r>
              <a:rPr b="1" i="0" lang="it-IT" sz="4000" u="none" cap="none" strike="noStrike">
                <a:solidFill>
                  <a:srgbClr val="98D208"/>
                </a:solidFill>
                <a:latin typeface="Arimo"/>
                <a:ea typeface="Arimo"/>
                <a:cs typeface="Arimo"/>
                <a:sym typeface="Arimo"/>
              </a:rPr>
              <a:t>Tentative dates</a:t>
            </a:r>
          </a:p>
        </p:txBody>
      </p:sp>
      <p:sp>
        <p:nvSpPr>
          <p:cNvPr id="245" name="Shape 245"/>
          <p:cNvSpPr txBox="1"/>
          <p:nvPr>
            <p:ph idx="1" type="body"/>
          </p:nvPr>
        </p:nvSpPr>
        <p:spPr>
          <a:xfrm>
            <a:off x="457200" y="1604962"/>
            <a:ext cx="8226425" cy="4344986"/>
          </a:xfrm>
          <a:prstGeom prst="rect">
            <a:avLst/>
          </a:prstGeom>
          <a:noFill/>
          <a:ln>
            <a:noFill/>
          </a:ln>
        </p:spPr>
        <p:txBody>
          <a:bodyPr anchorCtr="0" anchor="t" bIns="0" lIns="0" rIns="0" tIns="0">
            <a:noAutofit/>
          </a:bodyPr>
          <a:lstStyle/>
          <a:p>
            <a:pPr indent="-342900" lvl="0" marL="342900" marR="0" rtl="0" algn="l">
              <a:spcBef>
                <a:spcPts val="0"/>
              </a:spcBef>
              <a:spcAft>
                <a:spcPts val="0"/>
              </a:spcAft>
              <a:buSzPct val="25000"/>
              <a:buNone/>
            </a:pPr>
            <a:r>
              <a:rPr b="1" i="0" lang="it-IT" sz="3200" u="none" cap="none" strike="noStrike">
                <a:solidFill>
                  <a:srgbClr val="000000"/>
                </a:solidFill>
                <a:latin typeface="Arial"/>
                <a:ea typeface="Arial"/>
                <a:cs typeface="Arial"/>
                <a:sym typeface="Arial"/>
              </a:rPr>
              <a:t>Kick off meeting Rome </a:t>
            </a:r>
            <a:r>
              <a:rPr b="0" i="0" lang="it-IT" sz="3200" u="none" cap="none" strike="noStrike">
                <a:solidFill>
                  <a:srgbClr val="000000"/>
                </a:solidFill>
                <a:latin typeface="Arial"/>
                <a:ea typeface="Arial"/>
                <a:cs typeface="Arial"/>
                <a:sym typeface="Arial"/>
              </a:rPr>
              <a:t>february 2016</a:t>
            </a:r>
          </a:p>
          <a:p>
            <a:pPr indent="-342900" lvl="0" marL="342900" marR="0" rtl="0" algn="l">
              <a:spcBef>
                <a:spcPts val="800"/>
              </a:spcBef>
              <a:spcAft>
                <a:spcPts val="0"/>
              </a:spcAft>
              <a:buSzPct val="25000"/>
              <a:buNone/>
            </a:pPr>
            <a:r>
              <a:rPr b="1" i="0" lang="it-IT" sz="3200" u="none" cap="none" strike="noStrike">
                <a:solidFill>
                  <a:srgbClr val="000000"/>
                </a:solidFill>
                <a:latin typeface="Arial"/>
                <a:ea typeface="Arial"/>
                <a:cs typeface="Arial"/>
                <a:sym typeface="Arial"/>
              </a:rPr>
              <a:t>Virtual steering committee </a:t>
            </a:r>
            <a:r>
              <a:rPr b="0" i="0" lang="it-IT" sz="3200" u="none" cap="none" strike="noStrike">
                <a:solidFill>
                  <a:srgbClr val="000000"/>
                </a:solidFill>
                <a:latin typeface="Arial"/>
                <a:ea typeface="Arial"/>
                <a:cs typeface="Arial"/>
                <a:sym typeface="Arial"/>
              </a:rPr>
              <a:t>April 2016, July 2016, January 2017, March 2017, June 2017, November 2017 </a:t>
            </a:r>
          </a:p>
          <a:p>
            <a:pPr indent="-342900" lvl="0" marL="342900" marR="0" rtl="0" algn="l">
              <a:spcBef>
                <a:spcPts val="800"/>
              </a:spcBef>
              <a:spcAft>
                <a:spcPts val="0"/>
              </a:spcAft>
              <a:buSzPct val="25000"/>
              <a:buNone/>
            </a:pPr>
            <a:r>
              <a:rPr b="1" i="0" lang="it-IT" sz="3200" u="none" cap="none" strike="noStrike">
                <a:solidFill>
                  <a:srgbClr val="000000"/>
                </a:solidFill>
                <a:latin typeface="Arial"/>
                <a:ea typeface="Arial"/>
                <a:cs typeface="Arial"/>
                <a:sym typeface="Arial"/>
              </a:rPr>
              <a:t>Workshop with final beneficiaries and partners Riga </a:t>
            </a:r>
            <a:r>
              <a:rPr b="0" i="0" lang="it-IT" sz="3200" u="none" cap="none" strike="noStrike">
                <a:solidFill>
                  <a:srgbClr val="000000"/>
                </a:solidFill>
                <a:latin typeface="Arial"/>
                <a:ea typeface="Arial"/>
                <a:cs typeface="Arial"/>
                <a:sym typeface="Arial"/>
              </a:rPr>
              <a:t>August 2017</a:t>
            </a:r>
          </a:p>
          <a:p>
            <a:pPr indent="-342900" lvl="0" marL="342900" marR="0" rtl="0" algn="l">
              <a:spcBef>
                <a:spcPts val="800"/>
              </a:spcBef>
              <a:spcAft>
                <a:spcPts val="0"/>
              </a:spcAft>
              <a:buSzPct val="25000"/>
              <a:buNone/>
            </a:pPr>
            <a:r>
              <a:rPr b="1" i="0" lang="it-IT" sz="3200" u="none" cap="none" strike="noStrike">
                <a:solidFill>
                  <a:srgbClr val="000000"/>
                </a:solidFill>
                <a:latin typeface="Arial"/>
                <a:ea typeface="Arial"/>
                <a:cs typeface="Arial"/>
                <a:sym typeface="Arial"/>
              </a:rPr>
              <a:t>Final conference Bruxelles </a:t>
            </a:r>
            <a:r>
              <a:rPr b="0" i="0" lang="it-IT" sz="3200" u="none" cap="none" strike="noStrike">
                <a:solidFill>
                  <a:srgbClr val="000000"/>
                </a:solidFill>
                <a:latin typeface="Arial"/>
                <a:ea typeface="Arial"/>
                <a:cs typeface="Arial"/>
                <a:sym typeface="Arial"/>
              </a:rPr>
              <a:t>January 2018</a:t>
            </a:r>
          </a:p>
        </p:txBody>
      </p:sp>
      <p:sp>
        <p:nvSpPr>
          <p:cNvPr id="246" name="Shape 246"/>
          <p:cNvSpPr txBox="1"/>
          <p:nvPr>
            <p:ph idx="11" type="ftr"/>
          </p:nvPr>
        </p:nvSpPr>
        <p:spPr>
          <a:xfrm>
            <a:off x="467543" y="5301207"/>
            <a:ext cx="6048374" cy="401637"/>
          </a:xfrm>
          <a:prstGeom prst="rect">
            <a:avLst/>
          </a:prstGeom>
          <a:noFill/>
          <a:ln>
            <a:noFill/>
          </a:ln>
        </p:spPr>
        <p:txBody>
          <a:bodyPr anchorCtr="0" anchor="t" bIns="46800" lIns="90000" rIns="90000" tIns="46800">
            <a:noAutofit/>
          </a:bodyPr>
          <a:lstStyle/>
          <a:p>
            <a:pPr indent="0" lvl="0" marL="0" marR="0" rtl="0" algn="l">
              <a:spcBef>
                <a:spcPts val="0"/>
              </a:spcBef>
              <a:spcAft>
                <a:spcPts val="0"/>
              </a:spcAft>
              <a:buClr>
                <a:schemeClr val="lt1"/>
              </a:buClr>
              <a:buSzPct val="25000"/>
              <a:buFont typeface="Times New Roman"/>
              <a:buNone/>
            </a:pPr>
            <a:r>
              <a:t/>
            </a:r>
            <a:endParaRPr sz="1800">
              <a:solidFill>
                <a:schemeClr val="lt1"/>
              </a:solidFill>
              <a:latin typeface="Arial"/>
              <a:ea typeface="Arial"/>
              <a:cs typeface="Arial"/>
              <a:sym typeface="Arial"/>
            </a:endParaRPr>
          </a:p>
        </p:txBody>
      </p:sp>
      <p:sp>
        <p:nvSpPr>
          <p:cNvPr id="247" name="Shape 247"/>
          <p:cNvSpPr txBox="1"/>
          <p:nvPr>
            <p:ph idx="12" type="sldNum"/>
          </p:nvPr>
        </p:nvSpPr>
        <p:spPr>
          <a:xfrm>
            <a:off x="6516687" y="6237287"/>
            <a:ext cx="2130424" cy="401637"/>
          </a:xfrm>
          <a:prstGeom prst="rect">
            <a:avLst/>
          </a:prstGeom>
          <a:noFill/>
          <a:ln>
            <a:noFill/>
          </a:ln>
        </p:spPr>
        <p:txBody>
          <a:bodyPr anchorCtr="0" anchor="t" bIns="46800" lIns="90000" rIns="90000" tIns="46800">
            <a:noAutofit/>
          </a:bodyPr>
          <a:lstStyle/>
          <a:p>
            <a:pPr lvl="0" rtl="0">
              <a:spcBef>
                <a:spcPts val="0"/>
              </a:spcBef>
              <a:buClr>
                <a:schemeClr val="lt1"/>
              </a:buClr>
              <a:buSzPct val="25000"/>
              <a:buFont typeface="Times New Roman"/>
              <a:buNone/>
            </a:pPr>
            <a:r>
              <a:rPr lang="it-IT"/>
              <a:t>Pagina </a:t>
            </a:r>
            <a:fld id="{00000000-1234-1234-1234-123412341234}" type="slidenum">
              <a:rPr lang="it-IT"/>
              <a:t>‹#›</a:t>
            </a:fld>
          </a:p>
        </p:txBody>
      </p:sp>
      <p:pic>
        <p:nvPicPr>
          <p:cNvPr id="248" name="Shape 248"/>
          <p:cNvPicPr preferRelativeResize="0"/>
          <p:nvPr/>
        </p:nvPicPr>
        <p:blipFill>
          <a:blip r:embed="rId3">
            <a:alphaModFix/>
          </a:blip>
          <a:stretch>
            <a:fillRect/>
          </a:stretch>
        </p:blipFill>
        <p:spPr>
          <a:xfrm>
            <a:off x="107800" y="6096675"/>
            <a:ext cx="570324" cy="604150"/>
          </a:xfrm>
          <a:prstGeom prst="rect">
            <a:avLst/>
          </a:prstGeom>
          <a:noFill/>
          <a:ln>
            <a:noFill/>
          </a:ln>
        </p:spPr>
      </p:pic>
    </p:spTree>
  </p:cSld>
  <p:clrMapOvr>
    <a:masterClrMapping/>
  </p:clrMapOvr>
  <p:transition spd="slow">
    <p:cut/>
  </p:transition>
</p:sld>
</file>

<file path=ppt/theme/theme.xml><?xml version="1.0" encoding="utf-8"?>
<a:theme xmlns:a="http://schemas.openxmlformats.org/drawingml/2006/main" xmlns:r="http://schemas.openxmlformats.org/officeDocument/2006/relationships"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