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7" r:id="rId4"/>
    <p:sldId id="258" r:id="rId5"/>
    <p:sldId id="261" r:id="rId6"/>
    <p:sldId id="264" r:id="rId7"/>
    <p:sldId id="265" r:id="rId8"/>
    <p:sldId id="266" r:id="rId9"/>
    <p:sldId id="259" r:id="rId10"/>
    <p:sldId id="260" r:id="rId11"/>
    <p:sldId id="263" r:id="rId12"/>
    <p:sldId id="267" r:id="rId13"/>
    <p:sldId id="268" r:id="rId14"/>
    <p:sldId id="269" r:id="rId15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F0A221-805B-4001-BE86-BCCAD03A42CA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1A9331E-E15C-4D81-99DE-AA04DA520A11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b="1" smtClean="0"/>
            <a:t>Regional risk of marine pollution</a:t>
          </a:r>
          <a:endParaRPr lang="en-GB"/>
        </a:p>
      </dgm:t>
    </dgm:pt>
    <dgm:pt modelId="{0451ECC3-8F95-4671-AFDE-1E108DD9AD62}" type="parTrans" cxnId="{10AE2E73-1EEF-4BF7-BB2B-9D59FF508BAC}">
      <dgm:prSet/>
      <dgm:spPr/>
      <dgm:t>
        <a:bodyPr/>
        <a:lstStyle/>
        <a:p>
          <a:endParaRPr lang="en-GB"/>
        </a:p>
      </dgm:t>
    </dgm:pt>
    <dgm:pt modelId="{0040BD45-15F5-4274-A021-EC1E8B34A253}" type="sibTrans" cxnId="{10AE2E73-1EEF-4BF7-BB2B-9D59FF508BAC}">
      <dgm:prSet/>
      <dgm:spPr/>
      <dgm:t>
        <a:bodyPr/>
        <a:lstStyle/>
        <a:p>
          <a:endParaRPr lang="en-GB"/>
        </a:p>
      </dgm:t>
    </dgm:pt>
    <dgm:pt modelId="{82543D59-0B61-4DC7-ABCA-B8E3B3BC4AEA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evaluating resources (regional database)</a:t>
          </a:r>
          <a:endParaRPr lang="en-GB" dirty="0">
            <a:solidFill>
              <a:schemeClr val="bg1"/>
            </a:solidFill>
          </a:endParaRPr>
        </a:p>
      </dgm:t>
    </dgm:pt>
    <dgm:pt modelId="{3C448B12-AC23-4C5C-AE45-520C47D878EF}" type="parTrans" cxnId="{7D5EB0A6-E906-44E6-9150-63F0E67F5EBD}">
      <dgm:prSet/>
      <dgm:spPr/>
      <dgm:t>
        <a:bodyPr/>
        <a:lstStyle/>
        <a:p>
          <a:endParaRPr lang="en-GB"/>
        </a:p>
      </dgm:t>
    </dgm:pt>
    <dgm:pt modelId="{27959E4C-6943-4DEC-A9B1-1436DD29A5CF}" type="sibTrans" cxnId="{7D5EB0A6-E906-44E6-9150-63F0E67F5EBD}">
      <dgm:prSet/>
      <dgm:spPr/>
      <dgm:t>
        <a:bodyPr/>
        <a:lstStyle/>
        <a:p>
          <a:endParaRPr lang="en-GB"/>
        </a:p>
      </dgm:t>
    </dgm:pt>
    <dgm:pt modelId="{14F45700-47F8-49AC-AB3B-2CC4CF389F0C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use levels (traffic and projected use)</a:t>
          </a:r>
          <a:endParaRPr lang="en-GB" dirty="0">
            <a:solidFill>
              <a:schemeClr val="bg1"/>
            </a:solidFill>
          </a:endParaRPr>
        </a:p>
      </dgm:t>
    </dgm:pt>
    <dgm:pt modelId="{C05965B1-2747-480F-8CE7-895D0236BB06}" type="parTrans" cxnId="{B136BFB1-F8E8-4165-B51F-8BB7493C0D9B}">
      <dgm:prSet/>
      <dgm:spPr/>
      <dgm:t>
        <a:bodyPr/>
        <a:lstStyle/>
        <a:p>
          <a:endParaRPr lang="en-GB"/>
        </a:p>
      </dgm:t>
    </dgm:pt>
    <dgm:pt modelId="{5C9DDF21-8255-4474-9325-9D7D9D6CE568}" type="sibTrans" cxnId="{B136BFB1-F8E8-4165-B51F-8BB7493C0D9B}">
      <dgm:prSet/>
      <dgm:spPr/>
      <dgm:t>
        <a:bodyPr/>
        <a:lstStyle/>
        <a:p>
          <a:endParaRPr lang="en-GB"/>
        </a:p>
      </dgm:t>
    </dgm:pt>
    <dgm:pt modelId="{26815A0B-96A6-43C5-A4BB-9A8D5C3B3E4D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environmental sensitivity (most vulnerable)</a:t>
          </a:r>
          <a:endParaRPr lang="en-GB" dirty="0">
            <a:solidFill>
              <a:schemeClr val="bg1"/>
            </a:solidFill>
          </a:endParaRPr>
        </a:p>
      </dgm:t>
    </dgm:pt>
    <dgm:pt modelId="{291E58C6-B444-4AE0-A549-91309CF82A59}" type="parTrans" cxnId="{B9447AC1-56E8-4FB5-9015-5401D7FB37ED}">
      <dgm:prSet/>
      <dgm:spPr/>
      <dgm:t>
        <a:bodyPr/>
        <a:lstStyle/>
        <a:p>
          <a:endParaRPr lang="en-GB"/>
        </a:p>
      </dgm:t>
    </dgm:pt>
    <dgm:pt modelId="{BDFD12EB-5975-4BB9-B795-00666E2E9117}" type="sibTrans" cxnId="{B9447AC1-56E8-4FB5-9015-5401D7FB37ED}">
      <dgm:prSet/>
      <dgm:spPr/>
      <dgm:t>
        <a:bodyPr/>
        <a:lstStyle/>
        <a:p>
          <a:endParaRPr lang="en-GB"/>
        </a:p>
      </dgm:t>
    </dgm:pt>
    <dgm:pt modelId="{3B23EC42-596F-4217-A03D-6584D11C60ED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GB" b="1" dirty="0" smtClean="0"/>
            <a:t>Blue-print for disaster prevention (tested / validated)</a:t>
          </a:r>
          <a:endParaRPr lang="en-GB" dirty="0"/>
        </a:p>
      </dgm:t>
    </dgm:pt>
    <dgm:pt modelId="{5654F3FC-850F-4928-9CF5-237D6E080695}" type="parTrans" cxnId="{9DD99580-539B-40E0-BA12-7EF59C5CF2CB}">
      <dgm:prSet/>
      <dgm:spPr/>
      <dgm:t>
        <a:bodyPr/>
        <a:lstStyle/>
        <a:p>
          <a:endParaRPr lang="en-GB"/>
        </a:p>
      </dgm:t>
    </dgm:pt>
    <dgm:pt modelId="{185A0A84-79E9-4F17-A67F-96F56B78E772}" type="sibTrans" cxnId="{9DD99580-539B-40E0-BA12-7EF59C5CF2CB}">
      <dgm:prSet/>
      <dgm:spPr/>
      <dgm:t>
        <a:bodyPr/>
        <a:lstStyle/>
        <a:p>
          <a:endParaRPr lang="en-GB"/>
        </a:p>
      </dgm:t>
    </dgm:pt>
    <dgm:pt modelId="{107E9C6F-2D5C-4169-9C59-E57031F5A113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common tools</a:t>
          </a:r>
          <a:endParaRPr lang="en-GB" dirty="0">
            <a:solidFill>
              <a:schemeClr val="bg1"/>
            </a:solidFill>
          </a:endParaRPr>
        </a:p>
      </dgm:t>
    </dgm:pt>
    <dgm:pt modelId="{0501B446-B4C8-4BD5-BEBF-C8F974F2713F}" type="parTrans" cxnId="{9E3146E8-BFE6-4C01-93F3-B13D25DEEEC2}">
      <dgm:prSet/>
      <dgm:spPr/>
      <dgm:t>
        <a:bodyPr/>
        <a:lstStyle/>
        <a:p>
          <a:endParaRPr lang="en-GB"/>
        </a:p>
      </dgm:t>
    </dgm:pt>
    <dgm:pt modelId="{D696428D-17A2-46FF-B9F3-938F1B9C8934}" type="sibTrans" cxnId="{9E3146E8-BFE6-4C01-93F3-B13D25DEEEC2}">
      <dgm:prSet/>
      <dgm:spPr/>
      <dgm:t>
        <a:bodyPr/>
        <a:lstStyle/>
        <a:p>
          <a:endParaRPr lang="en-GB"/>
        </a:p>
      </dgm:t>
    </dgm:pt>
    <dgm:pt modelId="{0DB70511-1687-4658-96BD-03F598675C20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collate information from existing studies</a:t>
          </a:r>
          <a:endParaRPr lang="en-GB" dirty="0">
            <a:solidFill>
              <a:schemeClr val="bg1"/>
            </a:solidFill>
          </a:endParaRPr>
        </a:p>
      </dgm:t>
    </dgm:pt>
    <dgm:pt modelId="{FFD7E4F3-551B-4A02-9509-80F86D8C7B68}" type="parTrans" cxnId="{3A710CE7-A92E-409E-A116-C0AC0EC00892}">
      <dgm:prSet/>
      <dgm:spPr/>
      <dgm:t>
        <a:bodyPr/>
        <a:lstStyle/>
        <a:p>
          <a:endParaRPr lang="en-GB"/>
        </a:p>
      </dgm:t>
    </dgm:pt>
    <dgm:pt modelId="{D9F9F3AD-8A65-4475-BA0F-4D535C6535FC}" type="sibTrans" cxnId="{3A710CE7-A92E-409E-A116-C0AC0EC00892}">
      <dgm:prSet/>
      <dgm:spPr/>
      <dgm:t>
        <a:bodyPr/>
        <a:lstStyle/>
        <a:p>
          <a:endParaRPr lang="en-GB"/>
        </a:p>
      </dgm:t>
    </dgm:pt>
    <dgm:pt modelId="{92FC719C-01A0-4F86-8DE2-7813E0DE0BC7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regional overview</a:t>
          </a:r>
          <a:endParaRPr lang="en-GB" dirty="0">
            <a:solidFill>
              <a:schemeClr val="bg1"/>
            </a:solidFill>
          </a:endParaRPr>
        </a:p>
      </dgm:t>
    </dgm:pt>
    <dgm:pt modelId="{F7DAF6F9-CDBC-4FB0-9B4D-FCECCF14E104}" type="parTrans" cxnId="{5A2399E5-2130-4047-BE66-801B0594EFD5}">
      <dgm:prSet/>
      <dgm:spPr/>
      <dgm:t>
        <a:bodyPr/>
        <a:lstStyle/>
        <a:p>
          <a:endParaRPr lang="en-GB"/>
        </a:p>
      </dgm:t>
    </dgm:pt>
    <dgm:pt modelId="{28597885-B075-435D-B14C-31745DC839C2}" type="sibTrans" cxnId="{5A2399E5-2130-4047-BE66-801B0594EFD5}">
      <dgm:prSet/>
      <dgm:spPr/>
      <dgm:t>
        <a:bodyPr/>
        <a:lstStyle/>
        <a:p>
          <a:endParaRPr lang="en-GB"/>
        </a:p>
      </dgm:t>
    </dgm:pt>
    <dgm:pt modelId="{B5CC5A90-8D00-4BB9-8EA6-E8A108D36F67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</a:rPr>
            <a:t>- sub-regional case study</a:t>
          </a:r>
          <a:endParaRPr lang="en-GB" dirty="0">
            <a:solidFill>
              <a:schemeClr val="bg1"/>
            </a:solidFill>
          </a:endParaRPr>
        </a:p>
      </dgm:t>
    </dgm:pt>
    <dgm:pt modelId="{2286C713-9B01-4451-B028-627B92D3F2EB}" type="parTrans" cxnId="{E6B5F286-80A0-4CBD-A769-77DC0012EC55}">
      <dgm:prSet/>
      <dgm:spPr/>
      <dgm:t>
        <a:bodyPr/>
        <a:lstStyle/>
        <a:p>
          <a:endParaRPr lang="en-GB"/>
        </a:p>
      </dgm:t>
    </dgm:pt>
    <dgm:pt modelId="{88335D90-B7C6-48B1-9980-9156F763D74D}" type="sibTrans" cxnId="{E6B5F286-80A0-4CBD-A769-77DC0012EC55}">
      <dgm:prSet/>
      <dgm:spPr/>
      <dgm:t>
        <a:bodyPr/>
        <a:lstStyle/>
        <a:p>
          <a:endParaRPr lang="en-GB"/>
        </a:p>
      </dgm:t>
    </dgm:pt>
    <dgm:pt modelId="{BFB7BCC6-4464-4416-92C7-00BD7066DC5A}" type="pres">
      <dgm:prSet presAssocID="{64F0A221-805B-4001-BE86-BCCAD03A42C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2CF4413-0EBC-4A33-846D-00CF9B21237A}" type="pres">
      <dgm:prSet presAssocID="{64F0A221-805B-4001-BE86-BCCAD03A42CA}" presName="cycle" presStyleCnt="0"/>
      <dgm:spPr/>
    </dgm:pt>
    <dgm:pt modelId="{871F1844-B9B6-44BE-9F3C-13DAB478A377}" type="pres">
      <dgm:prSet presAssocID="{64F0A221-805B-4001-BE86-BCCAD03A42CA}" presName="centerShape" presStyleCnt="0"/>
      <dgm:spPr/>
    </dgm:pt>
    <dgm:pt modelId="{49D4387D-B186-44B8-A2CB-07DE48D9A753}" type="pres">
      <dgm:prSet presAssocID="{64F0A221-805B-4001-BE86-BCCAD03A42CA}" presName="connSite" presStyleLbl="node1" presStyleIdx="0" presStyleCnt="3"/>
      <dgm:spPr/>
    </dgm:pt>
    <dgm:pt modelId="{8B1A1C25-CDD8-46F1-AC8A-0B8F35B93392}" type="pres">
      <dgm:prSet presAssocID="{64F0A221-805B-4001-BE86-BCCAD03A42CA}" presName="visible" presStyleLbl="node1" presStyleIdx="0" presStyleCnt="3" custLinFactNeighborX="6940" custLinFactNeighborY="1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BC7ADBFA-AFD6-4D23-B33B-4B286AC4DCB0}" type="pres">
      <dgm:prSet presAssocID="{0451ECC3-8F95-4671-AFDE-1E108DD9AD62}" presName="Name25" presStyleLbl="parChTrans1D1" presStyleIdx="0" presStyleCnt="2"/>
      <dgm:spPr/>
    </dgm:pt>
    <dgm:pt modelId="{C9556627-D2E8-490E-AA85-0FC60E7DABF4}" type="pres">
      <dgm:prSet presAssocID="{81A9331E-E15C-4D81-99DE-AA04DA520A11}" presName="node" presStyleCnt="0"/>
      <dgm:spPr/>
    </dgm:pt>
    <dgm:pt modelId="{319D2F18-16C3-4854-9FA0-085C75792E20}" type="pres">
      <dgm:prSet presAssocID="{81A9331E-E15C-4D81-99DE-AA04DA520A11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93DE162B-C168-4536-A4FE-3001B9600B2A}" type="pres">
      <dgm:prSet presAssocID="{81A9331E-E15C-4D81-99DE-AA04DA520A11}" presName="childNode" presStyleLbl="revTx" presStyleIdx="0" presStyleCnt="2">
        <dgm:presLayoutVars>
          <dgm:bulletEnabled val="1"/>
        </dgm:presLayoutVars>
      </dgm:prSet>
      <dgm:spPr/>
    </dgm:pt>
    <dgm:pt modelId="{A95A4188-5692-428E-914B-245DDC003A7A}" type="pres">
      <dgm:prSet presAssocID="{5654F3FC-850F-4928-9CF5-237D6E080695}" presName="Name25" presStyleLbl="parChTrans1D1" presStyleIdx="1" presStyleCnt="2"/>
      <dgm:spPr/>
    </dgm:pt>
    <dgm:pt modelId="{BE536FB3-E982-460E-AC6C-1EB510048796}" type="pres">
      <dgm:prSet presAssocID="{3B23EC42-596F-4217-A03D-6584D11C60ED}" presName="node" presStyleCnt="0"/>
      <dgm:spPr/>
    </dgm:pt>
    <dgm:pt modelId="{2452CDCF-FBEF-4D37-9B37-61E6BD37290B}" type="pres">
      <dgm:prSet presAssocID="{3B23EC42-596F-4217-A03D-6584D11C60ED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7ECA944A-77EA-4672-8ABB-C7CB61B1AC4B}" type="pres">
      <dgm:prSet presAssocID="{3B23EC42-596F-4217-A03D-6584D11C60ED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DD99580-539B-40E0-BA12-7EF59C5CF2CB}" srcId="{64F0A221-805B-4001-BE86-BCCAD03A42CA}" destId="{3B23EC42-596F-4217-A03D-6584D11C60ED}" srcOrd="1" destOrd="0" parTransId="{5654F3FC-850F-4928-9CF5-237D6E080695}" sibTransId="{185A0A84-79E9-4F17-A67F-96F56B78E772}"/>
    <dgm:cxn modelId="{00A10F22-B410-499B-BD33-F8F2CADDCE83}" type="presOf" srcId="{B5CC5A90-8D00-4BB9-8EA6-E8A108D36F67}" destId="{7ECA944A-77EA-4672-8ABB-C7CB61B1AC4B}" srcOrd="0" destOrd="3" presId="urn:microsoft.com/office/officeart/2005/8/layout/radial2"/>
    <dgm:cxn modelId="{7D5EB0A6-E906-44E6-9150-63F0E67F5EBD}" srcId="{81A9331E-E15C-4D81-99DE-AA04DA520A11}" destId="{82543D59-0B61-4DC7-ABCA-B8E3B3BC4AEA}" srcOrd="0" destOrd="0" parTransId="{3C448B12-AC23-4C5C-AE45-520C47D878EF}" sibTransId="{27959E4C-6943-4DEC-A9B1-1436DD29A5CF}"/>
    <dgm:cxn modelId="{07F4C3D1-7F88-41F1-86D3-E792B632B42E}" type="presOf" srcId="{81A9331E-E15C-4D81-99DE-AA04DA520A11}" destId="{319D2F18-16C3-4854-9FA0-085C75792E20}" srcOrd="0" destOrd="0" presId="urn:microsoft.com/office/officeart/2005/8/layout/radial2"/>
    <dgm:cxn modelId="{1FB080F0-43A9-4429-ACB5-CA6CEED4C51D}" type="presOf" srcId="{5654F3FC-850F-4928-9CF5-237D6E080695}" destId="{A95A4188-5692-428E-914B-245DDC003A7A}" srcOrd="0" destOrd="0" presId="urn:microsoft.com/office/officeart/2005/8/layout/radial2"/>
    <dgm:cxn modelId="{15BEFFE7-4712-49C0-89BA-30F2C778F1DF}" type="presOf" srcId="{82543D59-0B61-4DC7-ABCA-B8E3B3BC4AEA}" destId="{93DE162B-C168-4536-A4FE-3001B9600B2A}" srcOrd="0" destOrd="0" presId="urn:microsoft.com/office/officeart/2005/8/layout/radial2"/>
    <dgm:cxn modelId="{9E3146E8-BFE6-4C01-93F3-B13D25DEEEC2}" srcId="{3B23EC42-596F-4217-A03D-6584D11C60ED}" destId="{107E9C6F-2D5C-4169-9C59-E57031F5A113}" srcOrd="0" destOrd="0" parTransId="{0501B446-B4C8-4BD5-BEBF-C8F974F2713F}" sibTransId="{D696428D-17A2-46FF-B9F3-938F1B9C8934}"/>
    <dgm:cxn modelId="{B136BFB1-F8E8-4165-B51F-8BB7493C0D9B}" srcId="{81A9331E-E15C-4D81-99DE-AA04DA520A11}" destId="{14F45700-47F8-49AC-AB3B-2CC4CF389F0C}" srcOrd="1" destOrd="0" parTransId="{C05965B1-2747-480F-8CE7-895D0236BB06}" sibTransId="{5C9DDF21-8255-4474-9325-9D7D9D6CE568}"/>
    <dgm:cxn modelId="{80F9083A-5630-4BE0-84F9-E5D770428587}" type="presOf" srcId="{26815A0B-96A6-43C5-A4BB-9A8D5C3B3E4D}" destId="{93DE162B-C168-4536-A4FE-3001B9600B2A}" srcOrd="0" destOrd="2" presId="urn:microsoft.com/office/officeart/2005/8/layout/radial2"/>
    <dgm:cxn modelId="{92BD5558-4306-443E-B868-00079140E124}" type="presOf" srcId="{0451ECC3-8F95-4671-AFDE-1E108DD9AD62}" destId="{BC7ADBFA-AFD6-4D23-B33B-4B286AC4DCB0}" srcOrd="0" destOrd="0" presId="urn:microsoft.com/office/officeart/2005/8/layout/radial2"/>
    <dgm:cxn modelId="{3A710CE7-A92E-409E-A116-C0AC0EC00892}" srcId="{3B23EC42-596F-4217-A03D-6584D11C60ED}" destId="{0DB70511-1687-4658-96BD-03F598675C20}" srcOrd="1" destOrd="0" parTransId="{FFD7E4F3-551B-4A02-9509-80F86D8C7B68}" sibTransId="{D9F9F3AD-8A65-4475-BA0F-4D535C6535FC}"/>
    <dgm:cxn modelId="{65050BE7-D02D-4A75-B5DF-7299E5D9FCD0}" type="presOf" srcId="{107E9C6F-2D5C-4169-9C59-E57031F5A113}" destId="{7ECA944A-77EA-4672-8ABB-C7CB61B1AC4B}" srcOrd="0" destOrd="0" presId="urn:microsoft.com/office/officeart/2005/8/layout/radial2"/>
    <dgm:cxn modelId="{24A77C15-778E-4ECE-A87B-6C474673F2CA}" type="presOf" srcId="{64F0A221-805B-4001-BE86-BCCAD03A42CA}" destId="{BFB7BCC6-4464-4416-92C7-00BD7066DC5A}" srcOrd="0" destOrd="0" presId="urn:microsoft.com/office/officeart/2005/8/layout/radial2"/>
    <dgm:cxn modelId="{40936F80-0CC5-4BD8-81C5-9BF4256AF587}" type="presOf" srcId="{14F45700-47F8-49AC-AB3B-2CC4CF389F0C}" destId="{93DE162B-C168-4536-A4FE-3001B9600B2A}" srcOrd="0" destOrd="1" presId="urn:microsoft.com/office/officeart/2005/8/layout/radial2"/>
    <dgm:cxn modelId="{5A2399E5-2130-4047-BE66-801B0594EFD5}" srcId="{3B23EC42-596F-4217-A03D-6584D11C60ED}" destId="{92FC719C-01A0-4F86-8DE2-7813E0DE0BC7}" srcOrd="2" destOrd="0" parTransId="{F7DAF6F9-CDBC-4FB0-9B4D-FCECCF14E104}" sibTransId="{28597885-B075-435D-B14C-31745DC839C2}"/>
    <dgm:cxn modelId="{5B7F8E13-B789-4C49-BCCE-3DB438CE4445}" type="presOf" srcId="{3B23EC42-596F-4217-A03D-6584D11C60ED}" destId="{2452CDCF-FBEF-4D37-9B37-61E6BD37290B}" srcOrd="0" destOrd="0" presId="urn:microsoft.com/office/officeart/2005/8/layout/radial2"/>
    <dgm:cxn modelId="{B9447AC1-56E8-4FB5-9015-5401D7FB37ED}" srcId="{81A9331E-E15C-4D81-99DE-AA04DA520A11}" destId="{26815A0B-96A6-43C5-A4BB-9A8D5C3B3E4D}" srcOrd="2" destOrd="0" parTransId="{291E58C6-B444-4AE0-A549-91309CF82A59}" sibTransId="{BDFD12EB-5975-4BB9-B795-00666E2E9117}"/>
    <dgm:cxn modelId="{10AE2E73-1EEF-4BF7-BB2B-9D59FF508BAC}" srcId="{64F0A221-805B-4001-BE86-BCCAD03A42CA}" destId="{81A9331E-E15C-4D81-99DE-AA04DA520A11}" srcOrd="0" destOrd="0" parTransId="{0451ECC3-8F95-4671-AFDE-1E108DD9AD62}" sibTransId="{0040BD45-15F5-4274-A021-EC1E8B34A253}"/>
    <dgm:cxn modelId="{E6B5F286-80A0-4CBD-A769-77DC0012EC55}" srcId="{3B23EC42-596F-4217-A03D-6584D11C60ED}" destId="{B5CC5A90-8D00-4BB9-8EA6-E8A108D36F67}" srcOrd="3" destOrd="0" parTransId="{2286C713-9B01-4451-B028-627B92D3F2EB}" sibTransId="{88335D90-B7C6-48B1-9980-9156F763D74D}"/>
    <dgm:cxn modelId="{9C901441-4B00-4601-A5E0-603E36E744CF}" type="presOf" srcId="{0DB70511-1687-4658-96BD-03F598675C20}" destId="{7ECA944A-77EA-4672-8ABB-C7CB61B1AC4B}" srcOrd="0" destOrd="1" presId="urn:microsoft.com/office/officeart/2005/8/layout/radial2"/>
    <dgm:cxn modelId="{800EF652-44CD-44C2-AA07-A58C51F75A30}" type="presOf" srcId="{92FC719C-01A0-4F86-8DE2-7813E0DE0BC7}" destId="{7ECA944A-77EA-4672-8ABB-C7CB61B1AC4B}" srcOrd="0" destOrd="2" presId="urn:microsoft.com/office/officeart/2005/8/layout/radial2"/>
    <dgm:cxn modelId="{63B8C97E-EC4A-48C1-8991-A212287928AD}" type="presParOf" srcId="{BFB7BCC6-4464-4416-92C7-00BD7066DC5A}" destId="{C2CF4413-0EBC-4A33-846D-00CF9B21237A}" srcOrd="0" destOrd="0" presId="urn:microsoft.com/office/officeart/2005/8/layout/radial2"/>
    <dgm:cxn modelId="{4E826D05-49CE-431D-944C-0693ECD2B478}" type="presParOf" srcId="{C2CF4413-0EBC-4A33-846D-00CF9B21237A}" destId="{871F1844-B9B6-44BE-9F3C-13DAB478A377}" srcOrd="0" destOrd="0" presId="urn:microsoft.com/office/officeart/2005/8/layout/radial2"/>
    <dgm:cxn modelId="{C7891EF6-367E-4766-A56C-129BAA7840E4}" type="presParOf" srcId="{871F1844-B9B6-44BE-9F3C-13DAB478A377}" destId="{49D4387D-B186-44B8-A2CB-07DE48D9A753}" srcOrd="0" destOrd="0" presId="urn:microsoft.com/office/officeart/2005/8/layout/radial2"/>
    <dgm:cxn modelId="{09F91697-1849-4DD2-92D5-75F8FCCF1006}" type="presParOf" srcId="{871F1844-B9B6-44BE-9F3C-13DAB478A377}" destId="{8B1A1C25-CDD8-46F1-AC8A-0B8F35B93392}" srcOrd="1" destOrd="0" presId="urn:microsoft.com/office/officeart/2005/8/layout/radial2"/>
    <dgm:cxn modelId="{74645FE0-E1E6-47F3-9371-330C1CF85A30}" type="presParOf" srcId="{C2CF4413-0EBC-4A33-846D-00CF9B21237A}" destId="{BC7ADBFA-AFD6-4D23-B33B-4B286AC4DCB0}" srcOrd="1" destOrd="0" presId="urn:microsoft.com/office/officeart/2005/8/layout/radial2"/>
    <dgm:cxn modelId="{050469C4-E1DE-417A-BD2C-09062F51537B}" type="presParOf" srcId="{C2CF4413-0EBC-4A33-846D-00CF9B21237A}" destId="{C9556627-D2E8-490E-AA85-0FC60E7DABF4}" srcOrd="2" destOrd="0" presId="urn:microsoft.com/office/officeart/2005/8/layout/radial2"/>
    <dgm:cxn modelId="{DFE1CABF-BB0F-414F-B371-E866A902715A}" type="presParOf" srcId="{C9556627-D2E8-490E-AA85-0FC60E7DABF4}" destId="{319D2F18-16C3-4854-9FA0-085C75792E20}" srcOrd="0" destOrd="0" presId="urn:microsoft.com/office/officeart/2005/8/layout/radial2"/>
    <dgm:cxn modelId="{80C8D4C4-FC11-442B-9098-E1D9B214C5C3}" type="presParOf" srcId="{C9556627-D2E8-490E-AA85-0FC60E7DABF4}" destId="{93DE162B-C168-4536-A4FE-3001B9600B2A}" srcOrd="1" destOrd="0" presId="urn:microsoft.com/office/officeart/2005/8/layout/radial2"/>
    <dgm:cxn modelId="{B003A06D-1813-4C77-B33E-11E2A404CA8D}" type="presParOf" srcId="{C2CF4413-0EBC-4A33-846D-00CF9B21237A}" destId="{A95A4188-5692-428E-914B-245DDC003A7A}" srcOrd="3" destOrd="0" presId="urn:microsoft.com/office/officeart/2005/8/layout/radial2"/>
    <dgm:cxn modelId="{D3CDAE55-CDC3-4822-AC06-0CF7B038C3DF}" type="presParOf" srcId="{C2CF4413-0EBC-4A33-846D-00CF9B21237A}" destId="{BE536FB3-E982-460E-AC6C-1EB510048796}" srcOrd="4" destOrd="0" presId="urn:microsoft.com/office/officeart/2005/8/layout/radial2"/>
    <dgm:cxn modelId="{AAC14C24-CBEC-40E2-AF99-6E76243BC065}" type="presParOf" srcId="{BE536FB3-E982-460E-AC6C-1EB510048796}" destId="{2452CDCF-FBEF-4D37-9B37-61E6BD37290B}" srcOrd="0" destOrd="0" presId="urn:microsoft.com/office/officeart/2005/8/layout/radial2"/>
    <dgm:cxn modelId="{0756F194-D7BC-438B-9968-542009AC0887}" type="presParOf" srcId="{BE536FB3-E982-460E-AC6C-1EB510048796}" destId="{7ECA944A-77EA-4672-8ABB-C7CB61B1AC4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892580-70AA-47E8-A27C-E18DC3C7EF3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427CDD-618D-48A1-8C78-EB059B56FB61}">
      <dgm:prSet phldrT="[Text]"/>
      <dgm:spPr/>
      <dgm:t>
        <a:bodyPr/>
        <a:lstStyle/>
        <a:p>
          <a:r>
            <a:rPr lang="en-GB" dirty="0" smtClean="0"/>
            <a:t>A) Project Management</a:t>
          </a:r>
          <a:endParaRPr lang="en-GB" dirty="0"/>
        </a:p>
      </dgm:t>
    </dgm:pt>
    <dgm:pt modelId="{6A2D4504-8222-4D15-BC96-401B2D2DFB34}" type="parTrans" cxnId="{AB0F4BAC-97CE-4869-829D-4B40509A459E}">
      <dgm:prSet/>
      <dgm:spPr/>
      <dgm:t>
        <a:bodyPr/>
        <a:lstStyle/>
        <a:p>
          <a:endParaRPr lang="en-GB"/>
        </a:p>
      </dgm:t>
    </dgm:pt>
    <dgm:pt modelId="{6F8DAB99-FF4E-4539-AE8B-0840C20B980B}" type="sibTrans" cxnId="{AB0F4BAC-97CE-4869-829D-4B40509A459E}">
      <dgm:prSet/>
      <dgm:spPr/>
      <dgm:t>
        <a:bodyPr/>
        <a:lstStyle/>
        <a:p>
          <a:endParaRPr lang="en-GB"/>
        </a:p>
      </dgm:t>
    </dgm:pt>
    <dgm:pt modelId="{00A00089-8FD4-4381-BEE0-F6A5F89612FE}">
      <dgm:prSet phldrT="[Text]" custT="1"/>
      <dgm:spPr/>
      <dgm:t>
        <a:bodyPr/>
        <a:lstStyle/>
        <a:p>
          <a:r>
            <a:rPr lang="en-GB" sz="2200" dirty="0" smtClean="0"/>
            <a:t>Administrative and financial management</a:t>
          </a:r>
          <a:endParaRPr lang="en-GB" sz="2200" dirty="0"/>
        </a:p>
      </dgm:t>
    </dgm:pt>
    <dgm:pt modelId="{5DB1C17E-6763-46AE-BBC0-25B3A7FD107C}" type="parTrans" cxnId="{DEA1F322-7439-4320-9D25-2C444850CBCE}">
      <dgm:prSet/>
      <dgm:spPr/>
      <dgm:t>
        <a:bodyPr/>
        <a:lstStyle/>
        <a:p>
          <a:endParaRPr lang="en-GB"/>
        </a:p>
      </dgm:t>
    </dgm:pt>
    <dgm:pt modelId="{8A3CC9C0-5BE4-4335-9006-BE4BB8FD4259}" type="sibTrans" cxnId="{DEA1F322-7439-4320-9D25-2C444850CBCE}">
      <dgm:prSet/>
      <dgm:spPr/>
      <dgm:t>
        <a:bodyPr/>
        <a:lstStyle/>
        <a:p>
          <a:endParaRPr lang="en-GB"/>
        </a:p>
      </dgm:t>
    </dgm:pt>
    <dgm:pt modelId="{BD164AE9-76FA-4065-92B9-7E2F2A56EB5E}">
      <dgm:prSet phldrT="[Text]" custT="1"/>
      <dgm:spPr/>
      <dgm:t>
        <a:bodyPr/>
        <a:lstStyle/>
        <a:p>
          <a:r>
            <a:rPr lang="en-GB" sz="2200" dirty="0" smtClean="0"/>
            <a:t>Information exchange and dissemination</a:t>
          </a:r>
          <a:endParaRPr lang="en-GB" sz="2200" dirty="0"/>
        </a:p>
      </dgm:t>
    </dgm:pt>
    <dgm:pt modelId="{105F1433-986E-454A-A1BD-1D586BA63A23}" type="parTrans" cxnId="{97C3A512-63F7-4F8E-A44A-B86249979E00}">
      <dgm:prSet/>
      <dgm:spPr/>
      <dgm:t>
        <a:bodyPr/>
        <a:lstStyle/>
        <a:p>
          <a:endParaRPr lang="en-GB"/>
        </a:p>
      </dgm:t>
    </dgm:pt>
    <dgm:pt modelId="{30144931-4F4E-4C8C-AD0A-632C67D04437}" type="sibTrans" cxnId="{97C3A512-63F7-4F8E-A44A-B86249979E00}">
      <dgm:prSet/>
      <dgm:spPr/>
      <dgm:t>
        <a:bodyPr/>
        <a:lstStyle/>
        <a:p>
          <a:endParaRPr lang="en-GB"/>
        </a:p>
      </dgm:t>
    </dgm:pt>
    <dgm:pt modelId="{716B1841-1F51-4CF2-956F-C395CAC19C91}">
      <dgm:prSet phldrT="[Text]"/>
      <dgm:spPr/>
      <dgm:t>
        <a:bodyPr/>
        <a:lstStyle/>
        <a:p>
          <a:r>
            <a:rPr lang="en-GB" dirty="0" smtClean="0"/>
            <a:t>B) Kick off Meeting</a:t>
          </a:r>
          <a:endParaRPr lang="en-GB" dirty="0"/>
        </a:p>
      </dgm:t>
    </dgm:pt>
    <dgm:pt modelId="{76B6BB99-00B7-4D49-8432-376E45A88AB0}" type="parTrans" cxnId="{9CD4267D-B144-4F60-B588-E16625F8B4C2}">
      <dgm:prSet/>
      <dgm:spPr/>
      <dgm:t>
        <a:bodyPr/>
        <a:lstStyle/>
        <a:p>
          <a:endParaRPr lang="en-GB"/>
        </a:p>
      </dgm:t>
    </dgm:pt>
    <dgm:pt modelId="{EE2B3570-972D-4596-A87D-337B789E0707}" type="sibTrans" cxnId="{9CD4267D-B144-4F60-B588-E16625F8B4C2}">
      <dgm:prSet/>
      <dgm:spPr/>
      <dgm:t>
        <a:bodyPr/>
        <a:lstStyle/>
        <a:p>
          <a:endParaRPr lang="en-GB"/>
        </a:p>
      </dgm:t>
    </dgm:pt>
    <dgm:pt modelId="{ADAD7063-8F14-45FC-B47D-D018371D7319}">
      <dgm:prSet phldrT="[Text]" custT="1"/>
      <dgm:spPr/>
      <dgm:t>
        <a:bodyPr/>
        <a:lstStyle/>
        <a:p>
          <a:r>
            <a:rPr lang="en-GB" sz="2200" dirty="0" smtClean="0"/>
            <a:t>10-11</a:t>
          </a:r>
          <a:r>
            <a:rPr lang="en-GB" sz="2200" baseline="30000" dirty="0" smtClean="0"/>
            <a:t>th</a:t>
          </a:r>
          <a:r>
            <a:rPr lang="en-GB" sz="2200" dirty="0" smtClean="0"/>
            <a:t> January, Delft, Netherlands</a:t>
          </a:r>
          <a:endParaRPr lang="en-GB" sz="2200" dirty="0"/>
        </a:p>
      </dgm:t>
    </dgm:pt>
    <dgm:pt modelId="{76AEDE2E-0A05-4BC7-9556-FE5871CAF9B9}" type="parTrans" cxnId="{8731B1C8-C534-4862-A750-27BA7222F71F}">
      <dgm:prSet/>
      <dgm:spPr/>
      <dgm:t>
        <a:bodyPr/>
        <a:lstStyle/>
        <a:p>
          <a:endParaRPr lang="en-GB"/>
        </a:p>
      </dgm:t>
    </dgm:pt>
    <dgm:pt modelId="{E2993B94-F180-4EF7-ABF3-ED2188BF40A3}" type="sibTrans" cxnId="{8731B1C8-C534-4862-A750-27BA7222F71F}">
      <dgm:prSet/>
      <dgm:spPr/>
      <dgm:t>
        <a:bodyPr/>
        <a:lstStyle/>
        <a:p>
          <a:endParaRPr lang="en-GB"/>
        </a:p>
      </dgm:t>
    </dgm:pt>
    <dgm:pt modelId="{296B2F4B-FD97-4D83-BC9B-4E8B947DA07E}">
      <dgm:prSet phldrT="[Text]" custT="1"/>
      <dgm:spPr/>
      <dgm:t>
        <a:bodyPr/>
        <a:lstStyle/>
        <a:p>
          <a:r>
            <a:rPr lang="en-GB" sz="2200" dirty="0" smtClean="0"/>
            <a:t>Partnership agreement, Communication plan</a:t>
          </a:r>
          <a:endParaRPr lang="en-GB" sz="2200" dirty="0"/>
        </a:p>
      </dgm:t>
    </dgm:pt>
    <dgm:pt modelId="{B456ACDC-9DAB-4F4A-9732-95DD81A01645}" type="parTrans" cxnId="{B2DD4092-911F-4C8B-BF7C-AF00FF95A1ED}">
      <dgm:prSet/>
      <dgm:spPr/>
      <dgm:t>
        <a:bodyPr/>
        <a:lstStyle/>
        <a:p>
          <a:endParaRPr lang="en-GB"/>
        </a:p>
      </dgm:t>
    </dgm:pt>
    <dgm:pt modelId="{517918A1-EC6D-4446-BF11-C2293A51C6A5}" type="sibTrans" cxnId="{B2DD4092-911F-4C8B-BF7C-AF00FF95A1ED}">
      <dgm:prSet/>
      <dgm:spPr/>
      <dgm:t>
        <a:bodyPr/>
        <a:lstStyle/>
        <a:p>
          <a:endParaRPr lang="en-GB"/>
        </a:p>
      </dgm:t>
    </dgm:pt>
    <dgm:pt modelId="{CAA2144F-4A5E-444C-B770-61B00D45EE84}">
      <dgm:prSet phldrT="[Text]"/>
      <dgm:spPr/>
      <dgm:t>
        <a:bodyPr/>
        <a:lstStyle/>
        <a:p>
          <a:r>
            <a:rPr lang="en-GB" dirty="0" smtClean="0"/>
            <a:t>C) Regional Database</a:t>
          </a:r>
          <a:endParaRPr lang="en-GB" dirty="0"/>
        </a:p>
      </dgm:t>
    </dgm:pt>
    <dgm:pt modelId="{36927AF4-7DB0-4712-A639-A302A9E12D3A}" type="parTrans" cxnId="{53B1FD1E-FB16-45A4-A44B-89739C5BBD13}">
      <dgm:prSet/>
      <dgm:spPr/>
      <dgm:t>
        <a:bodyPr/>
        <a:lstStyle/>
        <a:p>
          <a:endParaRPr lang="en-GB"/>
        </a:p>
      </dgm:t>
    </dgm:pt>
    <dgm:pt modelId="{6B74837A-2A37-4124-8123-41E9A0740A9C}" type="sibTrans" cxnId="{53B1FD1E-FB16-45A4-A44B-89739C5BBD13}">
      <dgm:prSet/>
      <dgm:spPr/>
      <dgm:t>
        <a:bodyPr/>
        <a:lstStyle/>
        <a:p>
          <a:endParaRPr lang="en-GB"/>
        </a:p>
      </dgm:t>
    </dgm:pt>
    <dgm:pt modelId="{300159AF-06F3-478A-83A6-3EE1E8E6E4BB}">
      <dgm:prSet phldrT="[Text]" custT="1"/>
      <dgm:spPr/>
      <dgm:t>
        <a:bodyPr/>
        <a:lstStyle/>
        <a:p>
          <a:r>
            <a:rPr lang="en-GB" sz="2200" dirty="0" smtClean="0"/>
            <a:t>Data collection</a:t>
          </a:r>
          <a:endParaRPr lang="en-GB" sz="2200" dirty="0"/>
        </a:p>
      </dgm:t>
    </dgm:pt>
    <dgm:pt modelId="{B0CF60FB-44A3-4785-9EFE-4730962B1A3B}" type="parTrans" cxnId="{5BAAF1AE-E344-4DAC-A249-7943CADC92FB}">
      <dgm:prSet/>
      <dgm:spPr/>
      <dgm:t>
        <a:bodyPr/>
        <a:lstStyle/>
        <a:p>
          <a:endParaRPr lang="en-GB"/>
        </a:p>
      </dgm:t>
    </dgm:pt>
    <dgm:pt modelId="{31CF3278-EC7C-4085-BBE3-4397A2BD0675}" type="sibTrans" cxnId="{5BAAF1AE-E344-4DAC-A249-7943CADC92FB}">
      <dgm:prSet/>
      <dgm:spPr/>
      <dgm:t>
        <a:bodyPr/>
        <a:lstStyle/>
        <a:p>
          <a:endParaRPr lang="en-GB"/>
        </a:p>
      </dgm:t>
    </dgm:pt>
    <dgm:pt modelId="{E02084AD-35C4-4785-B229-0F30F810F7F3}">
      <dgm:prSet phldrT="[Text]" custT="1"/>
      <dgm:spPr/>
      <dgm:t>
        <a:bodyPr/>
        <a:lstStyle/>
        <a:p>
          <a:r>
            <a:rPr lang="en-GB" sz="2200" dirty="0" smtClean="0"/>
            <a:t>Analysis of national risk assessments</a:t>
          </a:r>
          <a:endParaRPr lang="en-GB" sz="2200" dirty="0"/>
        </a:p>
      </dgm:t>
    </dgm:pt>
    <dgm:pt modelId="{2373E539-B065-4B29-80D7-6E69CEAC6CA1}" type="parTrans" cxnId="{9BC9553A-0642-4A73-B2FD-8D7CB28B76F5}">
      <dgm:prSet/>
      <dgm:spPr/>
      <dgm:t>
        <a:bodyPr/>
        <a:lstStyle/>
        <a:p>
          <a:endParaRPr lang="en-GB"/>
        </a:p>
      </dgm:t>
    </dgm:pt>
    <dgm:pt modelId="{1BDDD7E4-351F-4E63-912E-3CCBA3FE27E1}" type="sibTrans" cxnId="{9BC9553A-0642-4A73-B2FD-8D7CB28B76F5}">
      <dgm:prSet/>
      <dgm:spPr/>
      <dgm:t>
        <a:bodyPr/>
        <a:lstStyle/>
        <a:p>
          <a:endParaRPr lang="en-GB"/>
        </a:p>
      </dgm:t>
    </dgm:pt>
    <dgm:pt modelId="{43A72D0C-611F-41E9-B726-14D6B89B76F0}">
      <dgm:prSet phldrT="[Text]" custT="1"/>
      <dgm:spPr/>
      <dgm:t>
        <a:bodyPr/>
        <a:lstStyle/>
        <a:p>
          <a:r>
            <a:rPr lang="en-GB" sz="2200" dirty="0" smtClean="0"/>
            <a:t>Overview presentation</a:t>
          </a:r>
          <a:endParaRPr lang="en-GB" sz="2200" dirty="0"/>
        </a:p>
      </dgm:t>
    </dgm:pt>
    <dgm:pt modelId="{885B4C49-F336-48C8-BC9B-B044BCB0FC1B}" type="parTrans" cxnId="{1E5EC7C4-4F09-4B52-81DE-ACCD6CC7522E}">
      <dgm:prSet/>
      <dgm:spPr/>
      <dgm:t>
        <a:bodyPr/>
        <a:lstStyle/>
        <a:p>
          <a:endParaRPr lang="en-GB"/>
        </a:p>
      </dgm:t>
    </dgm:pt>
    <dgm:pt modelId="{4494EEBA-A43E-49B9-AF91-32D638CECD7A}" type="sibTrans" cxnId="{1E5EC7C4-4F09-4B52-81DE-ACCD6CC7522E}">
      <dgm:prSet/>
      <dgm:spPr/>
      <dgm:t>
        <a:bodyPr/>
        <a:lstStyle/>
        <a:p>
          <a:endParaRPr lang="en-GB"/>
        </a:p>
      </dgm:t>
    </dgm:pt>
    <dgm:pt modelId="{7FBDA627-35E6-4B80-9F00-1FC917112868}" type="pres">
      <dgm:prSet presAssocID="{70892580-70AA-47E8-A27C-E18DC3C7EF39}" presName="linearFlow" presStyleCnt="0">
        <dgm:presLayoutVars>
          <dgm:dir/>
          <dgm:animLvl val="lvl"/>
          <dgm:resizeHandles val="exact"/>
        </dgm:presLayoutVars>
      </dgm:prSet>
      <dgm:spPr/>
    </dgm:pt>
    <dgm:pt modelId="{934D6C00-C87E-4236-AF07-A777060DCAC3}" type="pres">
      <dgm:prSet presAssocID="{5E427CDD-618D-48A1-8C78-EB059B56FB61}" presName="composite" presStyleCnt="0"/>
      <dgm:spPr/>
    </dgm:pt>
    <dgm:pt modelId="{9DB025C9-8A61-47CF-B5C5-A986343DC41A}" type="pres">
      <dgm:prSet presAssocID="{5E427CDD-618D-48A1-8C78-EB059B56FB6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A52277-9581-4080-9F49-E8DEC077E0C8}" type="pres">
      <dgm:prSet presAssocID="{5E427CDD-618D-48A1-8C78-EB059B56FB6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0729F4-BDE2-450F-83D5-B3E66E1FB858}" type="pres">
      <dgm:prSet presAssocID="{6F8DAB99-FF4E-4539-AE8B-0840C20B980B}" presName="sp" presStyleCnt="0"/>
      <dgm:spPr/>
    </dgm:pt>
    <dgm:pt modelId="{8196D6AB-C75B-4E25-B7D8-916BDAE1EA29}" type="pres">
      <dgm:prSet presAssocID="{716B1841-1F51-4CF2-956F-C395CAC19C91}" presName="composite" presStyleCnt="0"/>
      <dgm:spPr/>
    </dgm:pt>
    <dgm:pt modelId="{D2363FEF-DC83-4A51-B3F3-943A2776CFF6}" type="pres">
      <dgm:prSet presAssocID="{716B1841-1F51-4CF2-956F-C395CAC19C9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CBBA06-1AD4-47A7-AD20-D5764FA86D02}" type="pres">
      <dgm:prSet presAssocID="{716B1841-1F51-4CF2-956F-C395CAC19C9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B5AE46-A721-4B48-BC6B-4584C32F518F}" type="pres">
      <dgm:prSet presAssocID="{EE2B3570-972D-4596-A87D-337B789E0707}" presName="sp" presStyleCnt="0"/>
      <dgm:spPr/>
    </dgm:pt>
    <dgm:pt modelId="{528C906A-2D53-4E8D-8ED3-04CD0FCF87AD}" type="pres">
      <dgm:prSet presAssocID="{CAA2144F-4A5E-444C-B770-61B00D45EE84}" presName="composite" presStyleCnt="0"/>
      <dgm:spPr/>
    </dgm:pt>
    <dgm:pt modelId="{7AC2359C-6D04-41E8-867D-116D50A23B0D}" type="pres">
      <dgm:prSet presAssocID="{CAA2144F-4A5E-444C-B770-61B00D45EE8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F0CA46-804A-4BAE-A8A1-F75E056C7E86}" type="pres">
      <dgm:prSet presAssocID="{CAA2144F-4A5E-444C-B770-61B00D45EE84}" presName="descendantText" presStyleLbl="alignAcc1" presStyleIdx="2" presStyleCnt="3" custLinFactNeighborX="228" custLinFactNeighborY="19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0FF445F-ABB6-487B-8089-5E2A81CD690C}" type="presOf" srcId="{300159AF-06F3-478A-83A6-3EE1E8E6E4BB}" destId="{2CF0CA46-804A-4BAE-A8A1-F75E056C7E86}" srcOrd="0" destOrd="0" presId="urn:microsoft.com/office/officeart/2005/8/layout/chevron2"/>
    <dgm:cxn modelId="{F53C3ED4-EFC4-494D-BF98-0A37BB79CCEC}" type="presOf" srcId="{43A72D0C-611F-41E9-B726-14D6B89B76F0}" destId="{1DCBBA06-1AD4-47A7-AD20-D5764FA86D02}" srcOrd="0" destOrd="1" presId="urn:microsoft.com/office/officeart/2005/8/layout/chevron2"/>
    <dgm:cxn modelId="{EDB30EB3-C0F7-4CCE-AB60-69CF114D7441}" type="presOf" srcId="{70892580-70AA-47E8-A27C-E18DC3C7EF39}" destId="{7FBDA627-35E6-4B80-9F00-1FC917112868}" srcOrd="0" destOrd="0" presId="urn:microsoft.com/office/officeart/2005/8/layout/chevron2"/>
    <dgm:cxn modelId="{AB0F4BAC-97CE-4869-829D-4B40509A459E}" srcId="{70892580-70AA-47E8-A27C-E18DC3C7EF39}" destId="{5E427CDD-618D-48A1-8C78-EB059B56FB61}" srcOrd="0" destOrd="0" parTransId="{6A2D4504-8222-4D15-BC96-401B2D2DFB34}" sibTransId="{6F8DAB99-FF4E-4539-AE8B-0840C20B980B}"/>
    <dgm:cxn modelId="{DEA1F322-7439-4320-9D25-2C444850CBCE}" srcId="{5E427CDD-618D-48A1-8C78-EB059B56FB61}" destId="{00A00089-8FD4-4381-BEE0-F6A5F89612FE}" srcOrd="0" destOrd="0" parTransId="{5DB1C17E-6763-46AE-BBC0-25B3A7FD107C}" sibTransId="{8A3CC9C0-5BE4-4335-9006-BE4BB8FD4259}"/>
    <dgm:cxn modelId="{C46DC676-FCFB-4982-BD77-8AF59ECBF6D5}" type="presOf" srcId="{296B2F4B-FD97-4D83-BC9B-4E8B947DA07E}" destId="{1DCBBA06-1AD4-47A7-AD20-D5764FA86D02}" srcOrd="0" destOrd="2" presId="urn:microsoft.com/office/officeart/2005/8/layout/chevron2"/>
    <dgm:cxn modelId="{9BC9553A-0642-4A73-B2FD-8D7CB28B76F5}" srcId="{CAA2144F-4A5E-444C-B770-61B00D45EE84}" destId="{E02084AD-35C4-4785-B229-0F30F810F7F3}" srcOrd="1" destOrd="0" parTransId="{2373E539-B065-4B29-80D7-6E69CEAC6CA1}" sibTransId="{1BDDD7E4-351F-4E63-912E-3CCBA3FE27E1}"/>
    <dgm:cxn modelId="{34AFC700-E2C0-4215-A645-9FB8C2C1288C}" type="presOf" srcId="{00A00089-8FD4-4381-BEE0-F6A5F89612FE}" destId="{95A52277-9581-4080-9F49-E8DEC077E0C8}" srcOrd="0" destOrd="0" presId="urn:microsoft.com/office/officeart/2005/8/layout/chevron2"/>
    <dgm:cxn modelId="{1E5EC7C4-4F09-4B52-81DE-ACCD6CC7522E}" srcId="{716B1841-1F51-4CF2-956F-C395CAC19C91}" destId="{43A72D0C-611F-41E9-B726-14D6B89B76F0}" srcOrd="1" destOrd="0" parTransId="{885B4C49-F336-48C8-BC9B-B044BCB0FC1B}" sibTransId="{4494EEBA-A43E-49B9-AF91-32D638CECD7A}"/>
    <dgm:cxn modelId="{5F8D4562-0F3D-4456-9CD7-585BD70E171C}" type="presOf" srcId="{716B1841-1F51-4CF2-956F-C395CAC19C91}" destId="{D2363FEF-DC83-4A51-B3F3-943A2776CFF6}" srcOrd="0" destOrd="0" presId="urn:microsoft.com/office/officeart/2005/8/layout/chevron2"/>
    <dgm:cxn modelId="{F9038B83-4CE8-47AB-AB9E-5D92E7487C82}" type="presOf" srcId="{BD164AE9-76FA-4065-92B9-7E2F2A56EB5E}" destId="{95A52277-9581-4080-9F49-E8DEC077E0C8}" srcOrd="0" destOrd="1" presId="urn:microsoft.com/office/officeart/2005/8/layout/chevron2"/>
    <dgm:cxn modelId="{94595C88-D457-4729-9A34-F5E2A02DDAC1}" type="presOf" srcId="{ADAD7063-8F14-45FC-B47D-D018371D7319}" destId="{1DCBBA06-1AD4-47A7-AD20-D5764FA86D02}" srcOrd="0" destOrd="0" presId="urn:microsoft.com/office/officeart/2005/8/layout/chevron2"/>
    <dgm:cxn modelId="{2CA0728B-8AEE-4D25-B821-C1A868F36FD8}" type="presOf" srcId="{E02084AD-35C4-4785-B229-0F30F810F7F3}" destId="{2CF0CA46-804A-4BAE-A8A1-F75E056C7E86}" srcOrd="0" destOrd="1" presId="urn:microsoft.com/office/officeart/2005/8/layout/chevron2"/>
    <dgm:cxn modelId="{5BAAF1AE-E344-4DAC-A249-7943CADC92FB}" srcId="{CAA2144F-4A5E-444C-B770-61B00D45EE84}" destId="{300159AF-06F3-478A-83A6-3EE1E8E6E4BB}" srcOrd="0" destOrd="0" parTransId="{B0CF60FB-44A3-4785-9EFE-4730962B1A3B}" sibTransId="{31CF3278-EC7C-4085-BBE3-4397A2BD0675}"/>
    <dgm:cxn modelId="{720D7257-EB30-41E6-A7FF-4FD2BFB0E9EF}" type="presOf" srcId="{CAA2144F-4A5E-444C-B770-61B00D45EE84}" destId="{7AC2359C-6D04-41E8-867D-116D50A23B0D}" srcOrd="0" destOrd="0" presId="urn:microsoft.com/office/officeart/2005/8/layout/chevron2"/>
    <dgm:cxn modelId="{97C3A512-63F7-4F8E-A44A-B86249979E00}" srcId="{5E427CDD-618D-48A1-8C78-EB059B56FB61}" destId="{BD164AE9-76FA-4065-92B9-7E2F2A56EB5E}" srcOrd="1" destOrd="0" parTransId="{105F1433-986E-454A-A1BD-1D586BA63A23}" sibTransId="{30144931-4F4E-4C8C-AD0A-632C67D04437}"/>
    <dgm:cxn modelId="{9CD4267D-B144-4F60-B588-E16625F8B4C2}" srcId="{70892580-70AA-47E8-A27C-E18DC3C7EF39}" destId="{716B1841-1F51-4CF2-956F-C395CAC19C91}" srcOrd="1" destOrd="0" parTransId="{76B6BB99-00B7-4D49-8432-376E45A88AB0}" sibTransId="{EE2B3570-972D-4596-A87D-337B789E0707}"/>
    <dgm:cxn modelId="{B2DD4092-911F-4C8B-BF7C-AF00FF95A1ED}" srcId="{716B1841-1F51-4CF2-956F-C395CAC19C91}" destId="{296B2F4B-FD97-4D83-BC9B-4E8B947DA07E}" srcOrd="2" destOrd="0" parTransId="{B456ACDC-9DAB-4F4A-9732-95DD81A01645}" sibTransId="{517918A1-EC6D-4446-BF11-C2293A51C6A5}"/>
    <dgm:cxn modelId="{8731B1C8-C534-4862-A750-27BA7222F71F}" srcId="{716B1841-1F51-4CF2-956F-C395CAC19C91}" destId="{ADAD7063-8F14-45FC-B47D-D018371D7319}" srcOrd="0" destOrd="0" parTransId="{76AEDE2E-0A05-4BC7-9556-FE5871CAF9B9}" sibTransId="{E2993B94-F180-4EF7-ABF3-ED2188BF40A3}"/>
    <dgm:cxn modelId="{53B1FD1E-FB16-45A4-A44B-89739C5BBD13}" srcId="{70892580-70AA-47E8-A27C-E18DC3C7EF39}" destId="{CAA2144F-4A5E-444C-B770-61B00D45EE84}" srcOrd="2" destOrd="0" parTransId="{36927AF4-7DB0-4712-A639-A302A9E12D3A}" sibTransId="{6B74837A-2A37-4124-8123-41E9A0740A9C}"/>
    <dgm:cxn modelId="{BC097B7A-9548-4203-A91B-E8C978A384DC}" type="presOf" srcId="{5E427CDD-618D-48A1-8C78-EB059B56FB61}" destId="{9DB025C9-8A61-47CF-B5C5-A986343DC41A}" srcOrd="0" destOrd="0" presId="urn:microsoft.com/office/officeart/2005/8/layout/chevron2"/>
    <dgm:cxn modelId="{C484F99D-C8E6-4B9D-9748-51662A91D77B}" type="presParOf" srcId="{7FBDA627-35E6-4B80-9F00-1FC917112868}" destId="{934D6C00-C87E-4236-AF07-A777060DCAC3}" srcOrd="0" destOrd="0" presId="urn:microsoft.com/office/officeart/2005/8/layout/chevron2"/>
    <dgm:cxn modelId="{0C6C95FC-B01F-4E7C-9F43-906F431F9966}" type="presParOf" srcId="{934D6C00-C87E-4236-AF07-A777060DCAC3}" destId="{9DB025C9-8A61-47CF-B5C5-A986343DC41A}" srcOrd="0" destOrd="0" presId="urn:microsoft.com/office/officeart/2005/8/layout/chevron2"/>
    <dgm:cxn modelId="{1D5AD0D0-1C57-4134-8728-25CB12C51FCE}" type="presParOf" srcId="{934D6C00-C87E-4236-AF07-A777060DCAC3}" destId="{95A52277-9581-4080-9F49-E8DEC077E0C8}" srcOrd="1" destOrd="0" presId="urn:microsoft.com/office/officeart/2005/8/layout/chevron2"/>
    <dgm:cxn modelId="{78248BF4-B585-4116-A0C5-98FCE284D8C4}" type="presParOf" srcId="{7FBDA627-35E6-4B80-9F00-1FC917112868}" destId="{5B0729F4-BDE2-450F-83D5-B3E66E1FB858}" srcOrd="1" destOrd="0" presId="urn:microsoft.com/office/officeart/2005/8/layout/chevron2"/>
    <dgm:cxn modelId="{AD6EA3F7-F280-41E1-8447-1E0589E3EB47}" type="presParOf" srcId="{7FBDA627-35E6-4B80-9F00-1FC917112868}" destId="{8196D6AB-C75B-4E25-B7D8-916BDAE1EA29}" srcOrd="2" destOrd="0" presId="urn:microsoft.com/office/officeart/2005/8/layout/chevron2"/>
    <dgm:cxn modelId="{47E8F3B2-D7AD-442D-934F-9D08A8B13189}" type="presParOf" srcId="{8196D6AB-C75B-4E25-B7D8-916BDAE1EA29}" destId="{D2363FEF-DC83-4A51-B3F3-943A2776CFF6}" srcOrd="0" destOrd="0" presId="urn:microsoft.com/office/officeart/2005/8/layout/chevron2"/>
    <dgm:cxn modelId="{3EB5A1C3-2B02-4A01-BF01-EBC600E46291}" type="presParOf" srcId="{8196D6AB-C75B-4E25-B7D8-916BDAE1EA29}" destId="{1DCBBA06-1AD4-47A7-AD20-D5764FA86D02}" srcOrd="1" destOrd="0" presId="urn:microsoft.com/office/officeart/2005/8/layout/chevron2"/>
    <dgm:cxn modelId="{22DF7230-721B-4515-8E88-25D5EB6894EA}" type="presParOf" srcId="{7FBDA627-35E6-4B80-9F00-1FC917112868}" destId="{D1B5AE46-A721-4B48-BC6B-4584C32F518F}" srcOrd="3" destOrd="0" presId="urn:microsoft.com/office/officeart/2005/8/layout/chevron2"/>
    <dgm:cxn modelId="{2DB7007D-0C50-4324-B9C1-26EFBBAC23FE}" type="presParOf" srcId="{7FBDA627-35E6-4B80-9F00-1FC917112868}" destId="{528C906A-2D53-4E8D-8ED3-04CD0FCF87AD}" srcOrd="4" destOrd="0" presId="urn:microsoft.com/office/officeart/2005/8/layout/chevron2"/>
    <dgm:cxn modelId="{1BA81B34-5533-48FF-9E99-9203D9E83361}" type="presParOf" srcId="{528C906A-2D53-4E8D-8ED3-04CD0FCF87AD}" destId="{7AC2359C-6D04-41E8-867D-116D50A23B0D}" srcOrd="0" destOrd="0" presId="urn:microsoft.com/office/officeart/2005/8/layout/chevron2"/>
    <dgm:cxn modelId="{26C59ED5-FEA4-4158-897D-51DE7335E760}" type="presParOf" srcId="{528C906A-2D53-4E8D-8ED3-04CD0FCF87AD}" destId="{2CF0CA46-804A-4BAE-A8A1-F75E056C7E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892580-70AA-47E8-A27C-E18DC3C7EF3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427CDD-618D-48A1-8C78-EB059B56FB61}">
      <dgm:prSet phldrT="[Text]" custT="1"/>
      <dgm:spPr/>
      <dgm:t>
        <a:bodyPr/>
        <a:lstStyle/>
        <a:p>
          <a:r>
            <a:rPr lang="en-GB" sz="1600" dirty="0" smtClean="0"/>
            <a:t>D) Methodology</a:t>
          </a:r>
          <a:endParaRPr lang="en-GB" sz="1600" dirty="0"/>
        </a:p>
      </dgm:t>
    </dgm:pt>
    <dgm:pt modelId="{6A2D4504-8222-4D15-BC96-401B2D2DFB34}" type="parTrans" cxnId="{AB0F4BAC-97CE-4869-829D-4B40509A459E}">
      <dgm:prSet/>
      <dgm:spPr/>
      <dgm:t>
        <a:bodyPr/>
        <a:lstStyle/>
        <a:p>
          <a:endParaRPr lang="en-GB"/>
        </a:p>
      </dgm:t>
    </dgm:pt>
    <dgm:pt modelId="{6F8DAB99-FF4E-4539-AE8B-0840C20B980B}" type="sibTrans" cxnId="{AB0F4BAC-97CE-4869-829D-4B40509A459E}">
      <dgm:prSet/>
      <dgm:spPr/>
      <dgm:t>
        <a:bodyPr/>
        <a:lstStyle/>
        <a:p>
          <a:endParaRPr lang="en-GB"/>
        </a:p>
      </dgm:t>
    </dgm:pt>
    <dgm:pt modelId="{00A00089-8FD4-4381-BEE0-F6A5F89612FE}">
      <dgm:prSet phldrT="[Text]" custT="1"/>
      <dgm:spPr/>
      <dgm:t>
        <a:bodyPr/>
        <a:lstStyle/>
        <a:p>
          <a:r>
            <a:rPr lang="en-GB" sz="2200" dirty="0" smtClean="0"/>
            <a:t>Development of a method note</a:t>
          </a:r>
          <a:endParaRPr lang="en-GB" sz="2200" dirty="0"/>
        </a:p>
      </dgm:t>
    </dgm:pt>
    <dgm:pt modelId="{5DB1C17E-6763-46AE-BBC0-25B3A7FD107C}" type="parTrans" cxnId="{DEA1F322-7439-4320-9D25-2C444850CBCE}">
      <dgm:prSet/>
      <dgm:spPr/>
      <dgm:t>
        <a:bodyPr/>
        <a:lstStyle/>
        <a:p>
          <a:endParaRPr lang="en-GB"/>
        </a:p>
      </dgm:t>
    </dgm:pt>
    <dgm:pt modelId="{8A3CC9C0-5BE4-4335-9006-BE4BB8FD4259}" type="sibTrans" cxnId="{DEA1F322-7439-4320-9D25-2C444850CBCE}">
      <dgm:prSet/>
      <dgm:spPr/>
      <dgm:t>
        <a:bodyPr/>
        <a:lstStyle/>
        <a:p>
          <a:endParaRPr lang="en-GB"/>
        </a:p>
      </dgm:t>
    </dgm:pt>
    <dgm:pt modelId="{BD164AE9-76FA-4065-92B9-7E2F2A56EB5E}">
      <dgm:prSet phldrT="[Text]" custT="1"/>
      <dgm:spPr/>
      <dgm:t>
        <a:bodyPr/>
        <a:lstStyle/>
        <a:p>
          <a:r>
            <a:rPr lang="en-GB" sz="2200" dirty="0" smtClean="0"/>
            <a:t>Model modification</a:t>
          </a:r>
          <a:endParaRPr lang="en-GB" sz="2200" dirty="0"/>
        </a:p>
      </dgm:t>
    </dgm:pt>
    <dgm:pt modelId="{105F1433-986E-454A-A1BD-1D586BA63A23}" type="parTrans" cxnId="{97C3A512-63F7-4F8E-A44A-B86249979E00}">
      <dgm:prSet/>
      <dgm:spPr/>
      <dgm:t>
        <a:bodyPr/>
        <a:lstStyle/>
        <a:p>
          <a:endParaRPr lang="en-GB"/>
        </a:p>
      </dgm:t>
    </dgm:pt>
    <dgm:pt modelId="{30144931-4F4E-4C8C-AD0A-632C67D04437}" type="sibTrans" cxnId="{97C3A512-63F7-4F8E-A44A-B86249979E00}">
      <dgm:prSet/>
      <dgm:spPr/>
      <dgm:t>
        <a:bodyPr/>
        <a:lstStyle/>
        <a:p>
          <a:endParaRPr lang="en-GB"/>
        </a:p>
      </dgm:t>
    </dgm:pt>
    <dgm:pt modelId="{716B1841-1F51-4CF2-956F-C395CAC19C91}">
      <dgm:prSet phldrT="[Text]" custT="1"/>
      <dgm:spPr/>
      <dgm:t>
        <a:bodyPr/>
        <a:lstStyle/>
        <a:p>
          <a:r>
            <a:rPr lang="en-GB" sz="1600" dirty="0" smtClean="0"/>
            <a:t>E) Area-wide traffic and use study</a:t>
          </a:r>
          <a:endParaRPr lang="en-GB" sz="1600" dirty="0"/>
        </a:p>
      </dgm:t>
    </dgm:pt>
    <dgm:pt modelId="{76B6BB99-00B7-4D49-8432-376E45A88AB0}" type="parTrans" cxnId="{9CD4267D-B144-4F60-B588-E16625F8B4C2}">
      <dgm:prSet/>
      <dgm:spPr/>
      <dgm:t>
        <a:bodyPr/>
        <a:lstStyle/>
        <a:p>
          <a:endParaRPr lang="en-GB"/>
        </a:p>
      </dgm:t>
    </dgm:pt>
    <dgm:pt modelId="{EE2B3570-972D-4596-A87D-337B789E0707}" type="sibTrans" cxnId="{9CD4267D-B144-4F60-B588-E16625F8B4C2}">
      <dgm:prSet/>
      <dgm:spPr/>
      <dgm:t>
        <a:bodyPr/>
        <a:lstStyle/>
        <a:p>
          <a:endParaRPr lang="en-GB"/>
        </a:p>
      </dgm:t>
    </dgm:pt>
    <dgm:pt modelId="{ADAD7063-8F14-45FC-B47D-D018371D7319}">
      <dgm:prSet phldrT="[Text]"/>
      <dgm:spPr/>
      <dgm:t>
        <a:bodyPr/>
        <a:lstStyle/>
        <a:p>
          <a:r>
            <a:rPr lang="en-GB" dirty="0" smtClean="0"/>
            <a:t>Present and projected traffic</a:t>
          </a:r>
          <a:endParaRPr lang="en-GB" dirty="0"/>
        </a:p>
      </dgm:t>
    </dgm:pt>
    <dgm:pt modelId="{76AEDE2E-0A05-4BC7-9556-FE5871CAF9B9}" type="parTrans" cxnId="{8731B1C8-C534-4862-A750-27BA7222F71F}">
      <dgm:prSet/>
      <dgm:spPr/>
      <dgm:t>
        <a:bodyPr/>
        <a:lstStyle/>
        <a:p>
          <a:endParaRPr lang="en-GB"/>
        </a:p>
      </dgm:t>
    </dgm:pt>
    <dgm:pt modelId="{E2993B94-F180-4EF7-ABF3-ED2188BF40A3}" type="sibTrans" cxnId="{8731B1C8-C534-4862-A750-27BA7222F71F}">
      <dgm:prSet/>
      <dgm:spPr/>
      <dgm:t>
        <a:bodyPr/>
        <a:lstStyle/>
        <a:p>
          <a:endParaRPr lang="en-GB"/>
        </a:p>
      </dgm:t>
    </dgm:pt>
    <dgm:pt modelId="{CAA2144F-4A5E-444C-B770-61B00D45EE84}">
      <dgm:prSet phldrT="[Text]"/>
      <dgm:spPr/>
      <dgm:t>
        <a:bodyPr/>
        <a:lstStyle/>
        <a:p>
          <a:r>
            <a:rPr lang="en-GB" dirty="0" smtClean="0"/>
            <a:t>F) Sensitivity Analysis</a:t>
          </a:r>
          <a:endParaRPr lang="en-GB" dirty="0"/>
        </a:p>
      </dgm:t>
    </dgm:pt>
    <dgm:pt modelId="{36927AF4-7DB0-4712-A639-A302A9E12D3A}" type="parTrans" cxnId="{53B1FD1E-FB16-45A4-A44B-89739C5BBD13}">
      <dgm:prSet/>
      <dgm:spPr/>
      <dgm:t>
        <a:bodyPr/>
        <a:lstStyle/>
        <a:p>
          <a:endParaRPr lang="en-GB"/>
        </a:p>
      </dgm:t>
    </dgm:pt>
    <dgm:pt modelId="{6B74837A-2A37-4124-8123-41E9A0740A9C}" type="sibTrans" cxnId="{53B1FD1E-FB16-45A4-A44B-89739C5BBD13}">
      <dgm:prSet/>
      <dgm:spPr/>
      <dgm:t>
        <a:bodyPr/>
        <a:lstStyle/>
        <a:p>
          <a:endParaRPr lang="en-GB"/>
        </a:p>
      </dgm:t>
    </dgm:pt>
    <dgm:pt modelId="{300159AF-06F3-478A-83A6-3EE1E8E6E4BB}">
      <dgm:prSet phldrT="[Text]"/>
      <dgm:spPr/>
      <dgm:t>
        <a:bodyPr/>
        <a:lstStyle/>
        <a:p>
          <a:r>
            <a:rPr lang="en-GB" dirty="0" smtClean="0"/>
            <a:t>Environmental and socio-economic sensitivity</a:t>
          </a:r>
          <a:endParaRPr lang="en-GB" dirty="0"/>
        </a:p>
      </dgm:t>
    </dgm:pt>
    <dgm:pt modelId="{B0CF60FB-44A3-4785-9EFE-4730962B1A3B}" type="parTrans" cxnId="{5BAAF1AE-E344-4DAC-A249-7943CADC92FB}">
      <dgm:prSet/>
      <dgm:spPr/>
      <dgm:t>
        <a:bodyPr/>
        <a:lstStyle/>
        <a:p>
          <a:endParaRPr lang="en-GB"/>
        </a:p>
      </dgm:t>
    </dgm:pt>
    <dgm:pt modelId="{31CF3278-EC7C-4085-BBE3-4397A2BD0675}" type="sibTrans" cxnId="{5BAAF1AE-E344-4DAC-A249-7943CADC92FB}">
      <dgm:prSet/>
      <dgm:spPr/>
      <dgm:t>
        <a:bodyPr/>
        <a:lstStyle/>
        <a:p>
          <a:endParaRPr lang="en-GB"/>
        </a:p>
      </dgm:t>
    </dgm:pt>
    <dgm:pt modelId="{722A6673-F170-4E19-AD98-E8CDA224DFA4}">
      <dgm:prSet phldrT="[Text]"/>
      <dgm:spPr/>
      <dgm:t>
        <a:bodyPr/>
        <a:lstStyle/>
        <a:p>
          <a:r>
            <a:rPr lang="en-GB" dirty="0" smtClean="0"/>
            <a:t>Maritime uses</a:t>
          </a:r>
          <a:endParaRPr lang="en-GB" dirty="0"/>
        </a:p>
      </dgm:t>
    </dgm:pt>
    <dgm:pt modelId="{17BA728C-E326-4E37-A776-F36A4856ADF5}" type="parTrans" cxnId="{A490AAE8-F2F4-4A2F-AC72-398D2BBD8A30}">
      <dgm:prSet/>
      <dgm:spPr/>
      <dgm:t>
        <a:bodyPr/>
        <a:lstStyle/>
        <a:p>
          <a:endParaRPr lang="en-GB"/>
        </a:p>
      </dgm:t>
    </dgm:pt>
    <dgm:pt modelId="{762D68C2-D5D6-4CCA-B4F8-A84BF524FA60}" type="sibTrans" cxnId="{A490AAE8-F2F4-4A2F-AC72-398D2BBD8A30}">
      <dgm:prSet/>
      <dgm:spPr/>
      <dgm:t>
        <a:bodyPr/>
        <a:lstStyle/>
        <a:p>
          <a:endParaRPr lang="en-GB"/>
        </a:p>
      </dgm:t>
    </dgm:pt>
    <dgm:pt modelId="{A8CD4BFF-EED3-493C-9DC2-A50BC5E2341E}">
      <dgm:prSet phldrT="[Text]" custT="1"/>
      <dgm:spPr/>
      <dgm:t>
        <a:bodyPr/>
        <a:lstStyle/>
        <a:p>
          <a:r>
            <a:rPr lang="en-GB" sz="2200" dirty="0" smtClean="0"/>
            <a:t>Method seminar, Denmark, March 2012, tbc</a:t>
          </a:r>
          <a:endParaRPr lang="en-GB" sz="2200" dirty="0"/>
        </a:p>
      </dgm:t>
    </dgm:pt>
    <dgm:pt modelId="{4574DD9A-9C96-4118-9B97-CF0B32C39D08}" type="parTrans" cxnId="{C4DD965C-229C-4F06-8BB2-710C07D272FD}">
      <dgm:prSet/>
      <dgm:spPr/>
      <dgm:t>
        <a:bodyPr/>
        <a:lstStyle/>
        <a:p>
          <a:endParaRPr lang="en-GB"/>
        </a:p>
      </dgm:t>
    </dgm:pt>
    <dgm:pt modelId="{0D0600C4-914E-4C76-924C-64CB3055C307}" type="sibTrans" cxnId="{C4DD965C-229C-4F06-8BB2-710C07D272FD}">
      <dgm:prSet/>
      <dgm:spPr/>
      <dgm:t>
        <a:bodyPr/>
        <a:lstStyle/>
        <a:p>
          <a:endParaRPr lang="en-GB"/>
        </a:p>
      </dgm:t>
    </dgm:pt>
    <dgm:pt modelId="{BDD921DB-E581-49ED-96AC-DE6DD45763AD}">
      <dgm:prSet phldrT="[Text]"/>
      <dgm:spPr/>
      <dgm:t>
        <a:bodyPr/>
        <a:lstStyle/>
        <a:p>
          <a:r>
            <a:rPr lang="en-GB" dirty="0" smtClean="0"/>
            <a:t>Seminar to confirm common criteria, Belgium, Date tbc</a:t>
          </a:r>
          <a:endParaRPr lang="en-GB" dirty="0"/>
        </a:p>
      </dgm:t>
    </dgm:pt>
    <dgm:pt modelId="{62303389-B922-4BC6-824C-AA98A903F4A9}" type="parTrans" cxnId="{E1ABF9C8-7E65-486C-B0A7-50B5C8D209E1}">
      <dgm:prSet/>
      <dgm:spPr/>
      <dgm:t>
        <a:bodyPr/>
        <a:lstStyle/>
        <a:p>
          <a:endParaRPr lang="en-GB"/>
        </a:p>
      </dgm:t>
    </dgm:pt>
    <dgm:pt modelId="{DE1A8617-F873-453F-B43A-AE6F571D3C59}" type="sibTrans" cxnId="{E1ABF9C8-7E65-486C-B0A7-50B5C8D209E1}">
      <dgm:prSet/>
      <dgm:spPr/>
      <dgm:t>
        <a:bodyPr/>
        <a:lstStyle/>
        <a:p>
          <a:endParaRPr lang="en-GB"/>
        </a:p>
      </dgm:t>
    </dgm:pt>
    <dgm:pt modelId="{7FBDA627-35E6-4B80-9F00-1FC917112868}" type="pres">
      <dgm:prSet presAssocID="{70892580-70AA-47E8-A27C-E18DC3C7EF39}" presName="linearFlow" presStyleCnt="0">
        <dgm:presLayoutVars>
          <dgm:dir/>
          <dgm:animLvl val="lvl"/>
          <dgm:resizeHandles val="exact"/>
        </dgm:presLayoutVars>
      </dgm:prSet>
      <dgm:spPr/>
    </dgm:pt>
    <dgm:pt modelId="{934D6C00-C87E-4236-AF07-A777060DCAC3}" type="pres">
      <dgm:prSet presAssocID="{5E427CDD-618D-48A1-8C78-EB059B56FB61}" presName="composite" presStyleCnt="0"/>
      <dgm:spPr/>
    </dgm:pt>
    <dgm:pt modelId="{9DB025C9-8A61-47CF-B5C5-A986343DC41A}" type="pres">
      <dgm:prSet presAssocID="{5E427CDD-618D-48A1-8C78-EB059B56FB61}" presName="parentText" presStyleLbl="alignNode1" presStyleIdx="0" presStyleCnt="3" custLinFactNeighborX="-537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A52277-9581-4080-9F49-E8DEC077E0C8}" type="pres">
      <dgm:prSet presAssocID="{5E427CDD-618D-48A1-8C78-EB059B56FB61}" presName="descendantText" presStyleLbl="alignAcc1" presStyleIdx="0" presStyleCnt="3" custLinFactNeighborX="228" custLinFactNeighborY="-41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0729F4-BDE2-450F-83D5-B3E66E1FB858}" type="pres">
      <dgm:prSet presAssocID="{6F8DAB99-FF4E-4539-AE8B-0840C20B980B}" presName="sp" presStyleCnt="0"/>
      <dgm:spPr/>
    </dgm:pt>
    <dgm:pt modelId="{8196D6AB-C75B-4E25-B7D8-916BDAE1EA29}" type="pres">
      <dgm:prSet presAssocID="{716B1841-1F51-4CF2-956F-C395CAC19C91}" presName="composite" presStyleCnt="0"/>
      <dgm:spPr/>
    </dgm:pt>
    <dgm:pt modelId="{D2363FEF-DC83-4A51-B3F3-943A2776CFF6}" type="pres">
      <dgm:prSet presAssocID="{716B1841-1F51-4CF2-956F-C395CAC19C9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CBBA06-1AD4-47A7-AD20-D5764FA86D02}" type="pres">
      <dgm:prSet presAssocID="{716B1841-1F51-4CF2-956F-C395CAC19C9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B5AE46-A721-4B48-BC6B-4584C32F518F}" type="pres">
      <dgm:prSet presAssocID="{EE2B3570-972D-4596-A87D-337B789E0707}" presName="sp" presStyleCnt="0"/>
      <dgm:spPr/>
    </dgm:pt>
    <dgm:pt modelId="{528C906A-2D53-4E8D-8ED3-04CD0FCF87AD}" type="pres">
      <dgm:prSet presAssocID="{CAA2144F-4A5E-444C-B770-61B00D45EE84}" presName="composite" presStyleCnt="0"/>
      <dgm:spPr/>
    </dgm:pt>
    <dgm:pt modelId="{7AC2359C-6D04-41E8-867D-116D50A23B0D}" type="pres">
      <dgm:prSet presAssocID="{CAA2144F-4A5E-444C-B770-61B00D45EE8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F0CA46-804A-4BAE-A8A1-F75E056C7E86}" type="pres">
      <dgm:prSet presAssocID="{CAA2144F-4A5E-444C-B770-61B00D45EE8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B0F4BAC-97CE-4869-829D-4B40509A459E}" srcId="{70892580-70AA-47E8-A27C-E18DC3C7EF39}" destId="{5E427CDD-618D-48A1-8C78-EB059B56FB61}" srcOrd="0" destOrd="0" parTransId="{6A2D4504-8222-4D15-BC96-401B2D2DFB34}" sibTransId="{6F8DAB99-FF4E-4539-AE8B-0840C20B980B}"/>
    <dgm:cxn modelId="{27827244-A94E-4608-B312-670BDA066130}" type="presOf" srcId="{ADAD7063-8F14-45FC-B47D-D018371D7319}" destId="{1DCBBA06-1AD4-47A7-AD20-D5764FA86D02}" srcOrd="0" destOrd="0" presId="urn:microsoft.com/office/officeart/2005/8/layout/chevron2"/>
    <dgm:cxn modelId="{E1ABF9C8-7E65-486C-B0A7-50B5C8D209E1}" srcId="{CAA2144F-4A5E-444C-B770-61B00D45EE84}" destId="{BDD921DB-E581-49ED-96AC-DE6DD45763AD}" srcOrd="0" destOrd="0" parTransId="{62303389-B922-4BC6-824C-AA98A903F4A9}" sibTransId="{DE1A8617-F873-453F-B43A-AE6F571D3C59}"/>
    <dgm:cxn modelId="{10897018-CFD1-4DDD-AF62-8BBD03B65D23}" type="presOf" srcId="{722A6673-F170-4E19-AD98-E8CDA224DFA4}" destId="{1DCBBA06-1AD4-47A7-AD20-D5764FA86D02}" srcOrd="0" destOrd="1" presId="urn:microsoft.com/office/officeart/2005/8/layout/chevron2"/>
    <dgm:cxn modelId="{DEA1F322-7439-4320-9D25-2C444850CBCE}" srcId="{5E427CDD-618D-48A1-8C78-EB059B56FB61}" destId="{00A00089-8FD4-4381-BEE0-F6A5F89612FE}" srcOrd="1" destOrd="0" parTransId="{5DB1C17E-6763-46AE-BBC0-25B3A7FD107C}" sibTransId="{8A3CC9C0-5BE4-4335-9006-BE4BB8FD4259}"/>
    <dgm:cxn modelId="{5267417B-921B-48B4-A356-7FC07E71C7B9}" type="presOf" srcId="{A8CD4BFF-EED3-493C-9DC2-A50BC5E2341E}" destId="{95A52277-9581-4080-9F49-E8DEC077E0C8}" srcOrd="0" destOrd="0" presId="urn:microsoft.com/office/officeart/2005/8/layout/chevron2"/>
    <dgm:cxn modelId="{C4DD965C-229C-4F06-8BB2-710C07D272FD}" srcId="{5E427CDD-618D-48A1-8C78-EB059B56FB61}" destId="{A8CD4BFF-EED3-493C-9DC2-A50BC5E2341E}" srcOrd="0" destOrd="0" parTransId="{4574DD9A-9C96-4118-9B97-CF0B32C39D08}" sibTransId="{0D0600C4-914E-4C76-924C-64CB3055C307}"/>
    <dgm:cxn modelId="{A490AAE8-F2F4-4A2F-AC72-398D2BBD8A30}" srcId="{716B1841-1F51-4CF2-956F-C395CAC19C91}" destId="{722A6673-F170-4E19-AD98-E8CDA224DFA4}" srcOrd="1" destOrd="0" parTransId="{17BA728C-E326-4E37-A776-F36A4856ADF5}" sibTransId="{762D68C2-D5D6-4CCA-B4F8-A84BF524FA60}"/>
    <dgm:cxn modelId="{6F4DF4E4-5047-417C-A108-32DD02B0F6E0}" type="presOf" srcId="{5E427CDD-618D-48A1-8C78-EB059B56FB61}" destId="{9DB025C9-8A61-47CF-B5C5-A986343DC41A}" srcOrd="0" destOrd="0" presId="urn:microsoft.com/office/officeart/2005/8/layout/chevron2"/>
    <dgm:cxn modelId="{6ABB72B0-170E-4646-8125-AD0DA84BFFC1}" type="presOf" srcId="{CAA2144F-4A5E-444C-B770-61B00D45EE84}" destId="{7AC2359C-6D04-41E8-867D-116D50A23B0D}" srcOrd="0" destOrd="0" presId="urn:microsoft.com/office/officeart/2005/8/layout/chevron2"/>
    <dgm:cxn modelId="{8E7B7AB4-616B-4BF7-9020-F51A2EECC3FF}" type="presOf" srcId="{716B1841-1F51-4CF2-956F-C395CAC19C91}" destId="{D2363FEF-DC83-4A51-B3F3-943A2776CFF6}" srcOrd="0" destOrd="0" presId="urn:microsoft.com/office/officeart/2005/8/layout/chevron2"/>
    <dgm:cxn modelId="{5BAAF1AE-E344-4DAC-A249-7943CADC92FB}" srcId="{CAA2144F-4A5E-444C-B770-61B00D45EE84}" destId="{300159AF-06F3-478A-83A6-3EE1E8E6E4BB}" srcOrd="1" destOrd="0" parTransId="{B0CF60FB-44A3-4785-9EFE-4730962B1A3B}" sibTransId="{31CF3278-EC7C-4085-BBE3-4397A2BD0675}"/>
    <dgm:cxn modelId="{06079B92-D1FD-4997-A6BE-482498C2ADC3}" type="presOf" srcId="{BDD921DB-E581-49ED-96AC-DE6DD45763AD}" destId="{2CF0CA46-804A-4BAE-A8A1-F75E056C7E86}" srcOrd="0" destOrd="0" presId="urn:microsoft.com/office/officeart/2005/8/layout/chevron2"/>
    <dgm:cxn modelId="{0863585C-0398-441F-81D1-5ABE7F4561B8}" type="presOf" srcId="{BD164AE9-76FA-4065-92B9-7E2F2A56EB5E}" destId="{95A52277-9581-4080-9F49-E8DEC077E0C8}" srcOrd="0" destOrd="2" presId="urn:microsoft.com/office/officeart/2005/8/layout/chevron2"/>
    <dgm:cxn modelId="{97C3A512-63F7-4F8E-A44A-B86249979E00}" srcId="{5E427CDD-618D-48A1-8C78-EB059B56FB61}" destId="{BD164AE9-76FA-4065-92B9-7E2F2A56EB5E}" srcOrd="2" destOrd="0" parTransId="{105F1433-986E-454A-A1BD-1D586BA63A23}" sibTransId="{30144931-4F4E-4C8C-AD0A-632C67D04437}"/>
    <dgm:cxn modelId="{58F7BA25-3336-4DC7-AD79-34C2E2DF0FDE}" type="presOf" srcId="{300159AF-06F3-478A-83A6-3EE1E8E6E4BB}" destId="{2CF0CA46-804A-4BAE-A8A1-F75E056C7E86}" srcOrd="0" destOrd="1" presId="urn:microsoft.com/office/officeart/2005/8/layout/chevron2"/>
    <dgm:cxn modelId="{9CD4267D-B144-4F60-B588-E16625F8B4C2}" srcId="{70892580-70AA-47E8-A27C-E18DC3C7EF39}" destId="{716B1841-1F51-4CF2-956F-C395CAC19C91}" srcOrd="1" destOrd="0" parTransId="{76B6BB99-00B7-4D49-8432-376E45A88AB0}" sibTransId="{EE2B3570-972D-4596-A87D-337B789E0707}"/>
    <dgm:cxn modelId="{456C0275-9C78-4235-A622-AEFCCEF4768C}" type="presOf" srcId="{70892580-70AA-47E8-A27C-E18DC3C7EF39}" destId="{7FBDA627-35E6-4B80-9F00-1FC917112868}" srcOrd="0" destOrd="0" presId="urn:microsoft.com/office/officeart/2005/8/layout/chevron2"/>
    <dgm:cxn modelId="{50E15826-E2E8-45A6-A331-A1CFCD988A0B}" type="presOf" srcId="{00A00089-8FD4-4381-BEE0-F6A5F89612FE}" destId="{95A52277-9581-4080-9F49-E8DEC077E0C8}" srcOrd="0" destOrd="1" presId="urn:microsoft.com/office/officeart/2005/8/layout/chevron2"/>
    <dgm:cxn modelId="{8731B1C8-C534-4862-A750-27BA7222F71F}" srcId="{716B1841-1F51-4CF2-956F-C395CAC19C91}" destId="{ADAD7063-8F14-45FC-B47D-D018371D7319}" srcOrd="0" destOrd="0" parTransId="{76AEDE2E-0A05-4BC7-9556-FE5871CAF9B9}" sibTransId="{E2993B94-F180-4EF7-ABF3-ED2188BF40A3}"/>
    <dgm:cxn modelId="{53B1FD1E-FB16-45A4-A44B-89739C5BBD13}" srcId="{70892580-70AA-47E8-A27C-E18DC3C7EF39}" destId="{CAA2144F-4A5E-444C-B770-61B00D45EE84}" srcOrd="2" destOrd="0" parTransId="{36927AF4-7DB0-4712-A639-A302A9E12D3A}" sibTransId="{6B74837A-2A37-4124-8123-41E9A0740A9C}"/>
    <dgm:cxn modelId="{0FE096DD-0ECB-46A5-AFEF-94CA7C28630D}" type="presParOf" srcId="{7FBDA627-35E6-4B80-9F00-1FC917112868}" destId="{934D6C00-C87E-4236-AF07-A777060DCAC3}" srcOrd="0" destOrd="0" presId="urn:microsoft.com/office/officeart/2005/8/layout/chevron2"/>
    <dgm:cxn modelId="{8E488221-1F2B-45A4-A765-5AD3A8AB279C}" type="presParOf" srcId="{934D6C00-C87E-4236-AF07-A777060DCAC3}" destId="{9DB025C9-8A61-47CF-B5C5-A986343DC41A}" srcOrd="0" destOrd="0" presId="urn:microsoft.com/office/officeart/2005/8/layout/chevron2"/>
    <dgm:cxn modelId="{AD65ABFF-464B-428B-84C8-DAE6AB3DDA4C}" type="presParOf" srcId="{934D6C00-C87E-4236-AF07-A777060DCAC3}" destId="{95A52277-9581-4080-9F49-E8DEC077E0C8}" srcOrd="1" destOrd="0" presId="urn:microsoft.com/office/officeart/2005/8/layout/chevron2"/>
    <dgm:cxn modelId="{BFD156A7-9D92-4B3D-AFC4-244E21FA363C}" type="presParOf" srcId="{7FBDA627-35E6-4B80-9F00-1FC917112868}" destId="{5B0729F4-BDE2-450F-83D5-B3E66E1FB858}" srcOrd="1" destOrd="0" presId="urn:microsoft.com/office/officeart/2005/8/layout/chevron2"/>
    <dgm:cxn modelId="{9E4CC0CC-2C5E-4FE0-8B53-A4EC36154451}" type="presParOf" srcId="{7FBDA627-35E6-4B80-9F00-1FC917112868}" destId="{8196D6AB-C75B-4E25-B7D8-916BDAE1EA29}" srcOrd="2" destOrd="0" presId="urn:microsoft.com/office/officeart/2005/8/layout/chevron2"/>
    <dgm:cxn modelId="{0E0DC24E-0BA1-4228-9079-B265826CB332}" type="presParOf" srcId="{8196D6AB-C75B-4E25-B7D8-916BDAE1EA29}" destId="{D2363FEF-DC83-4A51-B3F3-943A2776CFF6}" srcOrd="0" destOrd="0" presId="urn:microsoft.com/office/officeart/2005/8/layout/chevron2"/>
    <dgm:cxn modelId="{48353F10-6F85-4488-B49A-0D12675D26A0}" type="presParOf" srcId="{8196D6AB-C75B-4E25-B7D8-916BDAE1EA29}" destId="{1DCBBA06-1AD4-47A7-AD20-D5764FA86D02}" srcOrd="1" destOrd="0" presId="urn:microsoft.com/office/officeart/2005/8/layout/chevron2"/>
    <dgm:cxn modelId="{946938F0-2295-486C-B68D-E10003964A4B}" type="presParOf" srcId="{7FBDA627-35E6-4B80-9F00-1FC917112868}" destId="{D1B5AE46-A721-4B48-BC6B-4584C32F518F}" srcOrd="3" destOrd="0" presId="urn:microsoft.com/office/officeart/2005/8/layout/chevron2"/>
    <dgm:cxn modelId="{71D1E693-5437-4741-B987-15A77F161683}" type="presParOf" srcId="{7FBDA627-35E6-4B80-9F00-1FC917112868}" destId="{528C906A-2D53-4E8D-8ED3-04CD0FCF87AD}" srcOrd="4" destOrd="0" presId="urn:microsoft.com/office/officeart/2005/8/layout/chevron2"/>
    <dgm:cxn modelId="{76570C5E-4D23-4767-8E08-4C0E7D9C69AE}" type="presParOf" srcId="{528C906A-2D53-4E8D-8ED3-04CD0FCF87AD}" destId="{7AC2359C-6D04-41E8-867D-116D50A23B0D}" srcOrd="0" destOrd="0" presId="urn:microsoft.com/office/officeart/2005/8/layout/chevron2"/>
    <dgm:cxn modelId="{A16BA84E-43B8-4401-A7B8-F22706A345F3}" type="presParOf" srcId="{528C906A-2D53-4E8D-8ED3-04CD0FCF87AD}" destId="{2CF0CA46-804A-4BAE-A8A1-F75E056C7E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892580-70AA-47E8-A27C-E18DC3C7EF3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E427CDD-618D-48A1-8C78-EB059B56FB61}">
      <dgm:prSet phldrT="[Text]" custT="1"/>
      <dgm:spPr/>
      <dgm:t>
        <a:bodyPr/>
        <a:lstStyle/>
        <a:p>
          <a:endParaRPr lang="en-GB" sz="1600" dirty="0" smtClean="0"/>
        </a:p>
        <a:p>
          <a:r>
            <a:rPr lang="en-GB" sz="1600" dirty="0" smtClean="0"/>
            <a:t>G) Risk Assessment Workshop </a:t>
          </a:r>
          <a:endParaRPr lang="en-GB" sz="1600" dirty="0"/>
        </a:p>
      </dgm:t>
    </dgm:pt>
    <dgm:pt modelId="{6A2D4504-8222-4D15-BC96-401B2D2DFB34}" type="parTrans" cxnId="{AB0F4BAC-97CE-4869-829D-4B40509A459E}">
      <dgm:prSet/>
      <dgm:spPr/>
      <dgm:t>
        <a:bodyPr/>
        <a:lstStyle/>
        <a:p>
          <a:endParaRPr lang="en-GB"/>
        </a:p>
      </dgm:t>
    </dgm:pt>
    <dgm:pt modelId="{6F8DAB99-FF4E-4539-AE8B-0840C20B980B}" type="sibTrans" cxnId="{AB0F4BAC-97CE-4869-829D-4B40509A459E}">
      <dgm:prSet/>
      <dgm:spPr/>
      <dgm:t>
        <a:bodyPr/>
        <a:lstStyle/>
        <a:p>
          <a:endParaRPr lang="en-GB"/>
        </a:p>
      </dgm:t>
    </dgm:pt>
    <dgm:pt modelId="{00A00089-8FD4-4381-BEE0-F6A5F89612FE}">
      <dgm:prSet phldrT="[Text]"/>
      <dgm:spPr/>
      <dgm:t>
        <a:bodyPr/>
        <a:lstStyle/>
        <a:p>
          <a:r>
            <a:rPr lang="en-GB" dirty="0" smtClean="0"/>
            <a:t>Workshop</a:t>
          </a:r>
          <a:r>
            <a:rPr lang="en-GB" baseline="0" dirty="0" smtClean="0"/>
            <a:t> in Conjunction with Bonn 2012 (24-28</a:t>
          </a:r>
          <a:r>
            <a:rPr lang="en-GB" baseline="30000" dirty="0" smtClean="0"/>
            <a:t>th</a:t>
          </a:r>
          <a:r>
            <a:rPr lang="en-GB" baseline="0" dirty="0" smtClean="0"/>
            <a:t> Sept)</a:t>
          </a:r>
          <a:endParaRPr lang="en-GB" dirty="0"/>
        </a:p>
      </dgm:t>
    </dgm:pt>
    <dgm:pt modelId="{5DB1C17E-6763-46AE-BBC0-25B3A7FD107C}" type="parTrans" cxnId="{DEA1F322-7439-4320-9D25-2C444850CBCE}">
      <dgm:prSet/>
      <dgm:spPr/>
      <dgm:t>
        <a:bodyPr/>
        <a:lstStyle/>
        <a:p>
          <a:endParaRPr lang="en-GB"/>
        </a:p>
      </dgm:t>
    </dgm:pt>
    <dgm:pt modelId="{8A3CC9C0-5BE4-4335-9006-BE4BB8FD4259}" type="sibTrans" cxnId="{DEA1F322-7439-4320-9D25-2C444850CBCE}">
      <dgm:prSet/>
      <dgm:spPr/>
      <dgm:t>
        <a:bodyPr/>
        <a:lstStyle/>
        <a:p>
          <a:endParaRPr lang="en-GB"/>
        </a:p>
      </dgm:t>
    </dgm:pt>
    <dgm:pt modelId="{716B1841-1F51-4CF2-956F-C395CAC19C91}">
      <dgm:prSet phldrT="[Text]" custT="1"/>
      <dgm:spPr/>
      <dgm:t>
        <a:bodyPr/>
        <a:lstStyle/>
        <a:p>
          <a:endParaRPr lang="en-GB" sz="1600" dirty="0" smtClean="0"/>
        </a:p>
        <a:p>
          <a:r>
            <a:rPr lang="en-GB" sz="1600" dirty="0" smtClean="0"/>
            <a:t>H) Risk </a:t>
          </a:r>
        </a:p>
        <a:p>
          <a:r>
            <a:rPr lang="en-GB" sz="1600" dirty="0" smtClean="0"/>
            <a:t>Assessment</a:t>
          </a:r>
          <a:endParaRPr lang="en-GB" sz="1600" dirty="0"/>
        </a:p>
      </dgm:t>
    </dgm:pt>
    <dgm:pt modelId="{76B6BB99-00B7-4D49-8432-376E45A88AB0}" type="parTrans" cxnId="{9CD4267D-B144-4F60-B588-E16625F8B4C2}">
      <dgm:prSet/>
      <dgm:spPr/>
      <dgm:t>
        <a:bodyPr/>
        <a:lstStyle/>
        <a:p>
          <a:endParaRPr lang="en-GB"/>
        </a:p>
      </dgm:t>
    </dgm:pt>
    <dgm:pt modelId="{EE2B3570-972D-4596-A87D-337B789E0707}" type="sibTrans" cxnId="{9CD4267D-B144-4F60-B588-E16625F8B4C2}">
      <dgm:prSet/>
      <dgm:spPr/>
      <dgm:t>
        <a:bodyPr/>
        <a:lstStyle/>
        <a:p>
          <a:endParaRPr lang="en-GB"/>
        </a:p>
      </dgm:t>
    </dgm:pt>
    <dgm:pt modelId="{300159AF-06F3-478A-83A6-3EE1E8E6E4BB}">
      <dgm:prSet phldrT="[Text]"/>
      <dgm:spPr/>
      <dgm:t>
        <a:bodyPr/>
        <a:lstStyle/>
        <a:p>
          <a:r>
            <a:rPr lang="en-GB" dirty="0" smtClean="0"/>
            <a:t>Validation of the risk assessment through application to a high risk area</a:t>
          </a:r>
          <a:endParaRPr lang="en-GB" dirty="0"/>
        </a:p>
      </dgm:t>
    </dgm:pt>
    <dgm:pt modelId="{B0CF60FB-44A3-4785-9EFE-4730962B1A3B}" type="parTrans" cxnId="{5BAAF1AE-E344-4DAC-A249-7943CADC92FB}">
      <dgm:prSet/>
      <dgm:spPr/>
      <dgm:t>
        <a:bodyPr/>
        <a:lstStyle/>
        <a:p>
          <a:endParaRPr lang="en-GB"/>
        </a:p>
      </dgm:t>
    </dgm:pt>
    <dgm:pt modelId="{31CF3278-EC7C-4085-BBE3-4397A2BD0675}" type="sibTrans" cxnId="{5BAAF1AE-E344-4DAC-A249-7943CADC92FB}">
      <dgm:prSet/>
      <dgm:spPr/>
      <dgm:t>
        <a:bodyPr/>
        <a:lstStyle/>
        <a:p>
          <a:endParaRPr lang="en-GB"/>
        </a:p>
      </dgm:t>
    </dgm:pt>
    <dgm:pt modelId="{83CD606C-EDCC-409C-ABD9-28DC84EC1359}">
      <dgm:prSet phldrT="[Text]" custT="1"/>
      <dgm:spPr/>
      <dgm:t>
        <a:bodyPr/>
        <a:lstStyle/>
        <a:p>
          <a:endParaRPr lang="en-GB" sz="1600" dirty="0" smtClean="0"/>
        </a:p>
        <a:p>
          <a:r>
            <a:rPr lang="en-GB" sz="1600" dirty="0" smtClean="0"/>
            <a:t>J) Project Conference</a:t>
          </a:r>
          <a:endParaRPr lang="en-GB" sz="1600" dirty="0"/>
        </a:p>
      </dgm:t>
    </dgm:pt>
    <dgm:pt modelId="{61327BC4-9DA1-4B3A-A4FE-AC2D89C61C58}" type="parTrans" cxnId="{0528FBC6-F2BA-4CCF-8F63-8473BDFC23D3}">
      <dgm:prSet/>
      <dgm:spPr/>
      <dgm:t>
        <a:bodyPr/>
        <a:lstStyle/>
        <a:p>
          <a:endParaRPr lang="en-GB"/>
        </a:p>
      </dgm:t>
    </dgm:pt>
    <dgm:pt modelId="{B019F151-8F7B-445B-9C9D-E2EBBF6EA88C}" type="sibTrans" cxnId="{0528FBC6-F2BA-4CCF-8F63-8473BDFC23D3}">
      <dgm:prSet/>
      <dgm:spPr/>
      <dgm:t>
        <a:bodyPr/>
        <a:lstStyle/>
        <a:p>
          <a:endParaRPr lang="en-GB"/>
        </a:p>
      </dgm:t>
    </dgm:pt>
    <dgm:pt modelId="{CAA2144F-4A5E-444C-B770-61B00D45EE84}">
      <dgm:prSet phldrT="[Text]" custT="1"/>
      <dgm:spPr/>
      <dgm:t>
        <a:bodyPr/>
        <a:lstStyle/>
        <a:p>
          <a:r>
            <a:rPr lang="en-GB" sz="1600" dirty="0" smtClean="0"/>
            <a:t>I) Case Study</a:t>
          </a:r>
          <a:endParaRPr lang="en-GB" sz="1600" dirty="0"/>
        </a:p>
      </dgm:t>
    </dgm:pt>
    <dgm:pt modelId="{6B74837A-2A37-4124-8123-41E9A0740A9C}" type="sibTrans" cxnId="{53B1FD1E-FB16-45A4-A44B-89739C5BBD13}">
      <dgm:prSet/>
      <dgm:spPr/>
      <dgm:t>
        <a:bodyPr/>
        <a:lstStyle/>
        <a:p>
          <a:endParaRPr lang="en-GB"/>
        </a:p>
      </dgm:t>
    </dgm:pt>
    <dgm:pt modelId="{36927AF4-7DB0-4712-A639-A302A9E12D3A}" type="parTrans" cxnId="{53B1FD1E-FB16-45A4-A44B-89739C5BBD13}">
      <dgm:prSet/>
      <dgm:spPr/>
      <dgm:t>
        <a:bodyPr/>
        <a:lstStyle/>
        <a:p>
          <a:endParaRPr lang="en-GB"/>
        </a:p>
      </dgm:t>
    </dgm:pt>
    <dgm:pt modelId="{ADAD7063-8F14-45FC-B47D-D018371D7319}">
      <dgm:prSet phldrT="[Text]"/>
      <dgm:spPr/>
      <dgm:t>
        <a:bodyPr/>
        <a:lstStyle/>
        <a:p>
          <a:r>
            <a:rPr lang="en-GB" dirty="0" smtClean="0"/>
            <a:t>Quantitative risk assessment for mineral oil</a:t>
          </a:r>
          <a:endParaRPr lang="en-GB" dirty="0"/>
        </a:p>
      </dgm:t>
    </dgm:pt>
    <dgm:pt modelId="{E2993B94-F180-4EF7-ABF3-ED2188BF40A3}" type="sibTrans" cxnId="{8731B1C8-C534-4862-A750-27BA7222F71F}">
      <dgm:prSet/>
      <dgm:spPr/>
      <dgm:t>
        <a:bodyPr/>
        <a:lstStyle/>
        <a:p>
          <a:endParaRPr lang="en-GB"/>
        </a:p>
      </dgm:t>
    </dgm:pt>
    <dgm:pt modelId="{76AEDE2E-0A05-4BC7-9556-FE5871CAF9B9}" type="parTrans" cxnId="{8731B1C8-C534-4862-A750-27BA7222F71F}">
      <dgm:prSet/>
      <dgm:spPr/>
      <dgm:t>
        <a:bodyPr/>
        <a:lstStyle/>
        <a:p>
          <a:endParaRPr lang="en-GB"/>
        </a:p>
      </dgm:t>
    </dgm:pt>
    <dgm:pt modelId="{AE8F425B-854A-438F-A8EA-D295F1B738BF}">
      <dgm:prSet phldrT="[Text]"/>
      <dgm:spPr/>
      <dgm:t>
        <a:bodyPr/>
        <a:lstStyle/>
        <a:p>
          <a:r>
            <a:rPr lang="en-GB" dirty="0" smtClean="0"/>
            <a:t>Qualitative risk assessment for HNS</a:t>
          </a:r>
          <a:endParaRPr lang="en-GB" dirty="0"/>
        </a:p>
      </dgm:t>
    </dgm:pt>
    <dgm:pt modelId="{92331AC4-452F-402D-88EE-538AAC4B25E6}" type="parTrans" cxnId="{4F1590AE-4BD2-4246-8462-915BAEE2EDFA}">
      <dgm:prSet/>
      <dgm:spPr/>
      <dgm:t>
        <a:bodyPr/>
        <a:lstStyle/>
        <a:p>
          <a:endParaRPr lang="en-GB"/>
        </a:p>
      </dgm:t>
    </dgm:pt>
    <dgm:pt modelId="{9A46800F-0AF0-4E70-BCFE-E40FD98EC7F7}" type="sibTrans" cxnId="{4F1590AE-4BD2-4246-8462-915BAEE2EDFA}">
      <dgm:prSet/>
      <dgm:spPr/>
      <dgm:t>
        <a:bodyPr/>
        <a:lstStyle/>
        <a:p>
          <a:endParaRPr lang="en-GB"/>
        </a:p>
      </dgm:t>
    </dgm:pt>
    <dgm:pt modelId="{89EDA9F1-4AB8-4059-9A69-971745B609C4}">
      <dgm:prSet phldrT="[Text]"/>
      <dgm:spPr/>
      <dgm:t>
        <a:bodyPr/>
        <a:lstStyle/>
        <a:p>
          <a:r>
            <a:rPr lang="en-GB" dirty="0" smtClean="0"/>
            <a:t>Identification of risk reduction measures</a:t>
          </a:r>
          <a:endParaRPr lang="en-GB" dirty="0"/>
        </a:p>
      </dgm:t>
    </dgm:pt>
    <dgm:pt modelId="{FD2A7883-99FB-45F5-B631-955EEFAA3061}" type="parTrans" cxnId="{D87B894A-0207-4C09-8C37-6DCFC9F99685}">
      <dgm:prSet/>
      <dgm:spPr/>
      <dgm:t>
        <a:bodyPr/>
        <a:lstStyle/>
        <a:p>
          <a:endParaRPr lang="en-GB"/>
        </a:p>
      </dgm:t>
    </dgm:pt>
    <dgm:pt modelId="{039F5918-8376-433D-A528-2B466EAB8DBE}" type="sibTrans" cxnId="{D87B894A-0207-4C09-8C37-6DCFC9F99685}">
      <dgm:prSet/>
      <dgm:spPr/>
      <dgm:t>
        <a:bodyPr/>
        <a:lstStyle/>
        <a:p>
          <a:endParaRPr lang="en-GB"/>
        </a:p>
      </dgm:t>
    </dgm:pt>
    <dgm:pt modelId="{D732EB4A-A802-4A0C-8FFD-45D51E03C601}">
      <dgm:prSet/>
      <dgm:spPr/>
      <dgm:t>
        <a:bodyPr/>
        <a:lstStyle/>
        <a:p>
          <a:r>
            <a:rPr lang="en-GB" dirty="0" smtClean="0"/>
            <a:t>Review of final project results</a:t>
          </a:r>
          <a:endParaRPr lang="en-GB" dirty="0"/>
        </a:p>
      </dgm:t>
    </dgm:pt>
    <dgm:pt modelId="{6F3DBE8B-1505-4D82-80AD-0B042DAD1377}" type="parTrans" cxnId="{21A01A7C-177D-444E-AB50-BAE776BF64F8}">
      <dgm:prSet/>
      <dgm:spPr/>
      <dgm:t>
        <a:bodyPr/>
        <a:lstStyle/>
        <a:p>
          <a:endParaRPr lang="en-GB"/>
        </a:p>
      </dgm:t>
    </dgm:pt>
    <dgm:pt modelId="{4F61D6F7-5A4C-422B-8BE4-AAD8AAD8E12B}" type="sibTrans" cxnId="{21A01A7C-177D-444E-AB50-BAE776BF64F8}">
      <dgm:prSet/>
      <dgm:spPr/>
      <dgm:t>
        <a:bodyPr/>
        <a:lstStyle/>
        <a:p>
          <a:endParaRPr lang="en-GB"/>
        </a:p>
      </dgm:t>
    </dgm:pt>
    <dgm:pt modelId="{C26BCC80-F67E-497D-B690-601E470919E7}">
      <dgm:prSet/>
      <dgm:spPr/>
      <dgm:t>
        <a:bodyPr/>
        <a:lstStyle/>
        <a:p>
          <a:r>
            <a:rPr lang="en-GB" dirty="0" smtClean="0"/>
            <a:t>Perspective on balance of resources</a:t>
          </a:r>
          <a:endParaRPr lang="en-GB" dirty="0"/>
        </a:p>
      </dgm:t>
    </dgm:pt>
    <dgm:pt modelId="{7FD53229-4082-4077-879D-6993278A7EAB}" type="parTrans" cxnId="{37F7C0FC-FC93-4D6C-BA6E-847F4F95BC83}">
      <dgm:prSet/>
      <dgm:spPr/>
      <dgm:t>
        <a:bodyPr/>
        <a:lstStyle/>
        <a:p>
          <a:endParaRPr lang="en-GB"/>
        </a:p>
      </dgm:t>
    </dgm:pt>
    <dgm:pt modelId="{137C9B9D-E660-4836-BC4B-C14075FB961C}" type="sibTrans" cxnId="{37F7C0FC-FC93-4D6C-BA6E-847F4F95BC83}">
      <dgm:prSet/>
      <dgm:spPr/>
      <dgm:t>
        <a:bodyPr/>
        <a:lstStyle/>
        <a:p>
          <a:endParaRPr lang="en-GB"/>
        </a:p>
      </dgm:t>
    </dgm:pt>
    <dgm:pt modelId="{A60C48CF-9FE7-4812-B453-8473BD17C455}">
      <dgm:prSet/>
      <dgm:spPr/>
      <dgm:t>
        <a:bodyPr/>
        <a:lstStyle/>
        <a:p>
          <a:r>
            <a:rPr lang="en-GB" dirty="0" smtClean="0"/>
            <a:t>Dec 2013, [</a:t>
          </a:r>
          <a:r>
            <a:rPr lang="en-GB" dirty="0" smtClean="0"/>
            <a:t>World Maritime University, Malmo, Sweden, tbc] </a:t>
          </a:r>
          <a:endParaRPr lang="en-GB" dirty="0"/>
        </a:p>
      </dgm:t>
    </dgm:pt>
    <dgm:pt modelId="{43A5899B-D8C6-4735-ACA8-33AD834ADB32}" type="parTrans" cxnId="{ED93BEEE-194B-45B3-84B8-B2888465B9B5}">
      <dgm:prSet/>
      <dgm:spPr/>
      <dgm:t>
        <a:bodyPr/>
        <a:lstStyle/>
        <a:p>
          <a:endParaRPr lang="en-GB"/>
        </a:p>
      </dgm:t>
    </dgm:pt>
    <dgm:pt modelId="{6758E30C-8D99-4C62-9B28-F944EB3F7529}" type="sibTrans" cxnId="{ED93BEEE-194B-45B3-84B8-B2888465B9B5}">
      <dgm:prSet/>
      <dgm:spPr/>
      <dgm:t>
        <a:bodyPr/>
        <a:lstStyle/>
        <a:p>
          <a:endParaRPr lang="en-GB"/>
        </a:p>
      </dgm:t>
    </dgm:pt>
    <dgm:pt modelId="{7FBDA627-35E6-4B80-9F00-1FC917112868}" type="pres">
      <dgm:prSet presAssocID="{70892580-70AA-47E8-A27C-E18DC3C7EF39}" presName="linearFlow" presStyleCnt="0">
        <dgm:presLayoutVars>
          <dgm:dir/>
          <dgm:animLvl val="lvl"/>
          <dgm:resizeHandles val="exact"/>
        </dgm:presLayoutVars>
      </dgm:prSet>
      <dgm:spPr/>
    </dgm:pt>
    <dgm:pt modelId="{934D6C00-C87E-4236-AF07-A777060DCAC3}" type="pres">
      <dgm:prSet presAssocID="{5E427CDD-618D-48A1-8C78-EB059B56FB61}" presName="composite" presStyleCnt="0"/>
      <dgm:spPr/>
    </dgm:pt>
    <dgm:pt modelId="{9DB025C9-8A61-47CF-B5C5-A986343DC41A}" type="pres">
      <dgm:prSet presAssocID="{5E427CDD-618D-48A1-8C78-EB059B56FB61}" presName="parentText" presStyleLbl="alignNode1" presStyleIdx="0" presStyleCnt="4" custScaleX="115942" custLinFactNeighborX="-9516" custLinFactNeighborY="-48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A52277-9581-4080-9F49-E8DEC077E0C8}" type="pres">
      <dgm:prSet presAssocID="{5E427CDD-618D-48A1-8C78-EB059B56FB61}" presName="descendantText" presStyleLbl="alignAcc1" presStyleIdx="0" presStyleCnt="4" custLinFactNeighborX="228" custLinFactNeighborY="-41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0729F4-BDE2-450F-83D5-B3E66E1FB858}" type="pres">
      <dgm:prSet presAssocID="{6F8DAB99-FF4E-4539-AE8B-0840C20B980B}" presName="sp" presStyleCnt="0"/>
      <dgm:spPr/>
    </dgm:pt>
    <dgm:pt modelId="{8196D6AB-C75B-4E25-B7D8-916BDAE1EA29}" type="pres">
      <dgm:prSet presAssocID="{716B1841-1F51-4CF2-956F-C395CAC19C91}" presName="composite" presStyleCnt="0"/>
      <dgm:spPr/>
    </dgm:pt>
    <dgm:pt modelId="{D2363FEF-DC83-4A51-B3F3-943A2776CFF6}" type="pres">
      <dgm:prSet presAssocID="{716B1841-1F51-4CF2-956F-C395CAC19C91}" presName="parentText" presStyleLbl="alignNode1" presStyleIdx="1" presStyleCnt="4" custScaleX="12391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CBBA06-1AD4-47A7-AD20-D5764FA86D02}" type="pres">
      <dgm:prSet presAssocID="{716B1841-1F51-4CF2-956F-C395CAC19C9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B5AE46-A721-4B48-BC6B-4584C32F518F}" type="pres">
      <dgm:prSet presAssocID="{EE2B3570-972D-4596-A87D-337B789E0707}" presName="sp" presStyleCnt="0"/>
      <dgm:spPr/>
    </dgm:pt>
    <dgm:pt modelId="{528C906A-2D53-4E8D-8ED3-04CD0FCF87AD}" type="pres">
      <dgm:prSet presAssocID="{CAA2144F-4A5E-444C-B770-61B00D45EE84}" presName="composite" presStyleCnt="0"/>
      <dgm:spPr/>
    </dgm:pt>
    <dgm:pt modelId="{7AC2359C-6D04-41E8-867D-116D50A23B0D}" type="pres">
      <dgm:prSet presAssocID="{CAA2144F-4A5E-444C-B770-61B00D45EE84}" presName="parentText" presStyleLbl="alignNode1" presStyleIdx="2" presStyleCnt="4" custScaleX="127898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F0CA46-804A-4BAE-A8A1-F75E056C7E86}" type="pres">
      <dgm:prSet presAssocID="{CAA2144F-4A5E-444C-B770-61B00D45EE84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3329FA5-9C26-4163-AFB8-9668AB7E29E0}" type="pres">
      <dgm:prSet presAssocID="{6B74837A-2A37-4124-8123-41E9A0740A9C}" presName="sp" presStyleCnt="0"/>
      <dgm:spPr/>
    </dgm:pt>
    <dgm:pt modelId="{B5B6857F-C991-4FFB-9F61-A173BED25363}" type="pres">
      <dgm:prSet presAssocID="{83CD606C-EDCC-409C-ABD9-28DC84EC1359}" presName="composite" presStyleCnt="0"/>
      <dgm:spPr/>
    </dgm:pt>
    <dgm:pt modelId="{D613F0AA-CBD2-431B-9AC0-D1CBAD3EB437}" type="pres">
      <dgm:prSet presAssocID="{83CD606C-EDCC-409C-ABD9-28DC84EC1359}" presName="parentText" presStyleLbl="alignNode1" presStyleIdx="3" presStyleCnt="4" custScaleX="12989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87614E-01B0-4449-8644-21F2D595518F}" type="pres">
      <dgm:prSet presAssocID="{83CD606C-EDCC-409C-ABD9-28DC84EC1359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BBC441A-32C1-4EB5-AEBC-55D5BB99FC2C}" type="presOf" srcId="{70892580-70AA-47E8-A27C-E18DC3C7EF39}" destId="{7FBDA627-35E6-4B80-9F00-1FC917112868}" srcOrd="0" destOrd="0" presId="urn:microsoft.com/office/officeart/2005/8/layout/chevron2"/>
    <dgm:cxn modelId="{00F30B2A-5BA7-439C-A66A-F12A1A49550F}" type="presOf" srcId="{89EDA9F1-4AB8-4059-9A69-971745B609C4}" destId="{1DCBBA06-1AD4-47A7-AD20-D5764FA86D02}" srcOrd="0" destOrd="2" presId="urn:microsoft.com/office/officeart/2005/8/layout/chevron2"/>
    <dgm:cxn modelId="{AB0F4BAC-97CE-4869-829D-4B40509A459E}" srcId="{70892580-70AA-47E8-A27C-E18DC3C7EF39}" destId="{5E427CDD-618D-48A1-8C78-EB059B56FB61}" srcOrd="0" destOrd="0" parTransId="{6A2D4504-8222-4D15-BC96-401B2D2DFB34}" sibTransId="{6F8DAB99-FF4E-4539-AE8B-0840C20B980B}"/>
    <dgm:cxn modelId="{A0EDC657-49B5-4474-AD9F-36CE05D157FB}" type="presOf" srcId="{AE8F425B-854A-438F-A8EA-D295F1B738BF}" destId="{1DCBBA06-1AD4-47A7-AD20-D5764FA86D02}" srcOrd="0" destOrd="1" presId="urn:microsoft.com/office/officeart/2005/8/layout/chevron2"/>
    <dgm:cxn modelId="{DEA1F322-7439-4320-9D25-2C444850CBCE}" srcId="{5E427CDD-618D-48A1-8C78-EB059B56FB61}" destId="{00A00089-8FD4-4381-BEE0-F6A5F89612FE}" srcOrd="0" destOrd="0" parTransId="{5DB1C17E-6763-46AE-BBC0-25B3A7FD107C}" sibTransId="{8A3CC9C0-5BE4-4335-9006-BE4BB8FD4259}"/>
    <dgm:cxn modelId="{9684BE74-E00C-497F-9B8F-BAF7CDCA1BB6}" type="presOf" srcId="{5E427CDD-618D-48A1-8C78-EB059B56FB61}" destId="{9DB025C9-8A61-47CF-B5C5-A986343DC41A}" srcOrd="0" destOrd="0" presId="urn:microsoft.com/office/officeart/2005/8/layout/chevron2"/>
    <dgm:cxn modelId="{ED93BEEE-194B-45B3-84B8-B2888465B9B5}" srcId="{83CD606C-EDCC-409C-ABD9-28DC84EC1359}" destId="{A60C48CF-9FE7-4812-B453-8473BD17C455}" srcOrd="0" destOrd="0" parTransId="{43A5899B-D8C6-4735-ACA8-33AD834ADB32}" sibTransId="{6758E30C-8D99-4C62-9B28-F944EB3F7529}"/>
    <dgm:cxn modelId="{E0018FC5-1B77-41D4-B526-64BBE3091E2F}" type="presOf" srcId="{CAA2144F-4A5E-444C-B770-61B00D45EE84}" destId="{7AC2359C-6D04-41E8-867D-116D50A23B0D}" srcOrd="0" destOrd="0" presId="urn:microsoft.com/office/officeart/2005/8/layout/chevron2"/>
    <dgm:cxn modelId="{9C0EE448-7B4B-4101-814C-701EEA5A1B44}" type="presOf" srcId="{300159AF-06F3-478A-83A6-3EE1E8E6E4BB}" destId="{2CF0CA46-804A-4BAE-A8A1-F75E056C7E86}" srcOrd="0" destOrd="0" presId="urn:microsoft.com/office/officeart/2005/8/layout/chevron2"/>
    <dgm:cxn modelId="{2A25FE98-7061-4C49-88BC-03B12E35E8E4}" type="presOf" srcId="{00A00089-8FD4-4381-BEE0-F6A5F89612FE}" destId="{95A52277-9581-4080-9F49-E8DEC077E0C8}" srcOrd="0" destOrd="0" presId="urn:microsoft.com/office/officeart/2005/8/layout/chevron2"/>
    <dgm:cxn modelId="{21A01A7C-177D-444E-AB50-BAE776BF64F8}" srcId="{83CD606C-EDCC-409C-ABD9-28DC84EC1359}" destId="{D732EB4A-A802-4A0C-8FFD-45D51E03C601}" srcOrd="1" destOrd="0" parTransId="{6F3DBE8B-1505-4D82-80AD-0B042DAD1377}" sibTransId="{4F61D6F7-5A4C-422B-8BE4-AAD8AAD8E12B}"/>
    <dgm:cxn modelId="{ACD0BCA5-BDFF-4105-8B03-84E24535D8FA}" type="presOf" srcId="{A60C48CF-9FE7-4812-B453-8473BD17C455}" destId="{1487614E-01B0-4449-8644-21F2D595518F}" srcOrd="0" destOrd="0" presId="urn:microsoft.com/office/officeart/2005/8/layout/chevron2"/>
    <dgm:cxn modelId="{E31B2379-AE3C-4BBF-BE3C-10E6CF38F91E}" type="presOf" srcId="{ADAD7063-8F14-45FC-B47D-D018371D7319}" destId="{1DCBBA06-1AD4-47A7-AD20-D5764FA86D02}" srcOrd="0" destOrd="0" presId="urn:microsoft.com/office/officeart/2005/8/layout/chevron2"/>
    <dgm:cxn modelId="{93350181-7111-43CE-973D-81D8DF13158A}" type="presOf" srcId="{D732EB4A-A802-4A0C-8FFD-45D51E03C601}" destId="{1487614E-01B0-4449-8644-21F2D595518F}" srcOrd="0" destOrd="1" presId="urn:microsoft.com/office/officeart/2005/8/layout/chevron2"/>
    <dgm:cxn modelId="{D87B894A-0207-4C09-8C37-6DCFC9F99685}" srcId="{716B1841-1F51-4CF2-956F-C395CAC19C91}" destId="{89EDA9F1-4AB8-4059-9A69-971745B609C4}" srcOrd="2" destOrd="0" parTransId="{FD2A7883-99FB-45F5-B631-955EEFAA3061}" sibTransId="{039F5918-8376-433D-A528-2B466EAB8DBE}"/>
    <dgm:cxn modelId="{4F1590AE-4BD2-4246-8462-915BAEE2EDFA}" srcId="{716B1841-1F51-4CF2-956F-C395CAC19C91}" destId="{AE8F425B-854A-438F-A8EA-D295F1B738BF}" srcOrd="1" destOrd="0" parTransId="{92331AC4-452F-402D-88EE-538AAC4B25E6}" sibTransId="{9A46800F-0AF0-4E70-BCFE-E40FD98EC7F7}"/>
    <dgm:cxn modelId="{37F7C0FC-FC93-4D6C-BA6E-847F4F95BC83}" srcId="{83CD606C-EDCC-409C-ABD9-28DC84EC1359}" destId="{C26BCC80-F67E-497D-B690-601E470919E7}" srcOrd="2" destOrd="0" parTransId="{7FD53229-4082-4077-879D-6993278A7EAB}" sibTransId="{137C9B9D-E660-4836-BC4B-C14075FB961C}"/>
    <dgm:cxn modelId="{5BAAF1AE-E344-4DAC-A249-7943CADC92FB}" srcId="{CAA2144F-4A5E-444C-B770-61B00D45EE84}" destId="{300159AF-06F3-478A-83A6-3EE1E8E6E4BB}" srcOrd="0" destOrd="0" parTransId="{B0CF60FB-44A3-4785-9EFE-4730962B1A3B}" sibTransId="{31CF3278-EC7C-4085-BBE3-4397A2BD0675}"/>
    <dgm:cxn modelId="{0528FBC6-F2BA-4CCF-8F63-8473BDFC23D3}" srcId="{70892580-70AA-47E8-A27C-E18DC3C7EF39}" destId="{83CD606C-EDCC-409C-ABD9-28DC84EC1359}" srcOrd="3" destOrd="0" parTransId="{61327BC4-9DA1-4B3A-A4FE-AC2D89C61C58}" sibTransId="{B019F151-8F7B-445B-9C9D-E2EBBF6EA88C}"/>
    <dgm:cxn modelId="{9CD4267D-B144-4F60-B588-E16625F8B4C2}" srcId="{70892580-70AA-47E8-A27C-E18DC3C7EF39}" destId="{716B1841-1F51-4CF2-956F-C395CAC19C91}" srcOrd="1" destOrd="0" parTransId="{76B6BB99-00B7-4D49-8432-376E45A88AB0}" sibTransId="{EE2B3570-972D-4596-A87D-337B789E0707}"/>
    <dgm:cxn modelId="{8731B1C8-C534-4862-A750-27BA7222F71F}" srcId="{716B1841-1F51-4CF2-956F-C395CAC19C91}" destId="{ADAD7063-8F14-45FC-B47D-D018371D7319}" srcOrd="0" destOrd="0" parTransId="{76AEDE2E-0A05-4BC7-9556-FE5871CAF9B9}" sibTransId="{E2993B94-F180-4EF7-ABF3-ED2188BF40A3}"/>
    <dgm:cxn modelId="{52395B03-2C03-470A-B4CE-7C1CF0182585}" type="presOf" srcId="{716B1841-1F51-4CF2-956F-C395CAC19C91}" destId="{D2363FEF-DC83-4A51-B3F3-943A2776CFF6}" srcOrd="0" destOrd="0" presId="urn:microsoft.com/office/officeart/2005/8/layout/chevron2"/>
    <dgm:cxn modelId="{8C7BDC1F-CA70-4314-8D14-8C11EABDCB44}" type="presOf" srcId="{83CD606C-EDCC-409C-ABD9-28DC84EC1359}" destId="{D613F0AA-CBD2-431B-9AC0-D1CBAD3EB437}" srcOrd="0" destOrd="0" presId="urn:microsoft.com/office/officeart/2005/8/layout/chevron2"/>
    <dgm:cxn modelId="{657A8F82-F69B-468D-8422-1D98A02A5729}" type="presOf" srcId="{C26BCC80-F67E-497D-B690-601E470919E7}" destId="{1487614E-01B0-4449-8644-21F2D595518F}" srcOrd="0" destOrd="2" presId="urn:microsoft.com/office/officeart/2005/8/layout/chevron2"/>
    <dgm:cxn modelId="{53B1FD1E-FB16-45A4-A44B-89739C5BBD13}" srcId="{70892580-70AA-47E8-A27C-E18DC3C7EF39}" destId="{CAA2144F-4A5E-444C-B770-61B00D45EE84}" srcOrd="2" destOrd="0" parTransId="{36927AF4-7DB0-4712-A639-A302A9E12D3A}" sibTransId="{6B74837A-2A37-4124-8123-41E9A0740A9C}"/>
    <dgm:cxn modelId="{B111FA7F-E50E-4A6A-8B4A-5B4C564BA1B8}" type="presParOf" srcId="{7FBDA627-35E6-4B80-9F00-1FC917112868}" destId="{934D6C00-C87E-4236-AF07-A777060DCAC3}" srcOrd="0" destOrd="0" presId="urn:microsoft.com/office/officeart/2005/8/layout/chevron2"/>
    <dgm:cxn modelId="{27456E45-6B4E-43F9-A33A-6A61C8A4D328}" type="presParOf" srcId="{934D6C00-C87E-4236-AF07-A777060DCAC3}" destId="{9DB025C9-8A61-47CF-B5C5-A986343DC41A}" srcOrd="0" destOrd="0" presId="urn:microsoft.com/office/officeart/2005/8/layout/chevron2"/>
    <dgm:cxn modelId="{7B3BB5AC-AFC1-4CB7-B984-A16173BD3E74}" type="presParOf" srcId="{934D6C00-C87E-4236-AF07-A777060DCAC3}" destId="{95A52277-9581-4080-9F49-E8DEC077E0C8}" srcOrd="1" destOrd="0" presId="urn:microsoft.com/office/officeart/2005/8/layout/chevron2"/>
    <dgm:cxn modelId="{921A44EF-F2C8-42AB-B43B-B9372017E815}" type="presParOf" srcId="{7FBDA627-35E6-4B80-9F00-1FC917112868}" destId="{5B0729F4-BDE2-450F-83D5-B3E66E1FB858}" srcOrd="1" destOrd="0" presId="urn:microsoft.com/office/officeart/2005/8/layout/chevron2"/>
    <dgm:cxn modelId="{E81BDBBF-915F-4E67-8115-389EE86DDA9F}" type="presParOf" srcId="{7FBDA627-35E6-4B80-9F00-1FC917112868}" destId="{8196D6AB-C75B-4E25-B7D8-916BDAE1EA29}" srcOrd="2" destOrd="0" presId="urn:microsoft.com/office/officeart/2005/8/layout/chevron2"/>
    <dgm:cxn modelId="{7CB13593-8468-439C-94FE-D9D45959A90C}" type="presParOf" srcId="{8196D6AB-C75B-4E25-B7D8-916BDAE1EA29}" destId="{D2363FEF-DC83-4A51-B3F3-943A2776CFF6}" srcOrd="0" destOrd="0" presId="urn:microsoft.com/office/officeart/2005/8/layout/chevron2"/>
    <dgm:cxn modelId="{C2870998-71DD-4FA5-B89B-4C02F6385873}" type="presParOf" srcId="{8196D6AB-C75B-4E25-B7D8-916BDAE1EA29}" destId="{1DCBBA06-1AD4-47A7-AD20-D5764FA86D02}" srcOrd="1" destOrd="0" presId="urn:microsoft.com/office/officeart/2005/8/layout/chevron2"/>
    <dgm:cxn modelId="{6EB89662-DCBA-4E79-AB38-A12D9972FDBF}" type="presParOf" srcId="{7FBDA627-35E6-4B80-9F00-1FC917112868}" destId="{D1B5AE46-A721-4B48-BC6B-4584C32F518F}" srcOrd="3" destOrd="0" presId="urn:microsoft.com/office/officeart/2005/8/layout/chevron2"/>
    <dgm:cxn modelId="{2DDD2E3B-B0D5-46B7-8DB9-656B4BEF4446}" type="presParOf" srcId="{7FBDA627-35E6-4B80-9F00-1FC917112868}" destId="{528C906A-2D53-4E8D-8ED3-04CD0FCF87AD}" srcOrd="4" destOrd="0" presId="urn:microsoft.com/office/officeart/2005/8/layout/chevron2"/>
    <dgm:cxn modelId="{EBA9A780-3143-40CF-92B3-07928B10512E}" type="presParOf" srcId="{528C906A-2D53-4E8D-8ED3-04CD0FCF87AD}" destId="{7AC2359C-6D04-41E8-867D-116D50A23B0D}" srcOrd="0" destOrd="0" presId="urn:microsoft.com/office/officeart/2005/8/layout/chevron2"/>
    <dgm:cxn modelId="{F1FED5C1-5552-429B-BC99-0F43BB50F531}" type="presParOf" srcId="{528C906A-2D53-4E8D-8ED3-04CD0FCF87AD}" destId="{2CF0CA46-804A-4BAE-A8A1-F75E056C7E86}" srcOrd="1" destOrd="0" presId="urn:microsoft.com/office/officeart/2005/8/layout/chevron2"/>
    <dgm:cxn modelId="{83F107D9-5AC1-4565-9865-4C4D29144196}" type="presParOf" srcId="{7FBDA627-35E6-4B80-9F00-1FC917112868}" destId="{E3329FA5-9C26-4163-AFB8-9668AB7E29E0}" srcOrd="5" destOrd="0" presId="urn:microsoft.com/office/officeart/2005/8/layout/chevron2"/>
    <dgm:cxn modelId="{17536468-DACC-41CF-9AA6-9F69A3321241}" type="presParOf" srcId="{7FBDA627-35E6-4B80-9F00-1FC917112868}" destId="{B5B6857F-C991-4FFB-9F61-A173BED25363}" srcOrd="6" destOrd="0" presId="urn:microsoft.com/office/officeart/2005/8/layout/chevron2"/>
    <dgm:cxn modelId="{E5DDB8A0-DBA6-46C6-B5F0-0D861C75AEFD}" type="presParOf" srcId="{B5B6857F-C991-4FFB-9F61-A173BED25363}" destId="{D613F0AA-CBD2-431B-9AC0-D1CBAD3EB437}" srcOrd="0" destOrd="0" presId="urn:microsoft.com/office/officeart/2005/8/layout/chevron2"/>
    <dgm:cxn modelId="{991E836B-6235-4873-909C-07913D05D4A9}" type="presParOf" srcId="{B5B6857F-C991-4FFB-9F61-A173BED25363}" destId="{1487614E-01B0-4449-8644-21F2D59551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A4188-5692-428E-914B-245DDC003A7A}">
      <dsp:nvSpPr>
        <dsp:cNvPr id="0" name=""/>
        <dsp:cNvSpPr/>
      </dsp:nvSpPr>
      <dsp:spPr>
        <a:xfrm rot="1740542">
          <a:off x="3003565" y="4355527"/>
          <a:ext cx="1076610" cy="71103"/>
        </a:xfrm>
        <a:custGeom>
          <a:avLst/>
          <a:gdLst/>
          <a:ahLst/>
          <a:cxnLst/>
          <a:rect l="0" t="0" r="0" b="0"/>
          <a:pathLst>
            <a:path>
              <a:moveTo>
                <a:pt x="0" y="35551"/>
              </a:moveTo>
              <a:lnTo>
                <a:pt x="1076610" y="355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7ADBFA-AFD6-4D23-B33B-4B286AC4DCB0}">
      <dsp:nvSpPr>
        <dsp:cNvPr id="0" name=""/>
        <dsp:cNvSpPr/>
      </dsp:nvSpPr>
      <dsp:spPr>
        <a:xfrm rot="19859458">
          <a:off x="3003565" y="2431368"/>
          <a:ext cx="1076610" cy="71103"/>
        </a:xfrm>
        <a:custGeom>
          <a:avLst/>
          <a:gdLst/>
          <a:ahLst/>
          <a:cxnLst/>
          <a:rect l="0" t="0" r="0" b="0"/>
          <a:pathLst>
            <a:path>
              <a:moveTo>
                <a:pt x="0" y="35551"/>
              </a:moveTo>
              <a:lnTo>
                <a:pt x="1076610" y="355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1A1C25-CDD8-46F1-AC8A-0B8F35B93392}">
      <dsp:nvSpPr>
        <dsp:cNvPr id="0" name=""/>
        <dsp:cNvSpPr/>
      </dsp:nvSpPr>
      <dsp:spPr>
        <a:xfrm>
          <a:off x="251526" y="1628786"/>
          <a:ext cx="3612058" cy="36120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D2F18-16C3-4854-9FA0-085C75792E20}">
      <dsp:nvSpPr>
        <dsp:cNvPr id="0" name=""/>
        <dsp:cNvSpPr/>
      </dsp:nvSpPr>
      <dsp:spPr>
        <a:xfrm>
          <a:off x="3885800" y="704545"/>
          <a:ext cx="2022057" cy="202205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smtClean="0"/>
            <a:t>Regional risk of marine pollution</a:t>
          </a:r>
          <a:endParaRPr lang="en-GB" sz="2000" kern="1200"/>
        </a:p>
      </dsp:txBody>
      <dsp:txXfrm>
        <a:off x="4181923" y="1000668"/>
        <a:ext cx="1429811" cy="1429811"/>
      </dsp:txXfrm>
    </dsp:sp>
    <dsp:sp modelId="{93DE162B-C168-4536-A4FE-3001B9600B2A}">
      <dsp:nvSpPr>
        <dsp:cNvPr id="0" name=""/>
        <dsp:cNvSpPr/>
      </dsp:nvSpPr>
      <dsp:spPr>
        <a:xfrm>
          <a:off x="6110064" y="704545"/>
          <a:ext cx="3033086" cy="20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evaluating resources (regional database)</a:t>
          </a:r>
          <a:endParaRPr lang="en-GB" sz="1900" kern="1200" dirty="0">
            <a:solidFill>
              <a:schemeClr val="bg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use levels (traffic and projected use)</a:t>
          </a:r>
          <a:endParaRPr lang="en-GB" sz="1900" kern="1200" dirty="0">
            <a:solidFill>
              <a:schemeClr val="bg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environmental sensitivity (most vulnerable)</a:t>
          </a:r>
          <a:endParaRPr lang="en-GB" sz="1900" kern="1200" dirty="0">
            <a:solidFill>
              <a:schemeClr val="bg1"/>
            </a:solidFill>
          </a:endParaRPr>
        </a:p>
      </dsp:txBody>
      <dsp:txXfrm>
        <a:off x="6110064" y="704545"/>
        <a:ext cx="3033086" cy="2022057"/>
      </dsp:txXfrm>
    </dsp:sp>
    <dsp:sp modelId="{2452CDCF-FBEF-4D37-9B37-61E6BD37290B}">
      <dsp:nvSpPr>
        <dsp:cNvPr id="0" name=""/>
        <dsp:cNvSpPr/>
      </dsp:nvSpPr>
      <dsp:spPr>
        <a:xfrm>
          <a:off x="3885800" y="4131396"/>
          <a:ext cx="2022057" cy="2022057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/>
            <a:t>Blue-print for disaster prevention (tested / validated)</a:t>
          </a:r>
          <a:endParaRPr lang="en-GB" sz="2000" kern="1200" dirty="0"/>
        </a:p>
      </dsp:txBody>
      <dsp:txXfrm>
        <a:off x="4181923" y="4427519"/>
        <a:ext cx="1429811" cy="1429811"/>
      </dsp:txXfrm>
    </dsp:sp>
    <dsp:sp modelId="{7ECA944A-77EA-4672-8ABB-C7CB61B1AC4B}">
      <dsp:nvSpPr>
        <dsp:cNvPr id="0" name=""/>
        <dsp:cNvSpPr/>
      </dsp:nvSpPr>
      <dsp:spPr>
        <a:xfrm>
          <a:off x="6110064" y="4131396"/>
          <a:ext cx="3033086" cy="2022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common tools</a:t>
          </a:r>
          <a:endParaRPr lang="en-GB" sz="1900" kern="1200" dirty="0">
            <a:solidFill>
              <a:schemeClr val="bg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collate information from existing studies</a:t>
          </a:r>
          <a:endParaRPr lang="en-GB" sz="1900" kern="1200" dirty="0">
            <a:solidFill>
              <a:schemeClr val="bg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regional overview</a:t>
          </a:r>
          <a:endParaRPr lang="en-GB" sz="1900" kern="1200" dirty="0">
            <a:solidFill>
              <a:schemeClr val="bg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900" b="1" kern="1200" dirty="0" smtClean="0">
              <a:solidFill>
                <a:schemeClr val="bg1"/>
              </a:solidFill>
            </a:rPr>
            <a:t>- sub-regional case study</a:t>
          </a:r>
          <a:endParaRPr lang="en-GB" sz="1900" kern="1200" dirty="0">
            <a:solidFill>
              <a:schemeClr val="bg1"/>
            </a:solidFill>
          </a:endParaRPr>
        </a:p>
      </dsp:txBody>
      <dsp:txXfrm>
        <a:off x="6110064" y="4131396"/>
        <a:ext cx="3033086" cy="2022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025C9-8A61-47CF-B5C5-A986343DC41A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A) Project Management</a:t>
          </a:r>
          <a:endParaRPr lang="en-GB" sz="1600" kern="1200" dirty="0"/>
        </a:p>
      </dsp:txBody>
      <dsp:txXfrm rot="-5400000">
        <a:off x="1" y="575246"/>
        <a:ext cx="1145177" cy="490791"/>
      </dsp:txXfrm>
    </dsp:sp>
    <dsp:sp modelId="{95A52277-9581-4080-9F49-E8DEC077E0C8}">
      <dsp:nvSpPr>
        <dsp:cNvPr id="0" name=""/>
        <dsp:cNvSpPr/>
      </dsp:nvSpPr>
      <dsp:spPr>
        <a:xfrm rot="5400000">
          <a:off x="4155699" y="-3007863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Administrative and financial management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Information exchange and dissemination</a:t>
          </a:r>
          <a:endParaRPr lang="en-GB" sz="2200" kern="1200" dirty="0"/>
        </a:p>
      </dsp:txBody>
      <dsp:txXfrm rot="-5400000">
        <a:off x="1145178" y="54568"/>
        <a:ext cx="7032512" cy="959559"/>
      </dsp:txXfrm>
    </dsp:sp>
    <dsp:sp modelId="{D2363FEF-DC83-4A51-B3F3-943A2776CFF6}">
      <dsp:nvSpPr>
        <dsp:cNvPr id="0" name=""/>
        <dsp:cNvSpPr/>
      </dsp:nvSpPr>
      <dsp:spPr>
        <a:xfrm rot="5400000">
          <a:off x="-245395" y="169039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B) Kick off Meeting</a:t>
          </a:r>
          <a:endParaRPr lang="en-GB" sz="1600" kern="1200" dirty="0"/>
        </a:p>
      </dsp:txBody>
      <dsp:txXfrm rot="-5400000">
        <a:off x="1" y="2017586"/>
        <a:ext cx="1145177" cy="490791"/>
      </dsp:txXfrm>
    </dsp:sp>
    <dsp:sp modelId="{1DCBBA06-1AD4-47A7-AD20-D5764FA86D02}">
      <dsp:nvSpPr>
        <dsp:cNvPr id="0" name=""/>
        <dsp:cNvSpPr/>
      </dsp:nvSpPr>
      <dsp:spPr>
        <a:xfrm rot="5400000">
          <a:off x="4155699" y="-156552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10-11</a:t>
          </a:r>
          <a:r>
            <a:rPr lang="en-GB" sz="2200" kern="1200" baseline="30000" dirty="0" smtClean="0"/>
            <a:t>th</a:t>
          </a:r>
          <a:r>
            <a:rPr lang="en-GB" sz="2200" kern="1200" dirty="0" smtClean="0"/>
            <a:t> January, Delft, Netherlands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Overview presentation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Partnership agreement, Communication plan</a:t>
          </a:r>
          <a:endParaRPr lang="en-GB" sz="2200" kern="1200" dirty="0"/>
        </a:p>
      </dsp:txBody>
      <dsp:txXfrm rot="-5400000">
        <a:off x="1145178" y="1496907"/>
        <a:ext cx="7032512" cy="959559"/>
      </dsp:txXfrm>
    </dsp:sp>
    <dsp:sp modelId="{7AC2359C-6D04-41E8-867D-116D50A23B0D}">
      <dsp:nvSpPr>
        <dsp:cNvPr id="0" name=""/>
        <dsp:cNvSpPr/>
      </dsp:nvSpPr>
      <dsp:spPr>
        <a:xfrm rot="5400000">
          <a:off x="-245395" y="313273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C) Regional Database</a:t>
          </a:r>
          <a:endParaRPr lang="en-GB" sz="1600" kern="1200" dirty="0"/>
        </a:p>
      </dsp:txBody>
      <dsp:txXfrm rot="-5400000">
        <a:off x="1" y="3459926"/>
        <a:ext cx="1145177" cy="490791"/>
      </dsp:txXfrm>
    </dsp:sp>
    <dsp:sp modelId="{2CF0CA46-804A-4BAE-A8A1-F75E056C7E86}">
      <dsp:nvSpPr>
        <dsp:cNvPr id="0" name=""/>
        <dsp:cNvSpPr/>
      </dsp:nvSpPr>
      <dsp:spPr>
        <a:xfrm rot="5400000">
          <a:off x="4155699" y="-102235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Data collection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Analysis of national risk assessments</a:t>
          </a:r>
          <a:endParaRPr lang="en-GB" sz="2200" kern="1200" dirty="0"/>
        </a:p>
      </dsp:txBody>
      <dsp:txXfrm rot="-5400000">
        <a:off x="1145178" y="2960196"/>
        <a:ext cx="7032512" cy="959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025C9-8A61-47CF-B5C5-A986343DC41A}">
      <dsp:nvSpPr>
        <dsp:cNvPr id="0" name=""/>
        <dsp:cNvSpPr/>
      </dsp:nvSpPr>
      <dsp:spPr>
        <a:xfrm rot="5400000">
          <a:off x="-245395" y="24805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D) Methodology</a:t>
          </a:r>
          <a:endParaRPr lang="en-GB" sz="1600" kern="1200" dirty="0"/>
        </a:p>
      </dsp:txBody>
      <dsp:txXfrm rot="-5400000">
        <a:off x="1" y="575246"/>
        <a:ext cx="1145177" cy="490791"/>
      </dsp:txXfrm>
    </dsp:sp>
    <dsp:sp modelId="{95A52277-9581-4080-9F49-E8DEC077E0C8}">
      <dsp:nvSpPr>
        <dsp:cNvPr id="0" name=""/>
        <dsp:cNvSpPr/>
      </dsp:nvSpPr>
      <dsp:spPr>
        <a:xfrm rot="5400000">
          <a:off x="4155699" y="-3010521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Method seminar, Denmark, March 2012, tbc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Development of a method note</a:t>
          </a: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200" kern="1200" dirty="0" smtClean="0"/>
            <a:t>Model modification</a:t>
          </a:r>
          <a:endParaRPr lang="en-GB" sz="2200" kern="1200" dirty="0"/>
        </a:p>
      </dsp:txBody>
      <dsp:txXfrm rot="-5400000">
        <a:off x="1145178" y="51910"/>
        <a:ext cx="7032512" cy="959559"/>
      </dsp:txXfrm>
    </dsp:sp>
    <dsp:sp modelId="{D2363FEF-DC83-4A51-B3F3-943A2776CFF6}">
      <dsp:nvSpPr>
        <dsp:cNvPr id="0" name=""/>
        <dsp:cNvSpPr/>
      </dsp:nvSpPr>
      <dsp:spPr>
        <a:xfrm rot="5400000">
          <a:off x="-245395" y="169039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E) Area-wide traffic and use study</a:t>
          </a:r>
          <a:endParaRPr lang="en-GB" sz="1600" kern="1200" dirty="0"/>
        </a:p>
      </dsp:txBody>
      <dsp:txXfrm rot="-5400000">
        <a:off x="1" y="2017586"/>
        <a:ext cx="1145177" cy="490791"/>
      </dsp:txXfrm>
    </dsp:sp>
    <dsp:sp modelId="{1DCBBA06-1AD4-47A7-AD20-D5764FA86D02}">
      <dsp:nvSpPr>
        <dsp:cNvPr id="0" name=""/>
        <dsp:cNvSpPr/>
      </dsp:nvSpPr>
      <dsp:spPr>
        <a:xfrm rot="5400000">
          <a:off x="4155419" y="-1565244"/>
          <a:ext cx="1063938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Present and projected traffic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Maritime uses</a:t>
          </a:r>
          <a:endParaRPr lang="en-GB" sz="2300" kern="1200" dirty="0"/>
        </a:p>
      </dsp:txBody>
      <dsp:txXfrm rot="-5400000">
        <a:off x="1145178" y="1496934"/>
        <a:ext cx="7032485" cy="960064"/>
      </dsp:txXfrm>
    </dsp:sp>
    <dsp:sp modelId="{7AC2359C-6D04-41E8-867D-116D50A23B0D}">
      <dsp:nvSpPr>
        <dsp:cNvPr id="0" name=""/>
        <dsp:cNvSpPr/>
      </dsp:nvSpPr>
      <dsp:spPr>
        <a:xfrm rot="5400000">
          <a:off x="-245395" y="3132732"/>
          <a:ext cx="1635968" cy="114517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F) Sensitivity Analysis</a:t>
          </a:r>
          <a:endParaRPr lang="en-GB" sz="1600" kern="1200" dirty="0"/>
        </a:p>
      </dsp:txBody>
      <dsp:txXfrm rot="-5400000">
        <a:off x="1" y="3459926"/>
        <a:ext cx="1145177" cy="490791"/>
      </dsp:txXfrm>
    </dsp:sp>
    <dsp:sp modelId="{2CF0CA46-804A-4BAE-A8A1-F75E056C7E86}">
      <dsp:nvSpPr>
        <dsp:cNvPr id="0" name=""/>
        <dsp:cNvSpPr/>
      </dsp:nvSpPr>
      <dsp:spPr>
        <a:xfrm rot="5400000">
          <a:off x="4155699" y="-123184"/>
          <a:ext cx="1063379" cy="70844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Seminar to confirm common criteria, Belgium, Date tbc</a:t>
          </a:r>
          <a:endParaRPr lang="en-GB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300" kern="1200" dirty="0" smtClean="0"/>
            <a:t>Environmental and socio-economic sensitivity</a:t>
          </a:r>
          <a:endParaRPr lang="en-GB" sz="2300" kern="1200" dirty="0"/>
        </a:p>
      </dsp:txBody>
      <dsp:txXfrm rot="-5400000">
        <a:off x="1145178" y="2939247"/>
        <a:ext cx="7032512" cy="9595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025C9-8A61-47CF-B5C5-A986343DC41A}">
      <dsp:nvSpPr>
        <dsp:cNvPr id="0" name=""/>
        <dsp:cNvSpPr/>
      </dsp:nvSpPr>
      <dsp:spPr>
        <a:xfrm rot="5400000">
          <a:off x="-262096" y="168522"/>
          <a:ext cx="1788927" cy="14518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G) Risk Assessment Workshop </a:t>
          </a:r>
          <a:endParaRPr lang="en-GB" sz="1600" kern="1200" dirty="0"/>
        </a:p>
      </dsp:txBody>
      <dsp:txXfrm rot="-5400000">
        <a:off x="-93573" y="725940"/>
        <a:ext cx="1451882" cy="337045"/>
      </dsp:txXfrm>
    </dsp:sp>
    <dsp:sp modelId="{95A52277-9581-4080-9F49-E8DEC077E0C8}">
      <dsp:nvSpPr>
        <dsp:cNvPr id="0" name=""/>
        <dsp:cNvSpPr/>
      </dsp:nvSpPr>
      <dsp:spPr>
        <a:xfrm rot="5400000">
          <a:off x="4424891" y="-3166400"/>
          <a:ext cx="1163414" cy="7496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Workshop</a:t>
          </a:r>
          <a:r>
            <a:rPr lang="en-GB" sz="2100" kern="1200" baseline="0" dirty="0" smtClean="0"/>
            <a:t> in Conjunction with Bonn 2012 (24-28</a:t>
          </a:r>
          <a:r>
            <a:rPr lang="en-GB" sz="2100" kern="1200" baseline="30000" dirty="0" smtClean="0"/>
            <a:t>th</a:t>
          </a:r>
          <a:r>
            <a:rPr lang="en-GB" sz="2100" kern="1200" baseline="0" dirty="0" smtClean="0"/>
            <a:t> Sept)</a:t>
          </a:r>
          <a:endParaRPr lang="en-GB" sz="2100" kern="1200" dirty="0"/>
        </a:p>
      </dsp:txBody>
      <dsp:txXfrm rot="-5400000">
        <a:off x="1258492" y="56792"/>
        <a:ext cx="7439421" cy="1049828"/>
      </dsp:txXfrm>
    </dsp:sp>
    <dsp:sp modelId="{D2363FEF-DC83-4A51-B3F3-943A2776CFF6}">
      <dsp:nvSpPr>
        <dsp:cNvPr id="0" name=""/>
        <dsp:cNvSpPr/>
      </dsp:nvSpPr>
      <dsp:spPr>
        <a:xfrm rot="5400000">
          <a:off x="-212188" y="1771446"/>
          <a:ext cx="1788927" cy="155169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H) Risk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Assessment</a:t>
          </a:r>
          <a:endParaRPr lang="en-GB" sz="1600" kern="1200" dirty="0"/>
        </a:p>
      </dsp:txBody>
      <dsp:txXfrm rot="-5400000">
        <a:off x="-93573" y="2428682"/>
        <a:ext cx="1551699" cy="237228"/>
      </dsp:txXfrm>
    </dsp:sp>
    <dsp:sp modelId="{1DCBBA06-1AD4-47A7-AD20-D5764FA86D02}">
      <dsp:nvSpPr>
        <dsp:cNvPr id="0" name=""/>
        <dsp:cNvSpPr/>
      </dsp:nvSpPr>
      <dsp:spPr>
        <a:xfrm rot="5400000">
          <a:off x="4475106" y="-1513873"/>
          <a:ext cx="1162802" cy="7496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Quantitative risk assessment for mineral oil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Qualitative risk assessment for HNS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Identification of risk reduction measures</a:t>
          </a:r>
          <a:endParaRPr lang="en-GB" sz="2100" kern="1200" dirty="0"/>
        </a:p>
      </dsp:txBody>
      <dsp:txXfrm rot="-5400000">
        <a:off x="1308401" y="1709595"/>
        <a:ext cx="7439451" cy="1049276"/>
      </dsp:txXfrm>
    </dsp:sp>
    <dsp:sp modelId="{7AC2359C-6D04-41E8-867D-116D50A23B0D}">
      <dsp:nvSpPr>
        <dsp:cNvPr id="0" name=""/>
        <dsp:cNvSpPr/>
      </dsp:nvSpPr>
      <dsp:spPr>
        <a:xfrm rot="5400000">
          <a:off x="-187237" y="3393271"/>
          <a:ext cx="1788927" cy="16016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I) Case Study</a:t>
          </a:r>
          <a:endParaRPr lang="en-GB" sz="1600" kern="1200" dirty="0"/>
        </a:p>
      </dsp:txBody>
      <dsp:txXfrm rot="-5400000">
        <a:off x="-93573" y="4100409"/>
        <a:ext cx="1601601" cy="187326"/>
      </dsp:txXfrm>
    </dsp:sp>
    <dsp:sp modelId="{2CF0CA46-804A-4BAE-A8A1-F75E056C7E86}">
      <dsp:nvSpPr>
        <dsp:cNvPr id="0" name=""/>
        <dsp:cNvSpPr/>
      </dsp:nvSpPr>
      <dsp:spPr>
        <a:xfrm rot="5400000">
          <a:off x="4500057" y="132902"/>
          <a:ext cx="1162802" cy="7496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Validation of the risk assessment through application to a high risk area</a:t>
          </a:r>
          <a:endParaRPr lang="en-GB" sz="2100" kern="1200" dirty="0"/>
        </a:p>
      </dsp:txBody>
      <dsp:txXfrm rot="-5400000">
        <a:off x="1333352" y="3356371"/>
        <a:ext cx="7439451" cy="1049276"/>
      </dsp:txXfrm>
    </dsp:sp>
    <dsp:sp modelId="{D613F0AA-CBD2-431B-9AC0-D1CBAD3EB437}">
      <dsp:nvSpPr>
        <dsp:cNvPr id="0" name=""/>
        <dsp:cNvSpPr/>
      </dsp:nvSpPr>
      <dsp:spPr>
        <a:xfrm rot="5400000">
          <a:off x="-174764" y="5027575"/>
          <a:ext cx="1788927" cy="16265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J) Project Conference</a:t>
          </a:r>
          <a:endParaRPr lang="en-GB" sz="1600" kern="1200" dirty="0"/>
        </a:p>
      </dsp:txBody>
      <dsp:txXfrm rot="-5400000">
        <a:off x="-93573" y="5759657"/>
        <a:ext cx="1626546" cy="162381"/>
      </dsp:txXfrm>
    </dsp:sp>
    <dsp:sp modelId="{1487614E-01B0-4449-8644-21F2D595518F}">
      <dsp:nvSpPr>
        <dsp:cNvPr id="0" name=""/>
        <dsp:cNvSpPr/>
      </dsp:nvSpPr>
      <dsp:spPr>
        <a:xfrm rot="5400000">
          <a:off x="4512529" y="1779678"/>
          <a:ext cx="1162802" cy="74962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Dec 2013, [</a:t>
          </a:r>
          <a:r>
            <a:rPr lang="en-GB" sz="2100" kern="1200" dirty="0" smtClean="0"/>
            <a:t>World Maritime University, Malmo, Sweden, tbc] 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Review of final project results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100" kern="1200" dirty="0" smtClean="0"/>
            <a:t>Perspective on balance of resources</a:t>
          </a:r>
          <a:endParaRPr lang="en-GB" sz="2100" kern="1200" dirty="0"/>
        </a:p>
      </dsp:txBody>
      <dsp:txXfrm rot="-5400000">
        <a:off x="1345824" y="5003147"/>
        <a:ext cx="7439451" cy="10492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10BC4-D2E0-42A6-8156-34284228490F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286C9-284A-43F5-9BFE-ECBF51602D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8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sz="6200" dirty="0" smtClean="0">
                <a:solidFill>
                  <a:schemeClr val="bg1"/>
                </a:solidFill>
                <a:ea typeface="Malgun Gothic" pitchFamily="34" charset="-127"/>
              </a:rPr>
              <a:t>Hazard identification</a:t>
            </a:r>
          </a:p>
          <a:p>
            <a:pPr lvl="1"/>
            <a:r>
              <a:rPr lang="en-GB" sz="6200" dirty="0" smtClean="0">
                <a:solidFill>
                  <a:schemeClr val="bg1"/>
                </a:solidFill>
                <a:ea typeface="Malgun Gothic" pitchFamily="34" charset="-127"/>
              </a:rPr>
              <a:t>Risk modelling</a:t>
            </a:r>
          </a:p>
          <a:p>
            <a:pPr lvl="1"/>
            <a:r>
              <a:rPr lang="en-GB" sz="6200" dirty="0" smtClean="0">
                <a:solidFill>
                  <a:schemeClr val="bg1"/>
                </a:solidFill>
                <a:ea typeface="Malgun Gothic" pitchFamily="34" charset="-127"/>
              </a:rPr>
              <a:t>Lessons learned</a:t>
            </a:r>
          </a:p>
          <a:p>
            <a:pPr lvl="1"/>
            <a:r>
              <a:rPr lang="en-GB" sz="6200" dirty="0" smtClean="0">
                <a:solidFill>
                  <a:schemeClr val="bg1"/>
                </a:solidFill>
                <a:ea typeface="Malgun Gothic" pitchFamily="34" charset="-127"/>
              </a:rPr>
              <a:t>Awareness</a:t>
            </a:r>
          </a:p>
          <a:p>
            <a:pPr lvl="1"/>
            <a:r>
              <a:rPr lang="en-GB" sz="6200" dirty="0" smtClean="0">
                <a:solidFill>
                  <a:schemeClr val="bg1"/>
                </a:solidFill>
                <a:ea typeface="Malgun Gothic" pitchFamily="34" charset="-127"/>
              </a:rPr>
              <a:t>Multinational participation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286C9-284A-43F5-9BFE-ECBF51602D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03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8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57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31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16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4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3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06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1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48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59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5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F0FD-2354-405C-B16F-912794DBFB0A}" type="datetimeFigureOut">
              <a:rPr lang="en-GB" smtClean="0"/>
              <a:t>04/02/2012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C79B1-5349-4027-AF4F-4F09AC74AB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6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07704" y="683734"/>
            <a:ext cx="6694512" cy="146759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BE-AWARE Project</a:t>
            </a:r>
            <a:endParaRPr lang="en-GB" b="1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51720" y="4293096"/>
            <a:ext cx="6400800" cy="2232248"/>
          </a:xfrm>
        </p:spPr>
        <p:txBody>
          <a:bodyPr>
            <a:normAutofit/>
          </a:bodyPr>
          <a:lstStyle/>
          <a:p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B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onn Agr</a:t>
            </a:r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e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ement: </a:t>
            </a:r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rea-</a:t>
            </a:r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w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ide </a:t>
            </a:r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A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ssessment of </a:t>
            </a:r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isk </a:t>
            </a:r>
            <a:r>
              <a:rPr lang="en-GB" u="sng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E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valuations</a:t>
            </a:r>
            <a:endParaRPr lang="en-GB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John Mouat, Deputy Secretary</a:t>
            </a:r>
            <a:r>
              <a:rPr lang="en-GB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endParaRPr lang="en-GB" dirty="0">
              <a:latin typeface="Malgun Gothic" pitchFamily="34" charset="-127"/>
              <a:ea typeface="Malgun Gothic" pitchFamily="34" charset="-127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6561"/>
            <a:ext cx="1398753" cy="6864561"/>
            <a:chOff x="0" y="-6561"/>
            <a:chExt cx="1398753" cy="6864561"/>
          </a:xfrm>
        </p:grpSpPr>
        <p:pic>
          <p:nvPicPr>
            <p:cNvPr id="1026" name="Picture 2" descr="P:\Bonn Agreement\LOGO\logo no text P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561"/>
              <a:ext cx="1398753" cy="133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1340768"/>
              <a:ext cx="1398753" cy="55172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4000" b="1" dirty="0" smtClean="0"/>
                <a:t>BONN AGREEMENT</a:t>
              </a:r>
              <a:endParaRPr lang="en-GB" sz="40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91681" y="2428316"/>
            <a:ext cx="7272807" cy="1671068"/>
            <a:chOff x="1691681" y="2204864"/>
            <a:chExt cx="7272807" cy="16710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1" y="2204864"/>
              <a:ext cx="2592288" cy="1666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9" y="2204864"/>
              <a:ext cx="2232247" cy="167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829" y="2204864"/>
              <a:ext cx="2461659" cy="1656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Project Funding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  <a:buNone/>
            </a:pPr>
            <a:r>
              <a:rPr lang="en-GB" sz="3000" dirty="0">
                <a:solidFill>
                  <a:srgbClr val="FFFFFF"/>
                </a:solidFill>
              </a:rPr>
              <a:t>Total value </a:t>
            </a:r>
            <a:r>
              <a:rPr lang="en-GB" sz="3000" dirty="0" smtClean="0">
                <a:solidFill>
                  <a:srgbClr val="FFFFFF"/>
                </a:solidFill>
              </a:rPr>
              <a:t>:			€</a:t>
            </a:r>
            <a:r>
              <a:rPr lang="en-GB" sz="3000" dirty="0">
                <a:solidFill>
                  <a:srgbClr val="FFFFFF"/>
                </a:solidFill>
              </a:rPr>
              <a:t>540,800</a:t>
            </a:r>
          </a:p>
          <a:p>
            <a:pPr lvl="0" defTabSz="193675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</a:pPr>
            <a:r>
              <a:rPr lang="en-GB" sz="3000" dirty="0" smtClean="0">
                <a:solidFill>
                  <a:srgbClr val="FFFFFF"/>
                </a:solidFill>
              </a:rPr>
              <a:t>BA Secretariat </a:t>
            </a:r>
            <a:r>
              <a:rPr lang="en-GB" sz="3000" dirty="0">
                <a:solidFill>
                  <a:srgbClr val="FFFFFF"/>
                </a:solidFill>
              </a:rPr>
              <a:t>(CO) 		</a:t>
            </a:r>
            <a:r>
              <a:rPr lang="en-GB" sz="3000" dirty="0" smtClean="0">
                <a:solidFill>
                  <a:srgbClr val="FFFFFF"/>
                </a:solidFill>
              </a:rPr>
              <a:t>	€40,000 </a:t>
            </a:r>
            <a:r>
              <a:rPr lang="en-GB" sz="3000" dirty="0">
                <a:solidFill>
                  <a:srgbClr val="FFFFFF"/>
                </a:solidFill>
              </a:rPr>
              <a:t>in kind</a:t>
            </a:r>
          </a:p>
          <a:p>
            <a:pPr lv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</a:pPr>
            <a:r>
              <a:rPr lang="en-GB" sz="3000" dirty="0">
                <a:solidFill>
                  <a:srgbClr val="FFFFFF"/>
                </a:solidFill>
              </a:rPr>
              <a:t>Belgium (AB1)		€2,000</a:t>
            </a:r>
          </a:p>
          <a:p>
            <a:pPr lv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</a:pPr>
            <a:r>
              <a:rPr lang="en-GB" sz="3000" dirty="0">
                <a:solidFill>
                  <a:srgbClr val="FFFFFF"/>
                </a:solidFill>
              </a:rPr>
              <a:t>Denmark (AB2)		€15,000 + €31,300 in kind</a:t>
            </a:r>
          </a:p>
          <a:p>
            <a:pPr lv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</a:pPr>
            <a:r>
              <a:rPr lang="en-GB" sz="3000" dirty="0">
                <a:solidFill>
                  <a:srgbClr val="FFFFFF"/>
                </a:solidFill>
              </a:rPr>
              <a:t>Netherlands (AB3)	€25,000</a:t>
            </a:r>
          </a:p>
          <a:p>
            <a:pPr lv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</a:pPr>
            <a:r>
              <a:rPr lang="en-GB" sz="3000" dirty="0">
                <a:solidFill>
                  <a:srgbClr val="FFFFFF"/>
                </a:solidFill>
              </a:rPr>
              <a:t>Belgium (ENV) 		€15,000</a:t>
            </a:r>
          </a:p>
          <a:p>
            <a:pPr lv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</a:pPr>
            <a:r>
              <a:rPr lang="en-GB" sz="3000" dirty="0">
                <a:solidFill>
                  <a:srgbClr val="FFFFFF"/>
                </a:solidFill>
              </a:rPr>
              <a:t>Norway 			€10,000</a:t>
            </a:r>
          </a:p>
          <a:p>
            <a:pPr marL="0" lvl="0" indent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  <a:buNone/>
            </a:pPr>
            <a:endParaRPr lang="en-GB" sz="3000" dirty="0">
              <a:solidFill>
                <a:srgbClr val="00CC99"/>
              </a:solidFill>
            </a:endParaRPr>
          </a:p>
          <a:p>
            <a:pPr marL="0" lvl="0" indent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33CCCC"/>
              </a:buClr>
              <a:buNone/>
            </a:pPr>
            <a:r>
              <a:rPr lang="en-GB" sz="3000" dirty="0">
                <a:solidFill>
                  <a:schemeClr val="bg1"/>
                </a:solidFill>
              </a:rPr>
              <a:t>Co-financing by EU	</a:t>
            </a:r>
            <a:r>
              <a:rPr lang="en-GB" sz="3000" dirty="0" smtClean="0">
                <a:solidFill>
                  <a:schemeClr val="bg1"/>
                </a:solidFill>
              </a:rPr>
              <a:t>	€</a:t>
            </a:r>
            <a:r>
              <a:rPr lang="en-GB" sz="3000" dirty="0">
                <a:solidFill>
                  <a:schemeClr val="bg1"/>
                </a:solidFill>
              </a:rPr>
              <a:t>402 500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1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Timeline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1"/>
          <a:stretch/>
        </p:blipFill>
        <p:spPr bwMode="auto">
          <a:xfrm>
            <a:off x="27434" y="1196752"/>
            <a:ext cx="9048655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8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Reporting Schedule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Progress report 1 –  July 2012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Interim Technical and Financial report –  </a:t>
            </a:r>
            <a:r>
              <a:rPr lang="en-GB" dirty="0">
                <a:solidFill>
                  <a:schemeClr val="bg1"/>
                </a:solidFill>
              </a:rPr>
              <a:t>J</a:t>
            </a:r>
            <a:r>
              <a:rPr lang="en-GB" dirty="0" smtClean="0">
                <a:solidFill>
                  <a:schemeClr val="bg1"/>
                </a:solidFill>
              </a:rPr>
              <a:t>anuary 2013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Progress report 2 – July 2013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Final Technical and Financial report – March 2014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4883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Continuation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65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sensitivity mapping and detailed analysis of impact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 of a range of scenarios comprising additional risk reducing measures and  response capabilities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HNS analysis</a:t>
            </a:r>
          </a:p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preparedness in high risk areas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649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0" y="1844824"/>
            <a:ext cx="3394720" cy="36004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Thank you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www.bonnagreement.org</a:t>
            </a:r>
            <a:br>
              <a:rPr lang="en-GB" sz="2400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0044 (0)20 7439 5200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Q:\QSR 2010\00_FINAL_FILES\QSR_Photos\Ch12_chapter photo Fotolia_1372946_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68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0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-58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Bonn Agreement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Agreement</a:t>
            </a:r>
            <a:r>
              <a:rPr lang="en-GB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for cooperation in dealing with pollution of the </a:t>
            </a:r>
            <a:br>
              <a:rPr lang="en-GB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North Sea by oil and other harmful substances</a:t>
            </a:r>
            <a:endParaRPr lang="en-GB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Surveillance for threats of marine pollution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Development of common operational methods </a:t>
            </a:r>
          </a:p>
          <a:p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GB" dirty="0" smtClean="0">
                <a:solidFill>
                  <a:schemeClr val="bg1"/>
                </a:solidFill>
              </a:rPr>
              <a:t>upport in response operations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Sharing research and development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Carrying out joint exercises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Risk assessment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5" name="Picture 3" descr="P:\Bonn Agreement\LOGO\logo no text P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42851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Why do we need a risk Assessment in the Greater North Sea?</a:t>
            </a:r>
            <a:endParaRPr lang="en-GB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700808"/>
            <a:ext cx="4176464" cy="4525963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Increasing traffic and vessel size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Increased </a:t>
            </a:r>
            <a:r>
              <a:rPr lang="en-GB" sz="2800" dirty="0" smtClean="0">
                <a:solidFill>
                  <a:schemeClr val="bg1"/>
                </a:solidFill>
              </a:rPr>
              <a:t>transports of oil and HNS </a:t>
            </a:r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New </a:t>
            </a:r>
            <a:r>
              <a:rPr lang="en-GB" sz="2800" dirty="0" smtClean="0">
                <a:solidFill>
                  <a:schemeClr val="bg1"/>
                </a:solidFill>
              </a:rPr>
              <a:t>maritime uses and activity</a:t>
            </a: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Energy generation</a:t>
            </a: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Ocean aquaculture</a:t>
            </a:r>
          </a:p>
          <a:p>
            <a:pPr lvl="1"/>
            <a:r>
              <a:rPr lang="en-GB" sz="2400" dirty="0" smtClean="0">
                <a:solidFill>
                  <a:schemeClr val="bg1"/>
                </a:solidFill>
              </a:rPr>
              <a:t>Marine protected areas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Increased storminess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0674"/>
            <a:ext cx="428625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8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Project Background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25000" lnSpcReduction="20000"/>
          </a:bodyPr>
          <a:lstStyle/>
          <a:p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Bonn Agreement </a:t>
            </a:r>
            <a:r>
              <a:rPr lang="en-GB" sz="11200" dirty="0">
                <a:solidFill>
                  <a:schemeClr val="bg1"/>
                </a:solidFill>
                <a:ea typeface="Malgun Gothic" pitchFamily="34" charset="-127"/>
              </a:rPr>
              <a:t>Ministerial </a:t>
            </a:r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Meeting 2010</a:t>
            </a:r>
          </a:p>
          <a:p>
            <a:pPr lvl="1"/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Dublin Declaration</a:t>
            </a:r>
          </a:p>
          <a:p>
            <a:pPr lvl="1"/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Bonn </a:t>
            </a:r>
            <a:r>
              <a:rPr lang="en-GB" sz="11200" dirty="0">
                <a:solidFill>
                  <a:schemeClr val="bg1"/>
                </a:solidFill>
                <a:ea typeface="Malgun Gothic" pitchFamily="34" charset="-127"/>
              </a:rPr>
              <a:t>Agreement Action Plan (BAAP)</a:t>
            </a:r>
          </a:p>
          <a:p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Risk Analysis Workshop, May 2011</a:t>
            </a:r>
          </a:p>
          <a:p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No </a:t>
            </a:r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existing overview</a:t>
            </a:r>
          </a:p>
          <a:p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Need </a:t>
            </a:r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to further </a:t>
            </a:r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develop on </a:t>
            </a:r>
            <a:r>
              <a:rPr lang="en-GB" sz="11200" dirty="0" smtClean="0">
                <a:solidFill>
                  <a:schemeClr val="bg1"/>
                </a:solidFill>
                <a:ea typeface="Malgun Gothic" pitchFamily="34" charset="-127"/>
              </a:rPr>
              <a:t>National </a:t>
            </a:r>
            <a:r>
              <a:rPr lang="en-GB" sz="11200" dirty="0">
                <a:solidFill>
                  <a:schemeClr val="bg1"/>
                </a:solidFill>
                <a:ea typeface="Malgun Gothic" pitchFamily="34" charset="-127"/>
              </a:rPr>
              <a:t>risk assessments</a:t>
            </a:r>
          </a:p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0657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0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3609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0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Project Structure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2788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826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Project Structure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41918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75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278"/>
              </p:ext>
            </p:extLst>
          </p:nvPr>
        </p:nvGraphicFramePr>
        <p:xfrm>
          <a:off x="251520" y="116632"/>
          <a:ext cx="8748464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03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Project partners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79646"/>
            <a:ext cx="3888432" cy="460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Coordinating </a:t>
            </a:r>
            <a:r>
              <a:rPr lang="en-GB" sz="2000" dirty="0" smtClean="0">
                <a:solidFill>
                  <a:schemeClr val="bg1"/>
                </a:solidFill>
              </a:rPr>
              <a:t>Beneficiary: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P:\Bonn Agreement\LOGO\logo no text P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07231"/>
            <a:ext cx="105258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8" y="3677275"/>
            <a:ext cx="831664" cy="83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1" r="6468"/>
          <a:stretch/>
        </p:blipFill>
        <p:spPr bwMode="auto">
          <a:xfrm>
            <a:off x="2339752" y="3692662"/>
            <a:ext cx="242751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564" y="3705063"/>
            <a:ext cx="629919" cy="124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5633"/>
            <a:ext cx="1333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6" y="5424890"/>
            <a:ext cx="937405" cy="89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698990" y="1807231"/>
            <a:ext cx="3888432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Bonn Agreement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79512" y="2996952"/>
            <a:ext cx="3888432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Associate  Beneficiaries: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331640" y="3705063"/>
            <a:ext cx="1800200" cy="80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RBINS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MUMM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60032" y="3677275"/>
            <a:ext cx="1800200" cy="80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RWS</a:t>
            </a:r>
          </a:p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Noordzee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948264" y="3692662"/>
            <a:ext cx="1800200" cy="80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Admiral Danish Fleet HQ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79512" y="4718829"/>
            <a:ext cx="3888432" cy="460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Co-Financiers: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843006" y="5424890"/>
            <a:ext cx="2080922" cy="803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Norwegian Coastal Administration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581606" y="5469335"/>
            <a:ext cx="2590793" cy="803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dirty="0" smtClean="0">
                <a:solidFill>
                  <a:schemeClr val="bg1"/>
                </a:solidFill>
              </a:rPr>
              <a:t>Belgian Federal Public Service: Marine Environment Unit</a:t>
            </a:r>
          </a:p>
        </p:txBody>
      </p:sp>
    </p:spTree>
    <p:extLst>
      <p:ext uri="{BB962C8B-B14F-4D97-AF65-F5344CB8AC3E}">
        <p14:creationId xmlns:p14="http://schemas.microsoft.com/office/powerpoint/2010/main" val="364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453</Words>
  <Application>Microsoft Office PowerPoint</Application>
  <PresentationFormat>On-screen Show (4:3)</PresentationFormat>
  <Paragraphs>113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BE-AWARE Project</vt:lpstr>
      <vt:lpstr>Bonn Agreement Agreement for cooperation in dealing with pollution of the  North Sea by oil and other harmful substances</vt:lpstr>
      <vt:lpstr>Why do we need a risk Assessment in the Greater North Sea?</vt:lpstr>
      <vt:lpstr>Project Background</vt:lpstr>
      <vt:lpstr>PowerPoint Presentation</vt:lpstr>
      <vt:lpstr>Project Structure</vt:lpstr>
      <vt:lpstr>Project Structure</vt:lpstr>
      <vt:lpstr>PowerPoint Presentation</vt:lpstr>
      <vt:lpstr>Project partners</vt:lpstr>
      <vt:lpstr>Project Funding</vt:lpstr>
      <vt:lpstr>Timeline</vt:lpstr>
      <vt:lpstr>Reporting Schedule</vt:lpstr>
      <vt:lpstr>Continuation</vt:lpstr>
      <vt:lpstr>Thank you  www.bonnagreement.org 0044 (0)20 7439 5200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BE-AWARE Project</dc:title>
  <dc:creator>John Mouat</dc:creator>
  <cp:lastModifiedBy>John Mouat</cp:lastModifiedBy>
  <cp:revision>25</cp:revision>
  <cp:lastPrinted>2012-02-04T15:27:33Z</cp:lastPrinted>
  <dcterms:created xsi:type="dcterms:W3CDTF">2012-02-03T16:34:12Z</dcterms:created>
  <dcterms:modified xsi:type="dcterms:W3CDTF">2012-02-04T15:47:17Z</dcterms:modified>
</cp:coreProperties>
</file>