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handoutMasterIdLst>
    <p:handoutMasterId r:id="rId11"/>
  </p:handoutMasterIdLst>
  <p:sldIdLst>
    <p:sldId id="311" r:id="rId2"/>
    <p:sldId id="301" r:id="rId3"/>
    <p:sldId id="295" r:id="rId4"/>
    <p:sldId id="314" r:id="rId5"/>
    <p:sldId id="312" r:id="rId6"/>
    <p:sldId id="315" r:id="rId7"/>
    <p:sldId id="304" r:id="rId8"/>
    <p:sldId id="308" r:id="rId9"/>
    <p:sldId id="313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gitternetz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56" autoAdjust="0"/>
    <p:restoredTop sz="94700" autoAdjust="0"/>
  </p:normalViewPr>
  <p:slideViewPr>
    <p:cSldViewPr>
      <p:cViewPr>
        <p:scale>
          <a:sx n="80" d="100"/>
          <a:sy n="80" d="100"/>
        </p:scale>
        <p:origin x="-1872" y="-7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1F1BB4-7B62-41D7-9A0F-C9626192F83B}" type="doc">
      <dgm:prSet loTypeId="urn:microsoft.com/office/officeart/2005/8/layout/orgChart1" loCatId="hierarchy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C65FCD1F-C2C3-4260-9232-BE8D10B0EC25}" type="asst">
      <dgm:prSet phldrT="[Text]" custT="1"/>
      <dgm:spPr/>
      <dgm:t>
        <a:bodyPr/>
        <a:lstStyle/>
        <a:p>
          <a:r>
            <a:rPr lang="en-GB" sz="1400" dirty="0"/>
            <a:t>PROFORCE</a:t>
          </a:r>
        </a:p>
      </dgm:t>
    </dgm:pt>
    <dgm:pt modelId="{AF3A647E-EDEE-4111-BCC5-78DCBCF708BB}" type="parTrans" cxnId="{E39E15B3-5CE9-45BB-9E7B-07430C652D6F}">
      <dgm:prSet/>
      <dgm:spPr/>
      <dgm:t>
        <a:bodyPr/>
        <a:lstStyle/>
        <a:p>
          <a:endParaRPr lang="en-GB"/>
        </a:p>
      </dgm:t>
    </dgm:pt>
    <dgm:pt modelId="{F9041367-CA02-4845-BFE1-A97A4BE204CE}" type="sibTrans" cxnId="{E39E15B3-5CE9-45BB-9E7B-07430C652D6F}">
      <dgm:prSet/>
      <dgm:spPr/>
      <dgm:t>
        <a:bodyPr/>
        <a:lstStyle/>
        <a:p>
          <a:endParaRPr lang="en-GB"/>
        </a:p>
      </dgm:t>
    </dgm:pt>
    <dgm:pt modelId="{3F4A1362-3968-422D-AF3E-C704DBD811CF}">
      <dgm:prSet custT="1"/>
      <dgm:spPr/>
      <dgm:t>
        <a:bodyPr/>
        <a:lstStyle/>
        <a:p>
          <a:r>
            <a:rPr lang="en-GB" sz="1000" dirty="0"/>
            <a:t>Task A: Management and reporting to the EC</a:t>
          </a:r>
          <a:endParaRPr lang="de-DE" sz="1000" dirty="0"/>
        </a:p>
      </dgm:t>
    </dgm:pt>
    <dgm:pt modelId="{EC046133-C12D-4265-BA94-4F696A6F3BDF}" type="parTrans" cxnId="{AA5F5CE4-FEB9-466D-BDFA-8D191E08F03E}">
      <dgm:prSet/>
      <dgm:spPr/>
      <dgm:t>
        <a:bodyPr/>
        <a:lstStyle/>
        <a:p>
          <a:endParaRPr lang="de-DE"/>
        </a:p>
      </dgm:t>
    </dgm:pt>
    <dgm:pt modelId="{847DB93F-F2CF-44FA-B508-F14D8190E694}" type="sibTrans" cxnId="{AA5F5CE4-FEB9-466D-BDFA-8D191E08F03E}">
      <dgm:prSet/>
      <dgm:spPr/>
      <dgm:t>
        <a:bodyPr/>
        <a:lstStyle/>
        <a:p>
          <a:endParaRPr lang="de-DE"/>
        </a:p>
      </dgm:t>
    </dgm:pt>
    <dgm:pt modelId="{73FAACDD-F77B-449B-A114-DC50BB3857D7}">
      <dgm:prSet custT="1"/>
      <dgm:spPr/>
      <dgm:t>
        <a:bodyPr/>
        <a:lstStyle/>
        <a:p>
          <a:r>
            <a:rPr lang="en-GB" sz="1000" dirty="0"/>
            <a:t>Task B: Publicity</a:t>
          </a:r>
          <a:endParaRPr lang="de-DE" sz="1000" dirty="0"/>
        </a:p>
      </dgm:t>
    </dgm:pt>
    <dgm:pt modelId="{EA17B8B2-AABD-45E5-B985-B442C10F6F8B}" type="parTrans" cxnId="{533053C9-DC7E-451D-AF5F-2603C8D42AD0}">
      <dgm:prSet/>
      <dgm:spPr/>
      <dgm:t>
        <a:bodyPr/>
        <a:lstStyle/>
        <a:p>
          <a:endParaRPr lang="de-DE"/>
        </a:p>
      </dgm:t>
    </dgm:pt>
    <dgm:pt modelId="{AB465830-D8FF-47D8-B329-726B057B62B3}" type="sibTrans" cxnId="{533053C9-DC7E-451D-AF5F-2603C8D42AD0}">
      <dgm:prSet/>
      <dgm:spPr/>
      <dgm:t>
        <a:bodyPr/>
        <a:lstStyle/>
        <a:p>
          <a:endParaRPr lang="de-DE"/>
        </a:p>
      </dgm:t>
    </dgm:pt>
    <dgm:pt modelId="{78F675EA-63F8-4B34-9FAD-B1E34DC1446B}">
      <dgm:prSet custT="1"/>
      <dgm:spPr/>
      <dgm:t>
        <a:bodyPr/>
        <a:lstStyle/>
        <a:p>
          <a:r>
            <a:rPr lang="en-GB" sz="1000" dirty="0"/>
            <a:t>Task C: Requirements</a:t>
          </a:r>
          <a:endParaRPr lang="de-DE" sz="1000" dirty="0"/>
        </a:p>
      </dgm:t>
    </dgm:pt>
    <dgm:pt modelId="{F4E274EA-A9DC-48DE-9AF9-1EA0F4F26EA9}" type="parTrans" cxnId="{3561E558-6BF7-497C-A074-A7DADA62FC8F}">
      <dgm:prSet/>
      <dgm:spPr/>
      <dgm:t>
        <a:bodyPr/>
        <a:lstStyle/>
        <a:p>
          <a:endParaRPr lang="de-DE"/>
        </a:p>
      </dgm:t>
    </dgm:pt>
    <dgm:pt modelId="{06AD823F-C13A-4F54-A174-6DFE2E161934}" type="sibTrans" cxnId="{3561E558-6BF7-497C-A074-A7DADA62FC8F}">
      <dgm:prSet/>
      <dgm:spPr/>
      <dgm:t>
        <a:bodyPr/>
        <a:lstStyle/>
        <a:p>
          <a:endParaRPr lang="de-DE"/>
        </a:p>
      </dgm:t>
    </dgm:pt>
    <dgm:pt modelId="{727A4281-729B-4324-9C24-599EC2684D18}">
      <dgm:prSet custT="1"/>
      <dgm:spPr/>
      <dgm:t>
        <a:bodyPr/>
        <a:lstStyle/>
        <a:p>
          <a:r>
            <a:rPr lang="en-GB" sz="1000" dirty="0"/>
            <a:t>Task D: Integration of  seamless forecasting </a:t>
          </a:r>
          <a:endParaRPr lang="de-DE" sz="1000" dirty="0"/>
        </a:p>
      </dgm:t>
    </dgm:pt>
    <dgm:pt modelId="{B3CEB3AE-9691-41E7-9ACD-A2D49D426E7C}" type="parTrans" cxnId="{4F7960B5-6C45-43C4-BDA3-2843CA38B0F3}">
      <dgm:prSet/>
      <dgm:spPr/>
      <dgm:t>
        <a:bodyPr/>
        <a:lstStyle/>
        <a:p>
          <a:endParaRPr lang="de-DE"/>
        </a:p>
      </dgm:t>
    </dgm:pt>
    <dgm:pt modelId="{6631F43A-E534-4243-971D-B75CA77D610B}" type="sibTrans" cxnId="{4F7960B5-6C45-43C4-BDA3-2843CA38B0F3}">
      <dgm:prSet/>
      <dgm:spPr/>
      <dgm:t>
        <a:bodyPr/>
        <a:lstStyle/>
        <a:p>
          <a:endParaRPr lang="de-DE"/>
        </a:p>
      </dgm:t>
    </dgm:pt>
    <dgm:pt modelId="{3D469ED6-42F7-4A79-B510-D1AEF94DA613}">
      <dgm:prSet custT="1"/>
      <dgm:spPr/>
      <dgm:t>
        <a:bodyPr/>
        <a:lstStyle/>
        <a:p>
          <a:r>
            <a:rPr lang="en-GB" sz="1000" dirty="0"/>
            <a:t>Task E: Pilot Implementations</a:t>
          </a:r>
          <a:endParaRPr lang="de-DE" sz="1000" dirty="0"/>
        </a:p>
      </dgm:t>
    </dgm:pt>
    <dgm:pt modelId="{FAAA36FF-0518-4116-89AD-3D1BDA9327FE}" type="parTrans" cxnId="{8AD98E8A-4B0E-4E34-BB38-B32F2B04C49D}">
      <dgm:prSet/>
      <dgm:spPr/>
      <dgm:t>
        <a:bodyPr/>
        <a:lstStyle/>
        <a:p>
          <a:endParaRPr lang="de-DE"/>
        </a:p>
      </dgm:t>
    </dgm:pt>
    <dgm:pt modelId="{5370E39C-2C5F-483C-892C-561B87305537}" type="sibTrans" cxnId="{8AD98E8A-4B0E-4E34-BB38-B32F2B04C49D}">
      <dgm:prSet/>
      <dgm:spPr/>
      <dgm:t>
        <a:bodyPr/>
        <a:lstStyle/>
        <a:p>
          <a:endParaRPr lang="de-DE"/>
        </a:p>
      </dgm:t>
    </dgm:pt>
    <dgm:pt modelId="{17ED1A08-6582-4E98-B3D4-0BD6811C4ADB}">
      <dgm:prSet custT="1"/>
      <dgm:spPr/>
      <dgm:t>
        <a:bodyPr/>
        <a:lstStyle/>
        <a:p>
          <a:r>
            <a:rPr lang="en-GB" sz="1000" dirty="0"/>
            <a:t>Task F: Evaluation and Feedback</a:t>
          </a:r>
          <a:endParaRPr lang="de-DE" sz="1000" dirty="0"/>
        </a:p>
      </dgm:t>
    </dgm:pt>
    <dgm:pt modelId="{AB31CC65-36B3-4EB6-8D83-495F0D242858}" type="parTrans" cxnId="{D4DA2EAB-8766-4223-87AB-865D610B6759}">
      <dgm:prSet/>
      <dgm:spPr/>
      <dgm:t>
        <a:bodyPr/>
        <a:lstStyle/>
        <a:p>
          <a:endParaRPr lang="de-DE"/>
        </a:p>
      </dgm:t>
    </dgm:pt>
    <dgm:pt modelId="{52A3AB0B-72C7-47A3-A211-DAA87FBAEC86}" type="sibTrans" cxnId="{D4DA2EAB-8766-4223-87AB-865D610B6759}">
      <dgm:prSet/>
      <dgm:spPr/>
      <dgm:t>
        <a:bodyPr/>
        <a:lstStyle/>
        <a:p>
          <a:endParaRPr lang="de-DE"/>
        </a:p>
      </dgm:t>
    </dgm:pt>
    <dgm:pt modelId="{434EC033-EC69-470C-AEA3-E2976EC61E82}">
      <dgm:prSet custT="1"/>
      <dgm:spPr/>
      <dgm:t>
        <a:bodyPr/>
        <a:lstStyle/>
        <a:p>
          <a:r>
            <a:rPr lang="de-DE" sz="1000" dirty="0"/>
            <a:t>Task G: Training </a:t>
          </a:r>
          <a:r>
            <a:rPr lang="de-DE" sz="1000" dirty="0" err="1"/>
            <a:t>and</a:t>
          </a:r>
          <a:r>
            <a:rPr lang="de-DE" sz="1000" dirty="0"/>
            <a:t> transnational </a:t>
          </a:r>
          <a:r>
            <a:rPr lang="de-DE" sz="1000" dirty="0" err="1"/>
            <a:t>cooperation</a:t>
          </a:r>
          <a:endParaRPr lang="de-DE" sz="1000" dirty="0"/>
        </a:p>
      </dgm:t>
    </dgm:pt>
    <dgm:pt modelId="{8E8CC254-39B0-4B8C-80D5-4C88EF1C678B}" type="parTrans" cxnId="{3B3186AE-F293-421A-93FA-C27FC8297621}">
      <dgm:prSet/>
      <dgm:spPr/>
      <dgm:t>
        <a:bodyPr/>
        <a:lstStyle/>
        <a:p>
          <a:endParaRPr lang="de-DE"/>
        </a:p>
      </dgm:t>
    </dgm:pt>
    <dgm:pt modelId="{5C07250B-31E0-45F5-934C-65DC01549845}" type="sibTrans" cxnId="{3B3186AE-F293-421A-93FA-C27FC8297621}">
      <dgm:prSet/>
      <dgm:spPr/>
      <dgm:t>
        <a:bodyPr/>
        <a:lstStyle/>
        <a:p>
          <a:endParaRPr lang="de-DE"/>
        </a:p>
      </dgm:t>
    </dgm:pt>
    <dgm:pt modelId="{6A038C36-93D1-4A9C-BFB4-1B46FC9CC7C3}">
      <dgm:prSet custT="1"/>
      <dgm:spPr/>
      <dgm:t>
        <a:bodyPr/>
        <a:lstStyle/>
        <a:p>
          <a:r>
            <a:rPr lang="en-GB" sz="1000" dirty="0"/>
            <a:t>A1: Monitoring and evaluation of project implementation</a:t>
          </a:r>
          <a:endParaRPr lang="de-DE" sz="1000" dirty="0"/>
        </a:p>
      </dgm:t>
    </dgm:pt>
    <dgm:pt modelId="{9B5531E8-2297-40FD-87C0-DD58D563A29B}" type="parTrans" cxnId="{F2DE1536-C694-4BA4-955C-7F36E3B01A66}">
      <dgm:prSet/>
      <dgm:spPr/>
      <dgm:t>
        <a:bodyPr/>
        <a:lstStyle/>
        <a:p>
          <a:endParaRPr lang="de-DE"/>
        </a:p>
      </dgm:t>
    </dgm:pt>
    <dgm:pt modelId="{246BFB3F-D574-4008-A801-39461806EA41}" type="sibTrans" cxnId="{F2DE1536-C694-4BA4-955C-7F36E3B01A66}">
      <dgm:prSet/>
      <dgm:spPr/>
      <dgm:t>
        <a:bodyPr/>
        <a:lstStyle/>
        <a:p>
          <a:endParaRPr lang="de-DE"/>
        </a:p>
      </dgm:t>
    </dgm:pt>
    <dgm:pt modelId="{B842E17F-DE6A-4934-98E9-C1C316D9D4A9}">
      <dgm:prSet custT="1"/>
      <dgm:spPr/>
      <dgm:t>
        <a:bodyPr/>
        <a:lstStyle/>
        <a:p>
          <a:r>
            <a:rPr lang="en-GB" sz="1000" dirty="0"/>
            <a:t>A2: Organization of meetings and workshops</a:t>
          </a:r>
          <a:endParaRPr lang="de-DE" sz="1000" dirty="0"/>
        </a:p>
      </dgm:t>
    </dgm:pt>
    <dgm:pt modelId="{EEB19F56-FA6F-4F36-834F-571FAC876F18}" type="parTrans" cxnId="{ED9EAB52-6DE5-4F27-8616-3F92952608B7}">
      <dgm:prSet/>
      <dgm:spPr/>
      <dgm:t>
        <a:bodyPr/>
        <a:lstStyle/>
        <a:p>
          <a:endParaRPr lang="de-DE"/>
        </a:p>
      </dgm:t>
    </dgm:pt>
    <dgm:pt modelId="{A8C7DFEF-CEA0-4A06-8C1E-E5FF34FEAE21}" type="sibTrans" cxnId="{ED9EAB52-6DE5-4F27-8616-3F92952608B7}">
      <dgm:prSet/>
      <dgm:spPr/>
      <dgm:t>
        <a:bodyPr/>
        <a:lstStyle/>
        <a:p>
          <a:endParaRPr lang="de-DE"/>
        </a:p>
      </dgm:t>
    </dgm:pt>
    <dgm:pt modelId="{49FC9439-19FD-4D43-802F-F28C6512D835}">
      <dgm:prSet custT="1"/>
      <dgm:spPr/>
      <dgm:t>
        <a:bodyPr/>
        <a:lstStyle/>
        <a:p>
          <a:r>
            <a:rPr lang="en-GB" sz="1000" dirty="0"/>
            <a:t>A3: Communication and coordination with the EC</a:t>
          </a:r>
          <a:endParaRPr lang="de-DE" sz="1000" dirty="0"/>
        </a:p>
      </dgm:t>
    </dgm:pt>
    <dgm:pt modelId="{C6B6D660-9F65-45CC-A2FB-E888736A565D}" type="parTrans" cxnId="{6FEFBE7C-F5A0-4201-B7FE-1F8F7F02CB97}">
      <dgm:prSet/>
      <dgm:spPr/>
      <dgm:t>
        <a:bodyPr/>
        <a:lstStyle/>
        <a:p>
          <a:endParaRPr lang="de-DE"/>
        </a:p>
      </dgm:t>
    </dgm:pt>
    <dgm:pt modelId="{3E55B768-B80D-472E-A2CC-00C202AA7436}" type="sibTrans" cxnId="{6FEFBE7C-F5A0-4201-B7FE-1F8F7F02CB97}">
      <dgm:prSet/>
      <dgm:spPr/>
      <dgm:t>
        <a:bodyPr/>
        <a:lstStyle/>
        <a:p>
          <a:endParaRPr lang="de-DE"/>
        </a:p>
      </dgm:t>
    </dgm:pt>
    <dgm:pt modelId="{4D95BC6D-9D01-4755-B163-411F79A735BC}">
      <dgm:prSet phldrT="[Text]" custT="1"/>
      <dgm:spPr/>
      <dgm:t>
        <a:bodyPr/>
        <a:lstStyle/>
        <a:p>
          <a:r>
            <a:rPr lang="en-GB" sz="1000" dirty="0"/>
            <a:t>B1: Development and maintenance of a project website</a:t>
          </a:r>
          <a:endParaRPr lang="de-DE" sz="1000" dirty="0"/>
        </a:p>
      </dgm:t>
    </dgm:pt>
    <dgm:pt modelId="{E6B32FEF-D8C8-4681-B239-1961F25D8ED4}" type="parTrans" cxnId="{38ECDB7D-499D-40C0-9182-9BFF698B451A}">
      <dgm:prSet/>
      <dgm:spPr/>
      <dgm:t>
        <a:bodyPr/>
        <a:lstStyle/>
        <a:p>
          <a:endParaRPr lang="de-DE"/>
        </a:p>
      </dgm:t>
    </dgm:pt>
    <dgm:pt modelId="{C580D132-FB5A-48D8-89A6-10838E13DFAF}" type="sibTrans" cxnId="{38ECDB7D-499D-40C0-9182-9BFF698B451A}">
      <dgm:prSet/>
      <dgm:spPr/>
      <dgm:t>
        <a:bodyPr/>
        <a:lstStyle/>
        <a:p>
          <a:endParaRPr lang="de-DE"/>
        </a:p>
      </dgm:t>
    </dgm:pt>
    <dgm:pt modelId="{11800497-C9E1-4F51-871E-01D164ADC89F}">
      <dgm:prSet phldrT="[Text]" custT="1"/>
      <dgm:spPr/>
      <dgm:t>
        <a:bodyPr/>
        <a:lstStyle/>
        <a:p>
          <a:r>
            <a:rPr lang="en-GB" sz="1000" dirty="0"/>
            <a:t>B2: Publication of project results in papers and at conferences</a:t>
          </a:r>
          <a:endParaRPr lang="de-DE" sz="1000" dirty="0"/>
        </a:p>
      </dgm:t>
    </dgm:pt>
    <dgm:pt modelId="{8381C197-CBA9-4D4E-88DC-5EAA332F84CD}" type="parTrans" cxnId="{9F853E68-C261-4085-966F-39D751C525ED}">
      <dgm:prSet/>
      <dgm:spPr/>
      <dgm:t>
        <a:bodyPr/>
        <a:lstStyle/>
        <a:p>
          <a:endParaRPr lang="de-DE"/>
        </a:p>
      </dgm:t>
    </dgm:pt>
    <dgm:pt modelId="{17A713C7-B9FD-4AE6-AAD0-22838A98DD98}" type="sibTrans" cxnId="{9F853E68-C261-4085-966F-39D751C525ED}">
      <dgm:prSet/>
      <dgm:spPr/>
      <dgm:t>
        <a:bodyPr/>
        <a:lstStyle/>
        <a:p>
          <a:endParaRPr lang="de-DE"/>
        </a:p>
      </dgm:t>
    </dgm:pt>
    <dgm:pt modelId="{9802010D-B511-4E58-9B92-F08F2347B038}">
      <dgm:prSet phldrT="[Text]" custT="1"/>
      <dgm:spPr/>
      <dgm:t>
        <a:bodyPr/>
        <a:lstStyle/>
        <a:p>
          <a:r>
            <a:rPr lang="en-GB" sz="1000" dirty="0"/>
            <a:t>B3: Dissemination of project information to public</a:t>
          </a:r>
          <a:endParaRPr lang="de-DE" sz="1000" dirty="0"/>
        </a:p>
      </dgm:t>
    </dgm:pt>
    <dgm:pt modelId="{C2BCF583-5862-4BAE-9DAA-B94A471610F5}" type="parTrans" cxnId="{F230A4D4-461F-4DD7-B216-24536A804AA1}">
      <dgm:prSet/>
      <dgm:spPr/>
      <dgm:t>
        <a:bodyPr/>
        <a:lstStyle/>
        <a:p>
          <a:endParaRPr lang="de-DE"/>
        </a:p>
      </dgm:t>
    </dgm:pt>
    <dgm:pt modelId="{6B0CD149-0DD6-4BF6-808F-BA410F7B89D5}" type="sibTrans" cxnId="{F230A4D4-461F-4DD7-B216-24536A804AA1}">
      <dgm:prSet/>
      <dgm:spPr/>
      <dgm:t>
        <a:bodyPr/>
        <a:lstStyle/>
        <a:p>
          <a:endParaRPr lang="de-DE"/>
        </a:p>
      </dgm:t>
    </dgm:pt>
    <dgm:pt modelId="{5B9104C8-1AB6-47F5-88A5-0AE5B901B5D7}">
      <dgm:prSet custT="1"/>
      <dgm:spPr/>
      <dgm:t>
        <a:bodyPr/>
        <a:lstStyle/>
        <a:p>
          <a:r>
            <a:rPr lang="en-GB" sz="1000" dirty="0"/>
            <a:t>C1: Identification of requirements for use of forecasts in CP </a:t>
          </a:r>
          <a:endParaRPr lang="de-DE" sz="1000" dirty="0"/>
        </a:p>
      </dgm:t>
    </dgm:pt>
    <dgm:pt modelId="{D92DD2B7-9C1A-4241-9236-252D4927142E}" type="parTrans" cxnId="{6EF602F3-B6C8-43F5-8FE1-78817A6444FD}">
      <dgm:prSet/>
      <dgm:spPr/>
      <dgm:t>
        <a:bodyPr/>
        <a:lstStyle/>
        <a:p>
          <a:endParaRPr lang="de-DE"/>
        </a:p>
      </dgm:t>
    </dgm:pt>
    <dgm:pt modelId="{DF027D1B-8DEE-49C7-BA01-025809F552BC}" type="sibTrans" cxnId="{6EF602F3-B6C8-43F5-8FE1-78817A6444FD}">
      <dgm:prSet/>
      <dgm:spPr/>
      <dgm:t>
        <a:bodyPr/>
        <a:lstStyle/>
        <a:p>
          <a:endParaRPr lang="de-DE"/>
        </a:p>
      </dgm:t>
    </dgm:pt>
    <dgm:pt modelId="{959D9E7A-C7B8-4D36-8AA5-8CC3A433652D}">
      <dgm:prSet custT="1"/>
      <dgm:spPr/>
      <dgm:t>
        <a:bodyPr/>
        <a:lstStyle/>
        <a:p>
          <a:r>
            <a:rPr lang="en-GB" sz="1000" dirty="0"/>
            <a:t>C2: Potentials for integration  of probabilistic system </a:t>
          </a:r>
          <a:r>
            <a:rPr lang="en-GB" sz="1000" dirty="0" smtClean="0"/>
            <a:t>in</a:t>
          </a:r>
        </a:p>
        <a:p>
          <a:r>
            <a:rPr lang="en-GB" sz="1000" dirty="0" smtClean="0"/>
            <a:t>Austria and Hungary</a:t>
          </a:r>
          <a:endParaRPr lang="en-GB" sz="1000" dirty="0"/>
        </a:p>
      </dgm:t>
    </dgm:pt>
    <dgm:pt modelId="{C7D8A0C9-5D17-48E7-A105-D5A3B98E1485}" type="parTrans" cxnId="{E8D61F8A-5047-4C37-9052-BD56A1EE348B}">
      <dgm:prSet/>
      <dgm:spPr/>
      <dgm:t>
        <a:bodyPr/>
        <a:lstStyle/>
        <a:p>
          <a:endParaRPr lang="de-DE"/>
        </a:p>
      </dgm:t>
    </dgm:pt>
    <dgm:pt modelId="{9E4E47FA-5A46-4BE4-9CF9-08826DD72743}" type="sibTrans" cxnId="{E8D61F8A-5047-4C37-9052-BD56A1EE348B}">
      <dgm:prSet/>
      <dgm:spPr/>
      <dgm:t>
        <a:bodyPr/>
        <a:lstStyle/>
        <a:p>
          <a:endParaRPr lang="de-DE"/>
        </a:p>
      </dgm:t>
    </dgm:pt>
    <dgm:pt modelId="{FFD19117-FBA4-447D-803E-C5591F801C9A}">
      <dgm:prSet custT="1"/>
      <dgm:spPr/>
      <dgm:t>
        <a:bodyPr/>
        <a:lstStyle/>
        <a:p>
          <a:r>
            <a:rPr lang="en-GB" sz="1000" dirty="0"/>
            <a:t>D1: Integration of probabilistic </a:t>
          </a:r>
          <a:r>
            <a:rPr lang="en-GB" sz="1000" dirty="0" err="1"/>
            <a:t>nowcasting</a:t>
          </a:r>
          <a:r>
            <a:rPr lang="en-GB" sz="1000" dirty="0"/>
            <a:t> system</a:t>
          </a:r>
          <a:endParaRPr lang="de-DE" sz="1000" dirty="0"/>
        </a:p>
      </dgm:t>
    </dgm:pt>
    <dgm:pt modelId="{402A0971-0A0E-421F-973D-BDCBE832A58E}" type="parTrans" cxnId="{4EAEF33F-882B-4F83-99BC-43614F513AA9}">
      <dgm:prSet/>
      <dgm:spPr/>
      <dgm:t>
        <a:bodyPr/>
        <a:lstStyle/>
        <a:p>
          <a:endParaRPr lang="de-DE"/>
        </a:p>
      </dgm:t>
    </dgm:pt>
    <dgm:pt modelId="{40B14489-A764-4B01-8032-040A45411296}" type="sibTrans" cxnId="{4EAEF33F-882B-4F83-99BC-43614F513AA9}">
      <dgm:prSet/>
      <dgm:spPr/>
      <dgm:t>
        <a:bodyPr/>
        <a:lstStyle/>
        <a:p>
          <a:endParaRPr lang="de-DE"/>
        </a:p>
      </dgm:t>
    </dgm:pt>
    <dgm:pt modelId="{F2ED5FEA-0A00-4898-BE69-EC474F4CD1C6}">
      <dgm:prSet custT="1"/>
      <dgm:spPr/>
      <dgm:t>
        <a:bodyPr/>
        <a:lstStyle/>
        <a:p>
          <a:r>
            <a:rPr lang="en-GB" sz="1000" dirty="0"/>
            <a:t>D2: Integration of probabilistic short range forecasts</a:t>
          </a:r>
          <a:endParaRPr lang="de-DE" sz="1000" dirty="0"/>
        </a:p>
      </dgm:t>
    </dgm:pt>
    <dgm:pt modelId="{8472FBCA-5C8F-474C-BBF1-1DDBEFFA6657}" type="parTrans" cxnId="{83D2C50E-4346-472B-9AD8-175D3B3F1FDC}">
      <dgm:prSet/>
      <dgm:spPr/>
      <dgm:t>
        <a:bodyPr/>
        <a:lstStyle/>
        <a:p>
          <a:endParaRPr lang="de-DE"/>
        </a:p>
      </dgm:t>
    </dgm:pt>
    <dgm:pt modelId="{42C29969-120F-453A-930A-B0F1B56B2CE6}" type="sibTrans" cxnId="{83D2C50E-4346-472B-9AD8-175D3B3F1FDC}">
      <dgm:prSet/>
      <dgm:spPr/>
      <dgm:t>
        <a:bodyPr/>
        <a:lstStyle/>
        <a:p>
          <a:endParaRPr lang="de-DE"/>
        </a:p>
      </dgm:t>
    </dgm:pt>
    <dgm:pt modelId="{EDCDF2EB-65E5-4322-B111-E339EF10B0F0}">
      <dgm:prSet custT="1"/>
      <dgm:spPr/>
      <dgm:t>
        <a:bodyPr/>
        <a:lstStyle/>
        <a:p>
          <a:r>
            <a:rPr lang="en-GB" sz="1000" dirty="0"/>
            <a:t>D3: Development of a seamless probabilistic system</a:t>
          </a:r>
          <a:endParaRPr lang="de-DE" sz="1000" dirty="0"/>
        </a:p>
      </dgm:t>
    </dgm:pt>
    <dgm:pt modelId="{23936E08-EA12-437F-B7CF-23C68CC8CCC0}" type="parTrans" cxnId="{7DA54A60-2064-4E3B-B1BA-AD4008C4BAA0}">
      <dgm:prSet/>
      <dgm:spPr/>
      <dgm:t>
        <a:bodyPr/>
        <a:lstStyle/>
        <a:p>
          <a:endParaRPr lang="de-DE"/>
        </a:p>
      </dgm:t>
    </dgm:pt>
    <dgm:pt modelId="{30EB6C68-1687-4C71-A0E6-9BA18E296660}" type="sibTrans" cxnId="{7DA54A60-2064-4E3B-B1BA-AD4008C4BAA0}">
      <dgm:prSet/>
      <dgm:spPr/>
      <dgm:t>
        <a:bodyPr/>
        <a:lstStyle/>
        <a:p>
          <a:endParaRPr lang="de-DE"/>
        </a:p>
      </dgm:t>
    </dgm:pt>
    <dgm:pt modelId="{75132566-E623-4516-A1DD-DFBD53DB6B28}">
      <dgm:prSet custT="1"/>
      <dgm:spPr/>
      <dgm:t>
        <a:bodyPr/>
        <a:lstStyle/>
        <a:p>
          <a:r>
            <a:rPr lang="en-GB" sz="1000" dirty="0"/>
            <a:t>E1: Pilot implementation of seamless probabilistic forecasting system</a:t>
          </a:r>
          <a:endParaRPr lang="de-DE" sz="1000" dirty="0"/>
        </a:p>
      </dgm:t>
    </dgm:pt>
    <dgm:pt modelId="{C1B41BFC-0960-4CFE-8906-D724428A9475}" type="parTrans" cxnId="{324BE39C-EB4D-4934-95F5-0F3B9C8E6348}">
      <dgm:prSet/>
      <dgm:spPr/>
      <dgm:t>
        <a:bodyPr/>
        <a:lstStyle/>
        <a:p>
          <a:endParaRPr lang="de-DE"/>
        </a:p>
      </dgm:t>
    </dgm:pt>
    <dgm:pt modelId="{C021CA64-0851-42A4-8A6B-AB5F8B7721F7}" type="sibTrans" cxnId="{324BE39C-EB4D-4934-95F5-0F3B9C8E6348}">
      <dgm:prSet/>
      <dgm:spPr/>
      <dgm:t>
        <a:bodyPr/>
        <a:lstStyle/>
        <a:p>
          <a:endParaRPr lang="de-DE"/>
        </a:p>
      </dgm:t>
    </dgm:pt>
    <dgm:pt modelId="{2F95209E-7D37-4B4D-8497-FF18564B6C13}">
      <dgm:prSet phldrT="[Text]" custT="1"/>
      <dgm:spPr/>
      <dgm:t>
        <a:bodyPr/>
        <a:lstStyle/>
        <a:p>
          <a:r>
            <a:rPr lang="en-GB" sz="1000" dirty="0"/>
            <a:t>E2: Pilot implementation of process chain: </a:t>
          </a:r>
          <a:r>
            <a:rPr lang="en-GB" sz="1000" dirty="0" err="1"/>
            <a:t>Webportal</a:t>
          </a:r>
          <a:r>
            <a:rPr lang="en-GB" sz="1000" dirty="0"/>
            <a:t> </a:t>
          </a:r>
          <a:endParaRPr lang="de-DE" sz="1000" dirty="0"/>
        </a:p>
      </dgm:t>
    </dgm:pt>
    <dgm:pt modelId="{D8BCF87F-B0B9-4394-A132-41DE86937027}" type="parTrans" cxnId="{660E4DB3-3DBD-4CF2-98B0-F2C1813ED81F}">
      <dgm:prSet/>
      <dgm:spPr/>
      <dgm:t>
        <a:bodyPr/>
        <a:lstStyle/>
        <a:p>
          <a:endParaRPr lang="de-DE"/>
        </a:p>
      </dgm:t>
    </dgm:pt>
    <dgm:pt modelId="{908A4F7A-4B18-4E8D-8A67-1BFAB090F0DC}" type="sibTrans" cxnId="{660E4DB3-3DBD-4CF2-98B0-F2C1813ED81F}">
      <dgm:prSet/>
      <dgm:spPr/>
      <dgm:t>
        <a:bodyPr/>
        <a:lstStyle/>
        <a:p>
          <a:endParaRPr lang="de-DE"/>
        </a:p>
      </dgm:t>
    </dgm:pt>
    <dgm:pt modelId="{36D45380-6980-4D3E-A3AA-50D663A0331E}">
      <dgm:prSet phldrT="[Text]" custT="1"/>
      <dgm:spPr/>
      <dgm:t>
        <a:bodyPr/>
        <a:lstStyle/>
        <a:p>
          <a:r>
            <a:rPr lang="en-GB" sz="1000" dirty="0"/>
            <a:t>E3: Case studies of severe weather events</a:t>
          </a:r>
          <a:endParaRPr lang="de-DE" sz="1000" dirty="0"/>
        </a:p>
      </dgm:t>
    </dgm:pt>
    <dgm:pt modelId="{0BDA00FD-361C-4556-ACC4-C95E4ADF3258}" type="parTrans" cxnId="{0674FA46-EA31-4E15-B525-E3F2E58287D0}">
      <dgm:prSet/>
      <dgm:spPr/>
      <dgm:t>
        <a:bodyPr/>
        <a:lstStyle/>
        <a:p>
          <a:endParaRPr lang="de-DE"/>
        </a:p>
      </dgm:t>
    </dgm:pt>
    <dgm:pt modelId="{8D6E2701-1574-424B-9684-DFF258D11F40}" type="sibTrans" cxnId="{0674FA46-EA31-4E15-B525-E3F2E58287D0}">
      <dgm:prSet/>
      <dgm:spPr/>
      <dgm:t>
        <a:bodyPr/>
        <a:lstStyle/>
        <a:p>
          <a:endParaRPr lang="de-DE"/>
        </a:p>
      </dgm:t>
    </dgm:pt>
    <dgm:pt modelId="{1D21376C-E3EF-46EE-8A1B-2D9641790A5E}">
      <dgm:prSet phldrT="[Text]" custT="1"/>
      <dgm:spPr/>
      <dgm:t>
        <a:bodyPr/>
        <a:lstStyle/>
        <a:p>
          <a:r>
            <a:rPr lang="en-GB" sz="1000" dirty="0"/>
            <a:t>F1: Verification of the pilot implemented system</a:t>
          </a:r>
          <a:endParaRPr lang="de-DE" sz="1000" dirty="0"/>
        </a:p>
      </dgm:t>
    </dgm:pt>
    <dgm:pt modelId="{A98E89F8-B7A1-482C-9BDD-7B8C4BAA0755}" type="parTrans" cxnId="{0B6FE90F-96FA-4BD3-8896-F11260EAB5EB}">
      <dgm:prSet/>
      <dgm:spPr/>
      <dgm:t>
        <a:bodyPr/>
        <a:lstStyle/>
        <a:p>
          <a:endParaRPr lang="de-DE"/>
        </a:p>
      </dgm:t>
    </dgm:pt>
    <dgm:pt modelId="{93678ECC-4563-47C7-A6BC-6141B87DA4E3}" type="sibTrans" cxnId="{0B6FE90F-96FA-4BD3-8896-F11260EAB5EB}">
      <dgm:prSet/>
      <dgm:spPr/>
      <dgm:t>
        <a:bodyPr/>
        <a:lstStyle/>
        <a:p>
          <a:endParaRPr lang="de-DE"/>
        </a:p>
      </dgm:t>
    </dgm:pt>
    <dgm:pt modelId="{3C43097C-FB7C-456F-B04A-1B3CD7AF0F39}">
      <dgm:prSet custT="1"/>
      <dgm:spPr/>
      <dgm:t>
        <a:bodyPr/>
        <a:lstStyle/>
        <a:p>
          <a:r>
            <a:rPr lang="en-GB" sz="1000" dirty="0"/>
            <a:t>F2: Assessment of added value of probabilistic system in CP</a:t>
          </a:r>
          <a:endParaRPr lang="de-DE" sz="1000" dirty="0"/>
        </a:p>
      </dgm:t>
    </dgm:pt>
    <dgm:pt modelId="{75F65F2C-1177-4D7C-9FB6-E744A65D932A}" type="parTrans" cxnId="{0A9F8A2F-99B7-45ED-94E6-A9C0A0DCDA13}">
      <dgm:prSet/>
      <dgm:spPr/>
      <dgm:t>
        <a:bodyPr/>
        <a:lstStyle/>
        <a:p>
          <a:endParaRPr lang="de-DE"/>
        </a:p>
      </dgm:t>
    </dgm:pt>
    <dgm:pt modelId="{5CDC5B28-70BF-49EB-9989-C8ADC9C8F808}" type="sibTrans" cxnId="{0A9F8A2F-99B7-45ED-94E6-A9C0A0DCDA13}">
      <dgm:prSet/>
      <dgm:spPr/>
      <dgm:t>
        <a:bodyPr/>
        <a:lstStyle/>
        <a:p>
          <a:endParaRPr lang="de-DE"/>
        </a:p>
      </dgm:t>
    </dgm:pt>
    <dgm:pt modelId="{5C6B84D5-89DE-4CF0-B540-2C7105FBF312}">
      <dgm:prSet custT="1"/>
      <dgm:spPr/>
      <dgm:t>
        <a:bodyPr/>
        <a:lstStyle/>
        <a:p>
          <a:r>
            <a:rPr lang="en-GB" sz="1000" dirty="0"/>
            <a:t>F3: Feedback from CP and feedback to Task D</a:t>
          </a:r>
          <a:endParaRPr lang="de-DE" sz="1000" dirty="0"/>
        </a:p>
      </dgm:t>
    </dgm:pt>
    <dgm:pt modelId="{4147F725-D82B-4016-9C7D-EE4943A78BCE}" type="parTrans" cxnId="{1AFC0E2F-D2AD-4D04-AFDD-37EB2F985226}">
      <dgm:prSet/>
      <dgm:spPr/>
      <dgm:t>
        <a:bodyPr/>
        <a:lstStyle/>
        <a:p>
          <a:endParaRPr lang="de-DE"/>
        </a:p>
      </dgm:t>
    </dgm:pt>
    <dgm:pt modelId="{AEBFCA35-419A-42B9-B0D3-E65DA1EFDBD1}" type="sibTrans" cxnId="{1AFC0E2F-D2AD-4D04-AFDD-37EB2F985226}">
      <dgm:prSet/>
      <dgm:spPr/>
      <dgm:t>
        <a:bodyPr/>
        <a:lstStyle/>
        <a:p>
          <a:endParaRPr lang="de-DE"/>
        </a:p>
      </dgm:t>
    </dgm:pt>
    <dgm:pt modelId="{88EAFA98-CDFD-418A-BB81-E2C2CA00BDD6}">
      <dgm:prSet custT="1"/>
      <dgm:spPr/>
      <dgm:t>
        <a:bodyPr/>
        <a:lstStyle/>
        <a:p>
          <a:r>
            <a:rPr lang="de-DE" sz="1000" dirty="0"/>
            <a:t>G1: Training </a:t>
          </a:r>
          <a:r>
            <a:rPr lang="de-DE" sz="1000" dirty="0" err="1"/>
            <a:t>session</a:t>
          </a:r>
          <a:r>
            <a:rPr lang="de-DE" sz="1000" dirty="0"/>
            <a:t> on </a:t>
          </a:r>
          <a:r>
            <a:rPr lang="de-DE" sz="1000" dirty="0" err="1"/>
            <a:t>probabilistic</a:t>
          </a:r>
          <a:r>
            <a:rPr lang="de-DE" sz="1000" dirty="0"/>
            <a:t> </a:t>
          </a:r>
          <a:r>
            <a:rPr lang="de-DE" sz="1000" dirty="0" err="1"/>
            <a:t>weather</a:t>
          </a:r>
          <a:r>
            <a:rPr lang="de-DE" sz="1000" dirty="0"/>
            <a:t> </a:t>
          </a:r>
          <a:r>
            <a:rPr lang="de-DE" sz="1000" dirty="0" err="1"/>
            <a:t>forecasting</a:t>
          </a:r>
          <a:endParaRPr lang="de-DE" sz="1000" dirty="0"/>
        </a:p>
      </dgm:t>
    </dgm:pt>
    <dgm:pt modelId="{3286C3A5-34E5-45DE-A910-0ABC04F1E7C1}" type="parTrans" cxnId="{F8CB5DE8-6CEA-4812-9092-7FD5A4EB5B9E}">
      <dgm:prSet/>
      <dgm:spPr/>
      <dgm:t>
        <a:bodyPr/>
        <a:lstStyle/>
        <a:p>
          <a:endParaRPr lang="de-DE"/>
        </a:p>
      </dgm:t>
    </dgm:pt>
    <dgm:pt modelId="{01D6CDC5-66E9-46A0-B2B7-6C78665AA177}" type="sibTrans" cxnId="{F8CB5DE8-6CEA-4812-9092-7FD5A4EB5B9E}">
      <dgm:prSet/>
      <dgm:spPr/>
      <dgm:t>
        <a:bodyPr/>
        <a:lstStyle/>
        <a:p>
          <a:endParaRPr lang="de-DE"/>
        </a:p>
      </dgm:t>
    </dgm:pt>
    <dgm:pt modelId="{5C6892AA-6178-4843-89EA-5FEEC8AEB778}">
      <dgm:prSet custT="1"/>
      <dgm:spPr/>
      <dgm:t>
        <a:bodyPr/>
        <a:lstStyle/>
        <a:p>
          <a:r>
            <a:rPr lang="de-DE" sz="1000" dirty="0" smtClean="0"/>
            <a:t>G2: Training </a:t>
          </a:r>
          <a:r>
            <a:rPr lang="de-DE" sz="1000" dirty="0" err="1"/>
            <a:t>session</a:t>
          </a:r>
          <a:r>
            <a:rPr lang="de-DE" sz="1000" dirty="0"/>
            <a:t> on </a:t>
          </a:r>
          <a:r>
            <a:rPr lang="de-DE" sz="1000" dirty="0" err="1" smtClean="0"/>
            <a:t>new</a:t>
          </a:r>
          <a:r>
            <a:rPr lang="de-DE" sz="1000" dirty="0" smtClean="0"/>
            <a:t> </a:t>
          </a:r>
          <a:r>
            <a:rPr lang="de-DE" sz="1000" dirty="0" err="1" smtClean="0"/>
            <a:t>products</a:t>
          </a:r>
          <a:r>
            <a:rPr lang="de-DE" sz="1000" dirty="0" smtClean="0"/>
            <a:t> </a:t>
          </a:r>
          <a:endParaRPr lang="de-DE" sz="1000" dirty="0"/>
        </a:p>
      </dgm:t>
    </dgm:pt>
    <dgm:pt modelId="{A5F4256E-6AAE-43CF-98DB-10FE25A9A976}" type="parTrans" cxnId="{B7FEBB50-38E3-425D-BB3C-268FDE057A7E}">
      <dgm:prSet/>
      <dgm:spPr/>
      <dgm:t>
        <a:bodyPr/>
        <a:lstStyle/>
        <a:p>
          <a:endParaRPr lang="de-DE"/>
        </a:p>
      </dgm:t>
    </dgm:pt>
    <dgm:pt modelId="{02F0B7A9-E048-4FA4-840F-94A4CC7EE58F}" type="sibTrans" cxnId="{B7FEBB50-38E3-425D-BB3C-268FDE057A7E}">
      <dgm:prSet/>
      <dgm:spPr/>
      <dgm:t>
        <a:bodyPr/>
        <a:lstStyle/>
        <a:p>
          <a:endParaRPr lang="de-DE"/>
        </a:p>
      </dgm:t>
    </dgm:pt>
    <dgm:pt modelId="{B66284A3-8818-4E69-96E2-1EE9F4B12C1C}" type="pres">
      <dgm:prSet presAssocID="{F31F1BB4-7B62-41D7-9A0F-C9626192F83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3870F9B6-00B4-434A-88E8-D591CD2405AB}" type="pres">
      <dgm:prSet presAssocID="{C65FCD1F-C2C3-4260-9232-BE8D10B0EC25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GB"/>
        </a:p>
      </dgm:t>
    </dgm:pt>
    <dgm:pt modelId="{3A1A76F8-77DD-4C96-9047-0DD60B8E4501}" type="pres">
      <dgm:prSet presAssocID="{C65FCD1F-C2C3-4260-9232-BE8D10B0EC25}" presName="rootComposite1" presStyleCnt="0"/>
      <dgm:spPr/>
      <dgm:t>
        <a:bodyPr/>
        <a:lstStyle/>
        <a:p>
          <a:endParaRPr lang="en-GB"/>
        </a:p>
      </dgm:t>
    </dgm:pt>
    <dgm:pt modelId="{A5A15C56-978A-4EEC-B656-DC66F9FD0566}" type="pres">
      <dgm:prSet presAssocID="{C65FCD1F-C2C3-4260-9232-BE8D10B0EC25}" presName="rootText1" presStyleLbl="node0" presStyleIdx="0" presStyleCnt="1" custLinFactNeighborX="2318" custLinFactNeighborY="-21558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E2BC757F-B33B-4EFB-89D5-C85B922EA8BB}" type="pres">
      <dgm:prSet presAssocID="{C65FCD1F-C2C3-4260-9232-BE8D10B0EC25}" presName="rootConnector1" presStyleLbl="asst0" presStyleIdx="0" presStyleCnt="0"/>
      <dgm:spPr/>
      <dgm:t>
        <a:bodyPr/>
        <a:lstStyle/>
        <a:p>
          <a:endParaRPr lang="en-GB"/>
        </a:p>
      </dgm:t>
    </dgm:pt>
    <dgm:pt modelId="{0AA4DD65-5B95-4DE1-BC39-5002CA6C7E2B}" type="pres">
      <dgm:prSet presAssocID="{C65FCD1F-C2C3-4260-9232-BE8D10B0EC25}" presName="hierChild2" presStyleCnt="0"/>
      <dgm:spPr/>
      <dgm:t>
        <a:bodyPr/>
        <a:lstStyle/>
        <a:p>
          <a:endParaRPr lang="en-GB"/>
        </a:p>
      </dgm:t>
    </dgm:pt>
    <dgm:pt modelId="{CC8BC5C5-6940-47D9-B081-9BAA5A10B40A}" type="pres">
      <dgm:prSet presAssocID="{EC046133-C12D-4265-BA94-4F696A6F3BDF}" presName="Name37" presStyleLbl="parChTrans1D2" presStyleIdx="0" presStyleCnt="7"/>
      <dgm:spPr/>
      <dgm:t>
        <a:bodyPr/>
        <a:lstStyle/>
        <a:p>
          <a:endParaRPr lang="de-DE"/>
        </a:p>
      </dgm:t>
    </dgm:pt>
    <dgm:pt modelId="{3580C407-06CE-46B7-A76E-ABF9D565C5D2}" type="pres">
      <dgm:prSet presAssocID="{3F4A1362-3968-422D-AF3E-C704DBD811CF}" presName="hierRoot2" presStyleCnt="0">
        <dgm:presLayoutVars>
          <dgm:hierBranch val="l"/>
        </dgm:presLayoutVars>
      </dgm:prSet>
      <dgm:spPr/>
    </dgm:pt>
    <dgm:pt modelId="{381F6CAE-5896-420E-9636-B864DE4FA893}" type="pres">
      <dgm:prSet presAssocID="{3F4A1362-3968-422D-AF3E-C704DBD811CF}" presName="rootComposite" presStyleCnt="0"/>
      <dgm:spPr/>
    </dgm:pt>
    <dgm:pt modelId="{5DE435D9-E504-440D-8ABA-D9C3E972A781}" type="pres">
      <dgm:prSet presAssocID="{3F4A1362-3968-422D-AF3E-C704DBD811CF}" presName="rootText" presStyleLbl="node2" presStyleIdx="0" presStyleCnt="7" custScaleX="110523" custScaleY="131770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646B33A3-9248-43F4-B7A4-6BFA22714A20}" type="pres">
      <dgm:prSet presAssocID="{3F4A1362-3968-422D-AF3E-C704DBD811CF}" presName="rootConnector" presStyleLbl="node2" presStyleIdx="0" presStyleCnt="7"/>
      <dgm:spPr/>
      <dgm:t>
        <a:bodyPr/>
        <a:lstStyle/>
        <a:p>
          <a:endParaRPr lang="de-DE"/>
        </a:p>
      </dgm:t>
    </dgm:pt>
    <dgm:pt modelId="{06398B26-5226-47CE-BB31-F95FCCA93F8A}" type="pres">
      <dgm:prSet presAssocID="{3F4A1362-3968-422D-AF3E-C704DBD811CF}" presName="hierChild4" presStyleCnt="0"/>
      <dgm:spPr/>
    </dgm:pt>
    <dgm:pt modelId="{C2CB0525-FCC6-4365-BA39-EEBF298EB262}" type="pres">
      <dgm:prSet presAssocID="{9B5531E8-2297-40FD-87C0-DD58D563A29B}" presName="Name50" presStyleLbl="parChTrans1D3" presStyleIdx="0" presStyleCnt="19"/>
      <dgm:spPr/>
      <dgm:t>
        <a:bodyPr/>
        <a:lstStyle/>
        <a:p>
          <a:endParaRPr lang="de-DE"/>
        </a:p>
      </dgm:t>
    </dgm:pt>
    <dgm:pt modelId="{E2B27834-68FD-4389-BFC1-FB728B9F764F}" type="pres">
      <dgm:prSet presAssocID="{6A038C36-93D1-4A9C-BFB4-1B46FC9CC7C3}" presName="hierRoot2" presStyleCnt="0">
        <dgm:presLayoutVars>
          <dgm:hierBranch val="l"/>
        </dgm:presLayoutVars>
      </dgm:prSet>
      <dgm:spPr/>
    </dgm:pt>
    <dgm:pt modelId="{AD7F1ECA-5A71-4219-955C-461DDC997E3C}" type="pres">
      <dgm:prSet presAssocID="{6A038C36-93D1-4A9C-BFB4-1B46FC9CC7C3}" presName="rootComposite" presStyleCnt="0"/>
      <dgm:spPr/>
    </dgm:pt>
    <dgm:pt modelId="{762EF3D7-0F72-42AE-BDEF-D78874145CAD}" type="pres">
      <dgm:prSet presAssocID="{6A038C36-93D1-4A9C-BFB4-1B46FC9CC7C3}" presName="rootText" presStyleLbl="node3" presStyleIdx="0" presStyleCnt="19" custScaleY="130337" custLinFactNeighborX="-25058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F6579F10-5529-4F27-9B81-92451DF51DA4}" type="pres">
      <dgm:prSet presAssocID="{6A038C36-93D1-4A9C-BFB4-1B46FC9CC7C3}" presName="rootConnector" presStyleLbl="node3" presStyleIdx="0" presStyleCnt="19"/>
      <dgm:spPr/>
      <dgm:t>
        <a:bodyPr/>
        <a:lstStyle/>
        <a:p>
          <a:endParaRPr lang="de-DE"/>
        </a:p>
      </dgm:t>
    </dgm:pt>
    <dgm:pt modelId="{3E780093-6B34-4472-AECC-7DFD4BE9A9AB}" type="pres">
      <dgm:prSet presAssocID="{6A038C36-93D1-4A9C-BFB4-1B46FC9CC7C3}" presName="hierChild4" presStyleCnt="0"/>
      <dgm:spPr/>
    </dgm:pt>
    <dgm:pt modelId="{7A1DBBC3-46B7-465A-AD6D-58F16458DAFC}" type="pres">
      <dgm:prSet presAssocID="{6A038C36-93D1-4A9C-BFB4-1B46FC9CC7C3}" presName="hierChild5" presStyleCnt="0"/>
      <dgm:spPr/>
    </dgm:pt>
    <dgm:pt modelId="{1E4D81D7-0B6D-4F04-9521-EE6B1E084898}" type="pres">
      <dgm:prSet presAssocID="{EEB19F56-FA6F-4F36-834F-571FAC876F18}" presName="Name50" presStyleLbl="parChTrans1D3" presStyleIdx="1" presStyleCnt="19"/>
      <dgm:spPr/>
      <dgm:t>
        <a:bodyPr/>
        <a:lstStyle/>
        <a:p>
          <a:endParaRPr lang="de-DE"/>
        </a:p>
      </dgm:t>
    </dgm:pt>
    <dgm:pt modelId="{6E763F3F-C522-47DF-972A-8655418DBF0A}" type="pres">
      <dgm:prSet presAssocID="{B842E17F-DE6A-4934-98E9-C1C316D9D4A9}" presName="hierRoot2" presStyleCnt="0">
        <dgm:presLayoutVars>
          <dgm:hierBranch val="l"/>
        </dgm:presLayoutVars>
      </dgm:prSet>
      <dgm:spPr/>
    </dgm:pt>
    <dgm:pt modelId="{C67FBEA9-0B0D-49D9-A548-D142E85FD1DA}" type="pres">
      <dgm:prSet presAssocID="{B842E17F-DE6A-4934-98E9-C1C316D9D4A9}" presName="rootComposite" presStyleCnt="0"/>
      <dgm:spPr/>
    </dgm:pt>
    <dgm:pt modelId="{7E4AA026-0368-4ACB-A68E-203D13328CC2}" type="pres">
      <dgm:prSet presAssocID="{B842E17F-DE6A-4934-98E9-C1C316D9D4A9}" presName="rootText" presStyleLbl="node3" presStyleIdx="1" presStyleCnt="19" custLinFactNeighborX="-25058" custLinFactNeighborY="-3531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D8EC473F-991C-433D-8AAF-CBE648EC8194}" type="pres">
      <dgm:prSet presAssocID="{B842E17F-DE6A-4934-98E9-C1C316D9D4A9}" presName="rootConnector" presStyleLbl="node3" presStyleIdx="1" presStyleCnt="19"/>
      <dgm:spPr/>
      <dgm:t>
        <a:bodyPr/>
        <a:lstStyle/>
        <a:p>
          <a:endParaRPr lang="de-DE"/>
        </a:p>
      </dgm:t>
    </dgm:pt>
    <dgm:pt modelId="{DAF13E23-2C5F-4224-977B-5B27BF447A83}" type="pres">
      <dgm:prSet presAssocID="{B842E17F-DE6A-4934-98E9-C1C316D9D4A9}" presName="hierChild4" presStyleCnt="0"/>
      <dgm:spPr/>
    </dgm:pt>
    <dgm:pt modelId="{D41BE5B2-BF21-4371-939B-BC0ACAC743BE}" type="pres">
      <dgm:prSet presAssocID="{B842E17F-DE6A-4934-98E9-C1C316D9D4A9}" presName="hierChild5" presStyleCnt="0"/>
      <dgm:spPr/>
    </dgm:pt>
    <dgm:pt modelId="{53256811-0397-4461-8B6B-C7DE8B5F231C}" type="pres">
      <dgm:prSet presAssocID="{C6B6D660-9F65-45CC-A2FB-E888736A565D}" presName="Name50" presStyleLbl="parChTrans1D3" presStyleIdx="2" presStyleCnt="19"/>
      <dgm:spPr/>
      <dgm:t>
        <a:bodyPr/>
        <a:lstStyle/>
        <a:p>
          <a:endParaRPr lang="de-DE"/>
        </a:p>
      </dgm:t>
    </dgm:pt>
    <dgm:pt modelId="{92A9FCFF-D5BD-4E0E-853D-076CCEDCB6F5}" type="pres">
      <dgm:prSet presAssocID="{49FC9439-19FD-4D43-802F-F28C6512D835}" presName="hierRoot2" presStyleCnt="0">
        <dgm:presLayoutVars>
          <dgm:hierBranch val="l"/>
        </dgm:presLayoutVars>
      </dgm:prSet>
      <dgm:spPr/>
    </dgm:pt>
    <dgm:pt modelId="{D4DE2EFE-276F-458B-9BDB-1661D200965D}" type="pres">
      <dgm:prSet presAssocID="{49FC9439-19FD-4D43-802F-F28C6512D835}" presName="rootComposite" presStyleCnt="0"/>
      <dgm:spPr/>
    </dgm:pt>
    <dgm:pt modelId="{44483C78-E6E1-4CE2-935D-0BE900024720}" type="pres">
      <dgm:prSet presAssocID="{49FC9439-19FD-4D43-802F-F28C6512D835}" presName="rootText" presStyleLbl="node3" presStyleIdx="2" presStyleCnt="19" custScaleY="144234" custLinFactNeighborX="-25058" custLinFactNeighborY="-16481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916B65BB-3829-44D8-A7F5-12D7C7CBDF3E}" type="pres">
      <dgm:prSet presAssocID="{49FC9439-19FD-4D43-802F-F28C6512D835}" presName="rootConnector" presStyleLbl="node3" presStyleIdx="2" presStyleCnt="19"/>
      <dgm:spPr/>
      <dgm:t>
        <a:bodyPr/>
        <a:lstStyle/>
        <a:p>
          <a:endParaRPr lang="de-DE"/>
        </a:p>
      </dgm:t>
    </dgm:pt>
    <dgm:pt modelId="{BE74AB6E-A7D2-4324-8E7C-EA5207033497}" type="pres">
      <dgm:prSet presAssocID="{49FC9439-19FD-4D43-802F-F28C6512D835}" presName="hierChild4" presStyleCnt="0"/>
      <dgm:spPr/>
    </dgm:pt>
    <dgm:pt modelId="{EB51E063-89BD-4A3D-A496-850B27BF858C}" type="pres">
      <dgm:prSet presAssocID="{49FC9439-19FD-4D43-802F-F28C6512D835}" presName="hierChild5" presStyleCnt="0"/>
      <dgm:spPr/>
    </dgm:pt>
    <dgm:pt modelId="{8D7349B7-1C1F-4286-AF2D-BA79A74A86F1}" type="pres">
      <dgm:prSet presAssocID="{3F4A1362-3968-422D-AF3E-C704DBD811CF}" presName="hierChild5" presStyleCnt="0"/>
      <dgm:spPr/>
    </dgm:pt>
    <dgm:pt modelId="{FD7A7B73-16B4-47D9-A9D6-0CF63421C84C}" type="pres">
      <dgm:prSet presAssocID="{EA17B8B2-AABD-45E5-B985-B442C10F6F8B}" presName="Name37" presStyleLbl="parChTrans1D2" presStyleIdx="1" presStyleCnt="7"/>
      <dgm:spPr/>
      <dgm:t>
        <a:bodyPr/>
        <a:lstStyle/>
        <a:p>
          <a:endParaRPr lang="de-DE"/>
        </a:p>
      </dgm:t>
    </dgm:pt>
    <dgm:pt modelId="{E3A4A1BB-CAC1-49F1-A541-A3672E0CF09C}" type="pres">
      <dgm:prSet presAssocID="{73FAACDD-F77B-449B-A114-DC50BB3857D7}" presName="hierRoot2" presStyleCnt="0">
        <dgm:presLayoutVars>
          <dgm:hierBranch val="l"/>
        </dgm:presLayoutVars>
      </dgm:prSet>
      <dgm:spPr/>
    </dgm:pt>
    <dgm:pt modelId="{71722C6D-78C4-4693-84F1-84631A42A4AE}" type="pres">
      <dgm:prSet presAssocID="{73FAACDD-F77B-449B-A114-DC50BB3857D7}" presName="rootComposite" presStyleCnt="0"/>
      <dgm:spPr/>
    </dgm:pt>
    <dgm:pt modelId="{49095BC3-51D7-4601-B0B2-79C8A6D81DF8}" type="pres">
      <dgm:prSet presAssocID="{73FAACDD-F77B-449B-A114-DC50BB3857D7}" presName="rootText" presStyleLbl="node2" presStyleIdx="1" presStyleCnt="7" custScaleY="131770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478FE122-AA5D-47C0-A015-DA1B1621DFD8}" type="pres">
      <dgm:prSet presAssocID="{73FAACDD-F77B-449B-A114-DC50BB3857D7}" presName="rootConnector" presStyleLbl="node2" presStyleIdx="1" presStyleCnt="7"/>
      <dgm:spPr/>
      <dgm:t>
        <a:bodyPr/>
        <a:lstStyle/>
        <a:p>
          <a:endParaRPr lang="de-DE"/>
        </a:p>
      </dgm:t>
    </dgm:pt>
    <dgm:pt modelId="{9741FA95-5CA9-473C-BD30-8D76E6F3F944}" type="pres">
      <dgm:prSet presAssocID="{73FAACDD-F77B-449B-A114-DC50BB3857D7}" presName="hierChild4" presStyleCnt="0"/>
      <dgm:spPr/>
    </dgm:pt>
    <dgm:pt modelId="{17249F1A-A837-4518-B7F5-124354EB4C9D}" type="pres">
      <dgm:prSet presAssocID="{E6B32FEF-D8C8-4681-B239-1961F25D8ED4}" presName="Name50" presStyleLbl="parChTrans1D3" presStyleIdx="3" presStyleCnt="19"/>
      <dgm:spPr/>
      <dgm:t>
        <a:bodyPr/>
        <a:lstStyle/>
        <a:p>
          <a:endParaRPr lang="de-DE"/>
        </a:p>
      </dgm:t>
    </dgm:pt>
    <dgm:pt modelId="{D1F0D1FA-1BF7-4AF4-9ADA-367CC4C448B1}" type="pres">
      <dgm:prSet presAssocID="{4D95BC6D-9D01-4755-B163-411F79A735BC}" presName="hierRoot2" presStyleCnt="0">
        <dgm:presLayoutVars>
          <dgm:hierBranch val="l"/>
        </dgm:presLayoutVars>
      </dgm:prSet>
      <dgm:spPr/>
    </dgm:pt>
    <dgm:pt modelId="{7854C920-D5C4-4111-B683-C8177D946438}" type="pres">
      <dgm:prSet presAssocID="{4D95BC6D-9D01-4755-B163-411F79A735BC}" presName="rootComposite" presStyleCnt="0"/>
      <dgm:spPr/>
    </dgm:pt>
    <dgm:pt modelId="{CB2FAD99-E2C6-4237-A32A-CC5CE94FB5E9}" type="pres">
      <dgm:prSet presAssocID="{4D95BC6D-9D01-4755-B163-411F79A735BC}" presName="rootText" presStyleLbl="node3" presStyleIdx="3" presStyleCnt="19" custScaleY="139918" custLinFactNeighborX="4325" custLinFactNeighborY="3531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BBAF9F93-8F7E-4E66-8286-DF6226B887AF}" type="pres">
      <dgm:prSet presAssocID="{4D95BC6D-9D01-4755-B163-411F79A735BC}" presName="rootConnector" presStyleLbl="node3" presStyleIdx="3" presStyleCnt="19"/>
      <dgm:spPr/>
      <dgm:t>
        <a:bodyPr/>
        <a:lstStyle/>
        <a:p>
          <a:endParaRPr lang="de-DE"/>
        </a:p>
      </dgm:t>
    </dgm:pt>
    <dgm:pt modelId="{4C6F0A30-819F-47CA-8A2D-834CF62E6DCD}" type="pres">
      <dgm:prSet presAssocID="{4D95BC6D-9D01-4755-B163-411F79A735BC}" presName="hierChild4" presStyleCnt="0"/>
      <dgm:spPr/>
    </dgm:pt>
    <dgm:pt modelId="{5BAB437D-EA29-4FDC-9AF8-0227A68C780D}" type="pres">
      <dgm:prSet presAssocID="{4D95BC6D-9D01-4755-B163-411F79A735BC}" presName="hierChild5" presStyleCnt="0"/>
      <dgm:spPr/>
    </dgm:pt>
    <dgm:pt modelId="{50C20FD3-E18D-4CB9-8129-80B86F2FC97C}" type="pres">
      <dgm:prSet presAssocID="{8381C197-CBA9-4D4E-88DC-5EAA332F84CD}" presName="Name50" presStyleLbl="parChTrans1D3" presStyleIdx="4" presStyleCnt="19"/>
      <dgm:spPr/>
      <dgm:t>
        <a:bodyPr/>
        <a:lstStyle/>
        <a:p>
          <a:endParaRPr lang="de-DE"/>
        </a:p>
      </dgm:t>
    </dgm:pt>
    <dgm:pt modelId="{C72ABB8F-709F-4381-BADC-4E2ED1CFEA85}" type="pres">
      <dgm:prSet presAssocID="{11800497-C9E1-4F51-871E-01D164ADC89F}" presName="hierRoot2" presStyleCnt="0">
        <dgm:presLayoutVars>
          <dgm:hierBranch val="l"/>
        </dgm:presLayoutVars>
      </dgm:prSet>
      <dgm:spPr/>
    </dgm:pt>
    <dgm:pt modelId="{A577FA5B-1829-451C-9BC9-90ADCA18A048}" type="pres">
      <dgm:prSet presAssocID="{11800497-C9E1-4F51-871E-01D164ADC89F}" presName="rootComposite" presStyleCnt="0"/>
      <dgm:spPr/>
    </dgm:pt>
    <dgm:pt modelId="{9685ADCF-B8B0-456E-9F6F-5CBEC13F4F57}" type="pres">
      <dgm:prSet presAssocID="{11800497-C9E1-4F51-871E-01D164ADC89F}" presName="rootText" presStyleLbl="node3" presStyleIdx="4" presStyleCnt="19" custScaleY="139726" custLinFactNeighborX="4325" custLinFactNeighborY="-4509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C6FEE15B-0DAC-49B3-A4C9-BAB61B4B8D9F}" type="pres">
      <dgm:prSet presAssocID="{11800497-C9E1-4F51-871E-01D164ADC89F}" presName="rootConnector" presStyleLbl="node3" presStyleIdx="4" presStyleCnt="19"/>
      <dgm:spPr/>
      <dgm:t>
        <a:bodyPr/>
        <a:lstStyle/>
        <a:p>
          <a:endParaRPr lang="de-DE"/>
        </a:p>
      </dgm:t>
    </dgm:pt>
    <dgm:pt modelId="{C98A1DAF-5B83-410B-BD49-85A7C775AA26}" type="pres">
      <dgm:prSet presAssocID="{11800497-C9E1-4F51-871E-01D164ADC89F}" presName="hierChild4" presStyleCnt="0"/>
      <dgm:spPr/>
    </dgm:pt>
    <dgm:pt modelId="{F704E026-FFB7-47BF-9329-573BC1AE2E28}" type="pres">
      <dgm:prSet presAssocID="{11800497-C9E1-4F51-871E-01D164ADC89F}" presName="hierChild5" presStyleCnt="0"/>
      <dgm:spPr/>
    </dgm:pt>
    <dgm:pt modelId="{4335CB65-CAF6-4CE5-9B7F-C6571F6AAA66}" type="pres">
      <dgm:prSet presAssocID="{C2BCF583-5862-4BAE-9DAA-B94A471610F5}" presName="Name50" presStyleLbl="parChTrans1D3" presStyleIdx="5" presStyleCnt="19"/>
      <dgm:spPr/>
      <dgm:t>
        <a:bodyPr/>
        <a:lstStyle/>
        <a:p>
          <a:endParaRPr lang="de-DE"/>
        </a:p>
      </dgm:t>
    </dgm:pt>
    <dgm:pt modelId="{4D5BDDCF-F312-49D7-89FF-8DB3CC60F520}" type="pres">
      <dgm:prSet presAssocID="{9802010D-B511-4E58-9B92-F08F2347B038}" presName="hierRoot2" presStyleCnt="0">
        <dgm:presLayoutVars>
          <dgm:hierBranch val="l"/>
        </dgm:presLayoutVars>
      </dgm:prSet>
      <dgm:spPr/>
    </dgm:pt>
    <dgm:pt modelId="{C830770B-8DB3-4174-ACB8-07A53F41782B}" type="pres">
      <dgm:prSet presAssocID="{9802010D-B511-4E58-9B92-F08F2347B038}" presName="rootComposite" presStyleCnt="0"/>
      <dgm:spPr/>
    </dgm:pt>
    <dgm:pt modelId="{F123D9E2-D040-4F2F-B42E-D2B8D984358D}" type="pres">
      <dgm:prSet presAssocID="{9802010D-B511-4E58-9B92-F08F2347B038}" presName="rootText" presStyleLbl="node3" presStyleIdx="5" presStyleCnt="19" custScaleY="156344" custLinFactNeighborX="4325" custLinFactNeighborY="-18226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85F8B907-0C91-4DD7-819C-815286A7ABF8}" type="pres">
      <dgm:prSet presAssocID="{9802010D-B511-4E58-9B92-F08F2347B038}" presName="rootConnector" presStyleLbl="node3" presStyleIdx="5" presStyleCnt="19"/>
      <dgm:spPr/>
      <dgm:t>
        <a:bodyPr/>
        <a:lstStyle/>
        <a:p>
          <a:endParaRPr lang="de-DE"/>
        </a:p>
      </dgm:t>
    </dgm:pt>
    <dgm:pt modelId="{65C35F9F-8770-4742-B915-4D4F707883FB}" type="pres">
      <dgm:prSet presAssocID="{9802010D-B511-4E58-9B92-F08F2347B038}" presName="hierChild4" presStyleCnt="0"/>
      <dgm:spPr/>
    </dgm:pt>
    <dgm:pt modelId="{1C414582-9E67-4E9C-82CE-AD7266966D8E}" type="pres">
      <dgm:prSet presAssocID="{9802010D-B511-4E58-9B92-F08F2347B038}" presName="hierChild5" presStyleCnt="0"/>
      <dgm:spPr/>
    </dgm:pt>
    <dgm:pt modelId="{4F72626A-B5D2-40B1-8D49-54A25C894973}" type="pres">
      <dgm:prSet presAssocID="{73FAACDD-F77B-449B-A114-DC50BB3857D7}" presName="hierChild5" presStyleCnt="0"/>
      <dgm:spPr/>
    </dgm:pt>
    <dgm:pt modelId="{D250C279-452D-47B5-AF46-75D41AEFD3EA}" type="pres">
      <dgm:prSet presAssocID="{F4E274EA-A9DC-48DE-9AF9-1EA0F4F26EA9}" presName="Name37" presStyleLbl="parChTrans1D2" presStyleIdx="2" presStyleCnt="7"/>
      <dgm:spPr/>
      <dgm:t>
        <a:bodyPr/>
        <a:lstStyle/>
        <a:p>
          <a:endParaRPr lang="de-DE"/>
        </a:p>
      </dgm:t>
    </dgm:pt>
    <dgm:pt modelId="{D3CF880C-0FDD-454E-827D-D3A4DBE25422}" type="pres">
      <dgm:prSet presAssocID="{78F675EA-63F8-4B34-9FAD-B1E34DC1446B}" presName="hierRoot2" presStyleCnt="0">
        <dgm:presLayoutVars>
          <dgm:hierBranch val="l"/>
        </dgm:presLayoutVars>
      </dgm:prSet>
      <dgm:spPr/>
    </dgm:pt>
    <dgm:pt modelId="{96A85287-5D11-4B14-AE4C-B6F40015C397}" type="pres">
      <dgm:prSet presAssocID="{78F675EA-63F8-4B34-9FAD-B1E34DC1446B}" presName="rootComposite" presStyleCnt="0"/>
      <dgm:spPr/>
    </dgm:pt>
    <dgm:pt modelId="{19D9715C-EC43-4E00-8174-1DF20E6F7101}" type="pres">
      <dgm:prSet presAssocID="{78F675EA-63F8-4B34-9FAD-B1E34DC1446B}" presName="rootText" presStyleLbl="node2" presStyleIdx="2" presStyleCnt="7" custScaleY="131740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33A8E348-2416-4EF7-9D2D-76C94B5C3C2D}" type="pres">
      <dgm:prSet presAssocID="{78F675EA-63F8-4B34-9FAD-B1E34DC1446B}" presName="rootConnector" presStyleLbl="node2" presStyleIdx="2" presStyleCnt="7"/>
      <dgm:spPr/>
      <dgm:t>
        <a:bodyPr/>
        <a:lstStyle/>
        <a:p>
          <a:endParaRPr lang="de-DE"/>
        </a:p>
      </dgm:t>
    </dgm:pt>
    <dgm:pt modelId="{4DB8B9C2-D20F-45B9-B5A6-0877E42EAF43}" type="pres">
      <dgm:prSet presAssocID="{78F675EA-63F8-4B34-9FAD-B1E34DC1446B}" presName="hierChild4" presStyleCnt="0"/>
      <dgm:spPr/>
    </dgm:pt>
    <dgm:pt modelId="{85B0F164-1941-426B-9B1E-612F2B10AD34}" type="pres">
      <dgm:prSet presAssocID="{D92DD2B7-9C1A-4241-9236-252D4927142E}" presName="Name50" presStyleLbl="parChTrans1D3" presStyleIdx="6" presStyleCnt="19"/>
      <dgm:spPr/>
      <dgm:t>
        <a:bodyPr/>
        <a:lstStyle/>
        <a:p>
          <a:endParaRPr lang="de-DE"/>
        </a:p>
      </dgm:t>
    </dgm:pt>
    <dgm:pt modelId="{13502F8B-F852-437B-8244-30E3AFA7A5E8}" type="pres">
      <dgm:prSet presAssocID="{5B9104C8-1AB6-47F5-88A5-0AE5B901B5D7}" presName="hierRoot2" presStyleCnt="0">
        <dgm:presLayoutVars>
          <dgm:hierBranch val="l"/>
        </dgm:presLayoutVars>
      </dgm:prSet>
      <dgm:spPr/>
    </dgm:pt>
    <dgm:pt modelId="{411D4D22-703E-4D32-9313-C2E7CD40605D}" type="pres">
      <dgm:prSet presAssocID="{5B9104C8-1AB6-47F5-88A5-0AE5B901B5D7}" presName="rootComposite" presStyleCnt="0"/>
      <dgm:spPr/>
    </dgm:pt>
    <dgm:pt modelId="{9059C882-F2AF-4CDC-8071-2F5885892FC9}" type="pres">
      <dgm:prSet presAssocID="{5B9104C8-1AB6-47F5-88A5-0AE5B901B5D7}" presName="rootText" presStyleLbl="node3" presStyleIdx="6" presStyleCnt="19" custScaleY="152962" custLinFactNeighborX="6785" custLinFactNeighborY="-1246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A87639CF-8EA9-4B6E-A4B8-0DB388DAC43C}" type="pres">
      <dgm:prSet presAssocID="{5B9104C8-1AB6-47F5-88A5-0AE5B901B5D7}" presName="rootConnector" presStyleLbl="node3" presStyleIdx="6" presStyleCnt="19"/>
      <dgm:spPr/>
      <dgm:t>
        <a:bodyPr/>
        <a:lstStyle/>
        <a:p>
          <a:endParaRPr lang="de-DE"/>
        </a:p>
      </dgm:t>
    </dgm:pt>
    <dgm:pt modelId="{8DCF25CF-840D-4BDB-A8A3-A721EABFFE63}" type="pres">
      <dgm:prSet presAssocID="{5B9104C8-1AB6-47F5-88A5-0AE5B901B5D7}" presName="hierChild4" presStyleCnt="0"/>
      <dgm:spPr/>
    </dgm:pt>
    <dgm:pt modelId="{8EFAA3F1-4198-4271-A50A-331D4C04F627}" type="pres">
      <dgm:prSet presAssocID="{5B9104C8-1AB6-47F5-88A5-0AE5B901B5D7}" presName="hierChild5" presStyleCnt="0"/>
      <dgm:spPr/>
    </dgm:pt>
    <dgm:pt modelId="{B665B3A6-304A-42D8-ABC7-DAEA8D13648D}" type="pres">
      <dgm:prSet presAssocID="{C7D8A0C9-5D17-48E7-A105-D5A3B98E1485}" presName="Name50" presStyleLbl="parChTrans1D3" presStyleIdx="7" presStyleCnt="19"/>
      <dgm:spPr/>
      <dgm:t>
        <a:bodyPr/>
        <a:lstStyle/>
        <a:p>
          <a:endParaRPr lang="de-DE"/>
        </a:p>
      </dgm:t>
    </dgm:pt>
    <dgm:pt modelId="{B516A4C4-2DBF-43AF-AF95-0474C90A9280}" type="pres">
      <dgm:prSet presAssocID="{959D9E7A-C7B8-4D36-8AA5-8CC3A433652D}" presName="hierRoot2" presStyleCnt="0">
        <dgm:presLayoutVars>
          <dgm:hierBranch val="l"/>
        </dgm:presLayoutVars>
      </dgm:prSet>
      <dgm:spPr/>
    </dgm:pt>
    <dgm:pt modelId="{75A426A5-9A87-4222-AD3C-CBF2F92B56A9}" type="pres">
      <dgm:prSet presAssocID="{959D9E7A-C7B8-4D36-8AA5-8CC3A433652D}" presName="rootComposite" presStyleCnt="0"/>
      <dgm:spPr/>
    </dgm:pt>
    <dgm:pt modelId="{2653E9C0-2251-439D-BDB9-2E84D039B0D9}" type="pres">
      <dgm:prSet presAssocID="{959D9E7A-C7B8-4D36-8AA5-8CC3A433652D}" presName="rootText" presStyleLbl="node3" presStyleIdx="7" presStyleCnt="19" custScaleY="177949" custLinFactNeighborX="7375" custLinFactNeighborY="-5956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01B04856-5CBA-4307-AB86-40435823680F}" type="pres">
      <dgm:prSet presAssocID="{959D9E7A-C7B8-4D36-8AA5-8CC3A433652D}" presName="rootConnector" presStyleLbl="node3" presStyleIdx="7" presStyleCnt="19"/>
      <dgm:spPr/>
      <dgm:t>
        <a:bodyPr/>
        <a:lstStyle/>
        <a:p>
          <a:endParaRPr lang="de-DE"/>
        </a:p>
      </dgm:t>
    </dgm:pt>
    <dgm:pt modelId="{30803B19-5EB4-4AF8-BCA4-7F8E52796307}" type="pres">
      <dgm:prSet presAssocID="{959D9E7A-C7B8-4D36-8AA5-8CC3A433652D}" presName="hierChild4" presStyleCnt="0"/>
      <dgm:spPr/>
    </dgm:pt>
    <dgm:pt modelId="{FC350690-91CF-4099-B97E-B7F92727FF06}" type="pres">
      <dgm:prSet presAssocID="{959D9E7A-C7B8-4D36-8AA5-8CC3A433652D}" presName="hierChild5" presStyleCnt="0"/>
      <dgm:spPr/>
    </dgm:pt>
    <dgm:pt modelId="{6AB3BA03-704B-44D7-BC10-151020909145}" type="pres">
      <dgm:prSet presAssocID="{78F675EA-63F8-4B34-9FAD-B1E34DC1446B}" presName="hierChild5" presStyleCnt="0"/>
      <dgm:spPr/>
    </dgm:pt>
    <dgm:pt modelId="{65ED89E7-5A7C-403E-93B9-39EFBE2BBFD0}" type="pres">
      <dgm:prSet presAssocID="{B3CEB3AE-9691-41E7-9ACD-A2D49D426E7C}" presName="Name37" presStyleLbl="parChTrans1D2" presStyleIdx="3" presStyleCnt="7"/>
      <dgm:spPr/>
      <dgm:t>
        <a:bodyPr/>
        <a:lstStyle/>
        <a:p>
          <a:endParaRPr lang="de-DE"/>
        </a:p>
      </dgm:t>
    </dgm:pt>
    <dgm:pt modelId="{352AA22D-4CB9-41D5-9759-AB73D333103F}" type="pres">
      <dgm:prSet presAssocID="{727A4281-729B-4324-9C24-599EC2684D18}" presName="hierRoot2" presStyleCnt="0">
        <dgm:presLayoutVars>
          <dgm:hierBranch val="init"/>
        </dgm:presLayoutVars>
      </dgm:prSet>
      <dgm:spPr/>
    </dgm:pt>
    <dgm:pt modelId="{C7B080FF-38EA-4227-8160-1263636826CE}" type="pres">
      <dgm:prSet presAssocID="{727A4281-729B-4324-9C24-599EC2684D18}" presName="rootComposite" presStyleCnt="0"/>
      <dgm:spPr/>
    </dgm:pt>
    <dgm:pt modelId="{E09EF890-878E-4B19-8937-346CD7EBCB84}" type="pres">
      <dgm:prSet presAssocID="{727A4281-729B-4324-9C24-599EC2684D18}" presName="rootText" presStyleLbl="node2" presStyleIdx="3" presStyleCnt="7" custScaleY="131740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8643F17B-B011-462B-B6C8-30F1C8230CEE}" type="pres">
      <dgm:prSet presAssocID="{727A4281-729B-4324-9C24-599EC2684D18}" presName="rootConnector" presStyleLbl="node2" presStyleIdx="3" presStyleCnt="7"/>
      <dgm:spPr/>
      <dgm:t>
        <a:bodyPr/>
        <a:lstStyle/>
        <a:p>
          <a:endParaRPr lang="de-DE"/>
        </a:p>
      </dgm:t>
    </dgm:pt>
    <dgm:pt modelId="{9AC2FA31-546A-47A1-BA0C-006E75F5DE12}" type="pres">
      <dgm:prSet presAssocID="{727A4281-729B-4324-9C24-599EC2684D18}" presName="hierChild4" presStyleCnt="0"/>
      <dgm:spPr/>
    </dgm:pt>
    <dgm:pt modelId="{C7248E4D-5F58-4681-8569-E399E0F9AA9C}" type="pres">
      <dgm:prSet presAssocID="{402A0971-0A0E-421F-973D-BDCBE832A58E}" presName="Name37" presStyleLbl="parChTrans1D3" presStyleIdx="8" presStyleCnt="19"/>
      <dgm:spPr/>
      <dgm:t>
        <a:bodyPr/>
        <a:lstStyle/>
        <a:p>
          <a:endParaRPr lang="de-DE"/>
        </a:p>
      </dgm:t>
    </dgm:pt>
    <dgm:pt modelId="{C7E1B8AF-440E-4B04-AED6-13E4BC810425}" type="pres">
      <dgm:prSet presAssocID="{FFD19117-FBA4-447D-803E-C5591F801C9A}" presName="hierRoot2" presStyleCnt="0">
        <dgm:presLayoutVars>
          <dgm:hierBranch val="init"/>
        </dgm:presLayoutVars>
      </dgm:prSet>
      <dgm:spPr/>
    </dgm:pt>
    <dgm:pt modelId="{3FA7887E-121D-4B1E-8E70-C1FC78101858}" type="pres">
      <dgm:prSet presAssocID="{FFD19117-FBA4-447D-803E-C5591F801C9A}" presName="rootComposite" presStyleCnt="0"/>
      <dgm:spPr/>
    </dgm:pt>
    <dgm:pt modelId="{5E69C54D-2810-46E3-931F-00539D8D153C}" type="pres">
      <dgm:prSet presAssocID="{FFD19117-FBA4-447D-803E-C5591F801C9A}" presName="rootText" presStyleLbl="node3" presStyleIdx="8" presStyleCnt="19" custScaleY="116659" custLinFactNeighborX="-3532" custLinFactNeighborY="2424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332AF6DD-EB91-4FDE-B770-F7528F340FD7}" type="pres">
      <dgm:prSet presAssocID="{FFD19117-FBA4-447D-803E-C5591F801C9A}" presName="rootConnector" presStyleLbl="node3" presStyleIdx="8" presStyleCnt="19"/>
      <dgm:spPr/>
      <dgm:t>
        <a:bodyPr/>
        <a:lstStyle/>
        <a:p>
          <a:endParaRPr lang="de-DE"/>
        </a:p>
      </dgm:t>
    </dgm:pt>
    <dgm:pt modelId="{49A86767-DE70-4C65-A00F-BD57CF3813C9}" type="pres">
      <dgm:prSet presAssocID="{FFD19117-FBA4-447D-803E-C5591F801C9A}" presName="hierChild4" presStyleCnt="0"/>
      <dgm:spPr/>
    </dgm:pt>
    <dgm:pt modelId="{768A6BB4-CE21-4C45-9141-21F5E55B3DE3}" type="pres">
      <dgm:prSet presAssocID="{FFD19117-FBA4-447D-803E-C5591F801C9A}" presName="hierChild5" presStyleCnt="0"/>
      <dgm:spPr/>
    </dgm:pt>
    <dgm:pt modelId="{2DB760FD-0A83-477F-AD18-00B19B5A723E}" type="pres">
      <dgm:prSet presAssocID="{8472FBCA-5C8F-474C-BBF1-1DDBEFFA6657}" presName="Name37" presStyleLbl="parChTrans1D3" presStyleIdx="9" presStyleCnt="19"/>
      <dgm:spPr/>
      <dgm:t>
        <a:bodyPr/>
        <a:lstStyle/>
        <a:p>
          <a:endParaRPr lang="de-DE"/>
        </a:p>
      </dgm:t>
    </dgm:pt>
    <dgm:pt modelId="{9E29BEC6-021C-41C2-8D76-38DD35B04ACD}" type="pres">
      <dgm:prSet presAssocID="{F2ED5FEA-0A00-4898-BE69-EC474F4CD1C6}" presName="hierRoot2" presStyleCnt="0">
        <dgm:presLayoutVars>
          <dgm:hierBranch val="init"/>
        </dgm:presLayoutVars>
      </dgm:prSet>
      <dgm:spPr/>
    </dgm:pt>
    <dgm:pt modelId="{D4B4D400-371F-475A-8906-B558CD888FAA}" type="pres">
      <dgm:prSet presAssocID="{F2ED5FEA-0A00-4898-BE69-EC474F4CD1C6}" presName="rootComposite" presStyleCnt="0"/>
      <dgm:spPr/>
    </dgm:pt>
    <dgm:pt modelId="{38BF13A8-912B-4679-8C39-CE749773A275}" type="pres">
      <dgm:prSet presAssocID="{F2ED5FEA-0A00-4898-BE69-EC474F4CD1C6}" presName="rootText" presStyleLbl="node3" presStyleIdx="9" presStyleCnt="19" custScaleY="127358" custLinFactNeighborX="-2354" custLinFactNeighborY="-2285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D3C40018-CF1F-4274-9FC3-5D2104A8C777}" type="pres">
      <dgm:prSet presAssocID="{F2ED5FEA-0A00-4898-BE69-EC474F4CD1C6}" presName="rootConnector" presStyleLbl="node3" presStyleIdx="9" presStyleCnt="19"/>
      <dgm:spPr/>
      <dgm:t>
        <a:bodyPr/>
        <a:lstStyle/>
        <a:p>
          <a:endParaRPr lang="de-DE"/>
        </a:p>
      </dgm:t>
    </dgm:pt>
    <dgm:pt modelId="{33B2E127-52C0-4651-92C3-71A7ABDA7A62}" type="pres">
      <dgm:prSet presAssocID="{F2ED5FEA-0A00-4898-BE69-EC474F4CD1C6}" presName="hierChild4" presStyleCnt="0"/>
      <dgm:spPr/>
    </dgm:pt>
    <dgm:pt modelId="{CCCF9200-1E66-4795-BF46-4D93978E3988}" type="pres">
      <dgm:prSet presAssocID="{F2ED5FEA-0A00-4898-BE69-EC474F4CD1C6}" presName="hierChild5" presStyleCnt="0"/>
      <dgm:spPr/>
    </dgm:pt>
    <dgm:pt modelId="{7B111962-026E-4A31-B8C0-876C00517E16}" type="pres">
      <dgm:prSet presAssocID="{23936E08-EA12-437F-B7CF-23C68CC8CCC0}" presName="Name37" presStyleLbl="parChTrans1D3" presStyleIdx="10" presStyleCnt="19"/>
      <dgm:spPr/>
      <dgm:t>
        <a:bodyPr/>
        <a:lstStyle/>
        <a:p>
          <a:endParaRPr lang="de-DE"/>
        </a:p>
      </dgm:t>
    </dgm:pt>
    <dgm:pt modelId="{CEA4F46F-DEB4-43F9-BDF3-FB2702B41BA6}" type="pres">
      <dgm:prSet presAssocID="{EDCDF2EB-65E5-4322-B111-E339EF10B0F0}" presName="hierRoot2" presStyleCnt="0">
        <dgm:presLayoutVars>
          <dgm:hierBranch val="init"/>
        </dgm:presLayoutVars>
      </dgm:prSet>
      <dgm:spPr/>
    </dgm:pt>
    <dgm:pt modelId="{F0AF6997-30C8-4E94-97B1-14B9BB0B1329}" type="pres">
      <dgm:prSet presAssocID="{EDCDF2EB-65E5-4322-B111-E339EF10B0F0}" presName="rootComposite" presStyleCnt="0"/>
      <dgm:spPr/>
    </dgm:pt>
    <dgm:pt modelId="{6874CE8C-B72E-4314-AE8D-E979B2319864}" type="pres">
      <dgm:prSet presAssocID="{EDCDF2EB-65E5-4322-B111-E339EF10B0F0}" presName="rootText" presStyleLbl="node3" presStyleIdx="10" presStyleCnt="19" custScaleY="135494" custLinFactNeighborX="-1177" custLinFactNeighborY="-16411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CAA7FEBA-85DA-47E6-8248-9DCBE3194F10}" type="pres">
      <dgm:prSet presAssocID="{EDCDF2EB-65E5-4322-B111-E339EF10B0F0}" presName="rootConnector" presStyleLbl="node3" presStyleIdx="10" presStyleCnt="19"/>
      <dgm:spPr/>
      <dgm:t>
        <a:bodyPr/>
        <a:lstStyle/>
        <a:p>
          <a:endParaRPr lang="de-DE"/>
        </a:p>
      </dgm:t>
    </dgm:pt>
    <dgm:pt modelId="{A9360936-6604-48C2-A12B-1F7441021035}" type="pres">
      <dgm:prSet presAssocID="{EDCDF2EB-65E5-4322-B111-E339EF10B0F0}" presName="hierChild4" presStyleCnt="0"/>
      <dgm:spPr/>
    </dgm:pt>
    <dgm:pt modelId="{2B7949AC-84F0-4095-A723-A465C92E66A2}" type="pres">
      <dgm:prSet presAssocID="{EDCDF2EB-65E5-4322-B111-E339EF10B0F0}" presName="hierChild5" presStyleCnt="0"/>
      <dgm:spPr/>
    </dgm:pt>
    <dgm:pt modelId="{2CEB6B95-405B-4D5F-8E0C-2703F6FCC963}" type="pres">
      <dgm:prSet presAssocID="{727A4281-729B-4324-9C24-599EC2684D18}" presName="hierChild5" presStyleCnt="0"/>
      <dgm:spPr/>
    </dgm:pt>
    <dgm:pt modelId="{B93B8013-5E85-4EFB-8CFF-079318662E8C}" type="pres">
      <dgm:prSet presAssocID="{FAAA36FF-0518-4116-89AD-3D1BDA9327FE}" presName="Name37" presStyleLbl="parChTrans1D2" presStyleIdx="4" presStyleCnt="7"/>
      <dgm:spPr/>
      <dgm:t>
        <a:bodyPr/>
        <a:lstStyle/>
        <a:p>
          <a:endParaRPr lang="de-DE"/>
        </a:p>
      </dgm:t>
    </dgm:pt>
    <dgm:pt modelId="{DF14DF4B-3926-4C9F-A5F2-1ABDE56AD0BE}" type="pres">
      <dgm:prSet presAssocID="{3D469ED6-42F7-4A79-B510-D1AEF94DA613}" presName="hierRoot2" presStyleCnt="0">
        <dgm:presLayoutVars>
          <dgm:hierBranch val="r"/>
        </dgm:presLayoutVars>
      </dgm:prSet>
      <dgm:spPr/>
    </dgm:pt>
    <dgm:pt modelId="{61193896-4BC1-49E8-82DA-A9CF72637DEE}" type="pres">
      <dgm:prSet presAssocID="{3D469ED6-42F7-4A79-B510-D1AEF94DA613}" presName="rootComposite" presStyleCnt="0"/>
      <dgm:spPr/>
    </dgm:pt>
    <dgm:pt modelId="{3B0EEFD5-EEC3-463B-8321-C6D12B7AB72E}" type="pres">
      <dgm:prSet presAssocID="{3D469ED6-42F7-4A79-B510-D1AEF94DA613}" presName="rootText" presStyleLbl="node2" presStyleIdx="4" presStyleCnt="7" custScaleY="131740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7057D080-A46B-4FC6-8B1D-4F8FD5091A91}" type="pres">
      <dgm:prSet presAssocID="{3D469ED6-42F7-4A79-B510-D1AEF94DA613}" presName="rootConnector" presStyleLbl="node2" presStyleIdx="4" presStyleCnt="7"/>
      <dgm:spPr/>
      <dgm:t>
        <a:bodyPr/>
        <a:lstStyle/>
        <a:p>
          <a:endParaRPr lang="de-DE"/>
        </a:p>
      </dgm:t>
    </dgm:pt>
    <dgm:pt modelId="{60E09A08-2738-44AB-B803-7EC1291ECAE7}" type="pres">
      <dgm:prSet presAssocID="{3D469ED6-42F7-4A79-B510-D1AEF94DA613}" presName="hierChild4" presStyleCnt="0"/>
      <dgm:spPr/>
    </dgm:pt>
    <dgm:pt modelId="{BAE968D0-4EB9-425B-A3C5-62884CDE3630}" type="pres">
      <dgm:prSet presAssocID="{C1B41BFC-0960-4CFE-8906-D724428A9475}" presName="Name50" presStyleLbl="parChTrans1D3" presStyleIdx="11" presStyleCnt="19"/>
      <dgm:spPr/>
      <dgm:t>
        <a:bodyPr/>
        <a:lstStyle/>
        <a:p>
          <a:endParaRPr lang="de-DE"/>
        </a:p>
      </dgm:t>
    </dgm:pt>
    <dgm:pt modelId="{1799ECA7-ED16-41F2-8F6C-93B546BCAE9F}" type="pres">
      <dgm:prSet presAssocID="{75132566-E623-4516-A1DD-DFBD53DB6B28}" presName="hierRoot2" presStyleCnt="0">
        <dgm:presLayoutVars>
          <dgm:hierBranch val="r"/>
        </dgm:presLayoutVars>
      </dgm:prSet>
      <dgm:spPr/>
    </dgm:pt>
    <dgm:pt modelId="{9BF8AAB7-1CD8-4BE0-BDED-A87B0A79A88C}" type="pres">
      <dgm:prSet presAssocID="{75132566-E623-4516-A1DD-DFBD53DB6B28}" presName="rootComposite" presStyleCnt="0"/>
      <dgm:spPr/>
    </dgm:pt>
    <dgm:pt modelId="{B39DFEF7-C9C8-49A4-BB77-093FDEC74682}" type="pres">
      <dgm:prSet presAssocID="{75132566-E623-4516-A1DD-DFBD53DB6B28}" presName="rootText" presStyleLbl="node3" presStyleIdx="11" presStyleCnt="19" custScaleY="160026" custLinFactNeighborX="-4709" custLinFactNeighborY="-4778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7F1BCE67-8351-43B5-A1F9-70F62A3C87FA}" type="pres">
      <dgm:prSet presAssocID="{75132566-E623-4516-A1DD-DFBD53DB6B28}" presName="rootConnector" presStyleLbl="node3" presStyleIdx="11" presStyleCnt="19"/>
      <dgm:spPr/>
      <dgm:t>
        <a:bodyPr/>
        <a:lstStyle/>
        <a:p>
          <a:endParaRPr lang="de-DE"/>
        </a:p>
      </dgm:t>
    </dgm:pt>
    <dgm:pt modelId="{AB513A22-DD11-46DA-927A-BCE259AC602C}" type="pres">
      <dgm:prSet presAssocID="{75132566-E623-4516-A1DD-DFBD53DB6B28}" presName="hierChild4" presStyleCnt="0"/>
      <dgm:spPr/>
    </dgm:pt>
    <dgm:pt modelId="{A71418E8-F0ED-4FA5-B5BB-3E10B43FF255}" type="pres">
      <dgm:prSet presAssocID="{75132566-E623-4516-A1DD-DFBD53DB6B28}" presName="hierChild5" presStyleCnt="0"/>
      <dgm:spPr/>
    </dgm:pt>
    <dgm:pt modelId="{CD781868-EC6B-44BF-BF5F-FF56C029969B}" type="pres">
      <dgm:prSet presAssocID="{D8BCF87F-B0B9-4394-A132-41DE86937027}" presName="Name50" presStyleLbl="parChTrans1D3" presStyleIdx="12" presStyleCnt="19"/>
      <dgm:spPr/>
      <dgm:t>
        <a:bodyPr/>
        <a:lstStyle/>
        <a:p>
          <a:endParaRPr lang="de-DE"/>
        </a:p>
      </dgm:t>
    </dgm:pt>
    <dgm:pt modelId="{7F721C38-B372-43BA-A7DB-1AAE99E61045}" type="pres">
      <dgm:prSet presAssocID="{2F95209E-7D37-4B4D-8497-FF18564B6C13}" presName="hierRoot2" presStyleCnt="0">
        <dgm:presLayoutVars>
          <dgm:hierBranch val="r"/>
        </dgm:presLayoutVars>
      </dgm:prSet>
      <dgm:spPr/>
    </dgm:pt>
    <dgm:pt modelId="{27D6C312-CF57-4A5F-82BD-552071AF33C4}" type="pres">
      <dgm:prSet presAssocID="{2F95209E-7D37-4B4D-8497-FF18564B6C13}" presName="rootComposite" presStyleCnt="0"/>
      <dgm:spPr/>
    </dgm:pt>
    <dgm:pt modelId="{50144C43-4962-41E5-B063-AB3A1A60429C}" type="pres">
      <dgm:prSet presAssocID="{2F95209E-7D37-4B4D-8497-FF18564B6C13}" presName="rootText" presStyleLbl="node3" presStyleIdx="12" presStyleCnt="19" custScaleY="141705" custLinFactNeighborX="-4536" custLinFactNeighborY="-7281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54BF001E-99FF-42A0-9E3F-DFF6D0CA0910}" type="pres">
      <dgm:prSet presAssocID="{2F95209E-7D37-4B4D-8497-FF18564B6C13}" presName="rootConnector" presStyleLbl="node3" presStyleIdx="12" presStyleCnt="19"/>
      <dgm:spPr/>
      <dgm:t>
        <a:bodyPr/>
        <a:lstStyle/>
        <a:p>
          <a:endParaRPr lang="de-DE"/>
        </a:p>
      </dgm:t>
    </dgm:pt>
    <dgm:pt modelId="{0A01AE10-C6A8-478D-9576-B13E095E16B2}" type="pres">
      <dgm:prSet presAssocID="{2F95209E-7D37-4B4D-8497-FF18564B6C13}" presName="hierChild4" presStyleCnt="0"/>
      <dgm:spPr/>
    </dgm:pt>
    <dgm:pt modelId="{1550F669-B74F-43CD-960A-C3FBDD52EB73}" type="pres">
      <dgm:prSet presAssocID="{2F95209E-7D37-4B4D-8497-FF18564B6C13}" presName="hierChild5" presStyleCnt="0"/>
      <dgm:spPr/>
    </dgm:pt>
    <dgm:pt modelId="{3C0BEEE6-9E9C-4BCE-B119-4857FF353EB9}" type="pres">
      <dgm:prSet presAssocID="{0BDA00FD-361C-4556-ACC4-C95E4ADF3258}" presName="Name50" presStyleLbl="parChTrans1D3" presStyleIdx="13" presStyleCnt="19"/>
      <dgm:spPr/>
      <dgm:t>
        <a:bodyPr/>
        <a:lstStyle/>
        <a:p>
          <a:endParaRPr lang="de-DE"/>
        </a:p>
      </dgm:t>
    </dgm:pt>
    <dgm:pt modelId="{4FA4367C-585A-47E0-9A87-7EF26314777F}" type="pres">
      <dgm:prSet presAssocID="{36D45380-6980-4D3E-A3AA-50D663A0331E}" presName="hierRoot2" presStyleCnt="0">
        <dgm:presLayoutVars>
          <dgm:hierBranch val="r"/>
        </dgm:presLayoutVars>
      </dgm:prSet>
      <dgm:spPr/>
    </dgm:pt>
    <dgm:pt modelId="{29B367A0-C8DC-41E9-AAAE-3738E9A235EE}" type="pres">
      <dgm:prSet presAssocID="{36D45380-6980-4D3E-A3AA-50D663A0331E}" presName="rootComposite" presStyleCnt="0"/>
      <dgm:spPr/>
    </dgm:pt>
    <dgm:pt modelId="{1B0543C0-1A47-4C23-9963-BC1248DEAF44}" type="pres">
      <dgm:prSet presAssocID="{36D45380-6980-4D3E-A3AA-50D663A0331E}" presName="rootText" presStyleLbl="node3" presStyleIdx="13" presStyleCnt="19" custLinFactNeighborX="-3449" custLinFactNeighborY="-2300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480E677A-23C6-4E82-9948-D7E56C91AD46}" type="pres">
      <dgm:prSet presAssocID="{36D45380-6980-4D3E-A3AA-50D663A0331E}" presName="rootConnector" presStyleLbl="node3" presStyleIdx="13" presStyleCnt="19"/>
      <dgm:spPr/>
      <dgm:t>
        <a:bodyPr/>
        <a:lstStyle/>
        <a:p>
          <a:endParaRPr lang="de-DE"/>
        </a:p>
      </dgm:t>
    </dgm:pt>
    <dgm:pt modelId="{14B208F7-D22A-40ED-9609-AD3617618F29}" type="pres">
      <dgm:prSet presAssocID="{36D45380-6980-4D3E-A3AA-50D663A0331E}" presName="hierChild4" presStyleCnt="0"/>
      <dgm:spPr/>
    </dgm:pt>
    <dgm:pt modelId="{C93971A3-6C3D-4F93-A9BB-024FB908A9B2}" type="pres">
      <dgm:prSet presAssocID="{36D45380-6980-4D3E-A3AA-50D663A0331E}" presName="hierChild5" presStyleCnt="0"/>
      <dgm:spPr/>
    </dgm:pt>
    <dgm:pt modelId="{B6387EBC-E864-4431-A6F1-D826243781C6}" type="pres">
      <dgm:prSet presAssocID="{3D469ED6-42F7-4A79-B510-D1AEF94DA613}" presName="hierChild5" presStyleCnt="0"/>
      <dgm:spPr/>
    </dgm:pt>
    <dgm:pt modelId="{037294A1-B306-490E-A80C-DD1CDF954AB7}" type="pres">
      <dgm:prSet presAssocID="{AB31CC65-36B3-4EB6-8D83-495F0D242858}" presName="Name37" presStyleLbl="parChTrans1D2" presStyleIdx="5" presStyleCnt="7"/>
      <dgm:spPr/>
      <dgm:t>
        <a:bodyPr/>
        <a:lstStyle/>
        <a:p>
          <a:endParaRPr lang="de-DE"/>
        </a:p>
      </dgm:t>
    </dgm:pt>
    <dgm:pt modelId="{385033A8-CD1C-48F2-897E-0BC779417ACB}" type="pres">
      <dgm:prSet presAssocID="{17ED1A08-6582-4E98-B3D4-0BD6811C4ADB}" presName="hierRoot2" presStyleCnt="0">
        <dgm:presLayoutVars>
          <dgm:hierBranch val="init"/>
        </dgm:presLayoutVars>
      </dgm:prSet>
      <dgm:spPr/>
    </dgm:pt>
    <dgm:pt modelId="{E84BF503-6DC0-4B55-BBA4-0727BFCAA66C}" type="pres">
      <dgm:prSet presAssocID="{17ED1A08-6582-4E98-B3D4-0BD6811C4ADB}" presName="rootComposite" presStyleCnt="0"/>
      <dgm:spPr/>
    </dgm:pt>
    <dgm:pt modelId="{94D1F482-4E0A-4805-8C9C-C1999DA3D944}" type="pres">
      <dgm:prSet presAssocID="{17ED1A08-6582-4E98-B3D4-0BD6811C4ADB}" presName="rootText" presStyleLbl="node2" presStyleIdx="5" presStyleCnt="7" custScaleY="131740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19145354-4959-49B2-9A75-F565111834ED}" type="pres">
      <dgm:prSet presAssocID="{17ED1A08-6582-4E98-B3D4-0BD6811C4ADB}" presName="rootConnector" presStyleLbl="node2" presStyleIdx="5" presStyleCnt="7"/>
      <dgm:spPr/>
      <dgm:t>
        <a:bodyPr/>
        <a:lstStyle/>
        <a:p>
          <a:endParaRPr lang="de-DE"/>
        </a:p>
      </dgm:t>
    </dgm:pt>
    <dgm:pt modelId="{0666D75D-D414-4053-8239-323762A3FE8F}" type="pres">
      <dgm:prSet presAssocID="{17ED1A08-6582-4E98-B3D4-0BD6811C4ADB}" presName="hierChild4" presStyleCnt="0"/>
      <dgm:spPr/>
    </dgm:pt>
    <dgm:pt modelId="{C60249CF-69EB-496D-8779-A92F3E1639AA}" type="pres">
      <dgm:prSet presAssocID="{A98E89F8-B7A1-482C-9BDD-7B8C4BAA0755}" presName="Name37" presStyleLbl="parChTrans1D3" presStyleIdx="14" presStyleCnt="19"/>
      <dgm:spPr/>
      <dgm:t>
        <a:bodyPr/>
        <a:lstStyle/>
        <a:p>
          <a:endParaRPr lang="de-DE"/>
        </a:p>
      </dgm:t>
    </dgm:pt>
    <dgm:pt modelId="{1AC171F2-CE70-41B4-89F0-B82FB375E1F9}" type="pres">
      <dgm:prSet presAssocID="{1D21376C-E3EF-46EE-8A1B-2D9641790A5E}" presName="hierRoot2" presStyleCnt="0">
        <dgm:presLayoutVars>
          <dgm:hierBranch val="init"/>
        </dgm:presLayoutVars>
      </dgm:prSet>
      <dgm:spPr/>
    </dgm:pt>
    <dgm:pt modelId="{3E59CD78-99B1-47BD-8C80-C3ABF172C6ED}" type="pres">
      <dgm:prSet presAssocID="{1D21376C-E3EF-46EE-8A1B-2D9641790A5E}" presName="rootComposite" presStyleCnt="0"/>
      <dgm:spPr/>
    </dgm:pt>
    <dgm:pt modelId="{2AAE6646-7B93-434D-9F9B-EC7C15A2F6B4}" type="pres">
      <dgm:prSet presAssocID="{1D21376C-E3EF-46EE-8A1B-2D9641790A5E}" presName="rootText" presStyleLbl="node3" presStyleIdx="14" presStyleCnt="19" custScaleY="126364" custLinFactNeighborX="-1461" custLinFactNeighborY="-2429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7647887A-6639-4731-951B-E399F5CF56F4}" type="pres">
      <dgm:prSet presAssocID="{1D21376C-E3EF-46EE-8A1B-2D9641790A5E}" presName="rootConnector" presStyleLbl="node3" presStyleIdx="14" presStyleCnt="19"/>
      <dgm:spPr/>
      <dgm:t>
        <a:bodyPr/>
        <a:lstStyle/>
        <a:p>
          <a:endParaRPr lang="de-DE"/>
        </a:p>
      </dgm:t>
    </dgm:pt>
    <dgm:pt modelId="{B012EE9D-1380-4B69-8E74-FE744C98BE42}" type="pres">
      <dgm:prSet presAssocID="{1D21376C-E3EF-46EE-8A1B-2D9641790A5E}" presName="hierChild4" presStyleCnt="0"/>
      <dgm:spPr/>
    </dgm:pt>
    <dgm:pt modelId="{D3EE14AA-9479-41B7-A8D9-A296F207F614}" type="pres">
      <dgm:prSet presAssocID="{1D21376C-E3EF-46EE-8A1B-2D9641790A5E}" presName="hierChild5" presStyleCnt="0"/>
      <dgm:spPr/>
    </dgm:pt>
    <dgm:pt modelId="{061765FA-9232-4904-A339-7753EFD75ECB}" type="pres">
      <dgm:prSet presAssocID="{75F65F2C-1177-4D7C-9FB6-E744A65D932A}" presName="Name37" presStyleLbl="parChTrans1D3" presStyleIdx="15" presStyleCnt="19"/>
      <dgm:spPr/>
      <dgm:t>
        <a:bodyPr/>
        <a:lstStyle/>
        <a:p>
          <a:endParaRPr lang="de-DE"/>
        </a:p>
      </dgm:t>
    </dgm:pt>
    <dgm:pt modelId="{0A03B035-4461-4143-9BDC-A57B5F6070B9}" type="pres">
      <dgm:prSet presAssocID="{3C43097C-FB7C-456F-B04A-1B3CD7AF0F39}" presName="hierRoot2" presStyleCnt="0">
        <dgm:presLayoutVars>
          <dgm:hierBranch val="init"/>
        </dgm:presLayoutVars>
      </dgm:prSet>
      <dgm:spPr/>
    </dgm:pt>
    <dgm:pt modelId="{47060398-59D4-429F-8B04-8DC6B1420450}" type="pres">
      <dgm:prSet presAssocID="{3C43097C-FB7C-456F-B04A-1B3CD7AF0F39}" presName="rootComposite" presStyleCnt="0"/>
      <dgm:spPr/>
    </dgm:pt>
    <dgm:pt modelId="{953F4738-0F00-436B-9CDD-A9719A4F3C18}" type="pres">
      <dgm:prSet presAssocID="{3C43097C-FB7C-456F-B04A-1B3CD7AF0F39}" presName="rootText" presStyleLbl="node3" presStyleIdx="15" presStyleCnt="19" custScaleY="119858" custLinFactNeighborX="-2423" custLinFactNeighborY="-8240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B47B616C-CD5C-43B6-A38D-41A819C04F13}" type="pres">
      <dgm:prSet presAssocID="{3C43097C-FB7C-456F-B04A-1B3CD7AF0F39}" presName="rootConnector" presStyleLbl="node3" presStyleIdx="15" presStyleCnt="19"/>
      <dgm:spPr/>
      <dgm:t>
        <a:bodyPr/>
        <a:lstStyle/>
        <a:p>
          <a:endParaRPr lang="de-DE"/>
        </a:p>
      </dgm:t>
    </dgm:pt>
    <dgm:pt modelId="{8D8D74D8-52C8-4027-92E8-9A868F3BA2AE}" type="pres">
      <dgm:prSet presAssocID="{3C43097C-FB7C-456F-B04A-1B3CD7AF0F39}" presName="hierChild4" presStyleCnt="0"/>
      <dgm:spPr/>
    </dgm:pt>
    <dgm:pt modelId="{1FFEC2B1-9AE4-4577-9A65-8D0464BFD101}" type="pres">
      <dgm:prSet presAssocID="{3C43097C-FB7C-456F-B04A-1B3CD7AF0F39}" presName="hierChild5" presStyleCnt="0"/>
      <dgm:spPr/>
    </dgm:pt>
    <dgm:pt modelId="{CB716265-3502-4A75-A031-3CC8557B5EE4}" type="pres">
      <dgm:prSet presAssocID="{4147F725-D82B-4016-9C7D-EE4943A78BCE}" presName="Name37" presStyleLbl="parChTrans1D3" presStyleIdx="16" presStyleCnt="19"/>
      <dgm:spPr/>
      <dgm:t>
        <a:bodyPr/>
        <a:lstStyle/>
        <a:p>
          <a:endParaRPr lang="de-DE"/>
        </a:p>
      </dgm:t>
    </dgm:pt>
    <dgm:pt modelId="{D4E4D2ED-AFC6-40EC-97EA-D6797C91348A}" type="pres">
      <dgm:prSet presAssocID="{5C6B84D5-89DE-4CF0-B540-2C7105FBF312}" presName="hierRoot2" presStyleCnt="0">
        <dgm:presLayoutVars>
          <dgm:hierBranch val="init"/>
        </dgm:presLayoutVars>
      </dgm:prSet>
      <dgm:spPr/>
    </dgm:pt>
    <dgm:pt modelId="{F0C21C62-AD22-45FE-99B8-621ADE7B8B3D}" type="pres">
      <dgm:prSet presAssocID="{5C6B84D5-89DE-4CF0-B540-2C7105FBF312}" presName="rootComposite" presStyleCnt="0"/>
      <dgm:spPr/>
    </dgm:pt>
    <dgm:pt modelId="{D1AFA9E2-3661-4058-BEFB-011DD21FCE53}" type="pres">
      <dgm:prSet presAssocID="{5C6B84D5-89DE-4CF0-B540-2C7105FBF312}" presName="rootText" presStyleLbl="node3" presStyleIdx="16" presStyleCnt="19" custLinFactNeighborX="-2458" custLinFactNeighborY="-20012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8E21FE71-1BF0-4605-8862-D7D5E71A7D99}" type="pres">
      <dgm:prSet presAssocID="{5C6B84D5-89DE-4CF0-B540-2C7105FBF312}" presName="rootConnector" presStyleLbl="node3" presStyleIdx="16" presStyleCnt="19"/>
      <dgm:spPr/>
      <dgm:t>
        <a:bodyPr/>
        <a:lstStyle/>
        <a:p>
          <a:endParaRPr lang="de-DE"/>
        </a:p>
      </dgm:t>
    </dgm:pt>
    <dgm:pt modelId="{2A311BFA-B267-422B-9E07-352F26E1967B}" type="pres">
      <dgm:prSet presAssocID="{5C6B84D5-89DE-4CF0-B540-2C7105FBF312}" presName="hierChild4" presStyleCnt="0"/>
      <dgm:spPr/>
    </dgm:pt>
    <dgm:pt modelId="{44DCC63A-8B20-4ED8-B5FD-51361EC02D8F}" type="pres">
      <dgm:prSet presAssocID="{5C6B84D5-89DE-4CF0-B540-2C7105FBF312}" presName="hierChild5" presStyleCnt="0"/>
      <dgm:spPr/>
    </dgm:pt>
    <dgm:pt modelId="{C190F2BF-C8A0-4CAB-A36C-12C137AFD3EE}" type="pres">
      <dgm:prSet presAssocID="{17ED1A08-6582-4E98-B3D4-0BD6811C4ADB}" presName="hierChild5" presStyleCnt="0"/>
      <dgm:spPr/>
    </dgm:pt>
    <dgm:pt modelId="{1F0AE101-75F8-4C5D-8D28-DE2AB92DA5EB}" type="pres">
      <dgm:prSet presAssocID="{8E8CC254-39B0-4B8C-80D5-4C88EF1C678B}" presName="Name37" presStyleLbl="parChTrans1D2" presStyleIdx="6" presStyleCnt="7"/>
      <dgm:spPr/>
      <dgm:t>
        <a:bodyPr/>
        <a:lstStyle/>
        <a:p>
          <a:endParaRPr lang="de-DE"/>
        </a:p>
      </dgm:t>
    </dgm:pt>
    <dgm:pt modelId="{6395DE4A-3160-4BDD-A62A-625A8531AB6A}" type="pres">
      <dgm:prSet presAssocID="{434EC033-EC69-470C-AEA3-E2976EC61E82}" presName="hierRoot2" presStyleCnt="0">
        <dgm:presLayoutVars>
          <dgm:hierBranch val="r"/>
        </dgm:presLayoutVars>
      </dgm:prSet>
      <dgm:spPr/>
    </dgm:pt>
    <dgm:pt modelId="{291E4D62-D06B-4BD9-AC07-E67CCF846568}" type="pres">
      <dgm:prSet presAssocID="{434EC033-EC69-470C-AEA3-E2976EC61E82}" presName="rootComposite" presStyleCnt="0"/>
      <dgm:spPr/>
    </dgm:pt>
    <dgm:pt modelId="{79A8230D-E0EA-4743-9D66-530A3EC2072B}" type="pres">
      <dgm:prSet presAssocID="{434EC033-EC69-470C-AEA3-E2976EC61E82}" presName="rootText" presStyleLbl="node2" presStyleIdx="6" presStyleCnt="7" custScaleY="131740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EB44506E-BDA7-4109-845B-321A054CE0A8}" type="pres">
      <dgm:prSet presAssocID="{434EC033-EC69-470C-AEA3-E2976EC61E82}" presName="rootConnector" presStyleLbl="node2" presStyleIdx="6" presStyleCnt="7"/>
      <dgm:spPr/>
      <dgm:t>
        <a:bodyPr/>
        <a:lstStyle/>
        <a:p>
          <a:endParaRPr lang="de-DE"/>
        </a:p>
      </dgm:t>
    </dgm:pt>
    <dgm:pt modelId="{195F9AAE-7C8F-4DBC-B94F-1732ECC6413E}" type="pres">
      <dgm:prSet presAssocID="{434EC033-EC69-470C-AEA3-E2976EC61E82}" presName="hierChild4" presStyleCnt="0"/>
      <dgm:spPr/>
    </dgm:pt>
    <dgm:pt modelId="{0E5B559A-4618-4823-A92A-614E4994BA13}" type="pres">
      <dgm:prSet presAssocID="{3286C3A5-34E5-45DE-A910-0ABC04F1E7C1}" presName="Name50" presStyleLbl="parChTrans1D3" presStyleIdx="17" presStyleCnt="19"/>
      <dgm:spPr/>
      <dgm:t>
        <a:bodyPr/>
        <a:lstStyle/>
        <a:p>
          <a:endParaRPr lang="de-DE"/>
        </a:p>
      </dgm:t>
    </dgm:pt>
    <dgm:pt modelId="{CE2C1095-7CA5-4255-B65A-F4FC2D827F22}" type="pres">
      <dgm:prSet presAssocID="{88EAFA98-CDFD-418A-BB81-E2C2CA00BDD6}" presName="hierRoot2" presStyleCnt="0">
        <dgm:presLayoutVars>
          <dgm:hierBranch val="r"/>
        </dgm:presLayoutVars>
      </dgm:prSet>
      <dgm:spPr/>
    </dgm:pt>
    <dgm:pt modelId="{FC874892-73AC-453C-9A66-BCEDEC9A6695}" type="pres">
      <dgm:prSet presAssocID="{88EAFA98-CDFD-418A-BB81-E2C2CA00BDD6}" presName="rootComposite" presStyleCnt="0"/>
      <dgm:spPr/>
    </dgm:pt>
    <dgm:pt modelId="{73896D23-313F-4964-AE58-091C1DAA8F2D}" type="pres">
      <dgm:prSet presAssocID="{88EAFA98-CDFD-418A-BB81-E2C2CA00BDD6}" presName="rootText" presStyleLbl="node3" presStyleIdx="17" presStyleCnt="19" custScaleY="181648" custLinFactNeighborX="-8574" custLinFactNeighborY="-1107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81B90BB3-32EB-4085-AE1A-1B59D7A171E2}" type="pres">
      <dgm:prSet presAssocID="{88EAFA98-CDFD-418A-BB81-E2C2CA00BDD6}" presName="rootConnector" presStyleLbl="node3" presStyleIdx="17" presStyleCnt="19"/>
      <dgm:spPr/>
      <dgm:t>
        <a:bodyPr/>
        <a:lstStyle/>
        <a:p>
          <a:endParaRPr lang="de-DE"/>
        </a:p>
      </dgm:t>
    </dgm:pt>
    <dgm:pt modelId="{DD768B0D-A71B-41DE-A8F1-E614904D0F7F}" type="pres">
      <dgm:prSet presAssocID="{88EAFA98-CDFD-418A-BB81-E2C2CA00BDD6}" presName="hierChild4" presStyleCnt="0"/>
      <dgm:spPr/>
    </dgm:pt>
    <dgm:pt modelId="{177A7461-5493-4714-B689-0D6DA0F9B836}" type="pres">
      <dgm:prSet presAssocID="{88EAFA98-CDFD-418A-BB81-E2C2CA00BDD6}" presName="hierChild5" presStyleCnt="0"/>
      <dgm:spPr/>
    </dgm:pt>
    <dgm:pt modelId="{06419C75-06C8-4551-B636-C40033B80ABF}" type="pres">
      <dgm:prSet presAssocID="{A5F4256E-6AAE-43CF-98DB-10FE25A9A976}" presName="Name50" presStyleLbl="parChTrans1D3" presStyleIdx="18" presStyleCnt="19"/>
      <dgm:spPr/>
      <dgm:t>
        <a:bodyPr/>
        <a:lstStyle/>
        <a:p>
          <a:endParaRPr lang="de-DE"/>
        </a:p>
      </dgm:t>
    </dgm:pt>
    <dgm:pt modelId="{2FB6E5C8-7F4C-4FD7-8445-7F2055F13E19}" type="pres">
      <dgm:prSet presAssocID="{5C6892AA-6178-4843-89EA-5FEEC8AEB778}" presName="hierRoot2" presStyleCnt="0">
        <dgm:presLayoutVars>
          <dgm:hierBranch val="r"/>
        </dgm:presLayoutVars>
      </dgm:prSet>
      <dgm:spPr/>
    </dgm:pt>
    <dgm:pt modelId="{4DC31496-D320-4039-B4A8-8C848062F5A0}" type="pres">
      <dgm:prSet presAssocID="{5C6892AA-6178-4843-89EA-5FEEC8AEB778}" presName="rootComposite" presStyleCnt="0"/>
      <dgm:spPr/>
    </dgm:pt>
    <dgm:pt modelId="{24E0763D-42EC-4DE7-A8DB-15D96F80660E}" type="pres">
      <dgm:prSet presAssocID="{5C6892AA-6178-4843-89EA-5FEEC8AEB778}" presName="rootText" presStyleLbl="node3" presStyleIdx="18" presStyleCnt="19" custLinFactNeighborX="-7790" custLinFactNeighborY="-4639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C574EF4E-149C-449C-969B-07C70E88BD89}" type="pres">
      <dgm:prSet presAssocID="{5C6892AA-6178-4843-89EA-5FEEC8AEB778}" presName="rootConnector" presStyleLbl="node3" presStyleIdx="18" presStyleCnt="19"/>
      <dgm:spPr/>
      <dgm:t>
        <a:bodyPr/>
        <a:lstStyle/>
        <a:p>
          <a:endParaRPr lang="de-DE"/>
        </a:p>
      </dgm:t>
    </dgm:pt>
    <dgm:pt modelId="{D6DB46CE-B8AB-47C6-88F0-722BD7210300}" type="pres">
      <dgm:prSet presAssocID="{5C6892AA-6178-4843-89EA-5FEEC8AEB778}" presName="hierChild4" presStyleCnt="0"/>
      <dgm:spPr/>
    </dgm:pt>
    <dgm:pt modelId="{9767F5DD-E757-4F9B-99D4-4EEE45A22CB4}" type="pres">
      <dgm:prSet presAssocID="{5C6892AA-6178-4843-89EA-5FEEC8AEB778}" presName="hierChild5" presStyleCnt="0"/>
      <dgm:spPr/>
    </dgm:pt>
    <dgm:pt modelId="{A2B0E26C-50F4-45AC-A77E-0BBFEA9955DD}" type="pres">
      <dgm:prSet presAssocID="{434EC033-EC69-470C-AEA3-E2976EC61E82}" presName="hierChild5" presStyleCnt="0"/>
      <dgm:spPr/>
    </dgm:pt>
    <dgm:pt modelId="{4AC4D04D-4AA8-4BE8-92F2-1D6C65DBB218}" type="pres">
      <dgm:prSet presAssocID="{C65FCD1F-C2C3-4260-9232-BE8D10B0EC25}" presName="hierChild3" presStyleCnt="0"/>
      <dgm:spPr/>
      <dgm:t>
        <a:bodyPr/>
        <a:lstStyle/>
        <a:p>
          <a:endParaRPr lang="en-GB"/>
        </a:p>
      </dgm:t>
    </dgm:pt>
  </dgm:ptLst>
  <dgm:cxnLst>
    <dgm:cxn modelId="{6F01DFAC-6DA0-496E-8810-D9EF80C2EEA4}" type="presOf" srcId="{2F95209E-7D37-4B4D-8497-FF18564B6C13}" destId="{50144C43-4962-41E5-B063-AB3A1A60429C}" srcOrd="0" destOrd="0" presId="urn:microsoft.com/office/officeart/2005/8/layout/orgChart1"/>
    <dgm:cxn modelId="{533053C9-DC7E-451D-AF5F-2603C8D42AD0}" srcId="{C65FCD1F-C2C3-4260-9232-BE8D10B0EC25}" destId="{73FAACDD-F77B-449B-A114-DC50BB3857D7}" srcOrd="1" destOrd="0" parTransId="{EA17B8B2-AABD-45E5-B985-B442C10F6F8B}" sibTransId="{AB465830-D8FF-47D8-B329-726B057B62B3}"/>
    <dgm:cxn modelId="{C8F47CD9-0619-478A-A3F5-A62161F2512C}" type="presOf" srcId="{78F675EA-63F8-4B34-9FAD-B1E34DC1446B}" destId="{19D9715C-EC43-4E00-8174-1DF20E6F7101}" srcOrd="0" destOrd="0" presId="urn:microsoft.com/office/officeart/2005/8/layout/orgChart1"/>
    <dgm:cxn modelId="{BB1A224C-E016-48CD-80B5-6A92D226CB89}" type="presOf" srcId="{73FAACDD-F77B-449B-A114-DC50BB3857D7}" destId="{478FE122-AA5D-47C0-A015-DA1B1621DFD8}" srcOrd="1" destOrd="0" presId="urn:microsoft.com/office/officeart/2005/8/layout/orgChart1"/>
    <dgm:cxn modelId="{125EB05A-E2D0-4CC4-9B74-2BE69ECE1230}" type="presOf" srcId="{75132566-E623-4516-A1DD-DFBD53DB6B28}" destId="{B39DFEF7-C9C8-49A4-BB77-093FDEC74682}" srcOrd="0" destOrd="0" presId="urn:microsoft.com/office/officeart/2005/8/layout/orgChart1"/>
    <dgm:cxn modelId="{D4DA2EAB-8766-4223-87AB-865D610B6759}" srcId="{C65FCD1F-C2C3-4260-9232-BE8D10B0EC25}" destId="{17ED1A08-6582-4E98-B3D4-0BD6811C4ADB}" srcOrd="5" destOrd="0" parTransId="{AB31CC65-36B3-4EB6-8D83-495F0D242858}" sibTransId="{52A3AB0B-72C7-47A3-A211-DAA87FBAEC86}"/>
    <dgm:cxn modelId="{AA7F8B6F-7DE7-4913-A3ED-4F234C7F0429}" type="presOf" srcId="{402A0971-0A0E-421F-973D-BDCBE832A58E}" destId="{C7248E4D-5F58-4681-8569-E399E0F9AA9C}" srcOrd="0" destOrd="0" presId="urn:microsoft.com/office/officeart/2005/8/layout/orgChart1"/>
    <dgm:cxn modelId="{3CCB7339-46BB-415D-B940-D63BBBB91A7E}" type="presOf" srcId="{0BDA00FD-361C-4556-ACC4-C95E4ADF3258}" destId="{3C0BEEE6-9E9C-4BCE-B119-4857FF353EB9}" srcOrd="0" destOrd="0" presId="urn:microsoft.com/office/officeart/2005/8/layout/orgChart1"/>
    <dgm:cxn modelId="{0161C807-EFCA-4801-9CA6-A12981A6624D}" type="presOf" srcId="{EEB19F56-FA6F-4F36-834F-571FAC876F18}" destId="{1E4D81D7-0B6D-4F04-9521-EE6B1E084898}" srcOrd="0" destOrd="0" presId="urn:microsoft.com/office/officeart/2005/8/layout/orgChart1"/>
    <dgm:cxn modelId="{5785336C-8576-41AC-8F01-F2F4486D84F7}" type="presOf" srcId="{F4E274EA-A9DC-48DE-9AF9-1EA0F4F26EA9}" destId="{D250C279-452D-47B5-AF46-75D41AEFD3EA}" srcOrd="0" destOrd="0" presId="urn:microsoft.com/office/officeart/2005/8/layout/orgChart1"/>
    <dgm:cxn modelId="{76EBF07D-1793-4CD6-8520-2CCD0AEC85C0}" type="presOf" srcId="{C7D8A0C9-5D17-48E7-A105-D5A3B98E1485}" destId="{B665B3A6-304A-42D8-ABC7-DAEA8D13648D}" srcOrd="0" destOrd="0" presId="urn:microsoft.com/office/officeart/2005/8/layout/orgChart1"/>
    <dgm:cxn modelId="{15D403EF-46EC-4066-A9D3-D32893912775}" type="presOf" srcId="{959D9E7A-C7B8-4D36-8AA5-8CC3A433652D}" destId="{2653E9C0-2251-439D-BDB9-2E84D039B0D9}" srcOrd="0" destOrd="0" presId="urn:microsoft.com/office/officeart/2005/8/layout/orgChart1"/>
    <dgm:cxn modelId="{6FEFBE7C-F5A0-4201-B7FE-1F8F7F02CB97}" srcId="{3F4A1362-3968-422D-AF3E-C704DBD811CF}" destId="{49FC9439-19FD-4D43-802F-F28C6512D835}" srcOrd="2" destOrd="0" parTransId="{C6B6D660-9F65-45CC-A2FB-E888736A565D}" sibTransId="{3E55B768-B80D-472E-A2CC-00C202AA7436}"/>
    <dgm:cxn modelId="{85324290-0109-4ED9-8A6A-BB9D1CA130EE}" type="presOf" srcId="{5C6B84D5-89DE-4CF0-B540-2C7105FBF312}" destId="{8E21FE71-1BF0-4605-8862-D7D5E71A7D99}" srcOrd="1" destOrd="0" presId="urn:microsoft.com/office/officeart/2005/8/layout/orgChart1"/>
    <dgm:cxn modelId="{0511E0C6-8380-47D5-9F1E-01EAD277B047}" type="presOf" srcId="{78F675EA-63F8-4B34-9FAD-B1E34DC1446B}" destId="{33A8E348-2416-4EF7-9D2D-76C94B5C3C2D}" srcOrd="1" destOrd="0" presId="urn:microsoft.com/office/officeart/2005/8/layout/orgChart1"/>
    <dgm:cxn modelId="{26C862D1-2225-4CEF-91B7-978CAD473519}" type="presOf" srcId="{C65FCD1F-C2C3-4260-9232-BE8D10B0EC25}" destId="{A5A15C56-978A-4EEC-B656-DC66F9FD0566}" srcOrd="0" destOrd="0" presId="urn:microsoft.com/office/officeart/2005/8/layout/orgChart1"/>
    <dgm:cxn modelId="{C9771269-FB24-45DA-9217-B65CC0BF145F}" type="presOf" srcId="{9802010D-B511-4E58-9B92-F08F2347B038}" destId="{F123D9E2-D040-4F2F-B42E-D2B8D984358D}" srcOrd="0" destOrd="0" presId="urn:microsoft.com/office/officeart/2005/8/layout/orgChart1"/>
    <dgm:cxn modelId="{E0A525DE-7DF4-418B-9956-C4FC3193C2B0}" type="presOf" srcId="{8472FBCA-5C8F-474C-BBF1-1DDBEFFA6657}" destId="{2DB760FD-0A83-477F-AD18-00B19B5A723E}" srcOrd="0" destOrd="0" presId="urn:microsoft.com/office/officeart/2005/8/layout/orgChart1"/>
    <dgm:cxn modelId="{83D2C50E-4346-472B-9AD8-175D3B3F1FDC}" srcId="{727A4281-729B-4324-9C24-599EC2684D18}" destId="{F2ED5FEA-0A00-4898-BE69-EC474F4CD1C6}" srcOrd="1" destOrd="0" parTransId="{8472FBCA-5C8F-474C-BBF1-1DDBEFFA6657}" sibTransId="{42C29969-120F-453A-930A-B0F1B56B2CE6}"/>
    <dgm:cxn modelId="{52B6A81F-E287-43E5-8C1C-492C75A3561C}" type="presOf" srcId="{9B5531E8-2297-40FD-87C0-DD58D563A29B}" destId="{C2CB0525-FCC6-4365-BA39-EEBF298EB262}" srcOrd="0" destOrd="0" presId="urn:microsoft.com/office/officeart/2005/8/layout/orgChart1"/>
    <dgm:cxn modelId="{00C8C678-4495-4916-9BD8-DD51865B5E67}" type="presOf" srcId="{49FC9439-19FD-4D43-802F-F28C6512D835}" destId="{44483C78-E6E1-4CE2-935D-0BE900024720}" srcOrd="0" destOrd="0" presId="urn:microsoft.com/office/officeart/2005/8/layout/orgChart1"/>
    <dgm:cxn modelId="{ED9EAB52-6DE5-4F27-8616-3F92952608B7}" srcId="{3F4A1362-3968-422D-AF3E-C704DBD811CF}" destId="{B842E17F-DE6A-4934-98E9-C1C316D9D4A9}" srcOrd="1" destOrd="0" parTransId="{EEB19F56-FA6F-4F36-834F-571FAC876F18}" sibTransId="{A8C7DFEF-CEA0-4A06-8C1E-E5FF34FEAE21}"/>
    <dgm:cxn modelId="{003B3BA4-821C-4D24-952C-8D741D5907D8}" type="presOf" srcId="{5C6B84D5-89DE-4CF0-B540-2C7105FBF312}" destId="{D1AFA9E2-3661-4058-BEFB-011DD21FCE53}" srcOrd="0" destOrd="0" presId="urn:microsoft.com/office/officeart/2005/8/layout/orgChart1"/>
    <dgm:cxn modelId="{685EA2E7-89CE-4524-A2E4-F2ED52D88AF8}" type="presOf" srcId="{3D469ED6-42F7-4A79-B510-D1AEF94DA613}" destId="{3B0EEFD5-EEC3-463B-8321-C6D12B7AB72E}" srcOrd="0" destOrd="0" presId="urn:microsoft.com/office/officeart/2005/8/layout/orgChart1"/>
    <dgm:cxn modelId="{738C2380-5C34-4B7B-ACFB-7CAFB5A26E0C}" type="presOf" srcId="{EDCDF2EB-65E5-4322-B111-E339EF10B0F0}" destId="{CAA7FEBA-85DA-47E6-8248-9DCBE3194F10}" srcOrd="1" destOrd="0" presId="urn:microsoft.com/office/officeart/2005/8/layout/orgChart1"/>
    <dgm:cxn modelId="{D221B480-ED86-4C1B-9F50-C4D641505E63}" type="presOf" srcId="{6A038C36-93D1-4A9C-BFB4-1B46FC9CC7C3}" destId="{762EF3D7-0F72-42AE-BDEF-D78874145CAD}" srcOrd="0" destOrd="0" presId="urn:microsoft.com/office/officeart/2005/8/layout/orgChart1"/>
    <dgm:cxn modelId="{19A5C02F-2ED0-4CB7-8D70-6473A8091D17}" type="presOf" srcId="{2F95209E-7D37-4B4D-8497-FF18564B6C13}" destId="{54BF001E-99FF-42A0-9E3F-DFF6D0CA0910}" srcOrd="1" destOrd="0" presId="urn:microsoft.com/office/officeart/2005/8/layout/orgChart1"/>
    <dgm:cxn modelId="{360D0D7A-D027-4EB7-8DAE-A4A9DFEEFEF7}" type="presOf" srcId="{959D9E7A-C7B8-4D36-8AA5-8CC3A433652D}" destId="{01B04856-5CBA-4307-AB86-40435823680F}" srcOrd="1" destOrd="0" presId="urn:microsoft.com/office/officeart/2005/8/layout/orgChart1"/>
    <dgm:cxn modelId="{2E6BAFDE-5700-470D-B091-D9912B092C1D}" type="presOf" srcId="{3286C3A5-34E5-45DE-A910-0ABC04F1E7C1}" destId="{0E5B559A-4618-4823-A92A-614E4994BA13}" srcOrd="0" destOrd="0" presId="urn:microsoft.com/office/officeart/2005/8/layout/orgChart1"/>
    <dgm:cxn modelId="{1647FA44-65CF-4413-8607-2742762AEF74}" type="presOf" srcId="{49FC9439-19FD-4D43-802F-F28C6512D835}" destId="{916B65BB-3829-44D8-A7F5-12D7C7CBDF3E}" srcOrd="1" destOrd="0" presId="urn:microsoft.com/office/officeart/2005/8/layout/orgChart1"/>
    <dgm:cxn modelId="{F8CB5DE8-6CEA-4812-9092-7FD5A4EB5B9E}" srcId="{434EC033-EC69-470C-AEA3-E2976EC61E82}" destId="{88EAFA98-CDFD-418A-BB81-E2C2CA00BDD6}" srcOrd="0" destOrd="0" parTransId="{3286C3A5-34E5-45DE-A910-0ABC04F1E7C1}" sibTransId="{01D6CDC5-66E9-46A0-B2B7-6C78665AA177}"/>
    <dgm:cxn modelId="{6EF602F3-B6C8-43F5-8FE1-78817A6444FD}" srcId="{78F675EA-63F8-4B34-9FAD-B1E34DC1446B}" destId="{5B9104C8-1AB6-47F5-88A5-0AE5B901B5D7}" srcOrd="0" destOrd="0" parTransId="{D92DD2B7-9C1A-4241-9236-252D4927142E}" sibTransId="{DF027D1B-8DEE-49C7-BA01-025809F552BC}"/>
    <dgm:cxn modelId="{9F853E68-C261-4085-966F-39D751C525ED}" srcId="{73FAACDD-F77B-449B-A114-DC50BB3857D7}" destId="{11800497-C9E1-4F51-871E-01D164ADC89F}" srcOrd="1" destOrd="0" parTransId="{8381C197-CBA9-4D4E-88DC-5EAA332F84CD}" sibTransId="{17A713C7-B9FD-4AE6-AAD0-22838A98DD98}"/>
    <dgm:cxn modelId="{7DA54A60-2064-4E3B-B1BA-AD4008C4BAA0}" srcId="{727A4281-729B-4324-9C24-599EC2684D18}" destId="{EDCDF2EB-65E5-4322-B111-E339EF10B0F0}" srcOrd="2" destOrd="0" parTransId="{23936E08-EA12-437F-B7CF-23C68CC8CCC0}" sibTransId="{30EB6C68-1687-4C71-A0E6-9BA18E296660}"/>
    <dgm:cxn modelId="{EBC649B6-500C-4164-9F31-0AE00FE141A0}" type="presOf" srcId="{A98E89F8-B7A1-482C-9BDD-7B8C4BAA0755}" destId="{C60249CF-69EB-496D-8779-A92F3E1639AA}" srcOrd="0" destOrd="0" presId="urn:microsoft.com/office/officeart/2005/8/layout/orgChart1"/>
    <dgm:cxn modelId="{8AD98E8A-4B0E-4E34-BB38-B32F2B04C49D}" srcId="{C65FCD1F-C2C3-4260-9232-BE8D10B0EC25}" destId="{3D469ED6-42F7-4A79-B510-D1AEF94DA613}" srcOrd="4" destOrd="0" parTransId="{FAAA36FF-0518-4116-89AD-3D1BDA9327FE}" sibTransId="{5370E39C-2C5F-483C-892C-561B87305537}"/>
    <dgm:cxn modelId="{FCFB4E9E-949B-4E3A-AB01-5C4F39C482B3}" type="presOf" srcId="{A5F4256E-6AAE-43CF-98DB-10FE25A9A976}" destId="{06419C75-06C8-4551-B636-C40033B80ABF}" srcOrd="0" destOrd="0" presId="urn:microsoft.com/office/officeart/2005/8/layout/orgChart1"/>
    <dgm:cxn modelId="{01584BFE-6583-41B7-9649-62237F2402E4}" type="presOf" srcId="{FFD19117-FBA4-447D-803E-C5591F801C9A}" destId="{5E69C54D-2810-46E3-931F-00539D8D153C}" srcOrd="0" destOrd="0" presId="urn:microsoft.com/office/officeart/2005/8/layout/orgChart1"/>
    <dgm:cxn modelId="{1AFC0E2F-D2AD-4D04-AFDD-37EB2F985226}" srcId="{17ED1A08-6582-4E98-B3D4-0BD6811C4ADB}" destId="{5C6B84D5-89DE-4CF0-B540-2C7105FBF312}" srcOrd="2" destOrd="0" parTransId="{4147F725-D82B-4016-9C7D-EE4943A78BCE}" sibTransId="{AEBFCA35-419A-42B9-B0D3-E65DA1EFDBD1}"/>
    <dgm:cxn modelId="{7FD91381-4791-40ED-8A36-A24FFCD52506}" type="presOf" srcId="{23936E08-EA12-437F-B7CF-23C68CC8CCC0}" destId="{7B111962-026E-4A31-B8C0-876C00517E16}" srcOrd="0" destOrd="0" presId="urn:microsoft.com/office/officeart/2005/8/layout/orgChart1"/>
    <dgm:cxn modelId="{0BE447AA-5871-4DCB-9726-5EF48C74A3CE}" type="presOf" srcId="{17ED1A08-6582-4E98-B3D4-0BD6811C4ADB}" destId="{94D1F482-4E0A-4805-8C9C-C1999DA3D944}" srcOrd="0" destOrd="0" presId="urn:microsoft.com/office/officeart/2005/8/layout/orgChart1"/>
    <dgm:cxn modelId="{954DA668-5C96-4C39-AA67-FB54D2735CC7}" type="presOf" srcId="{4D95BC6D-9D01-4755-B163-411F79A735BC}" destId="{BBAF9F93-8F7E-4E66-8286-DF6226B887AF}" srcOrd="1" destOrd="0" presId="urn:microsoft.com/office/officeart/2005/8/layout/orgChart1"/>
    <dgm:cxn modelId="{3E1F1434-7274-4D46-9CB1-426E5C3FA683}" type="presOf" srcId="{F2ED5FEA-0A00-4898-BE69-EC474F4CD1C6}" destId="{38BF13A8-912B-4679-8C39-CE749773A275}" srcOrd="0" destOrd="0" presId="urn:microsoft.com/office/officeart/2005/8/layout/orgChart1"/>
    <dgm:cxn modelId="{69108B9D-7717-45CF-BAC4-3AA64E784171}" type="presOf" srcId="{9802010D-B511-4E58-9B92-F08F2347B038}" destId="{85F8B907-0C91-4DD7-819C-815286A7ABF8}" srcOrd="1" destOrd="0" presId="urn:microsoft.com/office/officeart/2005/8/layout/orgChart1"/>
    <dgm:cxn modelId="{E8D61F8A-5047-4C37-9052-BD56A1EE348B}" srcId="{78F675EA-63F8-4B34-9FAD-B1E34DC1446B}" destId="{959D9E7A-C7B8-4D36-8AA5-8CC3A433652D}" srcOrd="1" destOrd="0" parTransId="{C7D8A0C9-5D17-48E7-A105-D5A3B98E1485}" sibTransId="{9E4E47FA-5A46-4BE4-9CF9-08826DD72743}"/>
    <dgm:cxn modelId="{93E0BF88-57DC-4974-ADFA-B91B70D07AED}" type="presOf" srcId="{8381C197-CBA9-4D4E-88DC-5EAA332F84CD}" destId="{50C20FD3-E18D-4CB9-8129-80B86F2FC97C}" srcOrd="0" destOrd="0" presId="urn:microsoft.com/office/officeart/2005/8/layout/orgChart1"/>
    <dgm:cxn modelId="{AA5F5CE4-FEB9-466D-BDFA-8D191E08F03E}" srcId="{C65FCD1F-C2C3-4260-9232-BE8D10B0EC25}" destId="{3F4A1362-3968-422D-AF3E-C704DBD811CF}" srcOrd="0" destOrd="0" parTransId="{EC046133-C12D-4265-BA94-4F696A6F3BDF}" sibTransId="{847DB93F-F2CF-44FA-B508-F14D8190E694}"/>
    <dgm:cxn modelId="{0674FA46-EA31-4E15-B525-E3F2E58287D0}" srcId="{3D469ED6-42F7-4A79-B510-D1AEF94DA613}" destId="{36D45380-6980-4D3E-A3AA-50D663A0331E}" srcOrd="2" destOrd="0" parTransId="{0BDA00FD-361C-4556-ACC4-C95E4ADF3258}" sibTransId="{8D6E2701-1574-424B-9684-DFF258D11F40}"/>
    <dgm:cxn modelId="{5A0F7E2F-E126-4A77-94A2-831BAB322020}" type="presOf" srcId="{88EAFA98-CDFD-418A-BB81-E2C2CA00BDD6}" destId="{73896D23-313F-4964-AE58-091C1DAA8F2D}" srcOrd="0" destOrd="0" presId="urn:microsoft.com/office/officeart/2005/8/layout/orgChart1"/>
    <dgm:cxn modelId="{FB67B32F-799F-4B30-8B61-879F4691E68F}" type="presOf" srcId="{F31F1BB4-7B62-41D7-9A0F-C9626192F83B}" destId="{B66284A3-8818-4E69-96E2-1EE9F4B12C1C}" srcOrd="0" destOrd="0" presId="urn:microsoft.com/office/officeart/2005/8/layout/orgChart1"/>
    <dgm:cxn modelId="{D92C1192-7C81-4126-B029-854EA484144A}" type="presOf" srcId="{C1B41BFC-0960-4CFE-8906-D724428A9475}" destId="{BAE968D0-4EB9-425B-A3C5-62884CDE3630}" srcOrd="0" destOrd="0" presId="urn:microsoft.com/office/officeart/2005/8/layout/orgChart1"/>
    <dgm:cxn modelId="{64825345-2408-4F80-AACD-6A1B536E625B}" type="presOf" srcId="{8E8CC254-39B0-4B8C-80D5-4C88EF1C678B}" destId="{1F0AE101-75F8-4C5D-8D28-DE2AB92DA5EB}" srcOrd="0" destOrd="0" presId="urn:microsoft.com/office/officeart/2005/8/layout/orgChart1"/>
    <dgm:cxn modelId="{5E000B75-F19E-464B-8AD2-8EF07342BAF5}" type="presOf" srcId="{FAAA36FF-0518-4116-89AD-3D1BDA9327FE}" destId="{B93B8013-5E85-4EFB-8CFF-079318662E8C}" srcOrd="0" destOrd="0" presId="urn:microsoft.com/office/officeart/2005/8/layout/orgChart1"/>
    <dgm:cxn modelId="{35D3B4F3-3A83-4D70-A93F-B1211F9B1A21}" type="presOf" srcId="{B842E17F-DE6A-4934-98E9-C1C316D9D4A9}" destId="{D8EC473F-991C-433D-8AAF-CBE648EC8194}" srcOrd="1" destOrd="0" presId="urn:microsoft.com/office/officeart/2005/8/layout/orgChart1"/>
    <dgm:cxn modelId="{6C7BCB06-7C1E-4927-A7E8-51B5D8850C83}" type="presOf" srcId="{1D21376C-E3EF-46EE-8A1B-2D9641790A5E}" destId="{7647887A-6639-4731-951B-E399F5CF56F4}" srcOrd="1" destOrd="0" presId="urn:microsoft.com/office/officeart/2005/8/layout/orgChart1"/>
    <dgm:cxn modelId="{8FFAC9A0-3499-49C2-A108-8EC3BCF2FF99}" type="presOf" srcId="{5B9104C8-1AB6-47F5-88A5-0AE5B901B5D7}" destId="{9059C882-F2AF-4CDC-8071-2F5885892FC9}" srcOrd="0" destOrd="0" presId="urn:microsoft.com/office/officeart/2005/8/layout/orgChart1"/>
    <dgm:cxn modelId="{324BE39C-EB4D-4934-95F5-0F3B9C8E6348}" srcId="{3D469ED6-42F7-4A79-B510-D1AEF94DA613}" destId="{75132566-E623-4516-A1DD-DFBD53DB6B28}" srcOrd="0" destOrd="0" parTransId="{C1B41BFC-0960-4CFE-8906-D724428A9475}" sibTransId="{C021CA64-0851-42A4-8A6B-AB5F8B7721F7}"/>
    <dgm:cxn modelId="{8DEA6B4D-B5E8-4481-B5DC-68948A90C996}" type="presOf" srcId="{F2ED5FEA-0A00-4898-BE69-EC474F4CD1C6}" destId="{D3C40018-CF1F-4274-9FC3-5D2104A8C777}" srcOrd="1" destOrd="0" presId="urn:microsoft.com/office/officeart/2005/8/layout/orgChart1"/>
    <dgm:cxn modelId="{1030D112-7261-4348-A144-9D25663589A5}" type="presOf" srcId="{1D21376C-E3EF-46EE-8A1B-2D9641790A5E}" destId="{2AAE6646-7B93-434D-9F9B-EC7C15A2F6B4}" srcOrd="0" destOrd="0" presId="urn:microsoft.com/office/officeart/2005/8/layout/orgChart1"/>
    <dgm:cxn modelId="{381A2A5B-2820-4879-B024-C1D25DE0B4CE}" type="presOf" srcId="{5C6892AA-6178-4843-89EA-5FEEC8AEB778}" destId="{C574EF4E-149C-449C-969B-07C70E88BD89}" srcOrd="1" destOrd="0" presId="urn:microsoft.com/office/officeart/2005/8/layout/orgChart1"/>
    <dgm:cxn modelId="{D39FDA5F-CF85-494E-ABA0-C9AEB258A5E9}" type="presOf" srcId="{D92DD2B7-9C1A-4241-9236-252D4927142E}" destId="{85B0F164-1941-426B-9B1E-612F2B10AD34}" srcOrd="0" destOrd="0" presId="urn:microsoft.com/office/officeart/2005/8/layout/orgChart1"/>
    <dgm:cxn modelId="{3FAF4177-5E08-4547-82FD-5FD16D60BF18}" type="presOf" srcId="{D8BCF87F-B0B9-4394-A132-41DE86937027}" destId="{CD781868-EC6B-44BF-BF5F-FF56C029969B}" srcOrd="0" destOrd="0" presId="urn:microsoft.com/office/officeart/2005/8/layout/orgChart1"/>
    <dgm:cxn modelId="{81B11118-6F7F-4ED2-8150-FD2CEF940A8C}" type="presOf" srcId="{434EC033-EC69-470C-AEA3-E2976EC61E82}" destId="{79A8230D-E0EA-4743-9D66-530A3EC2072B}" srcOrd="0" destOrd="0" presId="urn:microsoft.com/office/officeart/2005/8/layout/orgChart1"/>
    <dgm:cxn modelId="{88AA1789-D4EB-406F-BE58-792AC96AA4CD}" type="presOf" srcId="{C65FCD1F-C2C3-4260-9232-BE8D10B0EC25}" destId="{E2BC757F-B33B-4EFB-89D5-C85B922EA8BB}" srcOrd="1" destOrd="0" presId="urn:microsoft.com/office/officeart/2005/8/layout/orgChart1"/>
    <dgm:cxn modelId="{3B998D69-7B21-400F-8EC5-5D70593C587B}" type="presOf" srcId="{3F4A1362-3968-422D-AF3E-C704DBD811CF}" destId="{5DE435D9-E504-440D-8ABA-D9C3E972A781}" srcOrd="0" destOrd="0" presId="urn:microsoft.com/office/officeart/2005/8/layout/orgChart1"/>
    <dgm:cxn modelId="{6677CA72-75A2-43CE-A28F-78A0EFB36551}" type="presOf" srcId="{75F65F2C-1177-4D7C-9FB6-E744A65D932A}" destId="{061765FA-9232-4904-A339-7753EFD75ECB}" srcOrd="0" destOrd="0" presId="urn:microsoft.com/office/officeart/2005/8/layout/orgChart1"/>
    <dgm:cxn modelId="{E39E15B3-5CE9-45BB-9E7B-07430C652D6F}" srcId="{F31F1BB4-7B62-41D7-9A0F-C9626192F83B}" destId="{C65FCD1F-C2C3-4260-9232-BE8D10B0EC25}" srcOrd="0" destOrd="0" parTransId="{AF3A647E-EDEE-4111-BCC5-78DCBCF708BB}" sibTransId="{F9041367-CA02-4845-BFE1-A97A4BE204CE}"/>
    <dgm:cxn modelId="{F894DB07-F148-4796-BC72-16456D0251DD}" type="presOf" srcId="{EA17B8B2-AABD-45E5-B985-B442C10F6F8B}" destId="{FD7A7B73-16B4-47D9-A9D6-0CF63421C84C}" srcOrd="0" destOrd="0" presId="urn:microsoft.com/office/officeart/2005/8/layout/orgChart1"/>
    <dgm:cxn modelId="{2B7E3537-9CD7-4592-9A05-0B34F4D70466}" type="presOf" srcId="{E6B32FEF-D8C8-4681-B239-1961F25D8ED4}" destId="{17249F1A-A837-4518-B7F5-124354EB4C9D}" srcOrd="0" destOrd="0" presId="urn:microsoft.com/office/officeart/2005/8/layout/orgChart1"/>
    <dgm:cxn modelId="{F549C476-8B55-4D76-91E5-F1C8C0531E2B}" type="presOf" srcId="{3C43097C-FB7C-456F-B04A-1B3CD7AF0F39}" destId="{B47B616C-CD5C-43B6-A38D-41A819C04F13}" srcOrd="1" destOrd="0" presId="urn:microsoft.com/office/officeart/2005/8/layout/orgChart1"/>
    <dgm:cxn modelId="{F13F12AB-A77F-420F-BDEE-F88CF33833DE}" type="presOf" srcId="{EC046133-C12D-4265-BA94-4F696A6F3BDF}" destId="{CC8BC5C5-6940-47D9-B081-9BAA5A10B40A}" srcOrd="0" destOrd="0" presId="urn:microsoft.com/office/officeart/2005/8/layout/orgChart1"/>
    <dgm:cxn modelId="{F2DE1536-C694-4BA4-955C-7F36E3B01A66}" srcId="{3F4A1362-3968-422D-AF3E-C704DBD811CF}" destId="{6A038C36-93D1-4A9C-BFB4-1B46FC9CC7C3}" srcOrd="0" destOrd="0" parTransId="{9B5531E8-2297-40FD-87C0-DD58D563A29B}" sibTransId="{246BFB3F-D574-4008-A801-39461806EA41}"/>
    <dgm:cxn modelId="{3872298A-69C6-4269-9DA6-14968C2CE119}" type="presOf" srcId="{4147F725-D82B-4016-9C7D-EE4943A78BCE}" destId="{CB716265-3502-4A75-A031-3CC8557B5EE4}" srcOrd="0" destOrd="0" presId="urn:microsoft.com/office/officeart/2005/8/layout/orgChart1"/>
    <dgm:cxn modelId="{0A9F8A2F-99B7-45ED-94E6-A9C0A0DCDA13}" srcId="{17ED1A08-6582-4E98-B3D4-0BD6811C4ADB}" destId="{3C43097C-FB7C-456F-B04A-1B3CD7AF0F39}" srcOrd="1" destOrd="0" parTransId="{75F65F2C-1177-4D7C-9FB6-E744A65D932A}" sibTransId="{5CDC5B28-70BF-49EB-9989-C8ADC9C8F808}"/>
    <dgm:cxn modelId="{9E93C4FA-57FA-4F5C-A8C6-37D7FA298622}" type="presOf" srcId="{17ED1A08-6582-4E98-B3D4-0BD6811C4ADB}" destId="{19145354-4959-49B2-9A75-F565111834ED}" srcOrd="1" destOrd="0" presId="urn:microsoft.com/office/officeart/2005/8/layout/orgChart1"/>
    <dgm:cxn modelId="{38ECDB7D-499D-40C0-9182-9BFF698B451A}" srcId="{73FAACDD-F77B-449B-A114-DC50BB3857D7}" destId="{4D95BC6D-9D01-4755-B163-411F79A735BC}" srcOrd="0" destOrd="0" parTransId="{E6B32FEF-D8C8-4681-B239-1961F25D8ED4}" sibTransId="{C580D132-FB5A-48D8-89A6-10838E13DFAF}"/>
    <dgm:cxn modelId="{1E81C295-6F6C-47FF-8316-07840D1E93AF}" type="presOf" srcId="{727A4281-729B-4324-9C24-599EC2684D18}" destId="{E09EF890-878E-4B19-8937-346CD7EBCB84}" srcOrd="0" destOrd="0" presId="urn:microsoft.com/office/officeart/2005/8/layout/orgChart1"/>
    <dgm:cxn modelId="{41774FFB-BB4B-4D13-A4E6-38DEE2948E38}" type="presOf" srcId="{75132566-E623-4516-A1DD-DFBD53DB6B28}" destId="{7F1BCE67-8351-43B5-A1F9-70F62A3C87FA}" srcOrd="1" destOrd="0" presId="urn:microsoft.com/office/officeart/2005/8/layout/orgChart1"/>
    <dgm:cxn modelId="{9DE197EB-99EE-4CCE-987E-A6C4606EBD28}" type="presOf" srcId="{727A4281-729B-4324-9C24-599EC2684D18}" destId="{8643F17B-B011-462B-B6C8-30F1C8230CEE}" srcOrd="1" destOrd="0" presId="urn:microsoft.com/office/officeart/2005/8/layout/orgChart1"/>
    <dgm:cxn modelId="{D66F1C83-3E6B-4661-9ECB-E667050CBD07}" type="presOf" srcId="{FFD19117-FBA4-447D-803E-C5591F801C9A}" destId="{332AF6DD-EB91-4FDE-B770-F7528F340FD7}" srcOrd="1" destOrd="0" presId="urn:microsoft.com/office/officeart/2005/8/layout/orgChart1"/>
    <dgm:cxn modelId="{F230A4D4-461F-4DD7-B216-24536A804AA1}" srcId="{73FAACDD-F77B-449B-A114-DC50BB3857D7}" destId="{9802010D-B511-4E58-9B92-F08F2347B038}" srcOrd="2" destOrd="0" parTransId="{C2BCF583-5862-4BAE-9DAA-B94A471610F5}" sibTransId="{6B0CD149-0DD6-4BF6-808F-BA410F7B89D5}"/>
    <dgm:cxn modelId="{70FF5E4E-B644-41A3-95C6-916038A7AAEB}" type="presOf" srcId="{5C6892AA-6178-4843-89EA-5FEEC8AEB778}" destId="{24E0763D-42EC-4DE7-A8DB-15D96F80660E}" srcOrd="0" destOrd="0" presId="urn:microsoft.com/office/officeart/2005/8/layout/orgChart1"/>
    <dgm:cxn modelId="{E0F90A87-C93B-4931-928F-785C80A9903F}" type="presOf" srcId="{B842E17F-DE6A-4934-98E9-C1C316D9D4A9}" destId="{7E4AA026-0368-4ACB-A68E-203D13328CC2}" srcOrd="0" destOrd="0" presId="urn:microsoft.com/office/officeart/2005/8/layout/orgChart1"/>
    <dgm:cxn modelId="{A948E13B-59D2-403C-948C-BAA7B956B70F}" type="presOf" srcId="{3F4A1362-3968-422D-AF3E-C704DBD811CF}" destId="{646B33A3-9248-43F4-B7A4-6BFA22714A20}" srcOrd="1" destOrd="0" presId="urn:microsoft.com/office/officeart/2005/8/layout/orgChart1"/>
    <dgm:cxn modelId="{75734A3A-C782-47EE-A293-A601DF49DA2E}" type="presOf" srcId="{3C43097C-FB7C-456F-B04A-1B3CD7AF0F39}" destId="{953F4738-0F00-436B-9CDD-A9719A4F3C18}" srcOrd="0" destOrd="0" presId="urn:microsoft.com/office/officeart/2005/8/layout/orgChart1"/>
    <dgm:cxn modelId="{8EB8167A-67C3-46EC-88A4-ADE424381472}" type="presOf" srcId="{EDCDF2EB-65E5-4322-B111-E339EF10B0F0}" destId="{6874CE8C-B72E-4314-AE8D-E979B2319864}" srcOrd="0" destOrd="0" presId="urn:microsoft.com/office/officeart/2005/8/layout/orgChart1"/>
    <dgm:cxn modelId="{38D7CB81-7008-4290-8220-126C494B472C}" type="presOf" srcId="{B3CEB3AE-9691-41E7-9ACD-A2D49D426E7C}" destId="{65ED89E7-5A7C-403E-93B9-39EFBE2BBFD0}" srcOrd="0" destOrd="0" presId="urn:microsoft.com/office/officeart/2005/8/layout/orgChart1"/>
    <dgm:cxn modelId="{3195B093-F6B1-4351-963D-3DFA10144402}" type="presOf" srcId="{5B9104C8-1AB6-47F5-88A5-0AE5B901B5D7}" destId="{A87639CF-8EA9-4B6E-A4B8-0DB388DAC43C}" srcOrd="1" destOrd="0" presId="urn:microsoft.com/office/officeart/2005/8/layout/orgChart1"/>
    <dgm:cxn modelId="{5FA34698-F769-42FF-B2EA-75AA1FC85762}" type="presOf" srcId="{AB31CC65-36B3-4EB6-8D83-495F0D242858}" destId="{037294A1-B306-490E-A80C-DD1CDF954AB7}" srcOrd="0" destOrd="0" presId="urn:microsoft.com/office/officeart/2005/8/layout/orgChart1"/>
    <dgm:cxn modelId="{D51A516C-4058-4107-9838-4BEF28D1AC02}" type="presOf" srcId="{36D45380-6980-4D3E-A3AA-50D663A0331E}" destId="{480E677A-23C6-4E82-9948-D7E56C91AD46}" srcOrd="1" destOrd="0" presId="urn:microsoft.com/office/officeart/2005/8/layout/orgChart1"/>
    <dgm:cxn modelId="{695CF79A-5FD6-44B9-8C4D-4C4D38739ECD}" type="presOf" srcId="{36D45380-6980-4D3E-A3AA-50D663A0331E}" destId="{1B0543C0-1A47-4C23-9963-BC1248DEAF44}" srcOrd="0" destOrd="0" presId="urn:microsoft.com/office/officeart/2005/8/layout/orgChart1"/>
    <dgm:cxn modelId="{5EE369E1-5501-469C-A341-BA4F18CA4C3B}" type="presOf" srcId="{C6B6D660-9F65-45CC-A2FB-E888736A565D}" destId="{53256811-0397-4461-8B6B-C7DE8B5F231C}" srcOrd="0" destOrd="0" presId="urn:microsoft.com/office/officeart/2005/8/layout/orgChart1"/>
    <dgm:cxn modelId="{F5A69EAD-6A65-4DC2-9D7A-3406A81B7007}" type="presOf" srcId="{73FAACDD-F77B-449B-A114-DC50BB3857D7}" destId="{49095BC3-51D7-4601-B0B2-79C8A6D81DF8}" srcOrd="0" destOrd="0" presId="urn:microsoft.com/office/officeart/2005/8/layout/orgChart1"/>
    <dgm:cxn modelId="{85111835-A6DC-4E9A-87C1-5F022CB7467B}" type="presOf" srcId="{4D95BC6D-9D01-4755-B163-411F79A735BC}" destId="{CB2FAD99-E2C6-4237-A32A-CC5CE94FB5E9}" srcOrd="0" destOrd="0" presId="urn:microsoft.com/office/officeart/2005/8/layout/orgChart1"/>
    <dgm:cxn modelId="{00CA7225-6002-42E0-A377-F21642071248}" type="presOf" srcId="{11800497-C9E1-4F51-871E-01D164ADC89F}" destId="{9685ADCF-B8B0-456E-9F6F-5CBEC13F4F57}" srcOrd="0" destOrd="0" presId="urn:microsoft.com/office/officeart/2005/8/layout/orgChart1"/>
    <dgm:cxn modelId="{6773A113-5259-4351-83AC-5B2F108FED55}" type="presOf" srcId="{3D469ED6-42F7-4A79-B510-D1AEF94DA613}" destId="{7057D080-A46B-4FC6-8B1D-4F8FD5091A91}" srcOrd="1" destOrd="0" presId="urn:microsoft.com/office/officeart/2005/8/layout/orgChart1"/>
    <dgm:cxn modelId="{C24D02C6-11B4-4BC0-B3F6-D28DD7650D4F}" type="presOf" srcId="{6A038C36-93D1-4A9C-BFB4-1B46FC9CC7C3}" destId="{F6579F10-5529-4F27-9B81-92451DF51DA4}" srcOrd="1" destOrd="0" presId="urn:microsoft.com/office/officeart/2005/8/layout/orgChart1"/>
    <dgm:cxn modelId="{4F7960B5-6C45-43C4-BDA3-2843CA38B0F3}" srcId="{C65FCD1F-C2C3-4260-9232-BE8D10B0EC25}" destId="{727A4281-729B-4324-9C24-599EC2684D18}" srcOrd="3" destOrd="0" parTransId="{B3CEB3AE-9691-41E7-9ACD-A2D49D426E7C}" sibTransId="{6631F43A-E534-4243-971D-B75CA77D610B}"/>
    <dgm:cxn modelId="{6AB33598-B30C-4556-AA8B-59AAB9322EF1}" type="presOf" srcId="{C2BCF583-5862-4BAE-9DAA-B94A471610F5}" destId="{4335CB65-CAF6-4CE5-9B7F-C6571F6AAA66}" srcOrd="0" destOrd="0" presId="urn:microsoft.com/office/officeart/2005/8/layout/orgChart1"/>
    <dgm:cxn modelId="{660E4DB3-3DBD-4CF2-98B0-F2C1813ED81F}" srcId="{3D469ED6-42F7-4A79-B510-D1AEF94DA613}" destId="{2F95209E-7D37-4B4D-8497-FF18564B6C13}" srcOrd="1" destOrd="0" parTransId="{D8BCF87F-B0B9-4394-A132-41DE86937027}" sibTransId="{908A4F7A-4B18-4E8D-8A67-1BFAB090F0DC}"/>
    <dgm:cxn modelId="{0B6FE90F-96FA-4BD3-8896-F11260EAB5EB}" srcId="{17ED1A08-6582-4E98-B3D4-0BD6811C4ADB}" destId="{1D21376C-E3EF-46EE-8A1B-2D9641790A5E}" srcOrd="0" destOrd="0" parTransId="{A98E89F8-B7A1-482C-9BDD-7B8C4BAA0755}" sibTransId="{93678ECC-4563-47C7-A6BC-6141B87DA4E3}"/>
    <dgm:cxn modelId="{47B8072A-A7DD-44B2-91A9-ABBD5BF5119D}" type="presOf" srcId="{434EC033-EC69-470C-AEA3-E2976EC61E82}" destId="{EB44506E-BDA7-4109-845B-321A054CE0A8}" srcOrd="1" destOrd="0" presId="urn:microsoft.com/office/officeart/2005/8/layout/orgChart1"/>
    <dgm:cxn modelId="{4EAEF33F-882B-4F83-99BC-43614F513AA9}" srcId="{727A4281-729B-4324-9C24-599EC2684D18}" destId="{FFD19117-FBA4-447D-803E-C5591F801C9A}" srcOrd="0" destOrd="0" parTransId="{402A0971-0A0E-421F-973D-BDCBE832A58E}" sibTransId="{40B14489-A764-4B01-8032-040A45411296}"/>
    <dgm:cxn modelId="{B7FEBB50-38E3-425D-BB3C-268FDE057A7E}" srcId="{434EC033-EC69-470C-AEA3-E2976EC61E82}" destId="{5C6892AA-6178-4843-89EA-5FEEC8AEB778}" srcOrd="1" destOrd="0" parTransId="{A5F4256E-6AAE-43CF-98DB-10FE25A9A976}" sibTransId="{02F0B7A9-E048-4FA4-840F-94A4CC7EE58F}"/>
    <dgm:cxn modelId="{8873FC70-AE21-4798-A410-35EE57631A34}" type="presOf" srcId="{11800497-C9E1-4F51-871E-01D164ADC89F}" destId="{C6FEE15B-0DAC-49B3-A4C9-BAB61B4B8D9F}" srcOrd="1" destOrd="0" presId="urn:microsoft.com/office/officeart/2005/8/layout/orgChart1"/>
    <dgm:cxn modelId="{F9932F39-D0B6-490E-B2C3-612D48943A6D}" type="presOf" srcId="{88EAFA98-CDFD-418A-BB81-E2C2CA00BDD6}" destId="{81B90BB3-32EB-4085-AE1A-1B59D7A171E2}" srcOrd="1" destOrd="0" presId="urn:microsoft.com/office/officeart/2005/8/layout/orgChart1"/>
    <dgm:cxn modelId="{3561E558-6BF7-497C-A074-A7DADA62FC8F}" srcId="{C65FCD1F-C2C3-4260-9232-BE8D10B0EC25}" destId="{78F675EA-63F8-4B34-9FAD-B1E34DC1446B}" srcOrd="2" destOrd="0" parTransId="{F4E274EA-A9DC-48DE-9AF9-1EA0F4F26EA9}" sibTransId="{06AD823F-C13A-4F54-A174-6DFE2E161934}"/>
    <dgm:cxn modelId="{3B3186AE-F293-421A-93FA-C27FC8297621}" srcId="{C65FCD1F-C2C3-4260-9232-BE8D10B0EC25}" destId="{434EC033-EC69-470C-AEA3-E2976EC61E82}" srcOrd="6" destOrd="0" parTransId="{8E8CC254-39B0-4B8C-80D5-4C88EF1C678B}" sibTransId="{5C07250B-31E0-45F5-934C-65DC01549845}"/>
    <dgm:cxn modelId="{FD437BCD-A842-4D2A-BBE0-AE4FFC405D6E}" type="presParOf" srcId="{B66284A3-8818-4E69-96E2-1EE9F4B12C1C}" destId="{3870F9B6-00B4-434A-88E8-D591CD2405AB}" srcOrd="0" destOrd="0" presId="urn:microsoft.com/office/officeart/2005/8/layout/orgChart1"/>
    <dgm:cxn modelId="{C8BAFD34-40C5-4EAB-BED6-FC65F880D6FD}" type="presParOf" srcId="{3870F9B6-00B4-434A-88E8-D591CD2405AB}" destId="{3A1A76F8-77DD-4C96-9047-0DD60B8E4501}" srcOrd="0" destOrd="0" presId="urn:microsoft.com/office/officeart/2005/8/layout/orgChart1"/>
    <dgm:cxn modelId="{1DA623A8-2014-47E9-BCBB-038746F7E344}" type="presParOf" srcId="{3A1A76F8-77DD-4C96-9047-0DD60B8E4501}" destId="{A5A15C56-978A-4EEC-B656-DC66F9FD0566}" srcOrd="0" destOrd="0" presId="urn:microsoft.com/office/officeart/2005/8/layout/orgChart1"/>
    <dgm:cxn modelId="{794CD4D2-A70B-40D2-9422-FCFE5442A389}" type="presParOf" srcId="{3A1A76F8-77DD-4C96-9047-0DD60B8E4501}" destId="{E2BC757F-B33B-4EFB-89D5-C85B922EA8BB}" srcOrd="1" destOrd="0" presId="urn:microsoft.com/office/officeart/2005/8/layout/orgChart1"/>
    <dgm:cxn modelId="{041542F0-3981-44EE-B210-F2332DA09BB7}" type="presParOf" srcId="{3870F9B6-00B4-434A-88E8-D591CD2405AB}" destId="{0AA4DD65-5B95-4DE1-BC39-5002CA6C7E2B}" srcOrd="1" destOrd="0" presId="urn:microsoft.com/office/officeart/2005/8/layout/orgChart1"/>
    <dgm:cxn modelId="{2FEB3FFA-DC23-4748-AF0E-278E0603EBCA}" type="presParOf" srcId="{0AA4DD65-5B95-4DE1-BC39-5002CA6C7E2B}" destId="{CC8BC5C5-6940-47D9-B081-9BAA5A10B40A}" srcOrd="0" destOrd="0" presId="urn:microsoft.com/office/officeart/2005/8/layout/orgChart1"/>
    <dgm:cxn modelId="{6A964EA8-ECC6-4476-A81C-29AA28DF203D}" type="presParOf" srcId="{0AA4DD65-5B95-4DE1-BC39-5002CA6C7E2B}" destId="{3580C407-06CE-46B7-A76E-ABF9D565C5D2}" srcOrd="1" destOrd="0" presId="urn:microsoft.com/office/officeart/2005/8/layout/orgChart1"/>
    <dgm:cxn modelId="{4C1C754F-DCD5-44C1-ABBD-50833B6BAF3A}" type="presParOf" srcId="{3580C407-06CE-46B7-A76E-ABF9D565C5D2}" destId="{381F6CAE-5896-420E-9636-B864DE4FA893}" srcOrd="0" destOrd="0" presId="urn:microsoft.com/office/officeart/2005/8/layout/orgChart1"/>
    <dgm:cxn modelId="{A05C6BDF-F448-468E-9EC3-699D6ECB2128}" type="presParOf" srcId="{381F6CAE-5896-420E-9636-B864DE4FA893}" destId="{5DE435D9-E504-440D-8ABA-D9C3E972A781}" srcOrd="0" destOrd="0" presId="urn:microsoft.com/office/officeart/2005/8/layout/orgChart1"/>
    <dgm:cxn modelId="{CBB7367A-E0C2-426F-9F56-DEF99FED2558}" type="presParOf" srcId="{381F6CAE-5896-420E-9636-B864DE4FA893}" destId="{646B33A3-9248-43F4-B7A4-6BFA22714A20}" srcOrd="1" destOrd="0" presId="urn:microsoft.com/office/officeart/2005/8/layout/orgChart1"/>
    <dgm:cxn modelId="{BF9E8BEA-89EA-4A48-8FEB-2AC7B0EC5C3F}" type="presParOf" srcId="{3580C407-06CE-46B7-A76E-ABF9D565C5D2}" destId="{06398B26-5226-47CE-BB31-F95FCCA93F8A}" srcOrd="1" destOrd="0" presId="urn:microsoft.com/office/officeart/2005/8/layout/orgChart1"/>
    <dgm:cxn modelId="{92749730-EE39-430D-AB35-F2FB3F07B8E1}" type="presParOf" srcId="{06398B26-5226-47CE-BB31-F95FCCA93F8A}" destId="{C2CB0525-FCC6-4365-BA39-EEBF298EB262}" srcOrd="0" destOrd="0" presId="urn:microsoft.com/office/officeart/2005/8/layout/orgChart1"/>
    <dgm:cxn modelId="{20E2DDF8-DC6A-4651-8E36-75E494F5C863}" type="presParOf" srcId="{06398B26-5226-47CE-BB31-F95FCCA93F8A}" destId="{E2B27834-68FD-4389-BFC1-FB728B9F764F}" srcOrd="1" destOrd="0" presId="urn:microsoft.com/office/officeart/2005/8/layout/orgChart1"/>
    <dgm:cxn modelId="{987013E7-35A8-4971-9ED6-6273AE94B437}" type="presParOf" srcId="{E2B27834-68FD-4389-BFC1-FB728B9F764F}" destId="{AD7F1ECA-5A71-4219-955C-461DDC997E3C}" srcOrd="0" destOrd="0" presId="urn:microsoft.com/office/officeart/2005/8/layout/orgChart1"/>
    <dgm:cxn modelId="{0F82CFE0-BD44-4E5B-B2D2-33A73D275A58}" type="presParOf" srcId="{AD7F1ECA-5A71-4219-955C-461DDC997E3C}" destId="{762EF3D7-0F72-42AE-BDEF-D78874145CAD}" srcOrd="0" destOrd="0" presId="urn:microsoft.com/office/officeart/2005/8/layout/orgChart1"/>
    <dgm:cxn modelId="{1F132516-77AD-48A9-B2EE-63A1D7C1E27F}" type="presParOf" srcId="{AD7F1ECA-5A71-4219-955C-461DDC997E3C}" destId="{F6579F10-5529-4F27-9B81-92451DF51DA4}" srcOrd="1" destOrd="0" presId="urn:microsoft.com/office/officeart/2005/8/layout/orgChart1"/>
    <dgm:cxn modelId="{C864169A-1E67-47CD-8447-D7FCC86E4873}" type="presParOf" srcId="{E2B27834-68FD-4389-BFC1-FB728B9F764F}" destId="{3E780093-6B34-4472-AECC-7DFD4BE9A9AB}" srcOrd="1" destOrd="0" presId="urn:microsoft.com/office/officeart/2005/8/layout/orgChart1"/>
    <dgm:cxn modelId="{6696F4E2-8105-48D5-A336-52E78A5674C9}" type="presParOf" srcId="{E2B27834-68FD-4389-BFC1-FB728B9F764F}" destId="{7A1DBBC3-46B7-465A-AD6D-58F16458DAFC}" srcOrd="2" destOrd="0" presId="urn:microsoft.com/office/officeart/2005/8/layout/orgChart1"/>
    <dgm:cxn modelId="{5F713359-799D-4140-AF30-2E7C084B034A}" type="presParOf" srcId="{06398B26-5226-47CE-BB31-F95FCCA93F8A}" destId="{1E4D81D7-0B6D-4F04-9521-EE6B1E084898}" srcOrd="2" destOrd="0" presId="urn:microsoft.com/office/officeart/2005/8/layout/orgChart1"/>
    <dgm:cxn modelId="{6EC6FBC8-3429-4049-BA86-D809EE175B98}" type="presParOf" srcId="{06398B26-5226-47CE-BB31-F95FCCA93F8A}" destId="{6E763F3F-C522-47DF-972A-8655418DBF0A}" srcOrd="3" destOrd="0" presId="urn:microsoft.com/office/officeart/2005/8/layout/orgChart1"/>
    <dgm:cxn modelId="{E97C7C02-55FD-4D98-A8DF-AC24BFDE0FC2}" type="presParOf" srcId="{6E763F3F-C522-47DF-972A-8655418DBF0A}" destId="{C67FBEA9-0B0D-49D9-A548-D142E85FD1DA}" srcOrd="0" destOrd="0" presId="urn:microsoft.com/office/officeart/2005/8/layout/orgChart1"/>
    <dgm:cxn modelId="{AFA6BD06-0736-4EC0-BEF5-37B5F5054BDE}" type="presParOf" srcId="{C67FBEA9-0B0D-49D9-A548-D142E85FD1DA}" destId="{7E4AA026-0368-4ACB-A68E-203D13328CC2}" srcOrd="0" destOrd="0" presId="urn:microsoft.com/office/officeart/2005/8/layout/orgChart1"/>
    <dgm:cxn modelId="{25683C47-D78A-4F02-8AC7-368DB59A422B}" type="presParOf" srcId="{C67FBEA9-0B0D-49D9-A548-D142E85FD1DA}" destId="{D8EC473F-991C-433D-8AAF-CBE648EC8194}" srcOrd="1" destOrd="0" presId="urn:microsoft.com/office/officeart/2005/8/layout/orgChart1"/>
    <dgm:cxn modelId="{A633C792-43D0-48EF-B21C-BF635A465AAB}" type="presParOf" srcId="{6E763F3F-C522-47DF-972A-8655418DBF0A}" destId="{DAF13E23-2C5F-4224-977B-5B27BF447A83}" srcOrd="1" destOrd="0" presId="urn:microsoft.com/office/officeart/2005/8/layout/orgChart1"/>
    <dgm:cxn modelId="{79246168-216E-4103-936B-706350E7F7E1}" type="presParOf" srcId="{6E763F3F-C522-47DF-972A-8655418DBF0A}" destId="{D41BE5B2-BF21-4371-939B-BC0ACAC743BE}" srcOrd="2" destOrd="0" presId="urn:microsoft.com/office/officeart/2005/8/layout/orgChart1"/>
    <dgm:cxn modelId="{8C417BFA-F1CC-42A4-9068-2A07168B41DC}" type="presParOf" srcId="{06398B26-5226-47CE-BB31-F95FCCA93F8A}" destId="{53256811-0397-4461-8B6B-C7DE8B5F231C}" srcOrd="4" destOrd="0" presId="urn:microsoft.com/office/officeart/2005/8/layout/orgChart1"/>
    <dgm:cxn modelId="{1045384F-21D5-4C6E-96E2-9847FE9A7134}" type="presParOf" srcId="{06398B26-5226-47CE-BB31-F95FCCA93F8A}" destId="{92A9FCFF-D5BD-4E0E-853D-076CCEDCB6F5}" srcOrd="5" destOrd="0" presId="urn:microsoft.com/office/officeart/2005/8/layout/orgChart1"/>
    <dgm:cxn modelId="{23023BA7-9B53-485F-A0F0-DEC683463921}" type="presParOf" srcId="{92A9FCFF-D5BD-4E0E-853D-076CCEDCB6F5}" destId="{D4DE2EFE-276F-458B-9BDB-1661D200965D}" srcOrd="0" destOrd="0" presId="urn:microsoft.com/office/officeart/2005/8/layout/orgChart1"/>
    <dgm:cxn modelId="{D0AEB96D-AF2E-417A-BD89-A55050839493}" type="presParOf" srcId="{D4DE2EFE-276F-458B-9BDB-1661D200965D}" destId="{44483C78-E6E1-4CE2-935D-0BE900024720}" srcOrd="0" destOrd="0" presId="urn:microsoft.com/office/officeart/2005/8/layout/orgChart1"/>
    <dgm:cxn modelId="{A37A2835-B8B1-4DFF-886E-56A9536E7EDA}" type="presParOf" srcId="{D4DE2EFE-276F-458B-9BDB-1661D200965D}" destId="{916B65BB-3829-44D8-A7F5-12D7C7CBDF3E}" srcOrd="1" destOrd="0" presId="urn:microsoft.com/office/officeart/2005/8/layout/orgChart1"/>
    <dgm:cxn modelId="{2D72DF43-5976-4642-9AE6-C8A49897C110}" type="presParOf" srcId="{92A9FCFF-D5BD-4E0E-853D-076CCEDCB6F5}" destId="{BE74AB6E-A7D2-4324-8E7C-EA5207033497}" srcOrd="1" destOrd="0" presId="urn:microsoft.com/office/officeart/2005/8/layout/orgChart1"/>
    <dgm:cxn modelId="{329516BB-CE90-4A77-A109-AE625BC153DF}" type="presParOf" srcId="{92A9FCFF-D5BD-4E0E-853D-076CCEDCB6F5}" destId="{EB51E063-89BD-4A3D-A496-850B27BF858C}" srcOrd="2" destOrd="0" presId="urn:microsoft.com/office/officeart/2005/8/layout/orgChart1"/>
    <dgm:cxn modelId="{A5033D05-289E-4751-A986-970697BE1135}" type="presParOf" srcId="{3580C407-06CE-46B7-A76E-ABF9D565C5D2}" destId="{8D7349B7-1C1F-4286-AF2D-BA79A74A86F1}" srcOrd="2" destOrd="0" presId="urn:microsoft.com/office/officeart/2005/8/layout/orgChart1"/>
    <dgm:cxn modelId="{431C4D57-BB89-435A-9A01-A1FBEF0CBFC8}" type="presParOf" srcId="{0AA4DD65-5B95-4DE1-BC39-5002CA6C7E2B}" destId="{FD7A7B73-16B4-47D9-A9D6-0CF63421C84C}" srcOrd="2" destOrd="0" presId="urn:microsoft.com/office/officeart/2005/8/layout/orgChart1"/>
    <dgm:cxn modelId="{6E452D4C-C672-4F3D-BF3F-AF39104B4EFD}" type="presParOf" srcId="{0AA4DD65-5B95-4DE1-BC39-5002CA6C7E2B}" destId="{E3A4A1BB-CAC1-49F1-A541-A3672E0CF09C}" srcOrd="3" destOrd="0" presId="urn:microsoft.com/office/officeart/2005/8/layout/orgChart1"/>
    <dgm:cxn modelId="{F6294797-10CE-42A8-90FE-BBCCF285BA6D}" type="presParOf" srcId="{E3A4A1BB-CAC1-49F1-A541-A3672E0CF09C}" destId="{71722C6D-78C4-4693-84F1-84631A42A4AE}" srcOrd="0" destOrd="0" presId="urn:microsoft.com/office/officeart/2005/8/layout/orgChart1"/>
    <dgm:cxn modelId="{9F6D3077-8849-4DF5-9490-F19C257F24B1}" type="presParOf" srcId="{71722C6D-78C4-4693-84F1-84631A42A4AE}" destId="{49095BC3-51D7-4601-B0B2-79C8A6D81DF8}" srcOrd="0" destOrd="0" presId="urn:microsoft.com/office/officeart/2005/8/layout/orgChart1"/>
    <dgm:cxn modelId="{6F46FE66-BEEC-49FD-B6DC-E023D55F434F}" type="presParOf" srcId="{71722C6D-78C4-4693-84F1-84631A42A4AE}" destId="{478FE122-AA5D-47C0-A015-DA1B1621DFD8}" srcOrd="1" destOrd="0" presId="urn:microsoft.com/office/officeart/2005/8/layout/orgChart1"/>
    <dgm:cxn modelId="{08F276D8-2D0B-4742-94C5-6D17BEBC8A31}" type="presParOf" srcId="{E3A4A1BB-CAC1-49F1-A541-A3672E0CF09C}" destId="{9741FA95-5CA9-473C-BD30-8D76E6F3F944}" srcOrd="1" destOrd="0" presId="urn:microsoft.com/office/officeart/2005/8/layout/orgChart1"/>
    <dgm:cxn modelId="{96A022B7-2518-454B-B553-D806DD5FD3C3}" type="presParOf" srcId="{9741FA95-5CA9-473C-BD30-8D76E6F3F944}" destId="{17249F1A-A837-4518-B7F5-124354EB4C9D}" srcOrd="0" destOrd="0" presId="urn:microsoft.com/office/officeart/2005/8/layout/orgChart1"/>
    <dgm:cxn modelId="{ADFF5647-A92A-4D8D-9E6F-16C4E7489B21}" type="presParOf" srcId="{9741FA95-5CA9-473C-BD30-8D76E6F3F944}" destId="{D1F0D1FA-1BF7-4AF4-9ADA-367CC4C448B1}" srcOrd="1" destOrd="0" presId="urn:microsoft.com/office/officeart/2005/8/layout/orgChart1"/>
    <dgm:cxn modelId="{A12E74B7-57F8-409A-B2F5-44B001D537D6}" type="presParOf" srcId="{D1F0D1FA-1BF7-4AF4-9ADA-367CC4C448B1}" destId="{7854C920-D5C4-4111-B683-C8177D946438}" srcOrd="0" destOrd="0" presId="urn:microsoft.com/office/officeart/2005/8/layout/orgChart1"/>
    <dgm:cxn modelId="{568DFC87-65B4-46BB-B55C-1481762ABBDA}" type="presParOf" srcId="{7854C920-D5C4-4111-B683-C8177D946438}" destId="{CB2FAD99-E2C6-4237-A32A-CC5CE94FB5E9}" srcOrd="0" destOrd="0" presId="urn:microsoft.com/office/officeart/2005/8/layout/orgChart1"/>
    <dgm:cxn modelId="{C9A6C396-8059-4F64-B6AF-4C9933610F77}" type="presParOf" srcId="{7854C920-D5C4-4111-B683-C8177D946438}" destId="{BBAF9F93-8F7E-4E66-8286-DF6226B887AF}" srcOrd="1" destOrd="0" presId="urn:microsoft.com/office/officeart/2005/8/layout/orgChart1"/>
    <dgm:cxn modelId="{C115CB8E-0A58-4184-AF82-CB3479B18DBD}" type="presParOf" srcId="{D1F0D1FA-1BF7-4AF4-9ADA-367CC4C448B1}" destId="{4C6F0A30-819F-47CA-8A2D-834CF62E6DCD}" srcOrd="1" destOrd="0" presId="urn:microsoft.com/office/officeart/2005/8/layout/orgChart1"/>
    <dgm:cxn modelId="{C870737A-3EAF-413D-B793-27C2B9C0BC27}" type="presParOf" srcId="{D1F0D1FA-1BF7-4AF4-9ADA-367CC4C448B1}" destId="{5BAB437D-EA29-4FDC-9AF8-0227A68C780D}" srcOrd="2" destOrd="0" presId="urn:microsoft.com/office/officeart/2005/8/layout/orgChart1"/>
    <dgm:cxn modelId="{459FC7A1-DE13-449A-82E7-09B2E8B57976}" type="presParOf" srcId="{9741FA95-5CA9-473C-BD30-8D76E6F3F944}" destId="{50C20FD3-E18D-4CB9-8129-80B86F2FC97C}" srcOrd="2" destOrd="0" presId="urn:microsoft.com/office/officeart/2005/8/layout/orgChart1"/>
    <dgm:cxn modelId="{CF374638-18A5-4014-ADF0-F7644008C106}" type="presParOf" srcId="{9741FA95-5CA9-473C-BD30-8D76E6F3F944}" destId="{C72ABB8F-709F-4381-BADC-4E2ED1CFEA85}" srcOrd="3" destOrd="0" presId="urn:microsoft.com/office/officeart/2005/8/layout/orgChart1"/>
    <dgm:cxn modelId="{6CF2DA6B-4EA9-4EEE-A4A9-85043CBE9BE9}" type="presParOf" srcId="{C72ABB8F-709F-4381-BADC-4E2ED1CFEA85}" destId="{A577FA5B-1829-451C-9BC9-90ADCA18A048}" srcOrd="0" destOrd="0" presId="urn:microsoft.com/office/officeart/2005/8/layout/orgChart1"/>
    <dgm:cxn modelId="{56BA6935-CAD8-4609-9699-CE93E7065D22}" type="presParOf" srcId="{A577FA5B-1829-451C-9BC9-90ADCA18A048}" destId="{9685ADCF-B8B0-456E-9F6F-5CBEC13F4F57}" srcOrd="0" destOrd="0" presId="urn:microsoft.com/office/officeart/2005/8/layout/orgChart1"/>
    <dgm:cxn modelId="{7D9ED532-E8E9-479F-87E0-F86D14304865}" type="presParOf" srcId="{A577FA5B-1829-451C-9BC9-90ADCA18A048}" destId="{C6FEE15B-0DAC-49B3-A4C9-BAB61B4B8D9F}" srcOrd="1" destOrd="0" presId="urn:microsoft.com/office/officeart/2005/8/layout/orgChart1"/>
    <dgm:cxn modelId="{3A160978-4C56-4565-B3A8-2225A36ED00C}" type="presParOf" srcId="{C72ABB8F-709F-4381-BADC-4E2ED1CFEA85}" destId="{C98A1DAF-5B83-410B-BD49-85A7C775AA26}" srcOrd="1" destOrd="0" presId="urn:microsoft.com/office/officeart/2005/8/layout/orgChart1"/>
    <dgm:cxn modelId="{FB19B20B-3D0A-4EE9-A5FA-D05C2B398906}" type="presParOf" srcId="{C72ABB8F-709F-4381-BADC-4E2ED1CFEA85}" destId="{F704E026-FFB7-47BF-9329-573BC1AE2E28}" srcOrd="2" destOrd="0" presId="urn:microsoft.com/office/officeart/2005/8/layout/orgChart1"/>
    <dgm:cxn modelId="{FB183426-B309-4D53-B183-1C3459E4C2C2}" type="presParOf" srcId="{9741FA95-5CA9-473C-BD30-8D76E6F3F944}" destId="{4335CB65-CAF6-4CE5-9B7F-C6571F6AAA66}" srcOrd="4" destOrd="0" presId="urn:microsoft.com/office/officeart/2005/8/layout/orgChart1"/>
    <dgm:cxn modelId="{FC7A3951-A335-49EB-A641-1A73B89177D7}" type="presParOf" srcId="{9741FA95-5CA9-473C-BD30-8D76E6F3F944}" destId="{4D5BDDCF-F312-49D7-89FF-8DB3CC60F520}" srcOrd="5" destOrd="0" presId="urn:microsoft.com/office/officeart/2005/8/layout/orgChart1"/>
    <dgm:cxn modelId="{498CB8FB-3F38-45C9-89E1-FE3D97C2D7CE}" type="presParOf" srcId="{4D5BDDCF-F312-49D7-89FF-8DB3CC60F520}" destId="{C830770B-8DB3-4174-ACB8-07A53F41782B}" srcOrd="0" destOrd="0" presId="urn:microsoft.com/office/officeart/2005/8/layout/orgChart1"/>
    <dgm:cxn modelId="{0DA1D3FF-BA4A-47CA-B719-0F4AC6A54ED4}" type="presParOf" srcId="{C830770B-8DB3-4174-ACB8-07A53F41782B}" destId="{F123D9E2-D040-4F2F-B42E-D2B8D984358D}" srcOrd="0" destOrd="0" presId="urn:microsoft.com/office/officeart/2005/8/layout/orgChart1"/>
    <dgm:cxn modelId="{FD537BC5-549A-4E93-97ED-33739121EC1E}" type="presParOf" srcId="{C830770B-8DB3-4174-ACB8-07A53F41782B}" destId="{85F8B907-0C91-4DD7-819C-815286A7ABF8}" srcOrd="1" destOrd="0" presId="urn:microsoft.com/office/officeart/2005/8/layout/orgChart1"/>
    <dgm:cxn modelId="{774D17AF-D430-4D62-9E28-7C1CD5F0AAB6}" type="presParOf" srcId="{4D5BDDCF-F312-49D7-89FF-8DB3CC60F520}" destId="{65C35F9F-8770-4742-B915-4D4F707883FB}" srcOrd="1" destOrd="0" presId="urn:microsoft.com/office/officeart/2005/8/layout/orgChart1"/>
    <dgm:cxn modelId="{AC73A5FD-190B-4DA9-8052-43CEAF3CB307}" type="presParOf" srcId="{4D5BDDCF-F312-49D7-89FF-8DB3CC60F520}" destId="{1C414582-9E67-4E9C-82CE-AD7266966D8E}" srcOrd="2" destOrd="0" presId="urn:microsoft.com/office/officeart/2005/8/layout/orgChart1"/>
    <dgm:cxn modelId="{665F6251-5D80-4C3F-88BE-E8DAC242767B}" type="presParOf" srcId="{E3A4A1BB-CAC1-49F1-A541-A3672E0CF09C}" destId="{4F72626A-B5D2-40B1-8D49-54A25C894973}" srcOrd="2" destOrd="0" presId="urn:microsoft.com/office/officeart/2005/8/layout/orgChart1"/>
    <dgm:cxn modelId="{8C56A5B7-A77F-4AC3-BCC8-1FBE0D593819}" type="presParOf" srcId="{0AA4DD65-5B95-4DE1-BC39-5002CA6C7E2B}" destId="{D250C279-452D-47B5-AF46-75D41AEFD3EA}" srcOrd="4" destOrd="0" presId="urn:microsoft.com/office/officeart/2005/8/layout/orgChart1"/>
    <dgm:cxn modelId="{B79F9791-C044-42A8-967C-F0AB24899D25}" type="presParOf" srcId="{0AA4DD65-5B95-4DE1-BC39-5002CA6C7E2B}" destId="{D3CF880C-0FDD-454E-827D-D3A4DBE25422}" srcOrd="5" destOrd="0" presId="urn:microsoft.com/office/officeart/2005/8/layout/orgChart1"/>
    <dgm:cxn modelId="{7C725016-9B56-48F7-89A6-604A05829C04}" type="presParOf" srcId="{D3CF880C-0FDD-454E-827D-D3A4DBE25422}" destId="{96A85287-5D11-4B14-AE4C-B6F40015C397}" srcOrd="0" destOrd="0" presId="urn:microsoft.com/office/officeart/2005/8/layout/orgChart1"/>
    <dgm:cxn modelId="{442CF487-5C10-4415-96ED-03EE57B81100}" type="presParOf" srcId="{96A85287-5D11-4B14-AE4C-B6F40015C397}" destId="{19D9715C-EC43-4E00-8174-1DF20E6F7101}" srcOrd="0" destOrd="0" presId="urn:microsoft.com/office/officeart/2005/8/layout/orgChart1"/>
    <dgm:cxn modelId="{9E227BC3-7CDB-47A3-BF28-6406328FCE10}" type="presParOf" srcId="{96A85287-5D11-4B14-AE4C-B6F40015C397}" destId="{33A8E348-2416-4EF7-9D2D-76C94B5C3C2D}" srcOrd="1" destOrd="0" presId="urn:microsoft.com/office/officeart/2005/8/layout/orgChart1"/>
    <dgm:cxn modelId="{12ACF5A1-FDDE-4EFC-B480-5430F24F82F3}" type="presParOf" srcId="{D3CF880C-0FDD-454E-827D-D3A4DBE25422}" destId="{4DB8B9C2-D20F-45B9-B5A6-0877E42EAF43}" srcOrd="1" destOrd="0" presId="urn:microsoft.com/office/officeart/2005/8/layout/orgChart1"/>
    <dgm:cxn modelId="{1A17886F-74AD-4ED6-A396-4B501D3FDA83}" type="presParOf" srcId="{4DB8B9C2-D20F-45B9-B5A6-0877E42EAF43}" destId="{85B0F164-1941-426B-9B1E-612F2B10AD34}" srcOrd="0" destOrd="0" presId="urn:microsoft.com/office/officeart/2005/8/layout/orgChart1"/>
    <dgm:cxn modelId="{A9846CD5-43C5-409F-9285-8836C07D15F6}" type="presParOf" srcId="{4DB8B9C2-D20F-45B9-B5A6-0877E42EAF43}" destId="{13502F8B-F852-437B-8244-30E3AFA7A5E8}" srcOrd="1" destOrd="0" presId="urn:microsoft.com/office/officeart/2005/8/layout/orgChart1"/>
    <dgm:cxn modelId="{3F402C22-69BD-4357-B3B9-B0D8D08D688E}" type="presParOf" srcId="{13502F8B-F852-437B-8244-30E3AFA7A5E8}" destId="{411D4D22-703E-4D32-9313-C2E7CD40605D}" srcOrd="0" destOrd="0" presId="urn:microsoft.com/office/officeart/2005/8/layout/orgChart1"/>
    <dgm:cxn modelId="{54375B1A-1C62-469B-91DA-8B191AEFED72}" type="presParOf" srcId="{411D4D22-703E-4D32-9313-C2E7CD40605D}" destId="{9059C882-F2AF-4CDC-8071-2F5885892FC9}" srcOrd="0" destOrd="0" presId="urn:microsoft.com/office/officeart/2005/8/layout/orgChart1"/>
    <dgm:cxn modelId="{5AB2D6DB-A1EB-449F-BC52-6A63A5838DBB}" type="presParOf" srcId="{411D4D22-703E-4D32-9313-C2E7CD40605D}" destId="{A87639CF-8EA9-4B6E-A4B8-0DB388DAC43C}" srcOrd="1" destOrd="0" presId="urn:microsoft.com/office/officeart/2005/8/layout/orgChart1"/>
    <dgm:cxn modelId="{6143DA2E-65C5-476D-A21D-BD3111FB442A}" type="presParOf" srcId="{13502F8B-F852-437B-8244-30E3AFA7A5E8}" destId="{8DCF25CF-840D-4BDB-A8A3-A721EABFFE63}" srcOrd="1" destOrd="0" presId="urn:microsoft.com/office/officeart/2005/8/layout/orgChart1"/>
    <dgm:cxn modelId="{1CFBB376-8833-4D14-9373-97889D1027DE}" type="presParOf" srcId="{13502F8B-F852-437B-8244-30E3AFA7A5E8}" destId="{8EFAA3F1-4198-4271-A50A-331D4C04F627}" srcOrd="2" destOrd="0" presId="urn:microsoft.com/office/officeart/2005/8/layout/orgChart1"/>
    <dgm:cxn modelId="{D7D605DF-4584-4B91-AA62-8562C3A5B79F}" type="presParOf" srcId="{4DB8B9C2-D20F-45B9-B5A6-0877E42EAF43}" destId="{B665B3A6-304A-42D8-ABC7-DAEA8D13648D}" srcOrd="2" destOrd="0" presId="urn:microsoft.com/office/officeart/2005/8/layout/orgChart1"/>
    <dgm:cxn modelId="{1F34B221-F6AA-4AF4-9DBB-CDB509F4DC95}" type="presParOf" srcId="{4DB8B9C2-D20F-45B9-B5A6-0877E42EAF43}" destId="{B516A4C4-2DBF-43AF-AF95-0474C90A9280}" srcOrd="3" destOrd="0" presId="urn:microsoft.com/office/officeart/2005/8/layout/orgChart1"/>
    <dgm:cxn modelId="{8E4ECDD2-4265-4390-BCB7-61745495F619}" type="presParOf" srcId="{B516A4C4-2DBF-43AF-AF95-0474C90A9280}" destId="{75A426A5-9A87-4222-AD3C-CBF2F92B56A9}" srcOrd="0" destOrd="0" presId="urn:microsoft.com/office/officeart/2005/8/layout/orgChart1"/>
    <dgm:cxn modelId="{4998C0EC-006D-4D99-AF67-FF421FFCBE53}" type="presParOf" srcId="{75A426A5-9A87-4222-AD3C-CBF2F92B56A9}" destId="{2653E9C0-2251-439D-BDB9-2E84D039B0D9}" srcOrd="0" destOrd="0" presId="urn:microsoft.com/office/officeart/2005/8/layout/orgChart1"/>
    <dgm:cxn modelId="{159F7D84-3A2A-425D-850D-43C2C3ED779A}" type="presParOf" srcId="{75A426A5-9A87-4222-AD3C-CBF2F92B56A9}" destId="{01B04856-5CBA-4307-AB86-40435823680F}" srcOrd="1" destOrd="0" presId="urn:microsoft.com/office/officeart/2005/8/layout/orgChart1"/>
    <dgm:cxn modelId="{8DC431E4-93AE-4159-B80B-6856DE58AA7B}" type="presParOf" srcId="{B516A4C4-2DBF-43AF-AF95-0474C90A9280}" destId="{30803B19-5EB4-4AF8-BCA4-7F8E52796307}" srcOrd="1" destOrd="0" presId="urn:microsoft.com/office/officeart/2005/8/layout/orgChart1"/>
    <dgm:cxn modelId="{9F1B47E2-294E-41C9-8316-3382A47DB4B1}" type="presParOf" srcId="{B516A4C4-2DBF-43AF-AF95-0474C90A9280}" destId="{FC350690-91CF-4099-B97E-B7F92727FF06}" srcOrd="2" destOrd="0" presId="urn:microsoft.com/office/officeart/2005/8/layout/orgChart1"/>
    <dgm:cxn modelId="{903FB336-876E-4270-B37A-14477A39073F}" type="presParOf" srcId="{D3CF880C-0FDD-454E-827D-D3A4DBE25422}" destId="{6AB3BA03-704B-44D7-BC10-151020909145}" srcOrd="2" destOrd="0" presId="urn:microsoft.com/office/officeart/2005/8/layout/orgChart1"/>
    <dgm:cxn modelId="{EEA77BBD-E4D9-4AC9-9AA3-A5F28257001F}" type="presParOf" srcId="{0AA4DD65-5B95-4DE1-BC39-5002CA6C7E2B}" destId="{65ED89E7-5A7C-403E-93B9-39EFBE2BBFD0}" srcOrd="6" destOrd="0" presId="urn:microsoft.com/office/officeart/2005/8/layout/orgChart1"/>
    <dgm:cxn modelId="{CB352C5E-894A-43DC-A02D-3E489EF78EBD}" type="presParOf" srcId="{0AA4DD65-5B95-4DE1-BC39-5002CA6C7E2B}" destId="{352AA22D-4CB9-41D5-9759-AB73D333103F}" srcOrd="7" destOrd="0" presId="urn:microsoft.com/office/officeart/2005/8/layout/orgChart1"/>
    <dgm:cxn modelId="{A1762C42-3BF8-4F0D-80BC-622108355F8B}" type="presParOf" srcId="{352AA22D-4CB9-41D5-9759-AB73D333103F}" destId="{C7B080FF-38EA-4227-8160-1263636826CE}" srcOrd="0" destOrd="0" presId="urn:microsoft.com/office/officeart/2005/8/layout/orgChart1"/>
    <dgm:cxn modelId="{D8693D35-AB8B-4F99-8FD0-5E957952E531}" type="presParOf" srcId="{C7B080FF-38EA-4227-8160-1263636826CE}" destId="{E09EF890-878E-4B19-8937-346CD7EBCB84}" srcOrd="0" destOrd="0" presId="urn:microsoft.com/office/officeart/2005/8/layout/orgChart1"/>
    <dgm:cxn modelId="{1EA148D5-807D-4D46-8009-419DF7D827DB}" type="presParOf" srcId="{C7B080FF-38EA-4227-8160-1263636826CE}" destId="{8643F17B-B011-462B-B6C8-30F1C8230CEE}" srcOrd="1" destOrd="0" presId="urn:microsoft.com/office/officeart/2005/8/layout/orgChart1"/>
    <dgm:cxn modelId="{6A9FB9EE-3454-4CDF-9D88-258909E4CA03}" type="presParOf" srcId="{352AA22D-4CB9-41D5-9759-AB73D333103F}" destId="{9AC2FA31-546A-47A1-BA0C-006E75F5DE12}" srcOrd="1" destOrd="0" presId="urn:microsoft.com/office/officeart/2005/8/layout/orgChart1"/>
    <dgm:cxn modelId="{22A48987-507B-419B-B664-3AEF0B0A5AA8}" type="presParOf" srcId="{9AC2FA31-546A-47A1-BA0C-006E75F5DE12}" destId="{C7248E4D-5F58-4681-8569-E399E0F9AA9C}" srcOrd="0" destOrd="0" presId="urn:microsoft.com/office/officeart/2005/8/layout/orgChart1"/>
    <dgm:cxn modelId="{27B624F7-3F86-4B47-B6C5-573038C9AE06}" type="presParOf" srcId="{9AC2FA31-546A-47A1-BA0C-006E75F5DE12}" destId="{C7E1B8AF-440E-4B04-AED6-13E4BC810425}" srcOrd="1" destOrd="0" presId="urn:microsoft.com/office/officeart/2005/8/layout/orgChart1"/>
    <dgm:cxn modelId="{B1282E28-6D22-47DB-AF25-2A5E71C5AD39}" type="presParOf" srcId="{C7E1B8AF-440E-4B04-AED6-13E4BC810425}" destId="{3FA7887E-121D-4B1E-8E70-C1FC78101858}" srcOrd="0" destOrd="0" presId="urn:microsoft.com/office/officeart/2005/8/layout/orgChart1"/>
    <dgm:cxn modelId="{BE378692-6B14-4908-8770-D1BF677EEE89}" type="presParOf" srcId="{3FA7887E-121D-4B1E-8E70-C1FC78101858}" destId="{5E69C54D-2810-46E3-931F-00539D8D153C}" srcOrd="0" destOrd="0" presId="urn:microsoft.com/office/officeart/2005/8/layout/orgChart1"/>
    <dgm:cxn modelId="{1BE67283-ABD7-4B4A-913A-32D81214DDDD}" type="presParOf" srcId="{3FA7887E-121D-4B1E-8E70-C1FC78101858}" destId="{332AF6DD-EB91-4FDE-B770-F7528F340FD7}" srcOrd="1" destOrd="0" presId="urn:microsoft.com/office/officeart/2005/8/layout/orgChart1"/>
    <dgm:cxn modelId="{ADBE6B52-8444-42D1-9535-56D26A7D9210}" type="presParOf" srcId="{C7E1B8AF-440E-4B04-AED6-13E4BC810425}" destId="{49A86767-DE70-4C65-A00F-BD57CF3813C9}" srcOrd="1" destOrd="0" presId="urn:microsoft.com/office/officeart/2005/8/layout/orgChart1"/>
    <dgm:cxn modelId="{BCBE820D-30E5-4472-8528-112A2762C348}" type="presParOf" srcId="{C7E1B8AF-440E-4B04-AED6-13E4BC810425}" destId="{768A6BB4-CE21-4C45-9141-21F5E55B3DE3}" srcOrd="2" destOrd="0" presId="urn:microsoft.com/office/officeart/2005/8/layout/orgChart1"/>
    <dgm:cxn modelId="{C43F95F1-63D9-432B-9EC6-BC3AFA8C87D4}" type="presParOf" srcId="{9AC2FA31-546A-47A1-BA0C-006E75F5DE12}" destId="{2DB760FD-0A83-477F-AD18-00B19B5A723E}" srcOrd="2" destOrd="0" presId="urn:microsoft.com/office/officeart/2005/8/layout/orgChart1"/>
    <dgm:cxn modelId="{580789EF-46A0-4E27-9B9C-660A4F0D8639}" type="presParOf" srcId="{9AC2FA31-546A-47A1-BA0C-006E75F5DE12}" destId="{9E29BEC6-021C-41C2-8D76-38DD35B04ACD}" srcOrd="3" destOrd="0" presId="urn:microsoft.com/office/officeart/2005/8/layout/orgChart1"/>
    <dgm:cxn modelId="{7B0EF2CB-EF2F-4149-A507-E4DE26FD4028}" type="presParOf" srcId="{9E29BEC6-021C-41C2-8D76-38DD35B04ACD}" destId="{D4B4D400-371F-475A-8906-B558CD888FAA}" srcOrd="0" destOrd="0" presId="urn:microsoft.com/office/officeart/2005/8/layout/orgChart1"/>
    <dgm:cxn modelId="{484F7FE5-E2DA-46DE-8353-FF200E343763}" type="presParOf" srcId="{D4B4D400-371F-475A-8906-B558CD888FAA}" destId="{38BF13A8-912B-4679-8C39-CE749773A275}" srcOrd="0" destOrd="0" presId="urn:microsoft.com/office/officeart/2005/8/layout/orgChart1"/>
    <dgm:cxn modelId="{2EB3B859-C8FD-4935-979B-123B876E0E2A}" type="presParOf" srcId="{D4B4D400-371F-475A-8906-B558CD888FAA}" destId="{D3C40018-CF1F-4274-9FC3-5D2104A8C777}" srcOrd="1" destOrd="0" presId="urn:microsoft.com/office/officeart/2005/8/layout/orgChart1"/>
    <dgm:cxn modelId="{8899D0AB-BFA2-4EFF-BB00-D924872AFA9C}" type="presParOf" srcId="{9E29BEC6-021C-41C2-8D76-38DD35B04ACD}" destId="{33B2E127-52C0-4651-92C3-71A7ABDA7A62}" srcOrd="1" destOrd="0" presId="urn:microsoft.com/office/officeart/2005/8/layout/orgChart1"/>
    <dgm:cxn modelId="{4868BC34-17A5-4D26-A5ED-D72CC3095494}" type="presParOf" srcId="{9E29BEC6-021C-41C2-8D76-38DD35B04ACD}" destId="{CCCF9200-1E66-4795-BF46-4D93978E3988}" srcOrd="2" destOrd="0" presId="urn:microsoft.com/office/officeart/2005/8/layout/orgChart1"/>
    <dgm:cxn modelId="{7706D409-2B54-4FCB-B4B5-9437161BF8FF}" type="presParOf" srcId="{9AC2FA31-546A-47A1-BA0C-006E75F5DE12}" destId="{7B111962-026E-4A31-B8C0-876C00517E16}" srcOrd="4" destOrd="0" presId="urn:microsoft.com/office/officeart/2005/8/layout/orgChart1"/>
    <dgm:cxn modelId="{68AF71CA-069F-43C6-8811-73286AF54033}" type="presParOf" srcId="{9AC2FA31-546A-47A1-BA0C-006E75F5DE12}" destId="{CEA4F46F-DEB4-43F9-BDF3-FB2702B41BA6}" srcOrd="5" destOrd="0" presId="urn:microsoft.com/office/officeart/2005/8/layout/orgChart1"/>
    <dgm:cxn modelId="{AA573B9E-9D2A-4B43-AA19-9F352A08C712}" type="presParOf" srcId="{CEA4F46F-DEB4-43F9-BDF3-FB2702B41BA6}" destId="{F0AF6997-30C8-4E94-97B1-14B9BB0B1329}" srcOrd="0" destOrd="0" presId="urn:microsoft.com/office/officeart/2005/8/layout/orgChart1"/>
    <dgm:cxn modelId="{EF1B3633-1741-4B65-B901-DC2643054907}" type="presParOf" srcId="{F0AF6997-30C8-4E94-97B1-14B9BB0B1329}" destId="{6874CE8C-B72E-4314-AE8D-E979B2319864}" srcOrd="0" destOrd="0" presId="urn:microsoft.com/office/officeart/2005/8/layout/orgChart1"/>
    <dgm:cxn modelId="{A10CEF3C-1AF7-415E-92F5-4E9D21B3EE3A}" type="presParOf" srcId="{F0AF6997-30C8-4E94-97B1-14B9BB0B1329}" destId="{CAA7FEBA-85DA-47E6-8248-9DCBE3194F10}" srcOrd="1" destOrd="0" presId="urn:microsoft.com/office/officeart/2005/8/layout/orgChart1"/>
    <dgm:cxn modelId="{A3C8A3B5-F0CE-45FB-8838-50A65B15FE1E}" type="presParOf" srcId="{CEA4F46F-DEB4-43F9-BDF3-FB2702B41BA6}" destId="{A9360936-6604-48C2-A12B-1F7441021035}" srcOrd="1" destOrd="0" presId="urn:microsoft.com/office/officeart/2005/8/layout/orgChart1"/>
    <dgm:cxn modelId="{5C28711A-6EBF-4655-BBC1-B1D7E0044523}" type="presParOf" srcId="{CEA4F46F-DEB4-43F9-BDF3-FB2702B41BA6}" destId="{2B7949AC-84F0-4095-A723-A465C92E66A2}" srcOrd="2" destOrd="0" presId="urn:microsoft.com/office/officeart/2005/8/layout/orgChart1"/>
    <dgm:cxn modelId="{B7050718-EC1B-4594-AB48-DED03154241E}" type="presParOf" srcId="{352AA22D-4CB9-41D5-9759-AB73D333103F}" destId="{2CEB6B95-405B-4D5F-8E0C-2703F6FCC963}" srcOrd="2" destOrd="0" presId="urn:microsoft.com/office/officeart/2005/8/layout/orgChart1"/>
    <dgm:cxn modelId="{26B3F65F-72FE-451E-90C4-BDFDBF0BFF29}" type="presParOf" srcId="{0AA4DD65-5B95-4DE1-BC39-5002CA6C7E2B}" destId="{B93B8013-5E85-4EFB-8CFF-079318662E8C}" srcOrd="8" destOrd="0" presId="urn:microsoft.com/office/officeart/2005/8/layout/orgChart1"/>
    <dgm:cxn modelId="{952B5DEB-ADD9-47D7-B550-C20D36A59924}" type="presParOf" srcId="{0AA4DD65-5B95-4DE1-BC39-5002CA6C7E2B}" destId="{DF14DF4B-3926-4C9F-A5F2-1ABDE56AD0BE}" srcOrd="9" destOrd="0" presId="urn:microsoft.com/office/officeart/2005/8/layout/orgChart1"/>
    <dgm:cxn modelId="{6B77CBA6-8225-495B-A57C-AB5AB7E240C5}" type="presParOf" srcId="{DF14DF4B-3926-4C9F-A5F2-1ABDE56AD0BE}" destId="{61193896-4BC1-49E8-82DA-A9CF72637DEE}" srcOrd="0" destOrd="0" presId="urn:microsoft.com/office/officeart/2005/8/layout/orgChart1"/>
    <dgm:cxn modelId="{E0F26E7C-4B65-41C6-92FD-6EE86EDECF2C}" type="presParOf" srcId="{61193896-4BC1-49E8-82DA-A9CF72637DEE}" destId="{3B0EEFD5-EEC3-463B-8321-C6D12B7AB72E}" srcOrd="0" destOrd="0" presId="urn:microsoft.com/office/officeart/2005/8/layout/orgChart1"/>
    <dgm:cxn modelId="{790A33A3-E90E-476A-ABB7-6F8F8E07CA9D}" type="presParOf" srcId="{61193896-4BC1-49E8-82DA-A9CF72637DEE}" destId="{7057D080-A46B-4FC6-8B1D-4F8FD5091A91}" srcOrd="1" destOrd="0" presId="urn:microsoft.com/office/officeart/2005/8/layout/orgChart1"/>
    <dgm:cxn modelId="{44015461-3F01-4899-A81A-91BD34456467}" type="presParOf" srcId="{DF14DF4B-3926-4C9F-A5F2-1ABDE56AD0BE}" destId="{60E09A08-2738-44AB-B803-7EC1291ECAE7}" srcOrd="1" destOrd="0" presId="urn:microsoft.com/office/officeart/2005/8/layout/orgChart1"/>
    <dgm:cxn modelId="{0E74C345-9A19-42B5-9806-2514F4C7551F}" type="presParOf" srcId="{60E09A08-2738-44AB-B803-7EC1291ECAE7}" destId="{BAE968D0-4EB9-425B-A3C5-62884CDE3630}" srcOrd="0" destOrd="0" presId="urn:microsoft.com/office/officeart/2005/8/layout/orgChart1"/>
    <dgm:cxn modelId="{64545345-7D63-414A-B148-10C4C71EACE4}" type="presParOf" srcId="{60E09A08-2738-44AB-B803-7EC1291ECAE7}" destId="{1799ECA7-ED16-41F2-8F6C-93B546BCAE9F}" srcOrd="1" destOrd="0" presId="urn:microsoft.com/office/officeart/2005/8/layout/orgChart1"/>
    <dgm:cxn modelId="{C07D9B1D-0FC4-4CAE-9613-116C1F90C68A}" type="presParOf" srcId="{1799ECA7-ED16-41F2-8F6C-93B546BCAE9F}" destId="{9BF8AAB7-1CD8-4BE0-BDED-A87B0A79A88C}" srcOrd="0" destOrd="0" presId="urn:microsoft.com/office/officeart/2005/8/layout/orgChart1"/>
    <dgm:cxn modelId="{B559A485-4DBF-4B8B-A8AA-31257659FE73}" type="presParOf" srcId="{9BF8AAB7-1CD8-4BE0-BDED-A87B0A79A88C}" destId="{B39DFEF7-C9C8-49A4-BB77-093FDEC74682}" srcOrd="0" destOrd="0" presId="urn:microsoft.com/office/officeart/2005/8/layout/orgChart1"/>
    <dgm:cxn modelId="{D0BB9C52-059E-4E29-8B45-7F24C5EFC019}" type="presParOf" srcId="{9BF8AAB7-1CD8-4BE0-BDED-A87B0A79A88C}" destId="{7F1BCE67-8351-43B5-A1F9-70F62A3C87FA}" srcOrd="1" destOrd="0" presId="urn:microsoft.com/office/officeart/2005/8/layout/orgChart1"/>
    <dgm:cxn modelId="{0319E14B-0310-4F75-BC05-446709886DA9}" type="presParOf" srcId="{1799ECA7-ED16-41F2-8F6C-93B546BCAE9F}" destId="{AB513A22-DD11-46DA-927A-BCE259AC602C}" srcOrd="1" destOrd="0" presId="urn:microsoft.com/office/officeart/2005/8/layout/orgChart1"/>
    <dgm:cxn modelId="{B6E51463-C614-4683-AB3E-0667C51F999A}" type="presParOf" srcId="{1799ECA7-ED16-41F2-8F6C-93B546BCAE9F}" destId="{A71418E8-F0ED-4FA5-B5BB-3E10B43FF255}" srcOrd="2" destOrd="0" presId="urn:microsoft.com/office/officeart/2005/8/layout/orgChart1"/>
    <dgm:cxn modelId="{39230525-FB05-49AF-9493-49FA66367B59}" type="presParOf" srcId="{60E09A08-2738-44AB-B803-7EC1291ECAE7}" destId="{CD781868-EC6B-44BF-BF5F-FF56C029969B}" srcOrd="2" destOrd="0" presId="urn:microsoft.com/office/officeart/2005/8/layout/orgChart1"/>
    <dgm:cxn modelId="{5E505BA6-EE66-4181-BC85-7304ADB3BB0C}" type="presParOf" srcId="{60E09A08-2738-44AB-B803-7EC1291ECAE7}" destId="{7F721C38-B372-43BA-A7DB-1AAE99E61045}" srcOrd="3" destOrd="0" presId="urn:microsoft.com/office/officeart/2005/8/layout/orgChart1"/>
    <dgm:cxn modelId="{D63ABF1B-CC19-4644-AAA3-E3357D1317C7}" type="presParOf" srcId="{7F721C38-B372-43BA-A7DB-1AAE99E61045}" destId="{27D6C312-CF57-4A5F-82BD-552071AF33C4}" srcOrd="0" destOrd="0" presId="urn:microsoft.com/office/officeart/2005/8/layout/orgChart1"/>
    <dgm:cxn modelId="{38698295-AFDC-4D80-8F20-FA700BEDEF2C}" type="presParOf" srcId="{27D6C312-CF57-4A5F-82BD-552071AF33C4}" destId="{50144C43-4962-41E5-B063-AB3A1A60429C}" srcOrd="0" destOrd="0" presId="urn:microsoft.com/office/officeart/2005/8/layout/orgChart1"/>
    <dgm:cxn modelId="{8A2A8936-BFB2-4938-9BAF-E39B74532C3A}" type="presParOf" srcId="{27D6C312-CF57-4A5F-82BD-552071AF33C4}" destId="{54BF001E-99FF-42A0-9E3F-DFF6D0CA0910}" srcOrd="1" destOrd="0" presId="urn:microsoft.com/office/officeart/2005/8/layout/orgChart1"/>
    <dgm:cxn modelId="{6E0A5E4F-E3F4-46A6-8814-74DEFC742815}" type="presParOf" srcId="{7F721C38-B372-43BA-A7DB-1AAE99E61045}" destId="{0A01AE10-C6A8-478D-9576-B13E095E16B2}" srcOrd="1" destOrd="0" presId="urn:microsoft.com/office/officeart/2005/8/layout/orgChart1"/>
    <dgm:cxn modelId="{46701380-BC25-4475-B950-B5AF58EFF007}" type="presParOf" srcId="{7F721C38-B372-43BA-A7DB-1AAE99E61045}" destId="{1550F669-B74F-43CD-960A-C3FBDD52EB73}" srcOrd="2" destOrd="0" presId="urn:microsoft.com/office/officeart/2005/8/layout/orgChart1"/>
    <dgm:cxn modelId="{AFDEAE41-68A4-4CD6-BBF0-786D964A86FC}" type="presParOf" srcId="{60E09A08-2738-44AB-B803-7EC1291ECAE7}" destId="{3C0BEEE6-9E9C-4BCE-B119-4857FF353EB9}" srcOrd="4" destOrd="0" presId="urn:microsoft.com/office/officeart/2005/8/layout/orgChart1"/>
    <dgm:cxn modelId="{60D9A95B-7035-45E0-A4C0-2FEB0CD5FE5E}" type="presParOf" srcId="{60E09A08-2738-44AB-B803-7EC1291ECAE7}" destId="{4FA4367C-585A-47E0-9A87-7EF26314777F}" srcOrd="5" destOrd="0" presId="urn:microsoft.com/office/officeart/2005/8/layout/orgChart1"/>
    <dgm:cxn modelId="{7F4AB491-B8AA-4B07-8E45-2DB7E71D6BDC}" type="presParOf" srcId="{4FA4367C-585A-47E0-9A87-7EF26314777F}" destId="{29B367A0-C8DC-41E9-AAAE-3738E9A235EE}" srcOrd="0" destOrd="0" presId="urn:microsoft.com/office/officeart/2005/8/layout/orgChart1"/>
    <dgm:cxn modelId="{0D24FE8A-5843-4E21-8BD5-B79A873F2CB2}" type="presParOf" srcId="{29B367A0-C8DC-41E9-AAAE-3738E9A235EE}" destId="{1B0543C0-1A47-4C23-9963-BC1248DEAF44}" srcOrd="0" destOrd="0" presId="urn:microsoft.com/office/officeart/2005/8/layout/orgChart1"/>
    <dgm:cxn modelId="{20071CE4-D10B-46C7-833C-C411006556C0}" type="presParOf" srcId="{29B367A0-C8DC-41E9-AAAE-3738E9A235EE}" destId="{480E677A-23C6-4E82-9948-D7E56C91AD46}" srcOrd="1" destOrd="0" presId="urn:microsoft.com/office/officeart/2005/8/layout/orgChart1"/>
    <dgm:cxn modelId="{392B611F-C684-43FD-A250-4D908477FE51}" type="presParOf" srcId="{4FA4367C-585A-47E0-9A87-7EF26314777F}" destId="{14B208F7-D22A-40ED-9609-AD3617618F29}" srcOrd="1" destOrd="0" presId="urn:microsoft.com/office/officeart/2005/8/layout/orgChart1"/>
    <dgm:cxn modelId="{D1D2B4A2-4426-4075-827C-A12E2E9F69F9}" type="presParOf" srcId="{4FA4367C-585A-47E0-9A87-7EF26314777F}" destId="{C93971A3-6C3D-4F93-A9BB-024FB908A9B2}" srcOrd="2" destOrd="0" presId="urn:microsoft.com/office/officeart/2005/8/layout/orgChart1"/>
    <dgm:cxn modelId="{C81B8748-B271-436B-B4ED-85D357E64274}" type="presParOf" srcId="{DF14DF4B-3926-4C9F-A5F2-1ABDE56AD0BE}" destId="{B6387EBC-E864-4431-A6F1-D826243781C6}" srcOrd="2" destOrd="0" presId="urn:microsoft.com/office/officeart/2005/8/layout/orgChart1"/>
    <dgm:cxn modelId="{5699E06B-8EA2-4506-A4D1-833094523A5F}" type="presParOf" srcId="{0AA4DD65-5B95-4DE1-BC39-5002CA6C7E2B}" destId="{037294A1-B306-490E-A80C-DD1CDF954AB7}" srcOrd="10" destOrd="0" presId="urn:microsoft.com/office/officeart/2005/8/layout/orgChart1"/>
    <dgm:cxn modelId="{5FA7A2DC-A3C7-4361-BAF3-80C7E2C3B895}" type="presParOf" srcId="{0AA4DD65-5B95-4DE1-BC39-5002CA6C7E2B}" destId="{385033A8-CD1C-48F2-897E-0BC779417ACB}" srcOrd="11" destOrd="0" presId="urn:microsoft.com/office/officeart/2005/8/layout/orgChart1"/>
    <dgm:cxn modelId="{E657C378-B457-4FE1-AA77-678EBADAE77C}" type="presParOf" srcId="{385033A8-CD1C-48F2-897E-0BC779417ACB}" destId="{E84BF503-6DC0-4B55-BBA4-0727BFCAA66C}" srcOrd="0" destOrd="0" presId="urn:microsoft.com/office/officeart/2005/8/layout/orgChart1"/>
    <dgm:cxn modelId="{7CFCE6B8-3898-419E-A236-9E101F0F87F3}" type="presParOf" srcId="{E84BF503-6DC0-4B55-BBA4-0727BFCAA66C}" destId="{94D1F482-4E0A-4805-8C9C-C1999DA3D944}" srcOrd="0" destOrd="0" presId="urn:microsoft.com/office/officeart/2005/8/layout/orgChart1"/>
    <dgm:cxn modelId="{986EABF0-7560-4D79-ABAB-AEFC472D082A}" type="presParOf" srcId="{E84BF503-6DC0-4B55-BBA4-0727BFCAA66C}" destId="{19145354-4959-49B2-9A75-F565111834ED}" srcOrd="1" destOrd="0" presId="urn:microsoft.com/office/officeart/2005/8/layout/orgChart1"/>
    <dgm:cxn modelId="{A175C50F-4B15-4CDE-A9B7-4370A1535214}" type="presParOf" srcId="{385033A8-CD1C-48F2-897E-0BC779417ACB}" destId="{0666D75D-D414-4053-8239-323762A3FE8F}" srcOrd="1" destOrd="0" presId="urn:microsoft.com/office/officeart/2005/8/layout/orgChart1"/>
    <dgm:cxn modelId="{8B268037-1168-4590-A349-311D8D907FE3}" type="presParOf" srcId="{0666D75D-D414-4053-8239-323762A3FE8F}" destId="{C60249CF-69EB-496D-8779-A92F3E1639AA}" srcOrd="0" destOrd="0" presId="urn:microsoft.com/office/officeart/2005/8/layout/orgChart1"/>
    <dgm:cxn modelId="{F7FA9B83-056B-499E-AC92-0E5F878C68AE}" type="presParOf" srcId="{0666D75D-D414-4053-8239-323762A3FE8F}" destId="{1AC171F2-CE70-41B4-89F0-B82FB375E1F9}" srcOrd="1" destOrd="0" presId="urn:microsoft.com/office/officeart/2005/8/layout/orgChart1"/>
    <dgm:cxn modelId="{99524105-6C89-4150-8D13-25AD1929D348}" type="presParOf" srcId="{1AC171F2-CE70-41B4-89F0-B82FB375E1F9}" destId="{3E59CD78-99B1-47BD-8C80-C3ABF172C6ED}" srcOrd="0" destOrd="0" presId="urn:microsoft.com/office/officeart/2005/8/layout/orgChart1"/>
    <dgm:cxn modelId="{B35401AA-4348-4830-9707-73536A232828}" type="presParOf" srcId="{3E59CD78-99B1-47BD-8C80-C3ABF172C6ED}" destId="{2AAE6646-7B93-434D-9F9B-EC7C15A2F6B4}" srcOrd="0" destOrd="0" presId="urn:microsoft.com/office/officeart/2005/8/layout/orgChart1"/>
    <dgm:cxn modelId="{A9C141B5-D3FB-4D7F-AEE9-DC84BB3F1C73}" type="presParOf" srcId="{3E59CD78-99B1-47BD-8C80-C3ABF172C6ED}" destId="{7647887A-6639-4731-951B-E399F5CF56F4}" srcOrd="1" destOrd="0" presId="urn:microsoft.com/office/officeart/2005/8/layout/orgChart1"/>
    <dgm:cxn modelId="{B35E411F-9888-43C7-9AF5-2E7077B42124}" type="presParOf" srcId="{1AC171F2-CE70-41B4-89F0-B82FB375E1F9}" destId="{B012EE9D-1380-4B69-8E74-FE744C98BE42}" srcOrd="1" destOrd="0" presId="urn:microsoft.com/office/officeart/2005/8/layout/orgChart1"/>
    <dgm:cxn modelId="{9A3419F2-129E-4842-93AF-8D95F724E682}" type="presParOf" srcId="{1AC171F2-CE70-41B4-89F0-B82FB375E1F9}" destId="{D3EE14AA-9479-41B7-A8D9-A296F207F614}" srcOrd="2" destOrd="0" presId="urn:microsoft.com/office/officeart/2005/8/layout/orgChart1"/>
    <dgm:cxn modelId="{15D0C8FE-9BC6-4824-B92E-9EEDD8B1F109}" type="presParOf" srcId="{0666D75D-D414-4053-8239-323762A3FE8F}" destId="{061765FA-9232-4904-A339-7753EFD75ECB}" srcOrd="2" destOrd="0" presId="urn:microsoft.com/office/officeart/2005/8/layout/orgChart1"/>
    <dgm:cxn modelId="{C8AD47B2-B1BB-4E4A-A486-ACB5A09C827A}" type="presParOf" srcId="{0666D75D-D414-4053-8239-323762A3FE8F}" destId="{0A03B035-4461-4143-9BDC-A57B5F6070B9}" srcOrd="3" destOrd="0" presId="urn:microsoft.com/office/officeart/2005/8/layout/orgChart1"/>
    <dgm:cxn modelId="{102FCD8C-5DE2-4E4A-918E-547053011B1E}" type="presParOf" srcId="{0A03B035-4461-4143-9BDC-A57B5F6070B9}" destId="{47060398-59D4-429F-8B04-8DC6B1420450}" srcOrd="0" destOrd="0" presId="urn:microsoft.com/office/officeart/2005/8/layout/orgChart1"/>
    <dgm:cxn modelId="{AEEBAF61-8F31-4822-B8DC-A4B7EFB1234A}" type="presParOf" srcId="{47060398-59D4-429F-8B04-8DC6B1420450}" destId="{953F4738-0F00-436B-9CDD-A9719A4F3C18}" srcOrd="0" destOrd="0" presId="urn:microsoft.com/office/officeart/2005/8/layout/orgChart1"/>
    <dgm:cxn modelId="{726C9DBA-3F06-41A0-91B7-5C5D7EDAAD1F}" type="presParOf" srcId="{47060398-59D4-429F-8B04-8DC6B1420450}" destId="{B47B616C-CD5C-43B6-A38D-41A819C04F13}" srcOrd="1" destOrd="0" presId="urn:microsoft.com/office/officeart/2005/8/layout/orgChart1"/>
    <dgm:cxn modelId="{A3C3DA71-EDD1-432B-A87F-8DC208462D7A}" type="presParOf" srcId="{0A03B035-4461-4143-9BDC-A57B5F6070B9}" destId="{8D8D74D8-52C8-4027-92E8-9A868F3BA2AE}" srcOrd="1" destOrd="0" presId="urn:microsoft.com/office/officeart/2005/8/layout/orgChart1"/>
    <dgm:cxn modelId="{8D1EDB51-9CD2-4971-ABDF-CB20A686A465}" type="presParOf" srcId="{0A03B035-4461-4143-9BDC-A57B5F6070B9}" destId="{1FFEC2B1-9AE4-4577-9A65-8D0464BFD101}" srcOrd="2" destOrd="0" presId="urn:microsoft.com/office/officeart/2005/8/layout/orgChart1"/>
    <dgm:cxn modelId="{49C083F2-DCE9-4499-AFFB-52B31F939569}" type="presParOf" srcId="{0666D75D-D414-4053-8239-323762A3FE8F}" destId="{CB716265-3502-4A75-A031-3CC8557B5EE4}" srcOrd="4" destOrd="0" presId="urn:microsoft.com/office/officeart/2005/8/layout/orgChart1"/>
    <dgm:cxn modelId="{1B4BACE2-1A09-49BB-9CE1-DC0CBDDF7DC4}" type="presParOf" srcId="{0666D75D-D414-4053-8239-323762A3FE8F}" destId="{D4E4D2ED-AFC6-40EC-97EA-D6797C91348A}" srcOrd="5" destOrd="0" presId="urn:microsoft.com/office/officeart/2005/8/layout/orgChart1"/>
    <dgm:cxn modelId="{F3A8424C-73F0-49E5-9706-D2746ECA16F7}" type="presParOf" srcId="{D4E4D2ED-AFC6-40EC-97EA-D6797C91348A}" destId="{F0C21C62-AD22-45FE-99B8-621ADE7B8B3D}" srcOrd="0" destOrd="0" presId="urn:microsoft.com/office/officeart/2005/8/layout/orgChart1"/>
    <dgm:cxn modelId="{CC162A70-6058-446B-AC9E-6AC946A44875}" type="presParOf" srcId="{F0C21C62-AD22-45FE-99B8-621ADE7B8B3D}" destId="{D1AFA9E2-3661-4058-BEFB-011DD21FCE53}" srcOrd="0" destOrd="0" presId="urn:microsoft.com/office/officeart/2005/8/layout/orgChart1"/>
    <dgm:cxn modelId="{18655E88-8A05-424B-BBE0-38421E651C32}" type="presParOf" srcId="{F0C21C62-AD22-45FE-99B8-621ADE7B8B3D}" destId="{8E21FE71-1BF0-4605-8862-D7D5E71A7D99}" srcOrd="1" destOrd="0" presId="urn:microsoft.com/office/officeart/2005/8/layout/orgChart1"/>
    <dgm:cxn modelId="{0E939A63-A30B-4825-AA30-B820CB354440}" type="presParOf" srcId="{D4E4D2ED-AFC6-40EC-97EA-D6797C91348A}" destId="{2A311BFA-B267-422B-9E07-352F26E1967B}" srcOrd="1" destOrd="0" presId="urn:microsoft.com/office/officeart/2005/8/layout/orgChart1"/>
    <dgm:cxn modelId="{F8BB3B4C-7073-412C-AC93-9795307A7C6F}" type="presParOf" srcId="{D4E4D2ED-AFC6-40EC-97EA-D6797C91348A}" destId="{44DCC63A-8B20-4ED8-B5FD-51361EC02D8F}" srcOrd="2" destOrd="0" presId="urn:microsoft.com/office/officeart/2005/8/layout/orgChart1"/>
    <dgm:cxn modelId="{1BE667C1-E271-4619-8A06-7B2B671740A3}" type="presParOf" srcId="{385033A8-CD1C-48F2-897E-0BC779417ACB}" destId="{C190F2BF-C8A0-4CAB-A36C-12C137AFD3EE}" srcOrd="2" destOrd="0" presId="urn:microsoft.com/office/officeart/2005/8/layout/orgChart1"/>
    <dgm:cxn modelId="{57429814-01E5-4135-A7BC-0BFCA025A145}" type="presParOf" srcId="{0AA4DD65-5B95-4DE1-BC39-5002CA6C7E2B}" destId="{1F0AE101-75F8-4C5D-8D28-DE2AB92DA5EB}" srcOrd="12" destOrd="0" presId="urn:microsoft.com/office/officeart/2005/8/layout/orgChart1"/>
    <dgm:cxn modelId="{18684690-DAE9-46D0-BE6D-A26B1FC8316E}" type="presParOf" srcId="{0AA4DD65-5B95-4DE1-BC39-5002CA6C7E2B}" destId="{6395DE4A-3160-4BDD-A62A-625A8531AB6A}" srcOrd="13" destOrd="0" presId="urn:microsoft.com/office/officeart/2005/8/layout/orgChart1"/>
    <dgm:cxn modelId="{20E9AE82-C9E8-4955-883F-4186CB2FB570}" type="presParOf" srcId="{6395DE4A-3160-4BDD-A62A-625A8531AB6A}" destId="{291E4D62-D06B-4BD9-AC07-E67CCF846568}" srcOrd="0" destOrd="0" presId="urn:microsoft.com/office/officeart/2005/8/layout/orgChart1"/>
    <dgm:cxn modelId="{58702B68-8657-4C9C-A6C7-5164AB5F1A3D}" type="presParOf" srcId="{291E4D62-D06B-4BD9-AC07-E67CCF846568}" destId="{79A8230D-E0EA-4743-9D66-530A3EC2072B}" srcOrd="0" destOrd="0" presId="urn:microsoft.com/office/officeart/2005/8/layout/orgChart1"/>
    <dgm:cxn modelId="{353924C9-B406-435C-B3A1-7462FF051DC2}" type="presParOf" srcId="{291E4D62-D06B-4BD9-AC07-E67CCF846568}" destId="{EB44506E-BDA7-4109-845B-321A054CE0A8}" srcOrd="1" destOrd="0" presId="urn:microsoft.com/office/officeart/2005/8/layout/orgChart1"/>
    <dgm:cxn modelId="{6C0E9585-305B-41F8-8F3D-B1B02D461BEB}" type="presParOf" srcId="{6395DE4A-3160-4BDD-A62A-625A8531AB6A}" destId="{195F9AAE-7C8F-4DBC-B94F-1732ECC6413E}" srcOrd="1" destOrd="0" presId="urn:microsoft.com/office/officeart/2005/8/layout/orgChart1"/>
    <dgm:cxn modelId="{4F9FE6CF-F8AE-4495-A8A0-EFE8BDF1CA07}" type="presParOf" srcId="{195F9AAE-7C8F-4DBC-B94F-1732ECC6413E}" destId="{0E5B559A-4618-4823-A92A-614E4994BA13}" srcOrd="0" destOrd="0" presId="urn:microsoft.com/office/officeart/2005/8/layout/orgChart1"/>
    <dgm:cxn modelId="{20339D57-7286-4FFB-BDB1-9B36C7E95696}" type="presParOf" srcId="{195F9AAE-7C8F-4DBC-B94F-1732ECC6413E}" destId="{CE2C1095-7CA5-4255-B65A-F4FC2D827F22}" srcOrd="1" destOrd="0" presId="urn:microsoft.com/office/officeart/2005/8/layout/orgChart1"/>
    <dgm:cxn modelId="{B8030DC4-7A6A-45AB-952A-89087239E39F}" type="presParOf" srcId="{CE2C1095-7CA5-4255-B65A-F4FC2D827F22}" destId="{FC874892-73AC-453C-9A66-BCEDEC9A6695}" srcOrd="0" destOrd="0" presId="urn:microsoft.com/office/officeart/2005/8/layout/orgChart1"/>
    <dgm:cxn modelId="{0CEB3EDD-BF10-4B3E-8351-F8194F2A80B3}" type="presParOf" srcId="{FC874892-73AC-453C-9A66-BCEDEC9A6695}" destId="{73896D23-313F-4964-AE58-091C1DAA8F2D}" srcOrd="0" destOrd="0" presId="urn:microsoft.com/office/officeart/2005/8/layout/orgChart1"/>
    <dgm:cxn modelId="{244F1ADA-8EBB-45E1-A1B2-70508054655D}" type="presParOf" srcId="{FC874892-73AC-453C-9A66-BCEDEC9A6695}" destId="{81B90BB3-32EB-4085-AE1A-1B59D7A171E2}" srcOrd="1" destOrd="0" presId="urn:microsoft.com/office/officeart/2005/8/layout/orgChart1"/>
    <dgm:cxn modelId="{90CBDD16-FDFE-478C-B1FA-0D54C6D65EE3}" type="presParOf" srcId="{CE2C1095-7CA5-4255-B65A-F4FC2D827F22}" destId="{DD768B0D-A71B-41DE-A8F1-E614904D0F7F}" srcOrd="1" destOrd="0" presId="urn:microsoft.com/office/officeart/2005/8/layout/orgChart1"/>
    <dgm:cxn modelId="{67992E36-AA71-44A6-98A7-0BEEB326A2C2}" type="presParOf" srcId="{CE2C1095-7CA5-4255-B65A-F4FC2D827F22}" destId="{177A7461-5493-4714-B689-0D6DA0F9B836}" srcOrd="2" destOrd="0" presId="urn:microsoft.com/office/officeart/2005/8/layout/orgChart1"/>
    <dgm:cxn modelId="{D95CC7CE-7AE4-4BAA-9F81-A1CAC9B98F49}" type="presParOf" srcId="{195F9AAE-7C8F-4DBC-B94F-1732ECC6413E}" destId="{06419C75-06C8-4551-B636-C40033B80ABF}" srcOrd="2" destOrd="0" presId="urn:microsoft.com/office/officeart/2005/8/layout/orgChart1"/>
    <dgm:cxn modelId="{59ED6236-9646-4575-9A82-C0F9C149F363}" type="presParOf" srcId="{195F9AAE-7C8F-4DBC-B94F-1732ECC6413E}" destId="{2FB6E5C8-7F4C-4FD7-8445-7F2055F13E19}" srcOrd="3" destOrd="0" presId="urn:microsoft.com/office/officeart/2005/8/layout/orgChart1"/>
    <dgm:cxn modelId="{DEBB47BA-FB99-4120-BFC8-5799DB73512D}" type="presParOf" srcId="{2FB6E5C8-7F4C-4FD7-8445-7F2055F13E19}" destId="{4DC31496-D320-4039-B4A8-8C848062F5A0}" srcOrd="0" destOrd="0" presId="urn:microsoft.com/office/officeart/2005/8/layout/orgChart1"/>
    <dgm:cxn modelId="{710179CC-F272-4588-919A-13EBCD17865F}" type="presParOf" srcId="{4DC31496-D320-4039-B4A8-8C848062F5A0}" destId="{24E0763D-42EC-4DE7-A8DB-15D96F80660E}" srcOrd="0" destOrd="0" presId="urn:microsoft.com/office/officeart/2005/8/layout/orgChart1"/>
    <dgm:cxn modelId="{2839FEC3-0C62-4356-9F70-80C252A7B3E6}" type="presParOf" srcId="{4DC31496-D320-4039-B4A8-8C848062F5A0}" destId="{C574EF4E-149C-449C-969B-07C70E88BD89}" srcOrd="1" destOrd="0" presId="urn:microsoft.com/office/officeart/2005/8/layout/orgChart1"/>
    <dgm:cxn modelId="{3D0B75D0-78F1-4968-87FA-B54038F226BA}" type="presParOf" srcId="{2FB6E5C8-7F4C-4FD7-8445-7F2055F13E19}" destId="{D6DB46CE-B8AB-47C6-88F0-722BD7210300}" srcOrd="1" destOrd="0" presId="urn:microsoft.com/office/officeart/2005/8/layout/orgChart1"/>
    <dgm:cxn modelId="{56D314F5-7B03-42AE-A008-952E611640D2}" type="presParOf" srcId="{2FB6E5C8-7F4C-4FD7-8445-7F2055F13E19}" destId="{9767F5DD-E757-4F9B-99D4-4EEE45A22CB4}" srcOrd="2" destOrd="0" presId="urn:microsoft.com/office/officeart/2005/8/layout/orgChart1"/>
    <dgm:cxn modelId="{68A88B86-D184-4D96-BEDB-5FC5496EEF66}" type="presParOf" srcId="{6395DE4A-3160-4BDD-A62A-625A8531AB6A}" destId="{A2B0E26C-50F4-45AC-A77E-0BBFEA9955DD}" srcOrd="2" destOrd="0" presId="urn:microsoft.com/office/officeart/2005/8/layout/orgChart1"/>
    <dgm:cxn modelId="{F30BA4B4-5FAB-4ABE-9E9C-C5EC374AB5AF}" type="presParOf" srcId="{3870F9B6-00B4-434A-88E8-D591CD2405AB}" destId="{4AC4D04D-4AA8-4BE8-92F2-1D6C65DBB21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419C75-06C8-4551-B636-C40033B80ABF}">
      <dsp:nvSpPr>
        <dsp:cNvPr id="0" name=""/>
        <dsp:cNvSpPr/>
      </dsp:nvSpPr>
      <dsp:spPr>
        <a:xfrm>
          <a:off x="7523018" y="1842455"/>
          <a:ext cx="91440" cy="15402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40229"/>
              </a:lnTo>
              <a:lnTo>
                <a:pt x="117133" y="1540229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5B559A-4618-4823-A92A-614E4994BA13}">
      <dsp:nvSpPr>
        <dsp:cNvPr id="0" name=""/>
        <dsp:cNvSpPr/>
      </dsp:nvSpPr>
      <dsp:spPr>
        <a:xfrm>
          <a:off x="7523018" y="1842455"/>
          <a:ext cx="91440" cy="65231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52310"/>
              </a:lnTo>
              <a:lnTo>
                <a:pt x="109367" y="652310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0AE101-75F8-4C5D-8D28-DE2AB92DA5EB}">
      <dsp:nvSpPr>
        <dsp:cNvPr id="0" name=""/>
        <dsp:cNvSpPr/>
      </dsp:nvSpPr>
      <dsp:spPr>
        <a:xfrm>
          <a:off x="4340357" y="875268"/>
          <a:ext cx="3624570" cy="3147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0762"/>
              </a:lnTo>
              <a:lnTo>
                <a:pt x="3624570" y="210762"/>
              </a:lnTo>
              <a:lnTo>
                <a:pt x="3624570" y="31476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716265-3502-4A75-A031-3CC8557B5EE4}">
      <dsp:nvSpPr>
        <dsp:cNvPr id="0" name=""/>
        <dsp:cNvSpPr/>
      </dsp:nvSpPr>
      <dsp:spPr>
        <a:xfrm>
          <a:off x="6370267" y="1842455"/>
          <a:ext cx="124225" cy="19918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91889"/>
              </a:lnTo>
              <a:lnTo>
                <a:pt x="124225" y="1991889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1765FA-9232-4904-A339-7753EFD75ECB}">
      <dsp:nvSpPr>
        <dsp:cNvPr id="0" name=""/>
        <dsp:cNvSpPr/>
      </dsp:nvSpPr>
      <dsp:spPr>
        <a:xfrm>
          <a:off x="6370267" y="1842455"/>
          <a:ext cx="124571" cy="12977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97781"/>
              </a:lnTo>
              <a:lnTo>
                <a:pt x="124571" y="1297781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0249CF-69EB-496D-8779-A92F3E1639AA}">
      <dsp:nvSpPr>
        <dsp:cNvPr id="0" name=""/>
        <dsp:cNvSpPr/>
      </dsp:nvSpPr>
      <dsp:spPr>
        <a:xfrm>
          <a:off x="6370267" y="1842455"/>
          <a:ext cx="134100" cy="5088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8870"/>
              </a:lnTo>
              <a:lnTo>
                <a:pt x="134100" y="508870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7294A1-B306-490E-A80C-DD1CDF954AB7}">
      <dsp:nvSpPr>
        <dsp:cNvPr id="0" name=""/>
        <dsp:cNvSpPr/>
      </dsp:nvSpPr>
      <dsp:spPr>
        <a:xfrm>
          <a:off x="4340357" y="875268"/>
          <a:ext cx="2426098" cy="3147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0762"/>
              </a:lnTo>
              <a:lnTo>
                <a:pt x="2426098" y="210762"/>
              </a:lnTo>
              <a:lnTo>
                <a:pt x="2426098" y="31476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0BEEE6-9E9C-4BCE-B119-4857FF353EB9}">
      <dsp:nvSpPr>
        <dsp:cNvPr id="0" name=""/>
        <dsp:cNvSpPr/>
      </dsp:nvSpPr>
      <dsp:spPr>
        <a:xfrm>
          <a:off x="5171795" y="1842455"/>
          <a:ext cx="114409" cy="22519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51978"/>
              </a:lnTo>
              <a:lnTo>
                <a:pt x="114409" y="2251978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781868-EC6B-44BF-BF5F-FF56C029969B}">
      <dsp:nvSpPr>
        <dsp:cNvPr id="0" name=""/>
        <dsp:cNvSpPr/>
      </dsp:nvSpPr>
      <dsp:spPr>
        <a:xfrm>
          <a:off x="5171795" y="1842455"/>
          <a:ext cx="103643" cy="15233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23334"/>
              </a:lnTo>
              <a:lnTo>
                <a:pt x="103643" y="1523334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E968D0-4EB9-425B-A3C5-62884CDE3630}">
      <dsp:nvSpPr>
        <dsp:cNvPr id="0" name=""/>
        <dsp:cNvSpPr/>
      </dsp:nvSpPr>
      <dsp:spPr>
        <a:xfrm>
          <a:off x="5171795" y="1842455"/>
          <a:ext cx="101929" cy="5805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0590"/>
              </a:lnTo>
              <a:lnTo>
                <a:pt x="101929" y="580590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3B8013-5E85-4EFB-8CFF-079318662E8C}">
      <dsp:nvSpPr>
        <dsp:cNvPr id="0" name=""/>
        <dsp:cNvSpPr/>
      </dsp:nvSpPr>
      <dsp:spPr>
        <a:xfrm>
          <a:off x="4340357" y="875268"/>
          <a:ext cx="1227626" cy="3147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0762"/>
              </a:lnTo>
              <a:lnTo>
                <a:pt x="1227626" y="210762"/>
              </a:lnTo>
              <a:lnTo>
                <a:pt x="1227626" y="31476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111962-026E-4A31-B8C0-876C00517E16}">
      <dsp:nvSpPr>
        <dsp:cNvPr id="0" name=""/>
        <dsp:cNvSpPr/>
      </dsp:nvSpPr>
      <dsp:spPr>
        <a:xfrm>
          <a:off x="3973323" y="1842455"/>
          <a:ext cx="136913" cy="20866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86692"/>
              </a:lnTo>
              <a:lnTo>
                <a:pt x="136913" y="2086692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B760FD-0A83-477F-AD18-00B19B5A723E}">
      <dsp:nvSpPr>
        <dsp:cNvPr id="0" name=""/>
        <dsp:cNvSpPr/>
      </dsp:nvSpPr>
      <dsp:spPr>
        <a:xfrm>
          <a:off x="3973323" y="1842455"/>
          <a:ext cx="125255" cy="12977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97781"/>
              </a:lnTo>
              <a:lnTo>
                <a:pt x="125255" y="1297781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248E4D-5F58-4681-8569-E399E0F9AA9C}">
      <dsp:nvSpPr>
        <dsp:cNvPr id="0" name=""/>
        <dsp:cNvSpPr/>
      </dsp:nvSpPr>
      <dsp:spPr>
        <a:xfrm>
          <a:off x="3973323" y="1842455"/>
          <a:ext cx="113587" cy="5088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8872"/>
              </a:lnTo>
              <a:lnTo>
                <a:pt x="113587" y="508872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ED89E7-5A7C-403E-93B9-39EFBE2BBFD0}">
      <dsp:nvSpPr>
        <dsp:cNvPr id="0" name=""/>
        <dsp:cNvSpPr/>
      </dsp:nvSpPr>
      <dsp:spPr>
        <a:xfrm>
          <a:off x="4294637" y="875268"/>
          <a:ext cx="91440" cy="31476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0762"/>
              </a:lnTo>
              <a:lnTo>
                <a:pt x="74874" y="210762"/>
              </a:lnTo>
              <a:lnTo>
                <a:pt x="74874" y="31476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65B3A6-304A-42D8-ABC7-DAEA8D13648D}">
      <dsp:nvSpPr>
        <dsp:cNvPr id="0" name=""/>
        <dsp:cNvSpPr/>
      </dsp:nvSpPr>
      <dsp:spPr>
        <a:xfrm>
          <a:off x="3445986" y="1842455"/>
          <a:ext cx="91440" cy="1584659"/>
        </a:xfrm>
        <a:custGeom>
          <a:avLst/>
          <a:gdLst/>
          <a:ahLst/>
          <a:cxnLst/>
          <a:rect l="0" t="0" r="0" b="0"/>
          <a:pathLst>
            <a:path>
              <a:moveTo>
                <a:pt x="121243" y="0"/>
              </a:moveTo>
              <a:lnTo>
                <a:pt x="121243" y="1584659"/>
              </a:lnTo>
              <a:lnTo>
                <a:pt x="45720" y="1584659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B0F164-1941-426B-9B1E-612F2B10AD34}">
      <dsp:nvSpPr>
        <dsp:cNvPr id="0" name=""/>
        <dsp:cNvSpPr/>
      </dsp:nvSpPr>
      <dsp:spPr>
        <a:xfrm>
          <a:off x="3440142" y="1842455"/>
          <a:ext cx="91440" cy="580590"/>
        </a:xfrm>
        <a:custGeom>
          <a:avLst/>
          <a:gdLst/>
          <a:ahLst/>
          <a:cxnLst/>
          <a:rect l="0" t="0" r="0" b="0"/>
          <a:pathLst>
            <a:path>
              <a:moveTo>
                <a:pt x="127087" y="0"/>
              </a:moveTo>
              <a:lnTo>
                <a:pt x="127087" y="580590"/>
              </a:lnTo>
              <a:lnTo>
                <a:pt x="45720" y="580590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50C279-452D-47B5-AF46-75D41AEFD3EA}">
      <dsp:nvSpPr>
        <dsp:cNvPr id="0" name=""/>
        <dsp:cNvSpPr/>
      </dsp:nvSpPr>
      <dsp:spPr>
        <a:xfrm>
          <a:off x="3171040" y="875268"/>
          <a:ext cx="1169317" cy="314762"/>
        </a:xfrm>
        <a:custGeom>
          <a:avLst/>
          <a:gdLst/>
          <a:ahLst/>
          <a:cxnLst/>
          <a:rect l="0" t="0" r="0" b="0"/>
          <a:pathLst>
            <a:path>
              <a:moveTo>
                <a:pt x="1169317" y="0"/>
              </a:moveTo>
              <a:lnTo>
                <a:pt x="1169317" y="210762"/>
              </a:lnTo>
              <a:lnTo>
                <a:pt x="0" y="210762"/>
              </a:lnTo>
              <a:lnTo>
                <a:pt x="0" y="31476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35CB65-CAF6-4CE5-9B7F-C6571F6AAA66}">
      <dsp:nvSpPr>
        <dsp:cNvPr id="0" name=""/>
        <dsp:cNvSpPr/>
      </dsp:nvSpPr>
      <dsp:spPr>
        <a:xfrm>
          <a:off x="2263024" y="1842603"/>
          <a:ext cx="105732" cy="2305770"/>
        </a:xfrm>
        <a:custGeom>
          <a:avLst/>
          <a:gdLst/>
          <a:ahLst/>
          <a:cxnLst/>
          <a:rect l="0" t="0" r="0" b="0"/>
          <a:pathLst>
            <a:path>
              <a:moveTo>
                <a:pt x="105732" y="0"/>
              </a:moveTo>
              <a:lnTo>
                <a:pt x="105732" y="2305770"/>
              </a:lnTo>
              <a:lnTo>
                <a:pt x="0" y="2305770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C20FD3-E18D-4CB9-8129-80B86F2FC97C}">
      <dsp:nvSpPr>
        <dsp:cNvPr id="0" name=""/>
        <dsp:cNvSpPr/>
      </dsp:nvSpPr>
      <dsp:spPr>
        <a:xfrm>
          <a:off x="2263024" y="1842603"/>
          <a:ext cx="105732" cy="1432579"/>
        </a:xfrm>
        <a:custGeom>
          <a:avLst/>
          <a:gdLst/>
          <a:ahLst/>
          <a:cxnLst/>
          <a:rect l="0" t="0" r="0" b="0"/>
          <a:pathLst>
            <a:path>
              <a:moveTo>
                <a:pt x="105732" y="0"/>
              </a:moveTo>
              <a:lnTo>
                <a:pt x="105732" y="1432579"/>
              </a:lnTo>
              <a:lnTo>
                <a:pt x="0" y="1432579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249F1A-A837-4518-B7F5-124354EB4C9D}">
      <dsp:nvSpPr>
        <dsp:cNvPr id="0" name=""/>
        <dsp:cNvSpPr/>
      </dsp:nvSpPr>
      <dsp:spPr>
        <a:xfrm>
          <a:off x="2263024" y="1842603"/>
          <a:ext cx="105732" cy="571948"/>
        </a:xfrm>
        <a:custGeom>
          <a:avLst/>
          <a:gdLst/>
          <a:ahLst/>
          <a:cxnLst/>
          <a:rect l="0" t="0" r="0" b="0"/>
          <a:pathLst>
            <a:path>
              <a:moveTo>
                <a:pt x="105732" y="0"/>
              </a:moveTo>
              <a:lnTo>
                <a:pt x="105732" y="571948"/>
              </a:lnTo>
              <a:lnTo>
                <a:pt x="0" y="571948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7A7B73-16B4-47D9-A9D6-0CF63421C84C}">
      <dsp:nvSpPr>
        <dsp:cNvPr id="0" name=""/>
        <dsp:cNvSpPr/>
      </dsp:nvSpPr>
      <dsp:spPr>
        <a:xfrm>
          <a:off x="1972568" y="875268"/>
          <a:ext cx="2367789" cy="314762"/>
        </a:xfrm>
        <a:custGeom>
          <a:avLst/>
          <a:gdLst/>
          <a:ahLst/>
          <a:cxnLst/>
          <a:rect l="0" t="0" r="0" b="0"/>
          <a:pathLst>
            <a:path>
              <a:moveTo>
                <a:pt x="2367789" y="0"/>
              </a:moveTo>
              <a:lnTo>
                <a:pt x="2367789" y="210762"/>
              </a:lnTo>
              <a:lnTo>
                <a:pt x="0" y="210762"/>
              </a:lnTo>
              <a:lnTo>
                <a:pt x="0" y="31476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256811-0397-4461-8B6B-C7DE8B5F231C}">
      <dsp:nvSpPr>
        <dsp:cNvPr id="0" name=""/>
        <dsp:cNvSpPr/>
      </dsp:nvSpPr>
      <dsp:spPr>
        <a:xfrm>
          <a:off x="990472" y="1842603"/>
          <a:ext cx="169390" cy="2040239"/>
        </a:xfrm>
        <a:custGeom>
          <a:avLst/>
          <a:gdLst/>
          <a:ahLst/>
          <a:cxnLst/>
          <a:rect l="0" t="0" r="0" b="0"/>
          <a:pathLst>
            <a:path>
              <a:moveTo>
                <a:pt x="169390" y="0"/>
              </a:moveTo>
              <a:lnTo>
                <a:pt x="169390" y="2040239"/>
              </a:lnTo>
              <a:lnTo>
                <a:pt x="0" y="2040239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4D81D7-0B6D-4F04-9521-EE6B1E084898}">
      <dsp:nvSpPr>
        <dsp:cNvPr id="0" name=""/>
        <dsp:cNvSpPr/>
      </dsp:nvSpPr>
      <dsp:spPr>
        <a:xfrm>
          <a:off x="990472" y="1842603"/>
          <a:ext cx="169390" cy="1291605"/>
        </a:xfrm>
        <a:custGeom>
          <a:avLst/>
          <a:gdLst/>
          <a:ahLst/>
          <a:cxnLst/>
          <a:rect l="0" t="0" r="0" b="0"/>
          <a:pathLst>
            <a:path>
              <a:moveTo>
                <a:pt x="169390" y="0"/>
              </a:moveTo>
              <a:lnTo>
                <a:pt x="169390" y="1291605"/>
              </a:lnTo>
              <a:lnTo>
                <a:pt x="0" y="1291605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CB0525-FCC6-4365-BA39-EEBF298EB262}">
      <dsp:nvSpPr>
        <dsp:cNvPr id="0" name=""/>
        <dsp:cNvSpPr/>
      </dsp:nvSpPr>
      <dsp:spPr>
        <a:xfrm>
          <a:off x="990472" y="1842603"/>
          <a:ext cx="169390" cy="530737"/>
        </a:xfrm>
        <a:custGeom>
          <a:avLst/>
          <a:gdLst/>
          <a:ahLst/>
          <a:cxnLst/>
          <a:rect l="0" t="0" r="0" b="0"/>
          <a:pathLst>
            <a:path>
              <a:moveTo>
                <a:pt x="169390" y="0"/>
              </a:moveTo>
              <a:lnTo>
                <a:pt x="169390" y="530737"/>
              </a:lnTo>
              <a:lnTo>
                <a:pt x="0" y="530737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8BC5C5-6940-47D9-B081-9BAA5A10B40A}">
      <dsp:nvSpPr>
        <dsp:cNvPr id="0" name=""/>
        <dsp:cNvSpPr/>
      </dsp:nvSpPr>
      <dsp:spPr>
        <a:xfrm>
          <a:off x="721983" y="875268"/>
          <a:ext cx="3618374" cy="314762"/>
        </a:xfrm>
        <a:custGeom>
          <a:avLst/>
          <a:gdLst/>
          <a:ahLst/>
          <a:cxnLst/>
          <a:rect l="0" t="0" r="0" b="0"/>
          <a:pathLst>
            <a:path>
              <a:moveTo>
                <a:pt x="3618374" y="0"/>
              </a:moveTo>
              <a:lnTo>
                <a:pt x="3618374" y="210762"/>
              </a:lnTo>
              <a:lnTo>
                <a:pt x="0" y="210762"/>
              </a:lnTo>
              <a:lnTo>
                <a:pt x="0" y="31476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A15C56-978A-4EEC-B656-DC66F9FD0566}">
      <dsp:nvSpPr>
        <dsp:cNvPr id="0" name=""/>
        <dsp:cNvSpPr/>
      </dsp:nvSpPr>
      <dsp:spPr>
        <a:xfrm>
          <a:off x="3845121" y="380032"/>
          <a:ext cx="990472" cy="49523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/>
            <a:t>PROFORCE</a:t>
          </a:r>
        </a:p>
      </dsp:txBody>
      <dsp:txXfrm>
        <a:off x="3845121" y="380032"/>
        <a:ext cx="990472" cy="495236"/>
      </dsp:txXfrm>
    </dsp:sp>
    <dsp:sp modelId="{5DE435D9-E504-440D-8ABA-D9C3E972A781}">
      <dsp:nvSpPr>
        <dsp:cNvPr id="0" name=""/>
        <dsp:cNvSpPr/>
      </dsp:nvSpPr>
      <dsp:spPr>
        <a:xfrm>
          <a:off x="174633" y="1190031"/>
          <a:ext cx="1094700" cy="652572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/>
            <a:t>Task A: Management and reporting to the EC</a:t>
          </a:r>
          <a:endParaRPr lang="de-DE" sz="1000" kern="1200" dirty="0"/>
        </a:p>
      </dsp:txBody>
      <dsp:txXfrm>
        <a:off x="174633" y="1190031"/>
        <a:ext cx="1094700" cy="652572"/>
      </dsp:txXfrm>
    </dsp:sp>
    <dsp:sp modelId="{762EF3D7-0F72-42AE-BDEF-D78874145CAD}">
      <dsp:nvSpPr>
        <dsp:cNvPr id="0" name=""/>
        <dsp:cNvSpPr/>
      </dsp:nvSpPr>
      <dsp:spPr>
        <a:xfrm>
          <a:off x="0" y="2050603"/>
          <a:ext cx="990472" cy="64547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/>
            <a:t>A1: Monitoring and evaluation of project implementation</a:t>
          </a:r>
          <a:endParaRPr lang="de-DE" sz="1000" kern="1200" dirty="0"/>
        </a:p>
      </dsp:txBody>
      <dsp:txXfrm>
        <a:off x="0" y="2050603"/>
        <a:ext cx="990472" cy="645476"/>
      </dsp:txXfrm>
    </dsp:sp>
    <dsp:sp modelId="{7E4AA026-0368-4ACB-A68E-203D13328CC2}">
      <dsp:nvSpPr>
        <dsp:cNvPr id="0" name=""/>
        <dsp:cNvSpPr/>
      </dsp:nvSpPr>
      <dsp:spPr>
        <a:xfrm>
          <a:off x="0" y="2886591"/>
          <a:ext cx="990472" cy="49523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/>
            <a:t>A2: Organization of meetings and workshops</a:t>
          </a:r>
          <a:endParaRPr lang="de-DE" sz="1000" kern="1200" dirty="0"/>
        </a:p>
      </dsp:txBody>
      <dsp:txXfrm>
        <a:off x="0" y="2886591"/>
        <a:ext cx="990472" cy="495236"/>
      </dsp:txXfrm>
    </dsp:sp>
    <dsp:sp modelId="{44483C78-E6E1-4CE2-935D-0BE900024720}">
      <dsp:nvSpPr>
        <dsp:cNvPr id="0" name=""/>
        <dsp:cNvSpPr/>
      </dsp:nvSpPr>
      <dsp:spPr>
        <a:xfrm>
          <a:off x="0" y="3525694"/>
          <a:ext cx="990472" cy="71429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/>
            <a:t>A3: Communication and coordination with the EC</a:t>
          </a:r>
          <a:endParaRPr lang="de-DE" sz="1000" kern="1200" dirty="0"/>
        </a:p>
      </dsp:txBody>
      <dsp:txXfrm>
        <a:off x="0" y="3525694"/>
        <a:ext cx="990472" cy="714299"/>
      </dsp:txXfrm>
    </dsp:sp>
    <dsp:sp modelId="{49095BC3-51D7-4601-B0B2-79C8A6D81DF8}">
      <dsp:nvSpPr>
        <dsp:cNvPr id="0" name=""/>
        <dsp:cNvSpPr/>
      </dsp:nvSpPr>
      <dsp:spPr>
        <a:xfrm>
          <a:off x="1477332" y="1190031"/>
          <a:ext cx="990472" cy="652572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/>
            <a:t>Task B: Publicity</a:t>
          </a:r>
          <a:endParaRPr lang="de-DE" sz="1000" kern="1200" dirty="0"/>
        </a:p>
      </dsp:txBody>
      <dsp:txXfrm>
        <a:off x="1477332" y="1190031"/>
        <a:ext cx="990472" cy="652572"/>
      </dsp:txXfrm>
    </dsp:sp>
    <dsp:sp modelId="{CB2FAD99-E2C6-4237-A32A-CC5CE94FB5E9}">
      <dsp:nvSpPr>
        <dsp:cNvPr id="0" name=""/>
        <dsp:cNvSpPr/>
      </dsp:nvSpPr>
      <dsp:spPr>
        <a:xfrm>
          <a:off x="1272552" y="2068089"/>
          <a:ext cx="990472" cy="69292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/>
            <a:t>B1: Development and maintenance of a project website</a:t>
          </a:r>
          <a:endParaRPr lang="de-DE" sz="1000" kern="1200" dirty="0"/>
        </a:p>
      </dsp:txBody>
      <dsp:txXfrm>
        <a:off x="1272552" y="2068089"/>
        <a:ext cx="990472" cy="692924"/>
      </dsp:txXfrm>
    </dsp:sp>
    <dsp:sp modelId="{9685ADCF-B8B0-456E-9F6F-5CBEC13F4F57}">
      <dsp:nvSpPr>
        <dsp:cNvPr id="0" name=""/>
        <dsp:cNvSpPr/>
      </dsp:nvSpPr>
      <dsp:spPr>
        <a:xfrm>
          <a:off x="1272552" y="2929196"/>
          <a:ext cx="990472" cy="69197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/>
            <a:t>B2: Publication of project results in papers and at conferences</a:t>
          </a:r>
          <a:endParaRPr lang="de-DE" sz="1000" kern="1200" dirty="0"/>
        </a:p>
      </dsp:txBody>
      <dsp:txXfrm>
        <a:off x="1272552" y="2929196"/>
        <a:ext cx="990472" cy="691973"/>
      </dsp:txXfrm>
    </dsp:sp>
    <dsp:sp modelId="{F123D9E2-D040-4F2F-B42E-D2B8D984358D}">
      <dsp:nvSpPr>
        <dsp:cNvPr id="0" name=""/>
        <dsp:cNvSpPr/>
      </dsp:nvSpPr>
      <dsp:spPr>
        <a:xfrm>
          <a:off x="1272552" y="3761238"/>
          <a:ext cx="990472" cy="77427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/>
            <a:t>B3: Dissemination of project information to public</a:t>
          </a:r>
          <a:endParaRPr lang="de-DE" sz="1000" kern="1200" dirty="0"/>
        </a:p>
      </dsp:txBody>
      <dsp:txXfrm>
        <a:off x="1272552" y="3761238"/>
        <a:ext cx="990472" cy="774272"/>
      </dsp:txXfrm>
    </dsp:sp>
    <dsp:sp modelId="{19D9715C-EC43-4E00-8174-1DF20E6F7101}">
      <dsp:nvSpPr>
        <dsp:cNvPr id="0" name=""/>
        <dsp:cNvSpPr/>
      </dsp:nvSpPr>
      <dsp:spPr>
        <a:xfrm>
          <a:off x="2675804" y="1190031"/>
          <a:ext cx="990472" cy="652424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/>
            <a:t>Task C: Requirements</a:t>
          </a:r>
          <a:endParaRPr lang="de-DE" sz="1000" kern="1200" dirty="0"/>
        </a:p>
      </dsp:txBody>
      <dsp:txXfrm>
        <a:off x="2675804" y="1190031"/>
        <a:ext cx="990472" cy="652424"/>
      </dsp:txXfrm>
    </dsp:sp>
    <dsp:sp modelId="{9059C882-F2AF-4CDC-8071-2F5885892FC9}">
      <dsp:nvSpPr>
        <dsp:cNvPr id="0" name=""/>
        <dsp:cNvSpPr/>
      </dsp:nvSpPr>
      <dsp:spPr>
        <a:xfrm>
          <a:off x="2495389" y="2044283"/>
          <a:ext cx="990472" cy="75752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/>
            <a:t>C1: Identification of requirements for use of forecasts in CP </a:t>
          </a:r>
          <a:endParaRPr lang="de-DE" sz="1000" kern="1200" dirty="0"/>
        </a:p>
      </dsp:txBody>
      <dsp:txXfrm>
        <a:off x="2495389" y="2044283"/>
        <a:ext cx="990472" cy="757523"/>
      </dsp:txXfrm>
    </dsp:sp>
    <dsp:sp modelId="{2653E9C0-2251-439D-BDB9-2E84D039B0D9}">
      <dsp:nvSpPr>
        <dsp:cNvPr id="0" name=""/>
        <dsp:cNvSpPr/>
      </dsp:nvSpPr>
      <dsp:spPr>
        <a:xfrm>
          <a:off x="2501233" y="2986480"/>
          <a:ext cx="990472" cy="88126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/>
            <a:t>C2: Potentials for integration  of probabilistic system </a:t>
          </a:r>
          <a:r>
            <a:rPr lang="en-GB" sz="1000" kern="1200" dirty="0" smtClean="0"/>
            <a:t>in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/>
            <a:t>Austria and Hungary</a:t>
          </a:r>
          <a:endParaRPr lang="en-GB" sz="1000" kern="1200" dirty="0"/>
        </a:p>
      </dsp:txBody>
      <dsp:txXfrm>
        <a:off x="2501233" y="2986480"/>
        <a:ext cx="990472" cy="881268"/>
      </dsp:txXfrm>
    </dsp:sp>
    <dsp:sp modelId="{E09EF890-878E-4B19-8937-346CD7EBCB84}">
      <dsp:nvSpPr>
        <dsp:cNvPr id="0" name=""/>
        <dsp:cNvSpPr/>
      </dsp:nvSpPr>
      <dsp:spPr>
        <a:xfrm>
          <a:off x="3874276" y="1190031"/>
          <a:ext cx="990472" cy="652424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/>
            <a:t>Task D: Integration of  seamless forecasting </a:t>
          </a:r>
          <a:endParaRPr lang="de-DE" sz="1000" kern="1200" dirty="0"/>
        </a:p>
      </dsp:txBody>
      <dsp:txXfrm>
        <a:off x="3874276" y="1190031"/>
        <a:ext cx="990472" cy="652424"/>
      </dsp:txXfrm>
    </dsp:sp>
    <dsp:sp modelId="{5E69C54D-2810-46E3-931F-00539D8D153C}">
      <dsp:nvSpPr>
        <dsp:cNvPr id="0" name=""/>
        <dsp:cNvSpPr/>
      </dsp:nvSpPr>
      <dsp:spPr>
        <a:xfrm>
          <a:off x="4086910" y="2062459"/>
          <a:ext cx="990472" cy="57773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/>
            <a:t>D1: Integration of probabilistic </a:t>
          </a:r>
          <a:r>
            <a:rPr lang="en-GB" sz="1000" kern="1200" dirty="0" err="1"/>
            <a:t>nowcasting</a:t>
          </a:r>
          <a:r>
            <a:rPr lang="en-GB" sz="1000" kern="1200" dirty="0"/>
            <a:t> system</a:t>
          </a:r>
          <a:endParaRPr lang="de-DE" sz="1000" kern="1200" dirty="0"/>
        </a:p>
      </dsp:txBody>
      <dsp:txXfrm>
        <a:off x="4086910" y="2062459"/>
        <a:ext cx="990472" cy="577737"/>
      </dsp:txXfrm>
    </dsp:sp>
    <dsp:sp modelId="{38BF13A8-912B-4679-8C39-CE749773A275}">
      <dsp:nvSpPr>
        <dsp:cNvPr id="0" name=""/>
        <dsp:cNvSpPr/>
      </dsp:nvSpPr>
      <dsp:spPr>
        <a:xfrm>
          <a:off x="4098578" y="2824875"/>
          <a:ext cx="990472" cy="63072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/>
            <a:t>D2: Integration of probabilistic short range forecasts</a:t>
          </a:r>
          <a:endParaRPr lang="de-DE" sz="1000" kern="1200" dirty="0"/>
        </a:p>
      </dsp:txBody>
      <dsp:txXfrm>
        <a:off x="4098578" y="2824875"/>
        <a:ext cx="990472" cy="630723"/>
      </dsp:txXfrm>
    </dsp:sp>
    <dsp:sp modelId="{6874CE8C-B72E-4314-AE8D-E979B2319864}">
      <dsp:nvSpPr>
        <dsp:cNvPr id="0" name=""/>
        <dsp:cNvSpPr/>
      </dsp:nvSpPr>
      <dsp:spPr>
        <a:xfrm>
          <a:off x="4110236" y="3593640"/>
          <a:ext cx="990472" cy="67101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/>
            <a:t>D3: Development of a seamless probabilistic system</a:t>
          </a:r>
          <a:endParaRPr lang="de-DE" sz="1000" kern="1200" dirty="0"/>
        </a:p>
      </dsp:txBody>
      <dsp:txXfrm>
        <a:off x="4110236" y="3593640"/>
        <a:ext cx="990472" cy="671015"/>
      </dsp:txXfrm>
    </dsp:sp>
    <dsp:sp modelId="{3B0EEFD5-EEC3-463B-8321-C6D12B7AB72E}">
      <dsp:nvSpPr>
        <dsp:cNvPr id="0" name=""/>
        <dsp:cNvSpPr/>
      </dsp:nvSpPr>
      <dsp:spPr>
        <a:xfrm>
          <a:off x="5072747" y="1190031"/>
          <a:ext cx="990472" cy="652424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/>
            <a:t>Task E: Pilot Implementations</a:t>
          </a:r>
          <a:endParaRPr lang="de-DE" sz="1000" kern="1200" dirty="0"/>
        </a:p>
      </dsp:txBody>
      <dsp:txXfrm>
        <a:off x="5072747" y="1190031"/>
        <a:ext cx="990472" cy="652424"/>
      </dsp:txXfrm>
    </dsp:sp>
    <dsp:sp modelId="{B39DFEF7-C9C8-49A4-BB77-093FDEC74682}">
      <dsp:nvSpPr>
        <dsp:cNvPr id="0" name=""/>
        <dsp:cNvSpPr/>
      </dsp:nvSpPr>
      <dsp:spPr>
        <a:xfrm>
          <a:off x="5273724" y="2026792"/>
          <a:ext cx="990472" cy="79250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/>
            <a:t>E1: Pilot implementation of seamless probabilistic forecasting system</a:t>
          </a:r>
          <a:endParaRPr lang="de-DE" sz="1000" kern="1200" dirty="0"/>
        </a:p>
      </dsp:txBody>
      <dsp:txXfrm>
        <a:off x="5273724" y="2026792"/>
        <a:ext cx="990472" cy="792506"/>
      </dsp:txXfrm>
    </dsp:sp>
    <dsp:sp modelId="{50144C43-4962-41E5-B063-AB3A1A60429C}">
      <dsp:nvSpPr>
        <dsp:cNvPr id="0" name=""/>
        <dsp:cNvSpPr/>
      </dsp:nvSpPr>
      <dsp:spPr>
        <a:xfrm>
          <a:off x="5275438" y="3014902"/>
          <a:ext cx="990472" cy="70177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/>
            <a:t>E2: Pilot implementation of process chain: </a:t>
          </a:r>
          <a:r>
            <a:rPr lang="en-GB" sz="1000" kern="1200" dirty="0" err="1"/>
            <a:t>Webportal</a:t>
          </a:r>
          <a:r>
            <a:rPr lang="en-GB" sz="1000" kern="1200" dirty="0"/>
            <a:t> </a:t>
          </a:r>
          <a:endParaRPr lang="de-DE" sz="1000" kern="1200" dirty="0"/>
        </a:p>
      </dsp:txBody>
      <dsp:txXfrm>
        <a:off x="5275438" y="3014902"/>
        <a:ext cx="990472" cy="701774"/>
      </dsp:txXfrm>
    </dsp:sp>
    <dsp:sp modelId="{1B0543C0-1A47-4C23-9963-BC1248DEAF44}">
      <dsp:nvSpPr>
        <dsp:cNvPr id="0" name=""/>
        <dsp:cNvSpPr/>
      </dsp:nvSpPr>
      <dsp:spPr>
        <a:xfrm>
          <a:off x="5286204" y="3846815"/>
          <a:ext cx="990472" cy="49523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/>
            <a:t>E3: Case studies of severe weather events</a:t>
          </a:r>
          <a:endParaRPr lang="de-DE" sz="1000" kern="1200" dirty="0"/>
        </a:p>
      </dsp:txBody>
      <dsp:txXfrm>
        <a:off x="5286204" y="3846815"/>
        <a:ext cx="990472" cy="495236"/>
      </dsp:txXfrm>
    </dsp:sp>
    <dsp:sp modelId="{94D1F482-4E0A-4805-8C9C-C1999DA3D944}">
      <dsp:nvSpPr>
        <dsp:cNvPr id="0" name=""/>
        <dsp:cNvSpPr/>
      </dsp:nvSpPr>
      <dsp:spPr>
        <a:xfrm>
          <a:off x="6271219" y="1190031"/>
          <a:ext cx="990472" cy="652424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/>
            <a:t>Task F: Evaluation and Feedback</a:t>
          </a:r>
          <a:endParaRPr lang="de-DE" sz="1000" kern="1200" dirty="0"/>
        </a:p>
      </dsp:txBody>
      <dsp:txXfrm>
        <a:off x="6271219" y="1190031"/>
        <a:ext cx="990472" cy="652424"/>
      </dsp:txXfrm>
    </dsp:sp>
    <dsp:sp modelId="{2AAE6646-7B93-434D-9F9B-EC7C15A2F6B4}">
      <dsp:nvSpPr>
        <dsp:cNvPr id="0" name=""/>
        <dsp:cNvSpPr/>
      </dsp:nvSpPr>
      <dsp:spPr>
        <a:xfrm>
          <a:off x="6504367" y="2038425"/>
          <a:ext cx="990472" cy="6258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/>
            <a:t>F1: Verification of the pilot implemented system</a:t>
          </a:r>
          <a:endParaRPr lang="de-DE" sz="1000" kern="1200" dirty="0"/>
        </a:p>
      </dsp:txBody>
      <dsp:txXfrm>
        <a:off x="6504367" y="2038425"/>
        <a:ext cx="990472" cy="625800"/>
      </dsp:txXfrm>
    </dsp:sp>
    <dsp:sp modelId="{953F4738-0F00-436B-9CDD-A9719A4F3C18}">
      <dsp:nvSpPr>
        <dsp:cNvPr id="0" name=""/>
        <dsp:cNvSpPr/>
      </dsp:nvSpPr>
      <dsp:spPr>
        <a:xfrm>
          <a:off x="6494838" y="2843446"/>
          <a:ext cx="990472" cy="59358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/>
            <a:t>F2: Assessment of added value of probabilistic system in CP</a:t>
          </a:r>
          <a:endParaRPr lang="de-DE" sz="1000" kern="1200" dirty="0"/>
        </a:p>
      </dsp:txBody>
      <dsp:txXfrm>
        <a:off x="6494838" y="2843446"/>
        <a:ext cx="990472" cy="593580"/>
      </dsp:txXfrm>
    </dsp:sp>
    <dsp:sp modelId="{D1AFA9E2-3661-4058-BEFB-011DD21FCE53}">
      <dsp:nvSpPr>
        <dsp:cNvPr id="0" name=""/>
        <dsp:cNvSpPr/>
      </dsp:nvSpPr>
      <dsp:spPr>
        <a:xfrm>
          <a:off x="6494492" y="3586727"/>
          <a:ext cx="990472" cy="49523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/>
            <a:t>F3: Feedback from CP and feedback to Task D</a:t>
          </a:r>
          <a:endParaRPr lang="de-DE" sz="1000" kern="1200" dirty="0"/>
        </a:p>
      </dsp:txBody>
      <dsp:txXfrm>
        <a:off x="6494492" y="3586727"/>
        <a:ext cx="990472" cy="495236"/>
      </dsp:txXfrm>
    </dsp:sp>
    <dsp:sp modelId="{79A8230D-E0EA-4743-9D66-530A3EC2072B}">
      <dsp:nvSpPr>
        <dsp:cNvPr id="0" name=""/>
        <dsp:cNvSpPr/>
      </dsp:nvSpPr>
      <dsp:spPr>
        <a:xfrm>
          <a:off x="7469691" y="1190031"/>
          <a:ext cx="990472" cy="652424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00" kern="1200" dirty="0"/>
            <a:t>Task G: Training </a:t>
          </a:r>
          <a:r>
            <a:rPr lang="de-DE" sz="1000" kern="1200" dirty="0" err="1"/>
            <a:t>and</a:t>
          </a:r>
          <a:r>
            <a:rPr lang="de-DE" sz="1000" kern="1200" dirty="0"/>
            <a:t> transnational </a:t>
          </a:r>
          <a:r>
            <a:rPr lang="de-DE" sz="1000" kern="1200" dirty="0" err="1"/>
            <a:t>cooperation</a:t>
          </a:r>
          <a:endParaRPr lang="de-DE" sz="1000" kern="1200" dirty="0"/>
        </a:p>
      </dsp:txBody>
      <dsp:txXfrm>
        <a:off x="7469691" y="1190031"/>
        <a:ext cx="990472" cy="652424"/>
      </dsp:txXfrm>
    </dsp:sp>
    <dsp:sp modelId="{73896D23-313F-4964-AE58-091C1DAA8F2D}">
      <dsp:nvSpPr>
        <dsp:cNvPr id="0" name=""/>
        <dsp:cNvSpPr/>
      </dsp:nvSpPr>
      <dsp:spPr>
        <a:xfrm>
          <a:off x="7632386" y="2044972"/>
          <a:ext cx="990472" cy="89958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00" kern="1200" dirty="0"/>
            <a:t>G1: Training </a:t>
          </a:r>
          <a:r>
            <a:rPr lang="de-DE" sz="1000" kern="1200" dirty="0" err="1"/>
            <a:t>session</a:t>
          </a:r>
          <a:r>
            <a:rPr lang="de-DE" sz="1000" kern="1200" dirty="0"/>
            <a:t> on </a:t>
          </a:r>
          <a:r>
            <a:rPr lang="de-DE" sz="1000" kern="1200" dirty="0" err="1"/>
            <a:t>probabilistic</a:t>
          </a:r>
          <a:r>
            <a:rPr lang="de-DE" sz="1000" kern="1200" dirty="0"/>
            <a:t> </a:t>
          </a:r>
          <a:r>
            <a:rPr lang="de-DE" sz="1000" kern="1200" dirty="0" err="1"/>
            <a:t>weather</a:t>
          </a:r>
          <a:r>
            <a:rPr lang="de-DE" sz="1000" kern="1200" dirty="0"/>
            <a:t> </a:t>
          </a:r>
          <a:r>
            <a:rPr lang="de-DE" sz="1000" kern="1200" dirty="0" err="1"/>
            <a:t>forecasting</a:t>
          </a:r>
          <a:endParaRPr lang="de-DE" sz="1000" kern="1200" dirty="0"/>
        </a:p>
      </dsp:txBody>
      <dsp:txXfrm>
        <a:off x="7632386" y="2044972"/>
        <a:ext cx="990472" cy="899586"/>
      </dsp:txXfrm>
    </dsp:sp>
    <dsp:sp modelId="{24E0763D-42EC-4DE7-A8DB-15D96F80660E}">
      <dsp:nvSpPr>
        <dsp:cNvPr id="0" name=""/>
        <dsp:cNvSpPr/>
      </dsp:nvSpPr>
      <dsp:spPr>
        <a:xfrm>
          <a:off x="7640151" y="3135066"/>
          <a:ext cx="990472" cy="49523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00" kern="1200" dirty="0" smtClean="0"/>
            <a:t>G2: Training </a:t>
          </a:r>
          <a:r>
            <a:rPr lang="de-DE" sz="1000" kern="1200" dirty="0" err="1"/>
            <a:t>session</a:t>
          </a:r>
          <a:r>
            <a:rPr lang="de-DE" sz="1000" kern="1200" dirty="0"/>
            <a:t> on </a:t>
          </a:r>
          <a:r>
            <a:rPr lang="de-DE" sz="1000" kern="1200" dirty="0" err="1" smtClean="0"/>
            <a:t>new</a:t>
          </a:r>
          <a:r>
            <a:rPr lang="de-DE" sz="1000" kern="1200" dirty="0" smtClean="0"/>
            <a:t> </a:t>
          </a:r>
          <a:r>
            <a:rPr lang="de-DE" sz="1000" kern="1200" dirty="0" err="1" smtClean="0"/>
            <a:t>products</a:t>
          </a:r>
          <a:r>
            <a:rPr lang="de-DE" sz="1000" kern="1200" dirty="0" smtClean="0"/>
            <a:t> </a:t>
          </a:r>
          <a:endParaRPr lang="de-DE" sz="1000" kern="1200" dirty="0"/>
        </a:p>
      </dsp:txBody>
      <dsp:txXfrm>
        <a:off x="7640151" y="3135066"/>
        <a:ext cx="990472" cy="4952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3B80C6-2B71-4AE0-A8DC-B72E4ED22D78}" type="datetimeFigureOut">
              <a:rPr lang="de-DE" smtClean="0"/>
              <a:t>21.01.2014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44C445-6066-4EB6-8B62-7333AD074B3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77994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248400" y="2548800"/>
            <a:ext cx="6656400" cy="522000"/>
          </a:xfrm>
        </p:spPr>
        <p:txBody>
          <a:bodyPr>
            <a:normAutofit/>
          </a:bodyPr>
          <a:lstStyle>
            <a:lvl1pPr>
              <a:defRPr sz="2800">
                <a:latin typeface="+mj-lt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48400" y="3362400"/>
            <a:ext cx="6656400" cy="460800"/>
          </a:xfrm>
        </p:spPr>
        <p:txBody>
          <a:bodyPr>
            <a:normAutofit/>
          </a:bodyPr>
          <a:lstStyle>
            <a:lvl1pPr marL="0" indent="0">
              <a:buNone/>
              <a:defRPr sz="2400" i="1">
                <a:solidFill>
                  <a:srgbClr val="3C3C3C"/>
                </a:solidFill>
                <a:latin typeface="+mj-lt"/>
              </a:defRPr>
            </a:lvl1pPr>
          </a:lstStyle>
          <a:p>
            <a:pPr lvl="0"/>
            <a:r>
              <a:rPr lang="de-DE" dirty="0" smtClean="0"/>
              <a:t>Untertitel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019187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7416000" y="1268760"/>
            <a:ext cx="1512000" cy="237600"/>
          </a:xfrm>
        </p:spPr>
        <p:txBody>
          <a:bodyPr/>
          <a:lstStyle>
            <a:lvl1pPr>
              <a:defRPr>
                <a:latin typeface="+mn-lt"/>
                <a:ea typeface="Unit Offc Light" pitchFamily="34" charset="0"/>
                <a:cs typeface="Calibri" pitchFamily="34" charset="0"/>
              </a:defRPr>
            </a:lvl1pPr>
          </a:lstStyle>
          <a:p>
            <a:fld id="{8257FADB-0602-4EE9-9DC4-136AD4C65B6B}" type="datetime1">
              <a:rPr lang="de-DE" smtClean="0"/>
              <a:pPr/>
              <a:t>21.01.2014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  <a:ea typeface="Unit Offc Light" pitchFamily="34" charset="0"/>
                <a:cs typeface="Calibri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416000" y="1412776"/>
            <a:ext cx="1512000" cy="237600"/>
          </a:xfrm>
        </p:spPr>
        <p:txBody>
          <a:bodyPr/>
          <a:lstStyle>
            <a:lvl1pPr>
              <a:defRPr>
                <a:latin typeface="+mn-lt"/>
                <a:ea typeface="Unit Offc Light" pitchFamily="34" charset="0"/>
                <a:cs typeface="Calibri" pitchFamily="34" charset="0"/>
              </a:defRPr>
            </a:lvl1pPr>
          </a:lstStyle>
          <a:p>
            <a:r>
              <a:rPr lang="de-DE" dirty="0" smtClean="0"/>
              <a:t>Folie </a:t>
            </a:r>
            <a:fld id="{926B1129-68A9-45EB-A8FC-F0EB4D55ADF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4" hasCustomPrompt="1"/>
          </p:nvPr>
        </p:nvSpPr>
        <p:spPr>
          <a:xfrm>
            <a:off x="190800" y="507600"/>
            <a:ext cx="6958800" cy="432000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de-DE" dirty="0" smtClean="0"/>
              <a:t>Titel durch Klicken hinzufügen</a:t>
            </a:r>
          </a:p>
        </p:txBody>
      </p:sp>
      <p:sp>
        <p:nvSpPr>
          <p:cNvPr id="7" name="Inhaltsplatzhalter 7"/>
          <p:cNvSpPr>
            <a:spLocks noGrp="1"/>
          </p:cNvSpPr>
          <p:nvPr>
            <p:ph sz="quarter" idx="15"/>
          </p:nvPr>
        </p:nvSpPr>
        <p:spPr>
          <a:xfrm>
            <a:off x="190800" y="1191600"/>
            <a:ext cx="7772400" cy="4525200"/>
          </a:xfrm>
        </p:spPr>
        <p:txBody>
          <a:bodyPr/>
          <a:lstStyle>
            <a:lvl1pPr marL="285750" indent="-285750">
              <a:buFont typeface="Arial" pitchFamily="34" charset="0"/>
              <a:buChar char="•"/>
              <a:defRPr baseline="0">
                <a:solidFill>
                  <a:srgbClr val="3C3C3C"/>
                </a:solidFill>
                <a:latin typeface="+mn-lt"/>
              </a:defRPr>
            </a:lvl1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6232475"/>
            <a:ext cx="1242591" cy="581584"/>
          </a:xfrm>
          <a:prstGeom prst="rect">
            <a:avLst/>
          </a:prstGeom>
        </p:spPr>
      </p:pic>
      <p:graphicFrame>
        <p:nvGraphicFramePr>
          <p:cNvPr id="2" name="Objekt 1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48775793"/>
              </p:ext>
            </p:extLst>
          </p:nvPr>
        </p:nvGraphicFramePr>
        <p:xfrm>
          <a:off x="6948264" y="6122988"/>
          <a:ext cx="946150" cy="735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71" name="Bitmap-Bild" r:id="rId5" imgW="2381582" imgH="2381582" progId="PBrush">
                  <p:embed/>
                </p:oleObj>
              </mc:Choice>
              <mc:Fallback>
                <p:oleObj name="Bitmap-Bild" r:id="rId5" imgW="2381582" imgH="2381582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8264" y="6122988"/>
                        <a:ext cx="946150" cy="735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01367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Untertitel und Inhal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190800" y="507600"/>
            <a:ext cx="6958800" cy="43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de-DE" dirty="0" smtClean="0"/>
              <a:t>Titel durch Klicken hinzufügen</a:t>
            </a:r>
            <a:endParaRPr lang="de-DE" dirty="0"/>
          </a:p>
        </p:txBody>
      </p:sp>
      <p:sp>
        <p:nvSpPr>
          <p:cNvPr id="14" name="Datumsplatzhalter 3"/>
          <p:cNvSpPr>
            <a:spLocks noGrp="1"/>
          </p:cNvSpPr>
          <p:nvPr>
            <p:ph type="dt" sz="half" idx="10"/>
          </p:nvPr>
        </p:nvSpPr>
        <p:spPr>
          <a:xfrm>
            <a:off x="7416000" y="1268760"/>
            <a:ext cx="1512000" cy="237600"/>
          </a:xfrm>
        </p:spPr>
        <p:txBody>
          <a:bodyPr/>
          <a:lstStyle>
            <a:lvl1pPr>
              <a:defRPr>
                <a:latin typeface="+mn-lt"/>
                <a:ea typeface="Unit Offc Light" pitchFamily="34" charset="0"/>
                <a:cs typeface="Calibri" pitchFamily="34" charset="0"/>
              </a:defRPr>
            </a:lvl1pPr>
          </a:lstStyle>
          <a:p>
            <a:fld id="{8257FADB-0602-4EE9-9DC4-136AD4C65B6B}" type="datetime1">
              <a:rPr lang="de-DE" smtClean="0"/>
              <a:pPr/>
              <a:t>21.01.2014</a:t>
            </a:fld>
            <a:endParaRPr lang="de-DE" dirty="0"/>
          </a:p>
        </p:txBody>
      </p:sp>
      <p:sp>
        <p:nvSpPr>
          <p:cNvPr id="1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7416000" y="1090800"/>
            <a:ext cx="1512000" cy="237600"/>
          </a:xfrm>
        </p:spPr>
        <p:txBody>
          <a:bodyPr/>
          <a:lstStyle>
            <a:lvl1pPr>
              <a:defRPr>
                <a:latin typeface="+mn-lt"/>
                <a:ea typeface="Unit Offc Light" pitchFamily="34" charset="0"/>
                <a:cs typeface="Calibri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416000" y="1412776"/>
            <a:ext cx="1512000" cy="237600"/>
          </a:xfrm>
        </p:spPr>
        <p:txBody>
          <a:bodyPr/>
          <a:lstStyle>
            <a:lvl1pPr>
              <a:defRPr>
                <a:latin typeface="+mn-lt"/>
                <a:ea typeface="Unit Offc Light" pitchFamily="34" charset="0"/>
                <a:cs typeface="Calibri" pitchFamily="34" charset="0"/>
              </a:defRPr>
            </a:lvl1pPr>
          </a:lstStyle>
          <a:p>
            <a:r>
              <a:rPr lang="de-DE" dirty="0" smtClean="0"/>
              <a:t>Folie </a:t>
            </a:r>
            <a:fld id="{926B1129-68A9-45EB-A8FC-F0EB4D55ADF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90800" y="1173600"/>
            <a:ext cx="6958800" cy="370800"/>
          </a:xfrm>
        </p:spPr>
        <p:txBody>
          <a:bodyPr/>
          <a:lstStyle>
            <a:lvl1pPr marL="0" indent="0">
              <a:buNone/>
              <a:defRPr baseline="0">
                <a:solidFill>
                  <a:srgbClr val="3C3C3C"/>
                </a:solidFill>
              </a:defRPr>
            </a:lvl1pPr>
          </a:lstStyle>
          <a:p>
            <a:pPr lvl="0"/>
            <a:r>
              <a:rPr lang="de-DE" dirty="0" smtClean="0"/>
              <a:t>Untertitel durch Klicken hinzufügen</a:t>
            </a:r>
          </a:p>
        </p:txBody>
      </p:sp>
      <p:sp>
        <p:nvSpPr>
          <p:cNvPr id="8" name="Inhaltsplatzhalter 7"/>
          <p:cNvSpPr>
            <a:spLocks noGrp="1"/>
          </p:cNvSpPr>
          <p:nvPr>
            <p:ph sz="quarter" idx="14"/>
          </p:nvPr>
        </p:nvSpPr>
        <p:spPr>
          <a:xfrm>
            <a:off x="190800" y="1735200"/>
            <a:ext cx="7772400" cy="3981600"/>
          </a:xfrm>
        </p:spPr>
        <p:txBody>
          <a:bodyPr/>
          <a:lstStyle>
            <a:lvl1pPr marL="285750" indent="-285750">
              <a:buFont typeface="Arial" pitchFamily="34" charset="0"/>
              <a:buChar char="•"/>
              <a:defRPr baseline="0">
                <a:solidFill>
                  <a:srgbClr val="3C3C3C"/>
                </a:solidFill>
                <a:latin typeface="+mn-lt"/>
              </a:defRPr>
            </a:lvl1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62944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250001" y="71414"/>
            <a:ext cx="8643998" cy="64294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571504"/>
          </a:xfrm>
        </p:spPr>
        <p:txBody>
          <a:bodyPr/>
          <a:lstStyle>
            <a:lvl1pPr>
              <a:defRPr sz="2800"/>
            </a:lvl1pPr>
          </a:lstStyle>
          <a:p>
            <a:r>
              <a:rPr lang="de-DE" dirty="0" smtClean="0"/>
              <a:t>Titelmasterformat durch Klicken bearbeiten</a:t>
            </a:r>
            <a:endParaRPr lang="en-GB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1"/>
          </p:nvPr>
        </p:nvSpPr>
        <p:spPr>
          <a:xfrm>
            <a:off x="428597" y="928670"/>
            <a:ext cx="8215370" cy="5143518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42910" y="857232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GB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90800" y="507600"/>
            <a:ext cx="6958800" cy="43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 durch Klicken hinzufügen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90800" y="1191600"/>
            <a:ext cx="7772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marL="2057400" lvl="4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</a:pPr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416000" y="1267200"/>
            <a:ext cx="1512000" cy="237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de-DE" sz="10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Calibri" pitchFamily="34" charset="0"/>
              </a:defRPr>
            </a:lvl1pPr>
          </a:lstStyle>
          <a:p>
            <a:fld id="{B8BD3DE2-38B1-4853-B31F-A8803CD6DF91}" type="datetime1">
              <a:rPr lang="de-DE" smtClean="0"/>
              <a:pPr/>
              <a:t>21.01.2014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7416000" y="1090800"/>
            <a:ext cx="1512000" cy="237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+mn-lt"/>
                <a:cs typeface="Calibri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416000" y="1411200"/>
            <a:ext cx="1512000" cy="237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de-DE" sz="10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Calibri" pitchFamily="34" charset="0"/>
              </a:defRPr>
            </a:lvl1pPr>
          </a:lstStyle>
          <a:p>
            <a:r>
              <a:rPr lang="de-DE" dirty="0" smtClean="0"/>
              <a:t>Folie </a:t>
            </a:r>
            <a:fld id="{926B1129-68A9-45EB-A8FC-F0EB4D55ADFA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98882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1" r:id="rId5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2200" kern="1200">
          <a:solidFill>
            <a:schemeClr val="bg1"/>
          </a:solidFill>
          <a:latin typeface="Calibri" pitchFamily="34" charset="0"/>
          <a:ea typeface="Unit Offc Light" pitchFamily="34" charset="0"/>
          <a:cs typeface="Calibri" pitchFamily="34" charset="0"/>
        </a:defRPr>
      </a:lvl1pPr>
    </p:titleStyle>
    <p:bodyStyle>
      <a:lvl1pPr marL="285750" marR="0" indent="-28575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itchFamily="34" charset="0"/>
        <a:buChar char="•"/>
        <a:tabLst/>
        <a:defRPr lang="de-DE" sz="1800" kern="1200" baseline="0" dirty="0" smtClean="0">
          <a:solidFill>
            <a:srgbClr val="3C3C3C"/>
          </a:solidFill>
          <a:latin typeface="+mn-lt"/>
          <a:ea typeface="Unit Offc Light" pitchFamily="34" charset="0"/>
          <a:cs typeface="Calibr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lang="de-DE" sz="14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t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inca-ce.e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hyperlink" Target="http://www.youtube.com/watch?v=crYkDK_mLH8" TargetMode="External"/><Relationship Id="rId7" Type="http://schemas.openxmlformats.org/officeDocument/2006/relationships/image" Target="../media/image1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el 2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4400" dirty="0" smtClean="0"/>
              <a:t>PROFORCE</a:t>
            </a:r>
            <a:endParaRPr lang="de-DE" sz="4400" dirty="0"/>
          </a:p>
        </p:txBody>
      </p:sp>
      <p:sp>
        <p:nvSpPr>
          <p:cNvPr id="27" name="Textplatzhalter 26"/>
          <p:cNvSpPr>
            <a:spLocks noGrp="1"/>
          </p:cNvSpPr>
          <p:nvPr>
            <p:ph type="body" sz="quarter" idx="10"/>
          </p:nvPr>
        </p:nvSpPr>
        <p:spPr>
          <a:xfrm>
            <a:off x="179512" y="3356992"/>
            <a:ext cx="6843880" cy="570656"/>
          </a:xfrm>
        </p:spPr>
        <p:txBody>
          <a:bodyPr>
            <a:normAutofit fontScale="85000" lnSpcReduction="10000"/>
          </a:bodyPr>
          <a:lstStyle/>
          <a:p>
            <a:r>
              <a:rPr lang="de-DE" sz="2800" dirty="0" err="1"/>
              <a:t>Bridging</a:t>
            </a:r>
            <a:r>
              <a:rPr lang="de-DE" sz="2800" dirty="0"/>
              <a:t> </a:t>
            </a:r>
            <a:r>
              <a:rPr lang="de-DE" sz="2800" dirty="0" err="1"/>
              <a:t>of</a:t>
            </a:r>
            <a:r>
              <a:rPr lang="de-DE" sz="2800" dirty="0"/>
              <a:t> </a:t>
            </a:r>
            <a:r>
              <a:rPr lang="de-DE" sz="2800" dirty="0" err="1"/>
              <a:t>Probabilistic</a:t>
            </a:r>
            <a:r>
              <a:rPr lang="de-DE" sz="2800" dirty="0"/>
              <a:t> Forecasts </a:t>
            </a:r>
            <a:r>
              <a:rPr lang="de-DE" sz="2800" dirty="0" err="1"/>
              <a:t>and</a:t>
            </a:r>
            <a:r>
              <a:rPr lang="de-DE" sz="2800" dirty="0"/>
              <a:t> </a:t>
            </a:r>
            <a:r>
              <a:rPr lang="de-DE" sz="2800" dirty="0" err="1"/>
              <a:t>Civil</a:t>
            </a:r>
            <a:r>
              <a:rPr lang="de-DE" sz="2800" dirty="0"/>
              <a:t> </a:t>
            </a:r>
            <a:r>
              <a:rPr lang="de-DE" sz="2800" dirty="0" err="1"/>
              <a:t>Protection</a:t>
            </a:r>
            <a:endParaRPr lang="de-DE" sz="2800" dirty="0"/>
          </a:p>
          <a:p>
            <a:endParaRPr 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0" y="6273225"/>
            <a:ext cx="46240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latin typeface="+mj-lt"/>
              </a:rPr>
              <a:t>Yong Wang, Clemens </a:t>
            </a:r>
            <a:r>
              <a:rPr lang="de-DE" sz="1600" dirty="0" err="1" smtClean="0">
                <a:latin typeface="+mj-lt"/>
              </a:rPr>
              <a:t>Wastl</a:t>
            </a:r>
            <a:r>
              <a:rPr lang="de-DE" sz="1600" dirty="0" smtClean="0">
                <a:latin typeface="+mj-lt"/>
              </a:rPr>
              <a:t>, </a:t>
            </a:r>
            <a:r>
              <a:rPr lang="de-DE" sz="1600" dirty="0">
                <a:latin typeface="+mj-lt"/>
              </a:rPr>
              <a:t>Franziska </a:t>
            </a:r>
            <a:r>
              <a:rPr lang="de-DE" sz="1600" dirty="0" err="1" smtClean="0">
                <a:latin typeface="+mj-lt"/>
              </a:rPr>
              <a:t>Strauss</a:t>
            </a:r>
            <a:r>
              <a:rPr lang="de-DE" sz="1600" dirty="0" smtClean="0">
                <a:latin typeface="+mj-lt"/>
              </a:rPr>
              <a:t> (ZAMG)</a:t>
            </a:r>
          </a:p>
        </p:txBody>
      </p:sp>
      <p:pic>
        <p:nvPicPr>
          <p:cNvPr id="28" name="Grafik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4985055"/>
            <a:ext cx="3168352" cy="832415"/>
          </a:xfrm>
          <a:prstGeom prst="rect">
            <a:avLst/>
          </a:prstGeom>
        </p:spPr>
      </p:pic>
      <p:pic>
        <p:nvPicPr>
          <p:cNvPr id="29" name="Grafik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985055"/>
            <a:ext cx="1778509" cy="832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46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r>
              <a:rPr lang="de-DE" sz="3200" dirty="0"/>
              <a:t>Project Information</a:t>
            </a:r>
          </a:p>
        </p:txBody>
      </p:sp>
      <p:sp>
        <p:nvSpPr>
          <p:cNvPr id="4" name="Rechteck 3"/>
          <p:cNvSpPr/>
          <p:nvPr/>
        </p:nvSpPr>
        <p:spPr>
          <a:xfrm>
            <a:off x="1547664" y="1205972"/>
            <a:ext cx="583264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de-AT" b="1" dirty="0" smtClean="0">
                <a:latin typeface="+mn-lt"/>
              </a:rPr>
              <a:t>Project Name</a:t>
            </a:r>
            <a:r>
              <a:rPr lang="de-AT" b="1" dirty="0">
                <a:latin typeface="+mn-lt"/>
              </a:rPr>
              <a:t>: </a:t>
            </a:r>
            <a:r>
              <a:rPr lang="de-AT" dirty="0">
                <a:latin typeface="+mn-lt"/>
              </a:rPr>
              <a:t>PROFORCE </a:t>
            </a:r>
          </a:p>
          <a:p>
            <a:pPr marL="288000"/>
            <a:r>
              <a:rPr lang="de-AT" dirty="0" smtClean="0">
                <a:latin typeface="+mn-lt"/>
              </a:rPr>
              <a:t>Bridging </a:t>
            </a:r>
            <a:r>
              <a:rPr lang="de-AT" dirty="0" err="1">
                <a:latin typeface="+mn-lt"/>
              </a:rPr>
              <a:t>of</a:t>
            </a:r>
            <a:r>
              <a:rPr lang="de-AT" dirty="0">
                <a:latin typeface="+mn-lt"/>
              </a:rPr>
              <a:t> </a:t>
            </a:r>
            <a:r>
              <a:rPr lang="de-AT" dirty="0" err="1">
                <a:latin typeface="+mn-lt"/>
              </a:rPr>
              <a:t>Probabilistic</a:t>
            </a:r>
            <a:r>
              <a:rPr lang="de-AT" dirty="0">
                <a:latin typeface="+mn-lt"/>
              </a:rPr>
              <a:t> </a:t>
            </a:r>
            <a:r>
              <a:rPr lang="de-AT" dirty="0" smtClean="0">
                <a:latin typeface="+mn-lt"/>
              </a:rPr>
              <a:t>Forecasts </a:t>
            </a:r>
            <a:r>
              <a:rPr lang="de-AT" dirty="0" err="1" smtClean="0">
                <a:latin typeface="+mn-lt"/>
              </a:rPr>
              <a:t>and</a:t>
            </a:r>
            <a:r>
              <a:rPr lang="de-AT" dirty="0" smtClean="0">
                <a:latin typeface="+mn-lt"/>
              </a:rPr>
              <a:t> </a:t>
            </a:r>
            <a:r>
              <a:rPr lang="de-AT" dirty="0" err="1">
                <a:latin typeface="+mn-lt"/>
              </a:rPr>
              <a:t>Civil</a:t>
            </a:r>
            <a:r>
              <a:rPr lang="de-AT" dirty="0">
                <a:latin typeface="+mn-lt"/>
              </a:rPr>
              <a:t> </a:t>
            </a:r>
            <a:r>
              <a:rPr lang="de-AT" dirty="0" err="1">
                <a:latin typeface="+mn-lt"/>
              </a:rPr>
              <a:t>Protection</a:t>
            </a:r>
            <a:r>
              <a:rPr lang="de-AT" dirty="0">
                <a:latin typeface="+mn-lt"/>
              </a:rPr>
              <a:t>  </a:t>
            </a:r>
          </a:p>
          <a:p>
            <a:endParaRPr lang="de-AT" b="1" dirty="0" smtClean="0">
              <a:latin typeface="+mn-lt"/>
            </a:endParaRPr>
          </a:p>
          <a:p>
            <a:endParaRPr lang="de-AT" b="1" dirty="0" smtClean="0">
              <a:latin typeface="+mn-lt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de-AT" b="1" dirty="0" smtClean="0">
                <a:latin typeface="+mn-lt"/>
              </a:rPr>
              <a:t>Project Logo: </a:t>
            </a:r>
          </a:p>
          <a:p>
            <a:r>
              <a:rPr lang="de-AT" b="1" dirty="0" smtClean="0">
                <a:latin typeface="+mn-lt"/>
              </a:rPr>
              <a:t>    </a:t>
            </a:r>
          </a:p>
          <a:p>
            <a:endParaRPr lang="de-AT" b="1" dirty="0" smtClean="0">
              <a:latin typeface="+mn-lt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de-AT" b="1" dirty="0" smtClean="0">
                <a:latin typeface="+mn-lt"/>
              </a:rPr>
              <a:t>Project </a:t>
            </a:r>
            <a:r>
              <a:rPr lang="de-AT" b="1" dirty="0" err="1">
                <a:latin typeface="+mn-lt"/>
              </a:rPr>
              <a:t>duration</a:t>
            </a:r>
            <a:r>
              <a:rPr lang="de-AT" b="1" dirty="0">
                <a:latin typeface="+mn-lt"/>
              </a:rPr>
              <a:t>: </a:t>
            </a:r>
            <a:r>
              <a:rPr lang="de-AT" dirty="0" smtClean="0">
                <a:latin typeface="+mn-lt"/>
              </a:rPr>
              <a:t>24 </a:t>
            </a:r>
            <a:r>
              <a:rPr lang="de-AT" dirty="0" err="1" smtClean="0">
                <a:latin typeface="+mn-lt"/>
              </a:rPr>
              <a:t>months</a:t>
            </a:r>
            <a:endParaRPr lang="de-AT" dirty="0">
              <a:latin typeface="+mn-lt"/>
            </a:endParaRPr>
          </a:p>
          <a:p>
            <a:pPr marL="288000"/>
            <a:r>
              <a:rPr lang="de-AT" dirty="0" smtClean="0">
                <a:latin typeface="+mn-lt"/>
              </a:rPr>
              <a:t>December 1</a:t>
            </a:r>
            <a:r>
              <a:rPr lang="de-AT" baseline="30000" dirty="0" smtClean="0">
                <a:latin typeface="+mn-lt"/>
              </a:rPr>
              <a:t>st</a:t>
            </a:r>
            <a:r>
              <a:rPr lang="de-AT" dirty="0" smtClean="0">
                <a:latin typeface="+mn-lt"/>
              </a:rPr>
              <a:t> 2013 </a:t>
            </a:r>
            <a:r>
              <a:rPr lang="de-AT" dirty="0">
                <a:latin typeface="+mn-lt"/>
              </a:rPr>
              <a:t>– </a:t>
            </a:r>
            <a:r>
              <a:rPr lang="de-AT" dirty="0" smtClean="0">
                <a:latin typeface="+mn-lt"/>
              </a:rPr>
              <a:t>November 30</a:t>
            </a:r>
            <a:r>
              <a:rPr lang="de-AT" baseline="30000" dirty="0" smtClean="0">
                <a:latin typeface="+mn-lt"/>
              </a:rPr>
              <a:t>th</a:t>
            </a:r>
            <a:r>
              <a:rPr lang="de-AT" dirty="0" smtClean="0">
                <a:latin typeface="+mn-lt"/>
              </a:rPr>
              <a:t> 2015</a:t>
            </a:r>
            <a:endParaRPr lang="de-AT" dirty="0">
              <a:latin typeface="+mn-lt"/>
            </a:endParaRPr>
          </a:p>
          <a:p>
            <a:r>
              <a:rPr lang="de-AT" b="1" dirty="0" smtClean="0">
                <a:latin typeface="+mn-lt"/>
              </a:rPr>
              <a:t>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AT" b="1" dirty="0" smtClean="0">
                <a:latin typeface="+mn-lt"/>
              </a:rPr>
              <a:t>Project </a:t>
            </a:r>
            <a:r>
              <a:rPr lang="de-AT" b="1" dirty="0" err="1" smtClean="0">
                <a:latin typeface="+mn-lt"/>
              </a:rPr>
              <a:t>budget</a:t>
            </a:r>
            <a:r>
              <a:rPr lang="de-AT" b="1" dirty="0" smtClean="0">
                <a:latin typeface="+mn-lt"/>
              </a:rPr>
              <a:t>: </a:t>
            </a:r>
            <a:r>
              <a:rPr lang="en-US" dirty="0" smtClean="0">
                <a:latin typeface="+mn-lt"/>
              </a:rPr>
              <a:t>557,405.00 </a:t>
            </a:r>
            <a:r>
              <a:rPr lang="de-AT" dirty="0">
                <a:latin typeface="+mn-lt"/>
              </a:rPr>
              <a:t>€</a:t>
            </a:r>
            <a:r>
              <a:rPr lang="de-AT" dirty="0" smtClean="0">
                <a:latin typeface="+mn-lt"/>
              </a:rPr>
              <a:t> </a:t>
            </a:r>
          </a:p>
          <a:p>
            <a:pPr marL="288000"/>
            <a:r>
              <a:rPr lang="de-AT" dirty="0" smtClean="0">
                <a:latin typeface="+mn-lt"/>
              </a:rPr>
              <a:t>Provided </a:t>
            </a:r>
            <a:r>
              <a:rPr lang="de-AT" dirty="0" err="1" smtClean="0">
                <a:latin typeface="+mn-lt"/>
              </a:rPr>
              <a:t>by</a:t>
            </a:r>
            <a:r>
              <a:rPr lang="de-AT" dirty="0" smtClean="0">
                <a:latin typeface="+mn-lt"/>
              </a:rPr>
              <a:t> </a:t>
            </a:r>
            <a:r>
              <a:rPr lang="de-AT" dirty="0" err="1" smtClean="0">
                <a:latin typeface="+mn-lt"/>
              </a:rPr>
              <a:t>the</a:t>
            </a:r>
            <a:r>
              <a:rPr lang="de-AT" dirty="0" smtClean="0">
                <a:latin typeface="+mn-lt"/>
              </a:rPr>
              <a:t> EC: </a:t>
            </a:r>
            <a:r>
              <a:rPr lang="en-US" dirty="0">
                <a:latin typeface="+mn-lt"/>
              </a:rPr>
              <a:t>418,054.00 </a:t>
            </a:r>
            <a:r>
              <a:rPr lang="de-AT" dirty="0" smtClean="0">
                <a:latin typeface="+mn-lt"/>
              </a:rPr>
              <a:t>€ (75%)</a:t>
            </a:r>
          </a:p>
          <a:p>
            <a:pPr marL="288000"/>
            <a:r>
              <a:rPr lang="de-AT" dirty="0" smtClean="0">
                <a:latin typeface="+mn-lt"/>
              </a:rPr>
              <a:t>Co-</a:t>
            </a:r>
            <a:r>
              <a:rPr lang="de-AT" dirty="0" err="1" smtClean="0">
                <a:latin typeface="+mn-lt"/>
              </a:rPr>
              <a:t>financing</a:t>
            </a:r>
            <a:r>
              <a:rPr lang="de-AT" dirty="0" smtClean="0">
                <a:latin typeface="+mn-lt"/>
              </a:rPr>
              <a:t>: </a:t>
            </a:r>
            <a:r>
              <a:rPr lang="en-US" dirty="0" smtClean="0">
                <a:latin typeface="+mn-lt"/>
              </a:rPr>
              <a:t>139,351.00 </a:t>
            </a:r>
            <a:r>
              <a:rPr lang="de-AT" dirty="0">
                <a:latin typeface="+mn-lt"/>
              </a:rPr>
              <a:t>€ </a:t>
            </a:r>
            <a:r>
              <a:rPr lang="de-AT" dirty="0" smtClean="0">
                <a:latin typeface="+mn-lt"/>
              </a:rPr>
              <a:t>(25</a:t>
            </a:r>
            <a:r>
              <a:rPr lang="de-AT" dirty="0">
                <a:latin typeface="+mn-lt"/>
              </a:rPr>
              <a:t>%)</a:t>
            </a:r>
          </a:p>
          <a:p>
            <a:pPr marL="285750" indent="-285750">
              <a:buFont typeface="Arial" pitchFamily="34" charset="0"/>
              <a:buChar char="•"/>
            </a:pPr>
            <a:endParaRPr lang="de-AT" b="1" dirty="0">
              <a:latin typeface="+mn-lt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de-AT" b="1" dirty="0" smtClean="0">
                <a:latin typeface="+mn-lt"/>
              </a:rPr>
              <a:t>Project </a:t>
            </a:r>
            <a:r>
              <a:rPr lang="de-AT" b="1" dirty="0" err="1" smtClean="0">
                <a:latin typeface="+mn-lt"/>
              </a:rPr>
              <a:t>coordinator</a:t>
            </a:r>
            <a:r>
              <a:rPr lang="de-AT" b="1" dirty="0" smtClean="0">
                <a:latin typeface="+mn-lt"/>
              </a:rPr>
              <a:t>: </a:t>
            </a:r>
            <a:r>
              <a:rPr lang="de-AT" dirty="0" smtClean="0">
                <a:latin typeface="+mn-lt"/>
              </a:rPr>
              <a:t>Dr. Yong Wang, ZAMG</a:t>
            </a:r>
            <a:endParaRPr lang="de-AT" dirty="0">
              <a:latin typeface="+mn-lt"/>
            </a:endParaRPr>
          </a:p>
          <a:p>
            <a:endParaRPr lang="de-AT" b="1" dirty="0">
              <a:latin typeface="+mn-lt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de-AT" b="1" dirty="0" smtClean="0">
                <a:latin typeface="+mn-lt"/>
              </a:rPr>
              <a:t>Website: </a:t>
            </a:r>
            <a:r>
              <a:rPr lang="de-AT" b="1" dirty="0" smtClean="0">
                <a:latin typeface="+mn-lt"/>
                <a:hlinkClick r:id="rId2"/>
              </a:rPr>
              <a:t>www.proforce.eu</a:t>
            </a:r>
            <a:r>
              <a:rPr lang="de-AT" b="1" dirty="0" smtClean="0">
                <a:latin typeface="+mn-lt"/>
              </a:rPr>
              <a:t>  </a:t>
            </a:r>
            <a:r>
              <a:rPr lang="de-AT" dirty="0">
                <a:latin typeface="+mn-lt"/>
              </a:rPr>
              <a:t>(</a:t>
            </a:r>
            <a:r>
              <a:rPr lang="de-AT" dirty="0" err="1">
                <a:latin typeface="+mn-lt"/>
              </a:rPr>
              <a:t>under</a:t>
            </a:r>
            <a:r>
              <a:rPr lang="de-AT" dirty="0">
                <a:latin typeface="+mn-lt"/>
              </a:rPr>
              <a:t> </a:t>
            </a:r>
            <a:r>
              <a:rPr lang="de-AT" dirty="0" err="1">
                <a:latin typeface="+mn-lt"/>
              </a:rPr>
              <a:t>construction</a:t>
            </a:r>
            <a:r>
              <a:rPr lang="de-AT" dirty="0">
                <a:latin typeface="+mn-lt"/>
              </a:rPr>
              <a:t>!)</a:t>
            </a:r>
          </a:p>
        </p:txBody>
      </p:sp>
      <p:pic>
        <p:nvPicPr>
          <p:cNvPr id="5" name="Grafik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008644"/>
            <a:ext cx="2227490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16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r>
              <a:rPr lang="de-AT" sz="3200" dirty="0" smtClean="0"/>
              <a:t>  Lead </a:t>
            </a:r>
            <a:r>
              <a:rPr lang="de-AT" sz="3200" dirty="0" err="1"/>
              <a:t>and</a:t>
            </a:r>
            <a:r>
              <a:rPr lang="de-AT" sz="3200" dirty="0"/>
              <a:t> </a:t>
            </a:r>
            <a:r>
              <a:rPr lang="de-AT" sz="3200" dirty="0" err="1"/>
              <a:t>Beneficiaries</a:t>
            </a:r>
            <a:endParaRPr lang="de-DE" sz="3200" dirty="0"/>
          </a:p>
        </p:txBody>
      </p:sp>
      <p:sp>
        <p:nvSpPr>
          <p:cNvPr id="4" name="Ellipse 3"/>
          <p:cNvSpPr/>
          <p:nvPr/>
        </p:nvSpPr>
        <p:spPr>
          <a:xfrm>
            <a:off x="1189426" y="2857307"/>
            <a:ext cx="3195069" cy="158417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eaLnBrk="0" hangingPunct="0"/>
            <a:endParaRPr lang="en-US" sz="1600" dirty="0" smtClean="0">
              <a:solidFill>
                <a:srgbClr val="0000CC"/>
              </a:solidFill>
              <a:cs typeface="Arial" pitchFamily="34" charset="0"/>
            </a:endParaRPr>
          </a:p>
          <a:p>
            <a:pPr lvl="0" algn="ctr" eaLnBrk="0" hangingPunct="0"/>
            <a:r>
              <a:rPr lang="en-US" b="1" dirty="0" smtClean="0">
                <a:solidFill>
                  <a:schemeClr val="tx1"/>
                </a:solidFill>
                <a:cs typeface="Arial" pitchFamily="34" charset="0"/>
              </a:rPr>
              <a:t>ZAMG</a:t>
            </a:r>
          </a:p>
          <a:p>
            <a:pPr lvl="0" algn="ctr" eaLnBrk="0" hangingPunct="0"/>
            <a:r>
              <a:rPr lang="en-US" dirty="0" smtClean="0">
                <a:solidFill>
                  <a:schemeClr val="tx1"/>
                </a:solidFill>
                <a:cs typeface="Arial" pitchFamily="34" charset="0"/>
              </a:rPr>
              <a:t>Central Institute for Meteorology and Geodynamics</a:t>
            </a:r>
          </a:p>
          <a:p>
            <a:pPr lvl="0" algn="ctr" eaLnBrk="0" hangingPunct="0"/>
            <a:r>
              <a:rPr lang="en-US" b="1" dirty="0" smtClean="0">
                <a:solidFill>
                  <a:schemeClr val="tx1"/>
                </a:solidFill>
                <a:cs typeface="Arial" pitchFamily="34" charset="0"/>
              </a:rPr>
              <a:t>Lead partner</a:t>
            </a:r>
          </a:p>
          <a:p>
            <a:pPr algn="ctr"/>
            <a:endParaRPr lang="de-AT" dirty="0"/>
          </a:p>
        </p:txBody>
      </p:sp>
      <p:sp>
        <p:nvSpPr>
          <p:cNvPr id="5" name="Textfeld 4"/>
          <p:cNvSpPr txBox="1"/>
          <p:nvPr/>
        </p:nvSpPr>
        <p:spPr>
          <a:xfrm>
            <a:off x="2196319" y="1076682"/>
            <a:ext cx="11812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latin typeface="+mn-lt"/>
              </a:rPr>
              <a:t>AUSTRIA</a:t>
            </a:r>
            <a:r>
              <a:rPr lang="de-DE" b="1" dirty="0" smtClean="0"/>
              <a:t> </a:t>
            </a:r>
            <a:endParaRPr lang="de-DE" b="1" dirty="0"/>
          </a:p>
        </p:txBody>
      </p:sp>
      <p:pic>
        <p:nvPicPr>
          <p:cNvPr id="45058" name="Picture 2" descr="http://www.pvaustria.at/wp-content/uploads/2013/09/oesterreich_flag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895" y="1476792"/>
            <a:ext cx="1728191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llipse 6"/>
          <p:cNvSpPr/>
          <p:nvPr/>
        </p:nvSpPr>
        <p:spPr>
          <a:xfrm>
            <a:off x="1117418" y="4578871"/>
            <a:ext cx="3267077" cy="164079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eaLnBrk="0" hangingPunct="0"/>
            <a:r>
              <a:rPr lang="en-US" b="1" dirty="0" smtClean="0">
                <a:solidFill>
                  <a:schemeClr val="tx1"/>
                </a:solidFill>
                <a:cs typeface="Arial" pitchFamily="34" charset="0"/>
              </a:rPr>
              <a:t>NOEL</a:t>
            </a:r>
          </a:p>
          <a:p>
            <a:pPr lvl="0" algn="ctr" eaLnBrk="0" hangingPunct="0"/>
            <a:r>
              <a:rPr lang="en-GB" dirty="0">
                <a:solidFill>
                  <a:schemeClr val="tx1"/>
                </a:solidFill>
                <a:cs typeface="Arial" pitchFamily="34" charset="0"/>
              </a:rPr>
              <a:t>Provincial Government of Lower Austria, Section for Fire Brigade and Civil </a:t>
            </a:r>
            <a:r>
              <a:rPr lang="en-GB" dirty="0" smtClean="0">
                <a:solidFill>
                  <a:schemeClr val="tx1"/>
                </a:solidFill>
                <a:cs typeface="Arial" pitchFamily="34" charset="0"/>
              </a:rPr>
              <a:t>Protection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5544249" y="1062372"/>
            <a:ext cx="12731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latin typeface="+mn-lt"/>
              </a:rPr>
              <a:t>HUNGARY</a:t>
            </a:r>
            <a:endParaRPr lang="de-DE" sz="2000" b="1" dirty="0">
              <a:latin typeface="+mn-lt"/>
            </a:endParaRPr>
          </a:p>
        </p:txBody>
      </p:sp>
      <p:pic>
        <p:nvPicPr>
          <p:cNvPr id="45060" name="Picture 4" descr="http://www.holiday-home.org/de/Portaldata/1/Resources/images/hu/flagge-ungarn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405" y="1442704"/>
            <a:ext cx="1728191" cy="115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Ellipse 9"/>
          <p:cNvSpPr/>
          <p:nvPr/>
        </p:nvSpPr>
        <p:spPr>
          <a:xfrm>
            <a:off x="4723752" y="2857307"/>
            <a:ext cx="2914161" cy="157980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eaLnBrk="0" hangingPunct="0"/>
            <a:r>
              <a:rPr lang="en-US" b="1" dirty="0" smtClean="0">
                <a:solidFill>
                  <a:schemeClr val="tx1"/>
                </a:solidFill>
                <a:cs typeface="Arial" pitchFamily="34" charset="0"/>
              </a:rPr>
              <a:t>OMSZ</a:t>
            </a:r>
          </a:p>
          <a:p>
            <a:pPr lvl="0" algn="ctr" eaLnBrk="0" hangingPunct="0"/>
            <a:r>
              <a:rPr lang="en-US" dirty="0" smtClean="0">
                <a:solidFill>
                  <a:schemeClr val="tx1"/>
                </a:solidFill>
                <a:cs typeface="Arial" pitchFamily="34" charset="0"/>
              </a:rPr>
              <a:t>Hungarian Meteorological Service</a:t>
            </a:r>
          </a:p>
        </p:txBody>
      </p:sp>
      <p:sp>
        <p:nvSpPr>
          <p:cNvPr id="11" name="Ellipse 10"/>
          <p:cNvSpPr/>
          <p:nvPr/>
        </p:nvSpPr>
        <p:spPr>
          <a:xfrm>
            <a:off x="4674646" y="4520249"/>
            <a:ext cx="2963267" cy="164079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eaLnBrk="0" hangingPunct="0"/>
            <a:r>
              <a:rPr lang="en-US" b="1" dirty="0" smtClean="0">
                <a:solidFill>
                  <a:schemeClr val="tx1"/>
                </a:solidFill>
                <a:cs typeface="Arial" pitchFamily="34" charset="0"/>
              </a:rPr>
              <a:t>DMDSC</a:t>
            </a:r>
          </a:p>
          <a:p>
            <a:pPr algn="ctr"/>
            <a:r>
              <a:rPr lang="en-GB" dirty="0">
                <a:solidFill>
                  <a:schemeClr val="tx1"/>
                </a:solidFill>
                <a:cs typeface="Arial" pitchFamily="34" charset="0"/>
              </a:rPr>
              <a:t>Disaster Management Directorate of </a:t>
            </a:r>
            <a:r>
              <a:rPr lang="en-GB" dirty="0" err="1">
                <a:solidFill>
                  <a:schemeClr val="tx1"/>
                </a:solidFill>
                <a:cs typeface="Arial" pitchFamily="34" charset="0"/>
              </a:rPr>
              <a:t>Somogy</a:t>
            </a:r>
            <a:r>
              <a:rPr lang="en-GB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GB" dirty="0" smtClean="0">
                <a:solidFill>
                  <a:schemeClr val="tx1"/>
                </a:solidFill>
                <a:cs typeface="Arial" pitchFamily="34" charset="0"/>
              </a:rPr>
              <a:t>County</a:t>
            </a:r>
            <a:endParaRPr lang="en-GB" b="1" dirty="0">
              <a:solidFill>
                <a:schemeClr val="tx1"/>
              </a:solidFill>
              <a:cs typeface="Arial" pitchFamily="34" charset="0"/>
            </a:endParaRPr>
          </a:p>
          <a:p>
            <a:pPr algn="ctr"/>
            <a:endParaRPr lang="de-AT" sz="1600" dirty="0">
              <a:solidFill>
                <a:schemeClr val="tx1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3"/>
          <p:cNvSpPr>
            <a:spLocks noGrp="1"/>
          </p:cNvSpPr>
          <p:nvPr>
            <p:ph type="body" sz="quarter" idx="14"/>
          </p:nvPr>
        </p:nvSpPr>
        <p:spPr>
          <a:xfrm>
            <a:off x="190800" y="507600"/>
            <a:ext cx="6958800" cy="432000"/>
          </a:xfrm>
        </p:spPr>
        <p:txBody>
          <a:bodyPr>
            <a:noAutofit/>
          </a:bodyPr>
          <a:lstStyle/>
          <a:p>
            <a:r>
              <a:rPr lang="de-AT" sz="3200" dirty="0" err="1"/>
              <a:t>Why</a:t>
            </a:r>
            <a:r>
              <a:rPr lang="de-AT" sz="3200" dirty="0"/>
              <a:t> PROFORCE ?</a:t>
            </a:r>
            <a:endParaRPr lang="de-DE" sz="3200" dirty="0"/>
          </a:p>
        </p:txBody>
      </p:sp>
      <p:sp>
        <p:nvSpPr>
          <p:cNvPr id="8" name="Abgerundetes Rechteck 7"/>
          <p:cNvSpPr/>
          <p:nvPr/>
        </p:nvSpPr>
        <p:spPr>
          <a:xfrm>
            <a:off x="2626098" y="1340767"/>
            <a:ext cx="3704255" cy="94558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AT" sz="2400" b="1" dirty="0" err="1" smtClean="0"/>
              <a:t>Weather</a:t>
            </a:r>
            <a:r>
              <a:rPr lang="de-AT" sz="2400" b="1" dirty="0" smtClean="0"/>
              <a:t> </a:t>
            </a:r>
            <a:r>
              <a:rPr lang="de-AT" sz="2400" b="1" dirty="0" err="1" smtClean="0"/>
              <a:t>is</a:t>
            </a:r>
            <a:r>
              <a:rPr lang="de-AT" sz="2400" b="1" dirty="0" smtClean="0"/>
              <a:t> </a:t>
            </a:r>
            <a:r>
              <a:rPr lang="de-AT" sz="2400" b="1" dirty="0" err="1" smtClean="0"/>
              <a:t>chaotic</a:t>
            </a:r>
            <a:endParaRPr lang="de-AT" sz="2400" b="1" dirty="0" smtClean="0"/>
          </a:p>
          <a:p>
            <a:pPr algn="ctr"/>
            <a:r>
              <a:rPr lang="de-AT" sz="2400" b="1" dirty="0" smtClean="0"/>
              <a:t>Forecast </a:t>
            </a:r>
            <a:r>
              <a:rPr lang="de-AT" sz="2400" b="1" dirty="0" err="1" smtClean="0"/>
              <a:t>uncertain</a:t>
            </a:r>
            <a:r>
              <a:rPr lang="de-AT" sz="2400" b="1" dirty="0" smtClean="0"/>
              <a:t> </a:t>
            </a:r>
            <a:endParaRPr lang="de-AT" sz="2400" b="1" dirty="0"/>
          </a:p>
        </p:txBody>
      </p:sp>
      <p:sp>
        <p:nvSpPr>
          <p:cNvPr id="11" name="AutoShape 6" descr="data:image/jpeg;base64,/9j/4AAQSkZJRgABAQAAAQABAAD/2wCEAAkGBhMQEBQUERQWFBUUEBQXFBUVFxQVFRUUFBUVFBcSFBoYHCYeGBkjGRQVHy8gIycpLCwsFR4xNjAqNicrLSkBCQoKDgwOGg8PGSwkHiM1KjQpMi00LiwqLCwqLCksLCo1Lyk0KSksKSopKSwsLykpKSwpLCwpLSwtLCksLS0pLP/AABEIAL0BCwMBIgACEQEDEQH/xAAcAAEAAgMBAQEAAAAAAAAAAAAABAUDBgcCAQj/xABEEAABAwICBQcJBwMEAgMBAAABAAIDBBEFIQYSMUFREyJhcYGRoQcUFTJSYrHR4RcjQlNyksGCovAzQ2Oyk/EkVMIW/8QAGQEBAQEBAQEAAAAAAAAAAAAAAAEEAwIF/8QAJhEBAQACAgICAgEFAQAAAAAAAAECAxESIUEEMRMicTJRYYGxI//aAAwDAQACEQMRAD8A7iiIgIiICIiAiIgIiICIvEkzWi7iB1kD4oPaLFFVsf6r2u6iD8FlQFr+kWm9NRXa92vJb/SZYuz2a25vb3FUWnmnLonea0mczrB7m5lhdsYwb5Dfsvx2VGCaCNYOUrDrvOZYTdoJz552vd4dag8VHlQrZyRSwNaOhr5ndpFgO5Yf/wCoxnbZ/VyMfw1brazUNYNVjQGjYAA0DqAUV9eeAQUlL5VKuFwbVQNd2Ohf43B7lvOjumtNW5Ru1ZLZxPs1/ZucOonsWtTVbHjVkaCDuIDh3Fa3jGiYH3tISCDrBgJ2jfGdoPR3cEHZ0WieT/Tw1NqepP3wHMecuUA2g8HjxA6Ct7VBERAREQEREBERAREQEREBERAREQEREBERAVbjmkENFFyk7rDY1ozc8+y0bz4DfZZ8VxNlNC+WQ2axtzxPBo6SbAdJXKcKw2bHKt0sxLYWGxtsa3a2GPptmT27wEEip0zxDEnllEx0bN/J21gOMkpyb2W7V9j8ldRLzqioaHHb68zu0uI/lbw6oipWCGnY1obuHqg9O9zuJKqqnEHu2uPYbDuCg1ybyTPbnHUNuNmtGWeLXEjuUZ+J4rhY57i+PYC776MbhZx5zTwBt1FX7qx42OcOolZodID6swD2kWJsL2PEbHBBUaCYJZprJuc+QuLC7MgEnWk/U43z4dav6ie5+AWaokaI2COwZqjVDdmqMgB0fJV0siDzLIoski+ySKLJIoPMsi8Q1xYeI3j+R0rDLIoznXRGHSih5N7amE6p1mklu5+1sg7R324rbG+V+FsLCYnvl1BrgarWB2+ziSbXz2b1U0kYmhdG8XGw9RzHVmF7iwWKP1Y2DpI1j3m5VVLj8szb86mNuiUE9xYPitgwnylUU5DS8wuO6UBo/cCW95C1KaiYdrGH+lvyVTW6PRu9XmHo2doP8IO2NdcXC+riujullRhkgZJeSAnNl72HtRE7D7uw9G1diw/EGVETZYnBzHi7SPgeBByI3EKiQiIgIiICIiAiIgIiICIiAiIgIiIOa+V3FXEw0rM9b7xwG83LI29+se5bPSUQw+ijhZ61uc4b3nN7+/Z2cFpePDldIY2uzDZacdjWNkt3krdNI5ee0cGfEn5KCpkeok8wAJJsBvOQWDFsUbAwvf1ADa48AtboMKqcUcXE6kQNtY31B7rB+N3T4jYgsanSGAZcoD+kF3iBZRvTkLtjwOsFvxCu4tAKSMWeXvPEv1fBtrd5WGr0EpXD7svYeIdrDtDvmFB4wyuz1L3DvV359HWrXzcnbl8VpUtLUYZIHCz2E2vbmn3TvY7/ADNbhQYoyojD2bDtB2tI2tKo9ugbwWCSBp3BZ3uUd7kEKooQdht4hYaTDS91nZAbTx6Apj3LDypBuFEWQaGizRYLC+ReG1OsPisUkiKSSKNI9JJFHe9EY6ynbK0td2HeDxCm+TPH3U1SaWQ8yVx1eDZQMrdDgLdeqoQKp8XcY5WSsycCCD7zCHA/DuVV+gEWGjqBJGx42PY1w6nAEfFZlQREQEREBERAREQEREBERAVJpBphTUI+9fd5FxGznPI422NHSSFA090w8xiDY7GaQHUvmGNG2QjwA3nqK1XRTyfmpHnVe52q/nhhJDng568rtoB4DO28bEGuYppSZcRFXEzVcHMc1jjrXLGhuerbaBsHerKs8ossjgZoWjK3NL2ki5P4r8Vv7K+nphq08TWgew0MHfa56ysFRj0Uo1Zo7tO0OAkHcQoObFzsSrI423azZna7Wga0jzuvl4BdIfqwsbFENVrGgADcOHXvJ6VHwvR+lgkdPALa7NW17sAuCdW+Y2DK+7cvMhLiTxKDy+RRpJ1kkg6fBQZ4XDZn1IMsj2ytdHILhwsRxHz6Vp1HVnD6mRjruZsIFrkbWPG6+du0q984s4dBCy12DxzSB72lxDbWvkc758dpUFJLpm9x5kQt0lzj4WXmPS91+fGP6SQe4rZm0WqLCzRwaMvBRKzDw4ZgPHAj5oiPS4rHMOYc97Tk4fPsXt7lruIYWYzrxEi2dt7ekFejpCdQZc/YfZ6/ogvYprHrWR8w4qvo9DKypAdIRE05jlCQbdDGjLtspMnk1eBlO2/6CB33PwQHvWJV9dhdVR5u5zPaB1mdu9vgs9FXNlGWRG0cPmEElVOPOyYOk/AK2XiWIOFnC4KDpmhGMxVFHEI36zooo2SNOTmua0NzHA2NjsK2BcBpauXD6hssJ379jm7438R/7GYXbsCxllXAyaPY4Zje1wycw9IPzVVYIiKgiIgIiICIiAiIgIi+FBySnh9KY2/X50Ub3G27koDqtb1OeQT+srdtIsRu7kxsbt6XbfBab5KTasqA71uRPhIA7xIVzi8hE0l/zHfFQR5ZVgYwvdYdp4BYZZVa0cOo3Pacz18FBkhhDBYdvSeK+uevj5FHfKqPT5FHfKvEkqjvlUHyYAkE7iPDcpsbxa43qvcxx3fwvkL3NNiMj8UROfKo75VjfKsD5UHirF8+9U2EvbTYhEXAFvKDaL2D+bcdLSbjqVq+S6o8WzmYBt5vfrGyDqM1YT0DxUV9RbevMmtw+Chzaw3H4/BVUg1YOTswcjfp3HoWj6QYX5pMHxeo45Dgd7Oq2z6LYZahea+m85pi3K9+aTuc05Huy7VBRuxaMAG+0XsBc9RXgY3H7w7PqrCj0Tjb615D2tb3DPvKzTaOxW/0gOom/gURWyOZOwta4HLLiDuNtqvvJHi5ZPJTuOT267Rweywd3t/6LWK3AizOInL8J29hUjQScjE6cnaZHA/1MeDfvVHdURFVEREBERAREQEREBa7plpgzD4xkHyvvybOra9/Bo8dnEjYXOsLncuQYNS+mMTkmlzhZzi33AdWKLqNiT1O4oJGgGD1UlV564BkbjIXEjV5XlL3EbR+HWIN9mWV1sOlFLz9dljfJwGZBG+3Cw8FY4pX56jOa1uRtlsysLbANllRzzKCoizkaD7Qv3q8fKqvlQZGk7nDPwUmSRB6klUd8i8ySKNJIoj2+RZ44tXM7fgoULrvHf3KVJIg+ySKPJIvkkijySID5FhLkJXxB8c4AXOQG0qhfM8ycu0ZNeC0kXHNta44ZK4nptfJx5vsjf8AqPDoWYMAFgMrWtutwQXmC4+2pjv6r2+u3h7w4gqW+VaCyTzSpa5vqnaPcOTm9m3sC3N8qqvFVGH7dvEbV9oYbNtfeSVhklWJtTqm/eoi1c+ywPlWN0ywPlQfKpocOlazisJjc2WMlrg4ZjaHDNrh03HgFfvlVZiwvE/qB8Qg7Do3i3ndLFNvewawG545rh+4FWS0rySyE0BB/DUSAdRDHfFxW6r0oiIgIiICIiAiIggY8SKWe23zeW3XqOstA8kThydTx14u7VfbxuumSMDgQcwQQRxByIXHtGKg4ZiUlPKbMceTJOQ260UnUQf7+hQbHUzZnrKrZ51a6QUZY4vA5pNz7p336Frc0yDzLNnkpwqNYA/5dVa8zVwhaXOOXiTwHSklt4iW8LCSVR3yLVqXSOUyjXI1C6xFhkDkM7XyWxrrt05arxk8YZzP6ZYJLOB/zNSXyKCvfKri9vckiwkoSiAiIgIiIKjSAZM/q/hbNRguY39Db9wWq1buXnaxuwZX8XH/ADgtxhIawbsrnq/9IMmoG7B2rFI9ahjOlkhlIgcAwZXs06x3uzGzd2K/pK7lYmv9ptyOB2Ed4K7Z6csMZlfbxjsmVsiQ99lHfIvj3rGuL2+kqtxuezA3e4+A+tlPkcQMhc7h8zuUaCi52u86z93BvQ35oN08lekEHICl9WYOe6x2SXN7sPECwttyvnnboC4BiFMYnNliJaWuBu3ItcDcPHDNdn0Tx0VtJHL+IjVkA3SNyd2HaOghWKuERFQREQEREBERAWo6eaEiuYJIrCdjbC+Qkbt5Nx3HbY9Jvty25EHHML00mpDyFZG52plnlK0bgb5PHA37SrI6QYdJmbNPSx7T/aLLoeJ4JBUt1Z4mSAbNYZj9J2jsK0PTfQmio6OWdjXhwADG8o4t13uDW3vckC97X3K443K8RLeJyocc0opIm2p2Nlef1hjel17E9Q7wqClwCqrPvXgtj9t1mttwjabX7O9WWgejjJb1E41mtcQxhzDnDMudxA2W434Lc6wF2buwbgOAX08McdXjH791hzyufmuZaSUDYXRtYLfdnrJDjmenNbT6WpbesNnB/wAlQaTMMtZHE3adRg/VI7L/ALBdS+yei/5f/J9Fy+b9Y/7e/je2juxWn3OHc/5LE7FYdzh3O+S337J6L/l/8n0Wj6e6KR0E0XJBxiez8TrnWa7nNvbK7S3xXz2tH9KRe14O+S+elIvb8HfJbJV6CUhhbLByjmuaHevfmOFwdm7f9FQy6PQD2v3fRQYfSkXt+DvknpSL2/B3yXh2Cxbtbv8AovgwWP3u/wCiD27Foh+K/UD8lBqcUdLzIwRf9x+QViMEhG5x63H+FnjhawWYA0dH88UFbHqUjNZ+b3ZWG39I/kqK2WrxF2pE0lgtcNyYBxkcf57AvOF0JxCs1XEhguXEbRG02sOkkjvuuk+bNYwRRNDImbGt3neXcT0lfU16sdXHM5y/4xZ53P8AhzzEtHm09M/W50msy7srDnAWb0Z7d6kaOSf/ABwOD3Dxv/KmabSBsOr7UgHYLu/gKJgEdoG9Jce8n+Ar8q86vP8AdNE/dYoiL5TcIiIMNWy8bh7p+C2ryNzkxVDNwkY4dbmkH/oFqOJz6kbuJFh1n6XW9eSXDjHSPkIty0pI/QwaoP7tdWDeURFVEREBERAREQEREBax5SMKdUYbM1gJc3VkAG08m4OcBxOrrLZ0XrHLrlLPSZTmcOHaEY+xsfIvcGkOJbc2Dg7MgHje/er7GMdjiZdzhsyAIu48AFZaSeSGGokdJTycgXElzNXWjJO0tAILb8BcdAVRQeRJ2t9/UN1b5iJh1iOF3Gw7ivpfm1X9uWH8Wc8cKzya4M+txA1LxzIXa5O4yn/TYOr1v6RxXa1CwjCIqSFsUDQxjd28ne5x2kniVNWHdt/Jlz6a9eHTHgVDppg8VTSPbK9serz2yOIDWOGwuJ3G5B6Cml+lsWHQ67+c91xHGDYvcPg0ZXPSN5C5JK6vxqQvkdaJrtpJZBH0NH4nd54letWi5zm+I87Nsx8T7Uc+MzGMQtkdycbnuaGkgXPrHLMtyJseJO9bhoTEyqpi17yJI3lu0EuYQC02PDMZcAo0mj8dLFIGnXJifrPIIvzTkAdgVfoRoc/ERNqSNjMXJ+s0uvr6/A5W1fFa9+GM08Y+mfVnbs8t0dow0fjd+0fNYnaPgfjPcPmo/wBj9R+fF3PT7H6j8+Luevltz27BQPxHuWF+FgfiPcvf2P1H58Xc9PsfqPz4u56DUNH67zGre2TIG7HHhmC13VkO9b7JizNTW126u2+sLd91Wy+Rid3+/FfjqvWH7Eqj/wCxD+16+pjv15znK8VhurPG+PpquOYgayoa2P1Rk08b+s/qy7gr+KINaGjYAAOoZKxi8jM7dk8XXqvWT7Hqj8+L9r1k+Ru/JZMfqO+rX0nn7VqKy+x6o/Pi/a9RsQ8l76eN0k1VCxjRm5wfbqHE9AzKzcWuyMo9RXMZtOfAZnuWnyznWOqTa+W643Gy6pot5MIJoYp5ZXSNkja8MYBGOcAdVxuSbbMrbF22aMtclvtzw2TO2RrGBYHNilQGtBbE089+5jeA4vO4fwF26jpGxRtjjGq1jQ1oG4AWAXmhw+OBgjiY1jG7GtFh19J6VIXJ1EREBERAREQEREBERARFjnnaxpc9wa1ouXOIAA4knIBB7c621QMO0hpqhxZBPHK5ouQx7XEC9r5br/Fc5098p7JY3U9ES4PGrJNmAWnIsiG032a3A5XvcaloZUPpMTptbml0jGOHuzWbY/uB62rZj8W3C5XxfTPlvkykj9BoURY2hw3S6R1fjTonkhjJOSHusjGs+3STrntC3bkWhjY2ANjY0arRsH+fyVqPlHwqShxHzpg5krg9p3coBZ8busAnqceBUmn03p3MuXFptm0tcT1ZAgr60nbDG4/T59vGV5NLJxHTydI1R1uy+F+5XnkWoC2lmlP+5PYdLY22v+5zh2LQa+rkxOoZDTtJu7mg7zvkfwaB3C/Fd0wHCG0lNFAzZGwC/tO2ucetxJ7Vz+Tl1w6+696MecuyeiIvmtoiIgKuqNIqaOUQvnjbKS0CMvaH3dbVFtudxbrVBpb5SaeiDmRkTTjIMabtYf8AkcNn6Rn1bVxWvlmmLqiUkmWQ3fsu7bzegbBwtbcten41z85eIz7N0x8R+mkVZoxiJqKOnlO2SFhd+rVGt/ddTK6qEUT5DsYxzj1NBcfgstll4d5fHLWtN9Po8ObqNAknc27WXsGjc+QjYOA2m27auYOpq/F3ctM77sHJ7zqRN6Im7zuuO0r5o1RnEqySepOsAdd49pzjzY/0gDZwaAt+qRrdDW5NaMgAMrAL6eGE0+J9+6w5Z3Pz6c7x/CWU9O1rdvKi7t7jquF+roXW/Jo8nCqa/svHYJZAPALl2nUwAjZxcXHqAt/+vBdb0HojDh1Mw7eQa49Bf94R/cvPy7/5z+Xr48/ar1ERfNbRERAREQEREBERAREQRcTxFlNC+WU6rI2lzj/A4kmwA3khcTxPF6vHKgsZzYmm4Ze0cbdz5CPWf/gC3Ty0VLm0cTB6r6ga3Tqsc4A9tj/Sq3Q2FsdEwN2yDWed5JNrdgy7Fv8Aj4zHDv7ZN2VuXX0h0uikFMOaXSyD/cNg0H3G5991r1W2+KQAbeWph267fmFvtbYBabodT+eYyxwzayQyk+5EOYe12p3rVMv1trPx+0kd2REXxn00evw+OojdHMxr2OGbXC4PT0Hp3LT5/I/QOdccswey2S4/uaT4reEXvHZlj/TXm4Y5fcVOA6K01C0injDSRznm7nu63HO3RsVsiLzbbeaskniCIiii5Jp/p/LNMaShLtXW1HvZfXlfsMbCNjQciRtz3bel6Q1LoqSoez1mU8rm/qaxxB7wuN+TaBnKSyHNzQ1rb7g7W1iOk2A71s+NhPOd9M+7KzjGe0rDNAY4mh1US99r8kwgNb+t1jc9Ay61A0xYGxMAy+8yHABrsvgt7mtYk7SVz3TSp15mRMzI3De55Aa3ryH7lu15XK+WPKSOueTlpGF0t/yiewvcR4EK9rqUSxPjOx8bmHqc0tPxWHBaDzemhh/LhYzta0AnvBU1fIzy5ytj6WM4xkfn3A612HVUkM4LedqP91zCbO6WkHuIK2yp0ngDL8qwi24gk9QGa3TSjQWmxCzpQWyAWEjCA63suuCHDrHVZarH5EYtbnVMhbfYGMDrfqJI8FvnyNeXnLxWS6c54jTsFw5+L4g0WIiBBk92Fp2X9pxy63Hgu+NbYWVdgOj0FFFydOzVF7uJzc4+04nafhuVksm/b+S+PqNGrX0n+RERcHUREQEREBFE896E896F66157RLRRPPehPPehOtO0S0UTz3oTz3oTrTtFXpvo35/RviBAeCHxE7A9t7A9BBLf6lxvDsdmw9zoJ4zzXHmO5r2E5m24tO3hvBXePPehRK6nhnFpoY5ANmu1rrdVxktOnbcJ1s5jjswmd5l8uKYppXJUjkoY3Av5thznuv+FoA39q6d5NdDDQQufMPv5baw28mwZiO/G5uemw3XVzh+H09Obw08UZO0sY1p6rgXU/z3oV27rnOuM4ia9cxvNqWiiee9Cee9Cy9a79oloobq+wvbxWL0t7vj9E607RYoq70t7vj9E9Le74/ROtO0WKKu9Le74/RPS3u+P0TrTtE6aEPaWuF2uaQQd4IsR3LguLYVUYLVHIuicSGPN9SRl7gE7njeOPEHPtnpb3fH6LHPXNe0tfG1zTtDrEHrBFl3055a79eK57MZnHHKnT+7ObEQ621zgWjpyGfgrrya6GyzzitqQQxrteMOFjJJufb2G7Qd5AtkFvEOFUbHazaOAO4iNlweI5uStfS3u+P0XbZvtx4wnDlhqkvOVWKKu9Le74/RPS3u+P0WLrWntFiirvS3u+P0T0t7vj9E607RYoq70t7vj9E9Le74/ROtO0WKKu9Le74/RPS3u+P0TrTtFiirvS3u+P0T0t7vj9E607RYoq70t7vj9FlbX3F7eKdado//2Q=="/>
          <p:cNvSpPr>
            <a:spLocks noChangeAspect="1" noChangeArrowheads="1"/>
          </p:cNvSpPr>
          <p:nvPr/>
        </p:nvSpPr>
        <p:spPr bwMode="auto">
          <a:xfrm>
            <a:off x="0" y="-384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5" name="Abgerundetes Rechteck 24"/>
          <p:cNvSpPr/>
          <p:nvPr/>
        </p:nvSpPr>
        <p:spPr>
          <a:xfrm>
            <a:off x="3586827" y="3364945"/>
            <a:ext cx="1829733" cy="81669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AT" sz="2200" b="1" dirty="0" err="1"/>
              <a:t>W</a:t>
            </a:r>
            <a:r>
              <a:rPr lang="de-AT" sz="2200" b="1" dirty="0" err="1" smtClean="0"/>
              <a:t>eather</a:t>
            </a:r>
            <a:r>
              <a:rPr lang="de-AT" sz="2200" b="1" dirty="0" smtClean="0"/>
              <a:t> </a:t>
            </a:r>
            <a:r>
              <a:rPr lang="de-AT" sz="2200" b="1" dirty="0" err="1" smtClean="0"/>
              <a:t>warning</a:t>
            </a:r>
            <a:endParaRPr lang="de-AT" sz="2200" b="1" dirty="0"/>
          </a:p>
        </p:txBody>
      </p:sp>
      <p:sp>
        <p:nvSpPr>
          <p:cNvPr id="37" name="Ellipse 36"/>
          <p:cNvSpPr/>
          <p:nvPr/>
        </p:nvSpPr>
        <p:spPr>
          <a:xfrm>
            <a:off x="3264171" y="2427213"/>
            <a:ext cx="2448272" cy="80398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How to deal with?</a:t>
            </a:r>
            <a:endParaRPr lang="de-AT" sz="2200" b="1" dirty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38" name="Picture 5" descr="kyril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9713" y="3231198"/>
            <a:ext cx="1344129" cy="1008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18" descr="http://www.greatdreams.com/flood/flood-antigo-2004b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5617" y="3231650"/>
            <a:ext cx="1339836" cy="1007645"/>
          </a:xfrm>
          <a:prstGeom prst="rect">
            <a:avLst/>
          </a:prstGeom>
          <a:noFill/>
        </p:spPr>
      </p:pic>
      <p:pic>
        <p:nvPicPr>
          <p:cNvPr id="40" name="Picture 8" descr="http://theatretechgeek.files.wordpress.com/2009/10/severe-weather-weather-250420_1024_76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0533" y="3284984"/>
            <a:ext cx="1302161" cy="976621"/>
          </a:xfrm>
          <a:prstGeom prst="rect">
            <a:avLst/>
          </a:prstGeom>
          <a:noFill/>
        </p:spPr>
      </p:pic>
      <p:pic>
        <p:nvPicPr>
          <p:cNvPr id="41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671" y="3284984"/>
            <a:ext cx="1248316" cy="997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20" descr="http://www.firefighter.at/fire/upload/Hochwasser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085" y="4941168"/>
            <a:ext cx="1628790" cy="1084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2" descr="http://duol.hu/data/cikk/104/7613/cikk_1047613/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324" y="4941167"/>
            <a:ext cx="1627025" cy="1084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Ellipse 47"/>
          <p:cNvSpPr/>
          <p:nvPr/>
        </p:nvSpPr>
        <p:spPr>
          <a:xfrm>
            <a:off x="3152883" y="5229200"/>
            <a:ext cx="2608937" cy="1152129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 err="1"/>
              <a:t>Prevention</a:t>
            </a:r>
            <a:r>
              <a:rPr lang="de-DE" sz="2000" b="1" dirty="0"/>
              <a:t> </a:t>
            </a:r>
            <a:r>
              <a:rPr lang="de-DE" sz="2000" b="1" dirty="0" err="1"/>
              <a:t>and</a:t>
            </a:r>
            <a:endParaRPr lang="de-DE" sz="2000" b="1" dirty="0"/>
          </a:p>
          <a:p>
            <a:pPr algn="ctr"/>
            <a:r>
              <a:rPr lang="de-DE" sz="2000" b="1" dirty="0" err="1"/>
              <a:t>Preparedness</a:t>
            </a:r>
            <a:endParaRPr lang="de-DE" sz="2000" b="1" dirty="0"/>
          </a:p>
        </p:txBody>
      </p:sp>
      <p:sp>
        <p:nvSpPr>
          <p:cNvPr id="49" name="Pfeil nach unten 48"/>
          <p:cNvSpPr/>
          <p:nvPr/>
        </p:nvSpPr>
        <p:spPr>
          <a:xfrm>
            <a:off x="3152883" y="4282691"/>
            <a:ext cx="2675981" cy="874501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err="1" smtClean="0">
                <a:solidFill>
                  <a:schemeClr val="tx2"/>
                </a:solidFill>
              </a:rPr>
              <a:t>Civil</a:t>
            </a:r>
            <a:r>
              <a:rPr lang="de-DE" b="1" dirty="0" smtClean="0">
                <a:solidFill>
                  <a:schemeClr val="tx2"/>
                </a:solidFill>
              </a:rPr>
              <a:t> </a:t>
            </a:r>
            <a:r>
              <a:rPr lang="de-DE" b="1" dirty="0" err="1" smtClean="0">
                <a:solidFill>
                  <a:schemeClr val="tx2"/>
                </a:solidFill>
              </a:rPr>
              <a:t>Protection</a:t>
            </a:r>
            <a:endParaRPr lang="de-DE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92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8" descr="http://toskana99.files.wordpress.com/2013/10/reg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9212" y="1437375"/>
            <a:ext cx="992650" cy="703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Textplatzhalter 50"/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r>
              <a:rPr lang="de-DE" sz="3200" dirty="0" smtClean="0"/>
              <a:t>Project </a:t>
            </a:r>
            <a:r>
              <a:rPr lang="de-DE" sz="3200" dirty="0" err="1" smtClean="0"/>
              <a:t>idea</a:t>
            </a:r>
            <a:r>
              <a:rPr lang="de-DE" sz="3200" dirty="0" smtClean="0"/>
              <a:t>: </a:t>
            </a:r>
            <a:r>
              <a:rPr lang="de-DE" sz="3200" dirty="0" err="1" smtClean="0"/>
              <a:t>seamless</a:t>
            </a:r>
            <a:r>
              <a:rPr lang="de-DE" sz="3200" dirty="0" smtClean="0"/>
              <a:t> + </a:t>
            </a:r>
            <a:r>
              <a:rPr lang="de-DE" sz="3200" dirty="0" err="1" smtClean="0"/>
              <a:t>probablistic</a:t>
            </a:r>
            <a:endParaRPr lang="de-DE" sz="3200" dirty="0"/>
          </a:p>
        </p:txBody>
      </p:sp>
      <p:sp>
        <p:nvSpPr>
          <p:cNvPr id="20" name="Ellipse 19"/>
          <p:cNvSpPr/>
          <p:nvPr/>
        </p:nvSpPr>
        <p:spPr>
          <a:xfrm>
            <a:off x="30186" y="1502663"/>
            <a:ext cx="3168352" cy="129614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eaLnBrk="0" hangingPunct="0"/>
            <a:r>
              <a:rPr lang="en-US" dirty="0" smtClean="0">
                <a:solidFill>
                  <a:schemeClr val="tx1"/>
                </a:solidFill>
                <a:cs typeface="Arial" pitchFamily="34" charset="0"/>
              </a:rPr>
              <a:t>Global ensemble</a:t>
            </a:r>
          </a:p>
          <a:p>
            <a:pPr lvl="0" algn="ctr" eaLnBrk="0" hangingPunct="0"/>
            <a:r>
              <a:rPr lang="en-US" dirty="0" smtClean="0">
                <a:solidFill>
                  <a:schemeClr val="tx1"/>
                </a:solidFill>
                <a:cs typeface="Arial" pitchFamily="34" charset="0"/>
              </a:rPr>
              <a:t>~ 30km resolution</a:t>
            </a:r>
          </a:p>
          <a:p>
            <a:pPr lvl="0" algn="ctr" eaLnBrk="0" hangingPunct="0"/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7</a:t>
            </a:r>
            <a:r>
              <a:rPr lang="en-US" dirty="0" smtClean="0">
                <a:solidFill>
                  <a:schemeClr val="tx1"/>
                </a:solidFill>
                <a:cs typeface="Arial" pitchFamily="34" charset="0"/>
              </a:rPr>
              <a:t> days</a:t>
            </a:r>
            <a:endParaRPr lang="de-AT" dirty="0"/>
          </a:p>
        </p:txBody>
      </p:sp>
      <p:sp>
        <p:nvSpPr>
          <p:cNvPr id="21" name="Ellipse 20"/>
          <p:cNvSpPr/>
          <p:nvPr/>
        </p:nvSpPr>
        <p:spPr>
          <a:xfrm>
            <a:off x="1455872" y="2748824"/>
            <a:ext cx="3168352" cy="129614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eaLnBrk="0" hangingPunct="0"/>
            <a:r>
              <a:rPr lang="en-US" dirty="0" smtClean="0">
                <a:solidFill>
                  <a:schemeClr val="tx1"/>
                </a:solidFill>
                <a:cs typeface="Arial" pitchFamily="34" charset="0"/>
              </a:rPr>
              <a:t>Regional ensemble</a:t>
            </a:r>
          </a:p>
          <a:p>
            <a:pPr lvl="0" algn="ctr" eaLnBrk="0" hangingPunct="0"/>
            <a:r>
              <a:rPr lang="en-US" dirty="0" smtClean="0">
                <a:solidFill>
                  <a:schemeClr val="tx1"/>
                </a:solidFill>
                <a:cs typeface="Arial" pitchFamily="34" charset="0"/>
              </a:rPr>
              <a:t>~ 10km resolution</a:t>
            </a:r>
          </a:p>
          <a:p>
            <a:pPr lvl="0" algn="ctr" eaLnBrk="0" hangingPunct="0"/>
            <a:r>
              <a:rPr lang="en-US" dirty="0" smtClean="0">
                <a:solidFill>
                  <a:schemeClr val="tx1"/>
                </a:solidFill>
                <a:cs typeface="Arial" pitchFamily="34" charset="0"/>
              </a:rPr>
              <a:t>3 days</a:t>
            </a:r>
            <a:endParaRPr lang="de-AT" dirty="0"/>
          </a:p>
        </p:txBody>
      </p:sp>
      <p:sp>
        <p:nvSpPr>
          <p:cNvPr id="23" name="Ellipse 22"/>
          <p:cNvSpPr/>
          <p:nvPr/>
        </p:nvSpPr>
        <p:spPr>
          <a:xfrm>
            <a:off x="3329903" y="3865172"/>
            <a:ext cx="3168352" cy="129614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eaLnBrk="0" hangingPunct="0"/>
            <a:r>
              <a:rPr lang="en-US" dirty="0" smtClean="0">
                <a:solidFill>
                  <a:schemeClr val="tx1"/>
                </a:solidFill>
                <a:cs typeface="Arial" pitchFamily="34" charset="0"/>
              </a:rPr>
              <a:t>Local ensemble</a:t>
            </a:r>
          </a:p>
          <a:p>
            <a:pPr lvl="0" algn="ctr" eaLnBrk="0" hangingPunct="0"/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~ 2.5km </a:t>
            </a:r>
            <a:r>
              <a:rPr lang="en-US" dirty="0" smtClean="0">
                <a:solidFill>
                  <a:schemeClr val="tx1"/>
                </a:solidFill>
                <a:cs typeface="Arial" pitchFamily="34" charset="0"/>
              </a:rPr>
              <a:t>resolution</a:t>
            </a:r>
          </a:p>
          <a:p>
            <a:pPr lvl="0" algn="ctr" eaLnBrk="0" hangingPunct="0"/>
            <a:r>
              <a:rPr lang="en-US" dirty="0" smtClean="0">
                <a:solidFill>
                  <a:schemeClr val="tx1"/>
                </a:solidFill>
                <a:cs typeface="Arial" pitchFamily="34" charset="0"/>
              </a:rPr>
              <a:t>1.5 days</a:t>
            </a:r>
            <a:endParaRPr lang="de-AT" dirty="0"/>
          </a:p>
        </p:txBody>
      </p:sp>
      <p:sp>
        <p:nvSpPr>
          <p:cNvPr id="25" name="Ellipse 24"/>
          <p:cNvSpPr/>
          <p:nvPr/>
        </p:nvSpPr>
        <p:spPr>
          <a:xfrm>
            <a:off x="4624224" y="5161316"/>
            <a:ext cx="3168352" cy="114800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eaLnBrk="0" hangingPunct="0"/>
            <a:r>
              <a:rPr lang="en-US" dirty="0" err="1" smtClean="0">
                <a:solidFill>
                  <a:schemeClr val="tx1"/>
                </a:solidFill>
                <a:cs typeface="Arial" pitchFamily="34" charset="0"/>
              </a:rPr>
              <a:t>Nowcasting</a:t>
            </a:r>
            <a:r>
              <a:rPr lang="en-US" dirty="0" smtClean="0">
                <a:solidFill>
                  <a:schemeClr val="tx1"/>
                </a:solidFill>
                <a:cs typeface="Arial" pitchFamily="34" charset="0"/>
              </a:rPr>
              <a:t> ensemble</a:t>
            </a:r>
          </a:p>
          <a:p>
            <a:pPr lvl="0" algn="ctr" eaLnBrk="0" hangingPunct="0"/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~ 1km </a:t>
            </a:r>
            <a:r>
              <a:rPr lang="en-US" dirty="0" smtClean="0">
                <a:solidFill>
                  <a:schemeClr val="tx1"/>
                </a:solidFill>
                <a:cs typeface="Arial" pitchFamily="34" charset="0"/>
              </a:rPr>
              <a:t>resolution</a:t>
            </a:r>
          </a:p>
          <a:p>
            <a:pPr lvl="0" algn="ctr" eaLnBrk="0" hangingPunct="0"/>
            <a:r>
              <a:rPr lang="en-US" dirty="0" smtClean="0">
                <a:solidFill>
                  <a:schemeClr val="tx1"/>
                </a:solidFill>
                <a:cs typeface="Arial" pitchFamily="34" charset="0"/>
              </a:rPr>
              <a:t>0-6h</a:t>
            </a:r>
            <a:endParaRPr lang="de-AT" dirty="0"/>
          </a:p>
        </p:txBody>
      </p:sp>
      <p:sp>
        <p:nvSpPr>
          <p:cNvPr id="30" name="Ellipse 29"/>
          <p:cNvSpPr/>
          <p:nvPr/>
        </p:nvSpPr>
        <p:spPr>
          <a:xfrm>
            <a:off x="350394" y="4329106"/>
            <a:ext cx="2824411" cy="115149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eaLnBrk="0" hangingPunct="0"/>
            <a:r>
              <a:rPr lang="en-US" sz="2800" b="1" dirty="0" smtClean="0">
                <a:solidFill>
                  <a:schemeClr val="tx2"/>
                </a:solidFill>
                <a:cs typeface="Arial" pitchFamily="34" charset="0"/>
              </a:rPr>
              <a:t>Forecast + uncertainty</a:t>
            </a:r>
            <a:endParaRPr lang="de-AT" sz="2800" b="1" dirty="0">
              <a:solidFill>
                <a:schemeClr val="tx2"/>
              </a:solidFill>
            </a:endParaRPr>
          </a:p>
        </p:txBody>
      </p:sp>
      <p:cxnSp>
        <p:nvCxnSpPr>
          <p:cNvPr id="31" name="Gerade Verbindung mit Pfeil 30"/>
          <p:cNvCxnSpPr/>
          <p:nvPr/>
        </p:nvCxnSpPr>
        <p:spPr>
          <a:xfrm flipH="1" flipV="1">
            <a:off x="1345118" y="2748824"/>
            <a:ext cx="1" cy="161218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mit Pfeil 32"/>
          <p:cNvCxnSpPr>
            <a:stCxn id="30" idx="0"/>
          </p:cNvCxnSpPr>
          <p:nvPr/>
        </p:nvCxnSpPr>
        <p:spPr>
          <a:xfrm flipV="1">
            <a:off x="1762600" y="4023069"/>
            <a:ext cx="505144" cy="30603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mit Pfeil 33"/>
          <p:cNvCxnSpPr>
            <a:stCxn id="30" idx="6"/>
          </p:cNvCxnSpPr>
          <p:nvPr/>
        </p:nvCxnSpPr>
        <p:spPr>
          <a:xfrm flipV="1">
            <a:off x="3174805" y="4669371"/>
            <a:ext cx="274792" cy="23548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mit Pfeil 35"/>
          <p:cNvCxnSpPr>
            <a:endCxn id="25" idx="2"/>
          </p:cNvCxnSpPr>
          <p:nvPr/>
        </p:nvCxnSpPr>
        <p:spPr>
          <a:xfrm>
            <a:off x="2843808" y="5323968"/>
            <a:ext cx="1780416" cy="41135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Abgerundetes Rechteck 43"/>
          <p:cNvSpPr/>
          <p:nvPr/>
        </p:nvSpPr>
        <p:spPr>
          <a:xfrm>
            <a:off x="2766800" y="1599591"/>
            <a:ext cx="2267682" cy="86409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AT" sz="2000" b="1" dirty="0" err="1" smtClean="0"/>
              <a:t>Possible</a:t>
            </a:r>
            <a:r>
              <a:rPr lang="de-AT" sz="2000" b="1" dirty="0" smtClean="0"/>
              <a:t> </a:t>
            </a:r>
            <a:r>
              <a:rPr lang="de-AT" sz="2000" b="1" dirty="0" err="1" smtClean="0"/>
              <a:t>severe</a:t>
            </a:r>
            <a:endParaRPr lang="de-AT" sz="2000" b="1" dirty="0" smtClean="0"/>
          </a:p>
          <a:p>
            <a:pPr algn="ctr"/>
            <a:r>
              <a:rPr lang="de-AT" sz="2000" b="1" dirty="0" err="1" smtClean="0"/>
              <a:t>weather</a:t>
            </a:r>
            <a:r>
              <a:rPr lang="de-AT" sz="2000" b="1" dirty="0" smtClean="0"/>
              <a:t> </a:t>
            </a:r>
            <a:r>
              <a:rPr lang="de-AT" sz="2000" b="1" dirty="0" err="1" smtClean="0"/>
              <a:t>event</a:t>
            </a:r>
            <a:endParaRPr lang="de-AT" sz="2000" b="1" dirty="0" smtClean="0"/>
          </a:p>
        </p:txBody>
      </p:sp>
      <p:sp>
        <p:nvSpPr>
          <p:cNvPr id="46" name="Textfeld 45"/>
          <p:cNvSpPr txBox="1"/>
          <p:nvPr/>
        </p:nvSpPr>
        <p:spPr>
          <a:xfrm>
            <a:off x="5256676" y="1402210"/>
            <a:ext cx="1684294" cy="400110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sz="2000" b="1" dirty="0" err="1">
                <a:solidFill>
                  <a:srgbClr val="FF0000"/>
                </a:solidFill>
                <a:latin typeface="+mn-lt"/>
                <a:cs typeface="Arial" pitchFamily="34" charset="0"/>
              </a:rPr>
              <a:t>P</a:t>
            </a:r>
            <a:r>
              <a:rPr lang="de-DE" sz="2000" b="1" dirty="0" err="1" smtClean="0">
                <a:solidFill>
                  <a:srgbClr val="FF0000"/>
                </a:solidFill>
                <a:latin typeface="+mn-lt"/>
                <a:cs typeface="Arial" pitchFamily="34" charset="0"/>
              </a:rPr>
              <a:t>re-warnings</a:t>
            </a:r>
            <a:r>
              <a:rPr lang="de-DE" sz="2000" b="1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 </a:t>
            </a:r>
            <a:endParaRPr lang="de-DE" sz="2000" b="1" dirty="0">
              <a:solidFill>
                <a:srgbClr val="FF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47" name="Abgerundetes Rechteck 46"/>
          <p:cNvSpPr/>
          <p:nvPr/>
        </p:nvSpPr>
        <p:spPr>
          <a:xfrm>
            <a:off x="4211960" y="2924943"/>
            <a:ext cx="2267682" cy="86409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AT" sz="2000" b="1" dirty="0" smtClean="0"/>
              <a:t>More </a:t>
            </a:r>
            <a:r>
              <a:rPr lang="de-AT" sz="2000" b="1" dirty="0" err="1" smtClean="0"/>
              <a:t>accurate</a:t>
            </a:r>
            <a:r>
              <a:rPr lang="de-AT" sz="2000" b="1" dirty="0" smtClean="0"/>
              <a:t> </a:t>
            </a:r>
            <a:r>
              <a:rPr lang="de-AT" sz="2000" b="1" dirty="0" err="1" smtClean="0"/>
              <a:t>forecast</a:t>
            </a:r>
            <a:endParaRPr lang="de-AT" sz="2000" b="1" dirty="0" smtClean="0"/>
          </a:p>
        </p:txBody>
      </p:sp>
      <p:sp>
        <p:nvSpPr>
          <p:cNvPr id="48" name="Textfeld 47"/>
          <p:cNvSpPr txBox="1"/>
          <p:nvPr/>
        </p:nvSpPr>
        <p:spPr>
          <a:xfrm>
            <a:off x="6838208" y="2417112"/>
            <a:ext cx="2088294" cy="1015663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sz="2000" b="1" dirty="0" err="1" smtClean="0">
                <a:solidFill>
                  <a:srgbClr val="FF0000"/>
                </a:solidFill>
                <a:latin typeface="+mn-lt"/>
                <a:cs typeface="Arial" pitchFamily="34" charset="0"/>
              </a:rPr>
              <a:t>Precise</a:t>
            </a:r>
            <a:r>
              <a:rPr lang="de-DE" sz="2000" b="1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 </a:t>
            </a:r>
            <a:r>
              <a:rPr lang="de-DE" sz="2000" b="1" dirty="0" err="1" smtClean="0">
                <a:solidFill>
                  <a:srgbClr val="FF0000"/>
                </a:solidFill>
                <a:latin typeface="+mn-lt"/>
                <a:cs typeface="Arial" pitchFamily="34" charset="0"/>
              </a:rPr>
              <a:t>warning</a:t>
            </a:r>
            <a:endParaRPr lang="de-DE" sz="2000" b="1" dirty="0" smtClean="0">
              <a:solidFill>
                <a:srgbClr val="FF0000"/>
              </a:solidFill>
              <a:latin typeface="+mn-lt"/>
              <a:cs typeface="Arial" pitchFamily="34" charset="0"/>
            </a:endParaRPr>
          </a:p>
          <a:p>
            <a:r>
              <a:rPr lang="de-DE" sz="2000" b="1" dirty="0" err="1" smtClean="0">
                <a:solidFill>
                  <a:srgbClr val="FF0000"/>
                </a:solidFill>
                <a:latin typeface="+mn-lt"/>
                <a:cs typeface="Arial" pitchFamily="34" charset="0"/>
              </a:rPr>
              <a:t>Preparedness</a:t>
            </a:r>
            <a:r>
              <a:rPr lang="de-DE" sz="2000" b="1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 </a:t>
            </a:r>
            <a:r>
              <a:rPr lang="de-DE" sz="2000" b="1" dirty="0" err="1" smtClean="0">
                <a:solidFill>
                  <a:srgbClr val="FF0000"/>
                </a:solidFill>
                <a:latin typeface="+mn-lt"/>
                <a:cs typeface="Arial" pitchFamily="34" charset="0"/>
              </a:rPr>
              <a:t>actions</a:t>
            </a:r>
            <a:endParaRPr lang="de-DE" sz="2000" b="1" dirty="0">
              <a:solidFill>
                <a:srgbClr val="FF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49" name="Abgerundetes Rechteck 48"/>
          <p:cNvSpPr/>
          <p:nvPr/>
        </p:nvSpPr>
        <p:spPr>
          <a:xfrm>
            <a:off x="6119997" y="4666385"/>
            <a:ext cx="2267682" cy="65758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AT" sz="2000" b="1" dirty="0" err="1" smtClean="0"/>
              <a:t>Exact</a:t>
            </a:r>
            <a:r>
              <a:rPr lang="de-AT" sz="2000" b="1" dirty="0" smtClean="0"/>
              <a:t> </a:t>
            </a:r>
            <a:r>
              <a:rPr lang="de-AT" sz="2000" b="1" dirty="0" err="1" smtClean="0"/>
              <a:t>forecast</a:t>
            </a:r>
            <a:endParaRPr lang="de-AT" sz="2000" b="1" dirty="0" smtClean="0"/>
          </a:p>
        </p:txBody>
      </p:sp>
      <p:sp>
        <p:nvSpPr>
          <p:cNvPr id="50" name="Textfeld 49"/>
          <p:cNvSpPr txBox="1"/>
          <p:nvPr/>
        </p:nvSpPr>
        <p:spPr>
          <a:xfrm>
            <a:off x="7860660" y="4184452"/>
            <a:ext cx="1044147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sz="2000" b="1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Final </a:t>
            </a:r>
          </a:p>
          <a:p>
            <a:r>
              <a:rPr lang="de-DE" sz="2000" b="1" dirty="0" err="1" smtClean="0">
                <a:solidFill>
                  <a:srgbClr val="FF0000"/>
                </a:solidFill>
                <a:latin typeface="+mn-lt"/>
                <a:cs typeface="Arial" pitchFamily="34" charset="0"/>
              </a:rPr>
              <a:t>actions</a:t>
            </a:r>
            <a:endParaRPr lang="de-DE" sz="2000" b="1" dirty="0">
              <a:solidFill>
                <a:srgbClr val="FF0000"/>
              </a:solidFill>
              <a:latin typeface="+mn-lt"/>
              <a:cs typeface="Arial" pitchFamily="34" charset="0"/>
            </a:endParaRPr>
          </a:p>
        </p:txBody>
      </p:sp>
      <p:pic>
        <p:nvPicPr>
          <p:cNvPr id="40" name="Picture 4" descr="https://mauritiusattractions.com/content/images/guide/mauritius-wind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175" y="1352534"/>
            <a:ext cx="1023636" cy="79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eck 2"/>
          <p:cNvSpPr/>
          <p:nvPr/>
        </p:nvSpPr>
        <p:spPr>
          <a:xfrm>
            <a:off x="5218708" y="2031639"/>
            <a:ext cx="1233633" cy="74464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err="1">
                <a:solidFill>
                  <a:schemeClr val="tx2"/>
                </a:solidFill>
              </a:rPr>
              <a:t>Civil</a:t>
            </a:r>
            <a:r>
              <a:rPr lang="de-DE" b="1" dirty="0">
                <a:solidFill>
                  <a:schemeClr val="tx2"/>
                </a:solidFill>
              </a:rPr>
              <a:t> </a:t>
            </a:r>
            <a:r>
              <a:rPr lang="de-DE" b="1" dirty="0" err="1">
                <a:solidFill>
                  <a:schemeClr val="tx2"/>
                </a:solidFill>
              </a:rPr>
              <a:t>Protection</a:t>
            </a:r>
            <a:endParaRPr lang="de-DE" b="1" dirty="0">
              <a:solidFill>
                <a:schemeClr val="tx2"/>
              </a:solidFill>
            </a:endParaRPr>
          </a:p>
        </p:txBody>
      </p:sp>
      <p:sp>
        <p:nvSpPr>
          <p:cNvPr id="26" name="Rechteck 25"/>
          <p:cNvSpPr/>
          <p:nvPr/>
        </p:nvSpPr>
        <p:spPr>
          <a:xfrm>
            <a:off x="6587360" y="3703328"/>
            <a:ext cx="1233633" cy="7920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err="1">
                <a:solidFill>
                  <a:schemeClr val="tx2"/>
                </a:solidFill>
              </a:rPr>
              <a:t>Civil</a:t>
            </a:r>
            <a:r>
              <a:rPr lang="de-DE" b="1" dirty="0">
                <a:solidFill>
                  <a:schemeClr val="tx2"/>
                </a:solidFill>
              </a:rPr>
              <a:t> </a:t>
            </a:r>
            <a:r>
              <a:rPr lang="de-DE" b="1" dirty="0" err="1">
                <a:solidFill>
                  <a:schemeClr val="tx2"/>
                </a:solidFill>
              </a:rPr>
              <a:t>Protection</a:t>
            </a:r>
            <a:endParaRPr lang="de-DE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61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ine Ecke des Rechtecks schneiden 6"/>
          <p:cNvSpPr/>
          <p:nvPr/>
        </p:nvSpPr>
        <p:spPr>
          <a:xfrm flipH="1">
            <a:off x="6456111" y="2018847"/>
            <a:ext cx="2364361" cy="3930432"/>
          </a:xfrm>
          <a:prstGeom prst="snip1Rect">
            <a:avLst>
              <a:gd name="adj" fmla="val 24545"/>
            </a:avLst>
          </a:prstGeom>
          <a:solidFill>
            <a:schemeClr val="bg2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8" name="Trapezoid 7"/>
          <p:cNvSpPr/>
          <p:nvPr/>
        </p:nvSpPr>
        <p:spPr>
          <a:xfrm flipV="1">
            <a:off x="4427984" y="2018848"/>
            <a:ext cx="1944216" cy="3930431"/>
          </a:xfrm>
          <a:prstGeom prst="trapezoid">
            <a:avLst>
              <a:gd name="adj" fmla="val 34518"/>
            </a:avLst>
          </a:prstGeom>
          <a:solidFill>
            <a:schemeClr val="tx2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9" name="Trapezoid 8"/>
          <p:cNvSpPr/>
          <p:nvPr/>
        </p:nvSpPr>
        <p:spPr>
          <a:xfrm>
            <a:off x="2195736" y="2018848"/>
            <a:ext cx="2808312" cy="3930432"/>
          </a:xfrm>
          <a:prstGeom prst="trapezoid">
            <a:avLst/>
          </a:prstGeom>
          <a:solidFill>
            <a:schemeClr val="accent3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10" name="Parallelogramm 9"/>
          <p:cNvSpPr/>
          <p:nvPr/>
        </p:nvSpPr>
        <p:spPr>
          <a:xfrm>
            <a:off x="251520" y="2018847"/>
            <a:ext cx="2491151" cy="3066338"/>
          </a:xfrm>
          <a:prstGeom prst="parallelogram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11" name="Titel 1"/>
          <p:cNvSpPr txBox="1">
            <a:spLocks/>
          </p:cNvSpPr>
          <p:nvPr/>
        </p:nvSpPr>
        <p:spPr>
          <a:xfrm>
            <a:off x="457200" y="477000"/>
            <a:ext cx="8229600" cy="5724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kern="1200">
                <a:solidFill>
                  <a:schemeClr val="bg1"/>
                </a:solidFill>
                <a:latin typeface="Calibri" pitchFamily="34" charset="0"/>
                <a:ea typeface="Unit Offc Light" pitchFamily="34" charset="0"/>
                <a:cs typeface="Calibri" pitchFamily="34" charset="0"/>
              </a:defRPr>
            </a:lvl1pPr>
          </a:lstStyle>
          <a:p>
            <a:r>
              <a:rPr lang="de-DE" sz="3200" dirty="0" smtClean="0"/>
              <a:t>Project </a:t>
            </a:r>
            <a:r>
              <a:rPr lang="de-DE" sz="3200" dirty="0" err="1" smtClean="0"/>
              <a:t>method</a:t>
            </a:r>
            <a:endParaRPr lang="de-DE" sz="3200" dirty="0"/>
          </a:p>
        </p:txBody>
      </p:sp>
      <p:grpSp>
        <p:nvGrpSpPr>
          <p:cNvPr id="12" name="Gruppieren 11"/>
          <p:cNvGrpSpPr/>
          <p:nvPr/>
        </p:nvGrpSpPr>
        <p:grpSpPr>
          <a:xfrm>
            <a:off x="1004496" y="2142234"/>
            <a:ext cx="1551880" cy="864096"/>
            <a:chOff x="787872" y="2276872"/>
            <a:chExt cx="1551880" cy="864096"/>
          </a:xfrm>
        </p:grpSpPr>
        <p:sp>
          <p:nvSpPr>
            <p:cNvPr id="13" name="Ellipse 12"/>
            <p:cNvSpPr/>
            <p:nvPr/>
          </p:nvSpPr>
          <p:spPr>
            <a:xfrm>
              <a:off x="787872" y="2276872"/>
              <a:ext cx="1551880" cy="86409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" name="Textfeld 13"/>
            <p:cNvSpPr txBox="1"/>
            <p:nvPr/>
          </p:nvSpPr>
          <p:spPr>
            <a:xfrm>
              <a:off x="827584" y="2515266"/>
              <a:ext cx="15002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b="1" dirty="0" err="1" smtClean="0">
                  <a:latin typeface="+mj-lt"/>
                </a:rPr>
                <a:t>requirements</a:t>
              </a:r>
              <a:endParaRPr lang="de-DE" b="1" dirty="0">
                <a:latin typeface="+mj-lt"/>
              </a:endParaRPr>
            </a:p>
          </p:txBody>
        </p:sp>
      </p:grpSp>
      <p:grpSp>
        <p:nvGrpSpPr>
          <p:cNvPr id="15" name="Gruppieren 14"/>
          <p:cNvGrpSpPr/>
          <p:nvPr/>
        </p:nvGrpSpPr>
        <p:grpSpPr>
          <a:xfrm>
            <a:off x="2804496" y="2142234"/>
            <a:ext cx="1551880" cy="864096"/>
            <a:chOff x="2588072" y="2276872"/>
            <a:chExt cx="1551880" cy="864096"/>
          </a:xfrm>
        </p:grpSpPr>
        <p:sp>
          <p:nvSpPr>
            <p:cNvPr id="16" name="Ellipse 15"/>
            <p:cNvSpPr/>
            <p:nvPr/>
          </p:nvSpPr>
          <p:spPr>
            <a:xfrm>
              <a:off x="2588072" y="2276872"/>
              <a:ext cx="1551880" cy="864096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2627784" y="2515266"/>
              <a:ext cx="15002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b="1" dirty="0" err="1" smtClean="0">
                  <a:latin typeface="+mj-lt"/>
                </a:rPr>
                <a:t>development</a:t>
              </a:r>
              <a:endParaRPr lang="de-DE" b="1" dirty="0">
                <a:latin typeface="+mj-lt"/>
              </a:endParaRPr>
            </a:p>
          </p:txBody>
        </p:sp>
      </p:grpSp>
      <p:grpSp>
        <p:nvGrpSpPr>
          <p:cNvPr id="18" name="Gruppieren 17"/>
          <p:cNvGrpSpPr/>
          <p:nvPr/>
        </p:nvGrpSpPr>
        <p:grpSpPr>
          <a:xfrm>
            <a:off x="4604496" y="2142234"/>
            <a:ext cx="1551880" cy="864096"/>
            <a:chOff x="4388272" y="2276872"/>
            <a:chExt cx="1551880" cy="864096"/>
          </a:xfrm>
        </p:grpSpPr>
        <p:sp>
          <p:nvSpPr>
            <p:cNvPr id="19" name="Ellipse 18"/>
            <p:cNvSpPr/>
            <p:nvPr/>
          </p:nvSpPr>
          <p:spPr>
            <a:xfrm>
              <a:off x="4388272" y="2276872"/>
              <a:ext cx="1551880" cy="864096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" name="Textfeld 19"/>
            <p:cNvSpPr txBox="1"/>
            <p:nvPr/>
          </p:nvSpPr>
          <p:spPr>
            <a:xfrm>
              <a:off x="4427984" y="2422629"/>
              <a:ext cx="15002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b="1" dirty="0" err="1" smtClean="0">
                  <a:latin typeface="+mj-lt"/>
                </a:rPr>
                <a:t>implemen-tation</a:t>
              </a:r>
              <a:endParaRPr lang="de-DE" b="1" dirty="0">
                <a:latin typeface="+mj-lt"/>
              </a:endParaRPr>
            </a:p>
          </p:txBody>
        </p:sp>
      </p:grpSp>
      <p:grpSp>
        <p:nvGrpSpPr>
          <p:cNvPr id="21" name="Gruppieren 20"/>
          <p:cNvGrpSpPr/>
          <p:nvPr/>
        </p:nvGrpSpPr>
        <p:grpSpPr>
          <a:xfrm>
            <a:off x="6404496" y="2142234"/>
            <a:ext cx="1551880" cy="864096"/>
            <a:chOff x="6156176" y="2276872"/>
            <a:chExt cx="1551880" cy="864096"/>
          </a:xfrm>
        </p:grpSpPr>
        <p:sp>
          <p:nvSpPr>
            <p:cNvPr id="22" name="Ellipse 21"/>
            <p:cNvSpPr/>
            <p:nvPr/>
          </p:nvSpPr>
          <p:spPr>
            <a:xfrm>
              <a:off x="6156176" y="2276872"/>
              <a:ext cx="1551880" cy="864096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" name="Textfeld 22"/>
            <p:cNvSpPr txBox="1"/>
            <p:nvPr/>
          </p:nvSpPr>
          <p:spPr>
            <a:xfrm>
              <a:off x="6207791" y="2376766"/>
              <a:ext cx="15002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b="1" dirty="0" err="1">
                  <a:latin typeface="+mj-lt"/>
                </a:rPr>
                <a:t>e</a:t>
              </a:r>
              <a:r>
                <a:rPr lang="de-DE" b="1" dirty="0" err="1" smtClean="0">
                  <a:latin typeface="+mj-lt"/>
                </a:rPr>
                <a:t>valuation</a:t>
              </a:r>
              <a:r>
                <a:rPr lang="de-DE" b="1" dirty="0" smtClean="0">
                  <a:latin typeface="+mj-lt"/>
                </a:rPr>
                <a:t> </a:t>
              </a:r>
              <a:r>
                <a:rPr lang="de-DE" b="1" dirty="0" err="1" smtClean="0">
                  <a:latin typeface="+mj-lt"/>
                </a:rPr>
                <a:t>and</a:t>
              </a:r>
              <a:r>
                <a:rPr lang="de-DE" b="1" dirty="0" smtClean="0">
                  <a:latin typeface="+mj-lt"/>
                </a:rPr>
                <a:t> </a:t>
              </a:r>
              <a:r>
                <a:rPr lang="de-DE" b="1" dirty="0" err="1" smtClean="0">
                  <a:latin typeface="+mj-lt"/>
                </a:rPr>
                <a:t>training</a:t>
              </a:r>
              <a:endParaRPr lang="de-DE" b="1" dirty="0">
                <a:latin typeface="+mj-lt"/>
              </a:endParaRPr>
            </a:p>
          </p:txBody>
        </p:sp>
      </p:grpSp>
      <p:sp>
        <p:nvSpPr>
          <p:cNvPr id="24" name="180-Grad-Pfeil 23"/>
          <p:cNvSpPr/>
          <p:nvPr/>
        </p:nvSpPr>
        <p:spPr>
          <a:xfrm flipH="1">
            <a:off x="1670637" y="1397084"/>
            <a:ext cx="5616624" cy="621763"/>
          </a:xfrm>
          <a:prstGeom prst="uturnArrow">
            <a:avLst>
              <a:gd name="adj1" fmla="val 16829"/>
              <a:gd name="adj2" fmla="val 22957"/>
              <a:gd name="adj3" fmla="val 29783"/>
              <a:gd name="adj4" fmla="val 70217"/>
              <a:gd name="adj5" fmla="val 100000"/>
            </a:avLst>
          </a:prstGeom>
          <a:gradFill>
            <a:gsLst>
              <a:gs pos="50000">
                <a:schemeClr val="bg1"/>
              </a:gs>
              <a:gs pos="0">
                <a:schemeClr val="accent6">
                  <a:lumMod val="75000"/>
                </a:schemeClr>
              </a:gs>
              <a:gs pos="100000">
                <a:srgbClr val="C00000"/>
              </a:gs>
            </a:gsLst>
            <a:lin ang="10800000" scaled="0"/>
          </a:gradFill>
          <a:ln>
            <a:solidFill>
              <a:schemeClr val="bg1">
                <a:lumMod val="7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622863" y="3315570"/>
            <a:ext cx="1644881" cy="523220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sz="1400" dirty="0" err="1" smtClean="0">
                <a:latin typeface="+mj-lt"/>
              </a:rPr>
              <a:t>What</a:t>
            </a:r>
            <a:r>
              <a:rPr lang="de-DE" sz="1400" dirty="0" smtClean="0">
                <a:latin typeface="+mj-lt"/>
              </a:rPr>
              <a:t> </a:t>
            </a:r>
            <a:r>
              <a:rPr lang="de-DE" sz="1400" dirty="0" err="1" smtClean="0">
                <a:latin typeface="+mj-lt"/>
              </a:rPr>
              <a:t>does</a:t>
            </a:r>
            <a:r>
              <a:rPr lang="de-DE" sz="1400" dirty="0" smtClean="0">
                <a:latin typeface="+mj-lt"/>
              </a:rPr>
              <a:t> CP </a:t>
            </a:r>
            <a:r>
              <a:rPr lang="de-DE" sz="1400" dirty="0" err="1" smtClean="0">
                <a:latin typeface="+mj-lt"/>
              </a:rPr>
              <a:t>need</a:t>
            </a:r>
            <a:r>
              <a:rPr lang="de-DE" sz="1400" dirty="0" smtClean="0">
                <a:latin typeface="+mj-lt"/>
              </a:rPr>
              <a:t>?</a:t>
            </a:r>
            <a:endParaRPr lang="de-DE" sz="1400" dirty="0">
              <a:latin typeface="+mj-lt"/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2588472" y="3400787"/>
            <a:ext cx="1119432" cy="954107"/>
          </a:xfrm>
          <a:prstGeom prst="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sz="1400" dirty="0" err="1" smtClean="0">
                <a:latin typeface="+mj-lt"/>
              </a:rPr>
              <a:t>user</a:t>
            </a:r>
            <a:r>
              <a:rPr lang="de-DE" sz="1400" dirty="0" smtClean="0">
                <a:latin typeface="+mj-lt"/>
              </a:rPr>
              <a:t> </a:t>
            </a:r>
            <a:r>
              <a:rPr lang="de-DE" sz="1400" dirty="0" err="1" smtClean="0">
                <a:latin typeface="+mj-lt"/>
              </a:rPr>
              <a:t>tailored</a:t>
            </a:r>
            <a:r>
              <a:rPr lang="de-DE" sz="1400" dirty="0" smtClean="0">
                <a:latin typeface="+mj-lt"/>
              </a:rPr>
              <a:t> </a:t>
            </a:r>
            <a:r>
              <a:rPr lang="de-DE" sz="1400" dirty="0" err="1" smtClean="0">
                <a:latin typeface="+mj-lt"/>
              </a:rPr>
              <a:t>ensemble</a:t>
            </a:r>
            <a:r>
              <a:rPr lang="de-DE" sz="1400" dirty="0" smtClean="0">
                <a:latin typeface="+mj-lt"/>
              </a:rPr>
              <a:t> </a:t>
            </a:r>
            <a:r>
              <a:rPr lang="de-DE" sz="1400" dirty="0" err="1" smtClean="0">
                <a:latin typeface="+mj-lt"/>
              </a:rPr>
              <a:t>prediction</a:t>
            </a:r>
            <a:r>
              <a:rPr lang="de-DE" sz="1400" dirty="0" smtClean="0">
                <a:latin typeface="+mj-lt"/>
              </a:rPr>
              <a:t> </a:t>
            </a:r>
            <a:r>
              <a:rPr lang="de-DE" sz="1400" dirty="0" err="1" smtClean="0">
                <a:latin typeface="+mj-lt"/>
              </a:rPr>
              <a:t>system</a:t>
            </a:r>
            <a:endParaRPr lang="de-DE" sz="1400" dirty="0">
              <a:latin typeface="+mj-lt"/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3359517" y="4467119"/>
            <a:ext cx="1119432" cy="738664"/>
          </a:xfrm>
          <a:prstGeom prst="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sz="1400" dirty="0" err="1" smtClean="0"/>
              <a:t>Appliaction</a:t>
            </a:r>
            <a:r>
              <a:rPr lang="de-DE" sz="1400" dirty="0" smtClean="0"/>
              <a:t> </a:t>
            </a:r>
            <a:r>
              <a:rPr lang="de-DE" sz="1400" dirty="0" err="1" smtClean="0"/>
              <a:t>oriented</a:t>
            </a:r>
            <a:r>
              <a:rPr lang="de-DE" sz="1400" dirty="0" smtClean="0"/>
              <a:t> </a:t>
            </a:r>
            <a:r>
              <a:rPr lang="de-DE" sz="1400" dirty="0" err="1" smtClean="0"/>
              <a:t>products</a:t>
            </a:r>
            <a:endParaRPr lang="de-DE" sz="1400" dirty="0"/>
          </a:p>
        </p:txBody>
      </p:sp>
      <p:sp>
        <p:nvSpPr>
          <p:cNvPr id="28" name="Textfeld 27"/>
          <p:cNvSpPr txBox="1"/>
          <p:nvPr/>
        </p:nvSpPr>
        <p:spPr>
          <a:xfrm>
            <a:off x="6548912" y="4647260"/>
            <a:ext cx="2127544" cy="954107"/>
          </a:xfrm>
          <a:prstGeom prst="rect">
            <a:avLst/>
          </a:prstGeom>
          <a:noFill/>
          <a:ln w="19050"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sz="1400" dirty="0" err="1" smtClean="0">
                <a:latin typeface="+mj-lt"/>
              </a:rPr>
              <a:t>foster</a:t>
            </a:r>
            <a:r>
              <a:rPr lang="de-DE" sz="1400" dirty="0" smtClean="0">
                <a:latin typeface="+mj-lt"/>
              </a:rPr>
              <a:t> </a:t>
            </a:r>
            <a:r>
              <a:rPr lang="de-DE" sz="1400" dirty="0" err="1" smtClean="0">
                <a:latin typeface="+mj-lt"/>
              </a:rPr>
              <a:t>communication</a:t>
            </a:r>
            <a:r>
              <a:rPr lang="de-DE" sz="1400" dirty="0" smtClean="0">
                <a:latin typeface="+mj-lt"/>
              </a:rPr>
              <a:t> </a:t>
            </a:r>
            <a:r>
              <a:rPr lang="de-DE" sz="1400" dirty="0" err="1" smtClean="0">
                <a:latin typeface="+mj-lt"/>
              </a:rPr>
              <a:t>between</a:t>
            </a:r>
            <a:r>
              <a:rPr lang="de-DE" sz="1400" dirty="0" smtClean="0">
                <a:latin typeface="+mj-lt"/>
              </a:rPr>
              <a:t> </a:t>
            </a:r>
            <a:r>
              <a:rPr lang="de-DE" sz="1400" dirty="0" err="1" smtClean="0">
                <a:latin typeface="+mj-lt"/>
              </a:rPr>
              <a:t>forecasters</a:t>
            </a:r>
            <a:r>
              <a:rPr lang="de-DE" sz="1400" dirty="0" smtClean="0">
                <a:latin typeface="+mj-lt"/>
              </a:rPr>
              <a:t> </a:t>
            </a:r>
            <a:r>
              <a:rPr lang="de-DE" sz="1400" dirty="0" err="1" smtClean="0">
                <a:latin typeface="+mj-lt"/>
              </a:rPr>
              <a:t>and</a:t>
            </a:r>
            <a:r>
              <a:rPr lang="de-DE" sz="1400" dirty="0" smtClean="0">
                <a:latin typeface="+mj-lt"/>
              </a:rPr>
              <a:t> end </a:t>
            </a:r>
            <a:r>
              <a:rPr lang="de-DE" sz="1400" dirty="0" err="1" smtClean="0">
                <a:latin typeface="+mj-lt"/>
              </a:rPr>
              <a:t>users</a:t>
            </a:r>
            <a:r>
              <a:rPr lang="de-DE" sz="1400" dirty="0" smtClean="0">
                <a:latin typeface="+mj-lt"/>
              </a:rPr>
              <a:t> </a:t>
            </a:r>
            <a:r>
              <a:rPr lang="de-DE" sz="1400" dirty="0" err="1" smtClean="0">
                <a:latin typeface="+mj-lt"/>
              </a:rPr>
              <a:t>at</a:t>
            </a:r>
            <a:r>
              <a:rPr lang="de-DE" sz="1400" dirty="0" smtClean="0">
                <a:latin typeface="+mj-lt"/>
              </a:rPr>
              <a:t> transnational </a:t>
            </a:r>
            <a:r>
              <a:rPr lang="de-DE" sz="1400" dirty="0" err="1" smtClean="0">
                <a:latin typeface="+mj-lt"/>
              </a:rPr>
              <a:t>scale</a:t>
            </a:r>
            <a:endParaRPr lang="de-DE" sz="1400" dirty="0">
              <a:latin typeface="+mj-lt"/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7615921" y="3333330"/>
            <a:ext cx="1119432" cy="1169551"/>
          </a:xfrm>
          <a:prstGeom prst="rect">
            <a:avLst/>
          </a:prstGeom>
          <a:noFill/>
          <a:ln w="19050"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sz="1400" dirty="0" err="1" smtClean="0">
                <a:latin typeface="+mj-lt"/>
              </a:rPr>
              <a:t>tell</a:t>
            </a:r>
            <a:r>
              <a:rPr lang="de-DE" sz="1400" dirty="0" smtClean="0">
                <a:latin typeface="+mj-lt"/>
              </a:rPr>
              <a:t> CP end </a:t>
            </a:r>
            <a:r>
              <a:rPr lang="de-DE" sz="1400" dirty="0" err="1" smtClean="0">
                <a:latin typeface="+mj-lt"/>
              </a:rPr>
              <a:t>users</a:t>
            </a:r>
            <a:r>
              <a:rPr lang="de-DE" sz="1400" dirty="0" smtClean="0">
                <a:latin typeface="+mj-lt"/>
              </a:rPr>
              <a:t> </a:t>
            </a:r>
            <a:r>
              <a:rPr lang="de-DE" sz="1400" dirty="0" err="1" smtClean="0">
                <a:latin typeface="+mj-lt"/>
              </a:rPr>
              <a:t>how</a:t>
            </a:r>
            <a:r>
              <a:rPr lang="de-DE" sz="1400" dirty="0" smtClean="0">
                <a:latin typeface="+mj-lt"/>
              </a:rPr>
              <a:t> </a:t>
            </a:r>
            <a:r>
              <a:rPr lang="de-DE" sz="1400" dirty="0" err="1" smtClean="0">
                <a:latin typeface="+mj-lt"/>
              </a:rPr>
              <a:t>to</a:t>
            </a:r>
            <a:r>
              <a:rPr lang="de-DE" sz="1400" dirty="0" smtClean="0">
                <a:latin typeface="+mj-lt"/>
              </a:rPr>
              <a:t> </a:t>
            </a:r>
            <a:r>
              <a:rPr lang="de-DE" sz="1400" dirty="0" err="1" smtClean="0">
                <a:latin typeface="+mj-lt"/>
              </a:rPr>
              <a:t>cope</a:t>
            </a:r>
            <a:r>
              <a:rPr lang="de-DE" sz="1400" dirty="0" smtClean="0">
                <a:latin typeface="+mj-lt"/>
              </a:rPr>
              <a:t> </a:t>
            </a:r>
            <a:r>
              <a:rPr lang="de-DE" sz="1400" dirty="0" err="1" smtClean="0">
                <a:latin typeface="+mj-lt"/>
              </a:rPr>
              <a:t>with</a:t>
            </a:r>
            <a:r>
              <a:rPr lang="de-DE" sz="1400" dirty="0" smtClean="0">
                <a:latin typeface="+mj-lt"/>
              </a:rPr>
              <a:t> </a:t>
            </a:r>
            <a:r>
              <a:rPr lang="de-DE" sz="1400" dirty="0" err="1" smtClean="0">
                <a:latin typeface="+mj-lt"/>
              </a:rPr>
              <a:t>probabilistic</a:t>
            </a:r>
            <a:r>
              <a:rPr lang="de-DE" sz="1400" dirty="0" smtClean="0">
                <a:latin typeface="+mj-lt"/>
              </a:rPr>
              <a:t> </a:t>
            </a:r>
            <a:r>
              <a:rPr lang="de-DE" sz="1400" dirty="0" err="1" smtClean="0">
                <a:latin typeface="+mj-lt"/>
              </a:rPr>
              <a:t>forecasts</a:t>
            </a:r>
            <a:endParaRPr lang="de-DE" sz="1400" dirty="0">
              <a:latin typeface="+mj-lt"/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4932040" y="3415059"/>
            <a:ext cx="1368152" cy="2462213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sz="1400" dirty="0" err="1" smtClean="0">
                <a:latin typeface="+mj-lt"/>
              </a:rPr>
              <a:t>seamless</a:t>
            </a:r>
            <a:r>
              <a:rPr lang="de-DE" sz="1400" dirty="0" smtClean="0">
                <a:latin typeface="+mj-lt"/>
              </a:rPr>
              <a:t>, </a:t>
            </a:r>
            <a:r>
              <a:rPr lang="de-DE" sz="1400" dirty="0" err="1" smtClean="0">
                <a:latin typeface="+mj-lt"/>
              </a:rPr>
              <a:t>probabilistic</a:t>
            </a:r>
            <a:r>
              <a:rPr lang="de-DE" sz="1400" dirty="0" smtClean="0">
                <a:latin typeface="+mj-lt"/>
              </a:rPr>
              <a:t> </a:t>
            </a:r>
            <a:r>
              <a:rPr lang="de-DE" sz="1400" dirty="0" err="1" smtClean="0">
                <a:latin typeface="+mj-lt"/>
              </a:rPr>
              <a:t>forecasting</a:t>
            </a:r>
            <a:r>
              <a:rPr lang="de-DE" sz="1400" dirty="0" smtClean="0">
                <a:latin typeface="+mj-lt"/>
              </a:rPr>
              <a:t> </a:t>
            </a:r>
            <a:r>
              <a:rPr lang="de-DE" sz="1400" dirty="0" err="1" smtClean="0">
                <a:latin typeface="+mj-lt"/>
              </a:rPr>
              <a:t>system</a:t>
            </a:r>
            <a:r>
              <a:rPr lang="de-DE" sz="1400" dirty="0" smtClean="0">
                <a:latin typeface="+mj-lt"/>
              </a:rPr>
              <a:t> </a:t>
            </a:r>
            <a:r>
              <a:rPr lang="de-DE" sz="1400" dirty="0" err="1" smtClean="0">
                <a:latin typeface="+mj-lt"/>
              </a:rPr>
              <a:t>for</a:t>
            </a:r>
            <a:r>
              <a:rPr lang="de-DE" sz="1400" dirty="0" smtClean="0">
                <a:latin typeface="+mj-lt"/>
              </a:rPr>
              <a:t> </a:t>
            </a:r>
            <a:r>
              <a:rPr lang="de-DE" sz="1400" dirty="0" err="1" smtClean="0">
                <a:latin typeface="+mj-lt"/>
              </a:rPr>
              <a:t>decision</a:t>
            </a:r>
            <a:r>
              <a:rPr lang="de-DE" sz="1400" dirty="0" smtClean="0">
                <a:latin typeface="+mj-lt"/>
              </a:rPr>
              <a:t> </a:t>
            </a:r>
            <a:r>
              <a:rPr lang="de-DE" sz="1400" dirty="0" err="1" smtClean="0">
                <a:latin typeface="+mj-lt"/>
              </a:rPr>
              <a:t>making</a:t>
            </a:r>
            <a:r>
              <a:rPr lang="de-DE" sz="1400" dirty="0" smtClean="0">
                <a:latin typeface="+mj-lt"/>
              </a:rPr>
              <a:t> (</a:t>
            </a:r>
            <a:r>
              <a:rPr lang="de-DE" sz="1400" dirty="0" err="1" smtClean="0">
                <a:latin typeface="+mj-lt"/>
              </a:rPr>
              <a:t>as</a:t>
            </a:r>
            <a:r>
              <a:rPr lang="de-DE" sz="1400" dirty="0" smtClean="0">
                <a:latin typeface="+mj-lt"/>
              </a:rPr>
              <a:t> </a:t>
            </a:r>
            <a:r>
              <a:rPr lang="de-DE" sz="1400" dirty="0" err="1" smtClean="0">
                <a:latin typeface="+mj-lt"/>
              </a:rPr>
              <a:t>weather</a:t>
            </a:r>
            <a:r>
              <a:rPr lang="de-DE" sz="1400" dirty="0" smtClean="0">
                <a:latin typeface="+mj-lt"/>
              </a:rPr>
              <a:t> </a:t>
            </a:r>
            <a:r>
              <a:rPr lang="de-DE" sz="1400" dirty="0" err="1" smtClean="0">
                <a:latin typeface="+mj-lt"/>
              </a:rPr>
              <a:t>forecasts</a:t>
            </a:r>
            <a:r>
              <a:rPr lang="de-DE" sz="1400" dirty="0" smtClean="0">
                <a:latin typeface="+mj-lt"/>
              </a:rPr>
              <a:t> </a:t>
            </a:r>
            <a:r>
              <a:rPr lang="de-DE" sz="1400" dirty="0" err="1" smtClean="0">
                <a:latin typeface="+mj-lt"/>
              </a:rPr>
              <a:t>become</a:t>
            </a:r>
            <a:r>
              <a:rPr lang="de-DE" sz="1400" dirty="0" smtClean="0">
                <a:latin typeface="+mj-lt"/>
              </a:rPr>
              <a:t> </a:t>
            </a:r>
            <a:r>
              <a:rPr lang="de-DE" sz="1400" dirty="0" err="1" smtClean="0">
                <a:latin typeface="+mj-lt"/>
              </a:rPr>
              <a:t>more</a:t>
            </a:r>
            <a:r>
              <a:rPr lang="de-DE" sz="1400" dirty="0" smtClean="0">
                <a:latin typeface="+mj-lt"/>
              </a:rPr>
              <a:t> </a:t>
            </a:r>
            <a:r>
              <a:rPr lang="de-DE" sz="1400" dirty="0" err="1" smtClean="0">
                <a:latin typeface="+mj-lt"/>
              </a:rPr>
              <a:t>detailed</a:t>
            </a:r>
            <a:r>
              <a:rPr lang="de-DE" sz="1400" dirty="0" smtClean="0">
                <a:latin typeface="+mj-lt"/>
              </a:rPr>
              <a:t> </a:t>
            </a:r>
            <a:r>
              <a:rPr lang="de-DE" sz="1400" dirty="0" err="1" smtClean="0">
                <a:latin typeface="+mj-lt"/>
              </a:rPr>
              <a:t>better</a:t>
            </a:r>
            <a:r>
              <a:rPr lang="de-DE" sz="1400" dirty="0" smtClean="0">
                <a:latin typeface="+mj-lt"/>
              </a:rPr>
              <a:t> </a:t>
            </a:r>
            <a:r>
              <a:rPr lang="de-DE" sz="1400" dirty="0" err="1" smtClean="0">
                <a:latin typeface="+mj-lt"/>
              </a:rPr>
              <a:t>decisions</a:t>
            </a:r>
            <a:r>
              <a:rPr lang="de-DE" sz="1400" dirty="0" smtClean="0">
                <a:latin typeface="+mj-lt"/>
              </a:rPr>
              <a:t> </a:t>
            </a:r>
            <a:r>
              <a:rPr lang="de-DE" sz="1400" dirty="0" err="1" smtClean="0">
                <a:latin typeface="+mj-lt"/>
              </a:rPr>
              <a:t>can</a:t>
            </a:r>
            <a:r>
              <a:rPr lang="de-DE" sz="1400" dirty="0" smtClean="0">
                <a:latin typeface="+mj-lt"/>
              </a:rPr>
              <a:t> </a:t>
            </a:r>
          </a:p>
          <a:p>
            <a:r>
              <a:rPr lang="de-DE" sz="1400" dirty="0" err="1" smtClean="0">
                <a:latin typeface="+mj-lt"/>
              </a:rPr>
              <a:t>be</a:t>
            </a:r>
            <a:r>
              <a:rPr lang="de-DE" sz="1400" dirty="0" smtClean="0">
                <a:latin typeface="+mj-lt"/>
              </a:rPr>
              <a:t> </a:t>
            </a:r>
            <a:r>
              <a:rPr lang="de-DE" sz="1400" dirty="0" err="1" smtClean="0">
                <a:latin typeface="+mj-lt"/>
              </a:rPr>
              <a:t>made</a:t>
            </a:r>
            <a:r>
              <a:rPr lang="de-DE" sz="1400" dirty="0" smtClean="0">
                <a:latin typeface="+mj-lt"/>
              </a:rPr>
              <a:t>)</a:t>
            </a:r>
            <a:endParaRPr lang="de-DE" sz="1400" dirty="0">
              <a:latin typeface="+mj-lt"/>
            </a:endParaRPr>
          </a:p>
        </p:txBody>
      </p:sp>
      <p:sp>
        <p:nvSpPr>
          <p:cNvPr id="31" name="Textfeld 30"/>
          <p:cNvSpPr txBox="1"/>
          <p:nvPr/>
        </p:nvSpPr>
        <p:spPr>
          <a:xfrm>
            <a:off x="3948990" y="1268760"/>
            <a:ext cx="1080120" cy="369332"/>
          </a:xfrm>
          <a:prstGeom prst="rect">
            <a:avLst/>
          </a:prstGeom>
          <a:solidFill>
            <a:schemeClr val="bg1">
              <a:alpha val="67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b="1" dirty="0" err="1" smtClean="0">
                <a:latin typeface="+mj-lt"/>
              </a:rPr>
              <a:t>feedback</a:t>
            </a:r>
            <a:endParaRPr lang="de-DE" b="1" dirty="0">
              <a:latin typeface="+mj-lt"/>
            </a:endParaRPr>
          </a:p>
        </p:txBody>
      </p:sp>
      <p:cxnSp>
        <p:nvCxnSpPr>
          <p:cNvPr id="32" name="Gerade Verbindung mit Pfeil 31"/>
          <p:cNvCxnSpPr/>
          <p:nvPr/>
        </p:nvCxnSpPr>
        <p:spPr>
          <a:xfrm flipH="1">
            <a:off x="1619673" y="3026959"/>
            <a:ext cx="87334" cy="288611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mit Pfeil 32"/>
          <p:cNvCxnSpPr/>
          <p:nvPr/>
        </p:nvCxnSpPr>
        <p:spPr>
          <a:xfrm flipH="1">
            <a:off x="3203848" y="3026959"/>
            <a:ext cx="155669" cy="373828"/>
          </a:xfrm>
          <a:prstGeom prst="straightConnector1">
            <a:avLst/>
          </a:prstGeom>
          <a:ln w="1905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mit Pfeil 33"/>
          <p:cNvCxnSpPr/>
          <p:nvPr/>
        </p:nvCxnSpPr>
        <p:spPr>
          <a:xfrm>
            <a:off x="3707904" y="3026959"/>
            <a:ext cx="241086" cy="1440160"/>
          </a:xfrm>
          <a:prstGeom prst="straightConnector1">
            <a:avLst/>
          </a:prstGeom>
          <a:ln w="1905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mit Pfeil 34"/>
          <p:cNvCxnSpPr/>
          <p:nvPr/>
        </p:nvCxnSpPr>
        <p:spPr>
          <a:xfrm>
            <a:off x="5380436" y="3026959"/>
            <a:ext cx="0" cy="373828"/>
          </a:xfrm>
          <a:prstGeom prst="straightConnector1">
            <a:avLst/>
          </a:prstGeom>
          <a:ln w="1905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mit Pfeil 35"/>
          <p:cNvCxnSpPr/>
          <p:nvPr/>
        </p:nvCxnSpPr>
        <p:spPr>
          <a:xfrm flipH="1">
            <a:off x="7020272" y="3026959"/>
            <a:ext cx="160164" cy="1619206"/>
          </a:xfrm>
          <a:prstGeom prst="straightConnector1">
            <a:avLst/>
          </a:prstGeom>
          <a:ln w="19050"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mit Pfeil 36"/>
          <p:cNvCxnSpPr/>
          <p:nvPr/>
        </p:nvCxnSpPr>
        <p:spPr>
          <a:xfrm>
            <a:off x="7524328" y="3006330"/>
            <a:ext cx="288032" cy="309240"/>
          </a:xfrm>
          <a:prstGeom prst="straightConnector1">
            <a:avLst/>
          </a:prstGeom>
          <a:ln w="19050"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37"/>
          <p:cNvCxnSpPr/>
          <p:nvPr/>
        </p:nvCxnSpPr>
        <p:spPr bwMode="auto">
          <a:xfrm>
            <a:off x="2709011" y="2018848"/>
            <a:ext cx="0" cy="138193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39" name="Pfeil nach rechts 38"/>
          <p:cNvSpPr/>
          <p:nvPr/>
        </p:nvSpPr>
        <p:spPr bwMode="auto">
          <a:xfrm>
            <a:off x="2204955" y="2954952"/>
            <a:ext cx="1080120" cy="360040"/>
          </a:xfrm>
          <a:prstGeom prst="rightArrow">
            <a:avLst/>
          </a:prstGeom>
          <a:solidFill>
            <a:schemeClr val="accent5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0" name="Gerade Verbindung 39"/>
          <p:cNvCxnSpPr/>
          <p:nvPr/>
        </p:nvCxnSpPr>
        <p:spPr bwMode="auto">
          <a:xfrm>
            <a:off x="4479323" y="2024844"/>
            <a:ext cx="9727" cy="1375943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41" name="Pfeil nach rechts 40"/>
          <p:cNvSpPr/>
          <p:nvPr/>
        </p:nvSpPr>
        <p:spPr bwMode="auto">
          <a:xfrm>
            <a:off x="3975267" y="2960948"/>
            <a:ext cx="1080120" cy="360040"/>
          </a:xfrm>
          <a:prstGeom prst="rightArrow">
            <a:avLst/>
          </a:prstGeom>
          <a:solidFill>
            <a:schemeClr val="accent5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2" name="Gerade Verbindung 41"/>
          <p:cNvCxnSpPr/>
          <p:nvPr/>
        </p:nvCxnSpPr>
        <p:spPr bwMode="auto">
          <a:xfrm>
            <a:off x="6368492" y="2034981"/>
            <a:ext cx="3708" cy="136580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43" name="Pfeil nach rechts 42"/>
          <p:cNvSpPr/>
          <p:nvPr/>
        </p:nvSpPr>
        <p:spPr bwMode="auto">
          <a:xfrm>
            <a:off x="5864436" y="2971085"/>
            <a:ext cx="1080120" cy="360040"/>
          </a:xfrm>
          <a:prstGeom prst="rightArrow">
            <a:avLst/>
          </a:prstGeom>
          <a:solidFill>
            <a:schemeClr val="accent5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65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r>
              <a:rPr lang="de-DE" sz="3200" dirty="0" smtClean="0"/>
              <a:t>Task </a:t>
            </a:r>
            <a:r>
              <a:rPr lang="de-DE" sz="3200" dirty="0" err="1" smtClean="0"/>
              <a:t>Overview</a:t>
            </a:r>
            <a:endParaRPr lang="de-DE" sz="3200" dirty="0"/>
          </a:p>
        </p:txBody>
      </p:sp>
      <p:graphicFrame>
        <p:nvGraphicFramePr>
          <p:cNvPr id="4" name="Diagramm 3"/>
          <p:cNvGraphicFramePr/>
          <p:nvPr>
            <p:extLst>
              <p:ext uri="{D42A27DB-BD31-4B8C-83A1-F6EECF244321}">
                <p14:modId xmlns:p14="http://schemas.microsoft.com/office/powerpoint/2010/main" val="4147622005"/>
              </p:ext>
            </p:extLst>
          </p:nvPr>
        </p:nvGraphicFramePr>
        <p:xfrm>
          <a:off x="251520" y="1340768"/>
          <a:ext cx="8712968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5477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r>
              <a:rPr lang="de-DE" sz="3200" dirty="0" err="1"/>
              <a:t>Deliverables</a:t>
            </a:r>
            <a:r>
              <a:rPr lang="de-DE" sz="3200" dirty="0"/>
              <a:t> </a:t>
            </a:r>
            <a:r>
              <a:rPr lang="de-DE" sz="3200" dirty="0" err="1"/>
              <a:t>and</a:t>
            </a:r>
            <a:r>
              <a:rPr lang="de-DE" sz="3200" dirty="0"/>
              <a:t> Deadlines</a:t>
            </a:r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5310766"/>
              </p:ext>
            </p:extLst>
          </p:nvPr>
        </p:nvGraphicFramePr>
        <p:xfrm>
          <a:off x="161952" y="1225392"/>
          <a:ext cx="6696744" cy="4939912"/>
        </p:xfrm>
        <a:graphic>
          <a:graphicData uri="http://schemas.openxmlformats.org/drawingml/2006/table">
            <a:tbl>
              <a:tblPr firstRow="1" firstCol="1" bandRow="1"/>
              <a:tblGrid>
                <a:gridCol w="1872208"/>
                <a:gridCol w="1584176"/>
                <a:gridCol w="3240360"/>
              </a:tblGrid>
              <a:tr h="299021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Deadlines</a:t>
                      </a:r>
                      <a:endParaRPr lang="de-DE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64" marR="567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Duties</a:t>
                      </a:r>
                      <a:endParaRPr lang="de-DE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64" marR="567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285">
                <a:tc row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RP 1 (Dec. 2013 – Jul. 2014)</a:t>
                      </a:r>
                      <a:endParaRPr lang="de-DE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64" marR="567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31.12.2013</a:t>
                      </a:r>
                      <a:endParaRPr lang="de-DE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64" marR="567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LP delivers project handbook to the PPs</a:t>
                      </a:r>
                      <a:endParaRPr lang="de-DE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64" marR="567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9028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PPs provide budget plan to LP</a:t>
                      </a:r>
                      <a:endParaRPr lang="de-DE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64" marR="567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9028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20.01.2014</a:t>
                      </a:r>
                      <a:endParaRPr lang="de-DE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64" marR="567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Kick off meeting in Vienna at ZAMG</a:t>
                      </a:r>
                      <a:endParaRPr lang="de-DE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64" marR="567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138236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22.01.2014</a:t>
                      </a:r>
                      <a:endParaRPr lang="de-DE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64" marR="567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LP participation at EU meeting in Brussels </a:t>
                      </a:r>
                      <a:endParaRPr lang="de-DE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172777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XX.05.2014</a:t>
                      </a:r>
                      <a:endParaRPr lang="de-DE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64" marR="567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Technical workshop in </a:t>
                      </a:r>
                      <a:r>
                        <a:rPr lang="en-GB" sz="12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Hungary</a:t>
                      </a:r>
                      <a:endParaRPr lang="de-DE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207318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31.06.2014</a:t>
                      </a:r>
                      <a:endParaRPr lang="de-DE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64" marR="567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PPs submit technical contribution for PR to the LP</a:t>
                      </a:r>
                      <a:endParaRPr lang="de-DE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8574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15.07.2014</a:t>
                      </a:r>
                      <a:endParaRPr lang="de-DE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64" marR="567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PPs provide electronic version of financial report to LP</a:t>
                      </a:r>
                      <a:endParaRPr lang="de-DE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9028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31.07.2014</a:t>
                      </a:r>
                      <a:endParaRPr lang="de-DE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64" marR="567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LP submits PR 1 to the EC</a:t>
                      </a:r>
                      <a:endParaRPr lang="de-DE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190285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RP 2 (Aug. 2014 – Mar. 2015)</a:t>
                      </a:r>
                      <a:endParaRPr lang="de-DE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64" marR="567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XX.01.2015</a:t>
                      </a:r>
                      <a:endParaRPr lang="de-DE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64" marR="567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Mid-term meeting in Budapest at OMSZ</a:t>
                      </a:r>
                      <a:endParaRPr lang="de-DE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169789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28.02.2015</a:t>
                      </a:r>
                      <a:endParaRPr lang="de-DE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64" marR="567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PP submit technical contribution for PR to the LP</a:t>
                      </a:r>
                      <a:endParaRPr lang="de-DE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17432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15.03.2015</a:t>
                      </a:r>
                      <a:endParaRPr lang="de-DE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64" marR="567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PP provide electronic version of financial report to LP</a:t>
                      </a:r>
                      <a:endParaRPr lang="de-DE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9028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31.03.2015</a:t>
                      </a:r>
                      <a:endParaRPr lang="de-DE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64" marR="567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LP submits PR 2 to the EC</a:t>
                      </a:r>
                      <a:endParaRPr lang="de-DE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190285">
                <a:tc row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RP 3 (Apr. 2015 – Nov. 2015)</a:t>
                      </a:r>
                      <a:endParaRPr lang="de-DE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64" marR="567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XX.05.2015</a:t>
                      </a:r>
                      <a:endParaRPr lang="de-DE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64" marR="567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Technical workshop in </a:t>
                      </a:r>
                      <a:r>
                        <a:rPr lang="en-GB" sz="12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Austria</a:t>
                      </a:r>
                      <a:endParaRPr lang="de-DE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24186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31.10.2015</a:t>
                      </a:r>
                      <a:endParaRPr lang="de-DE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64" marR="567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PP submit technical contribution for PR to the LP</a:t>
                      </a:r>
                      <a:endParaRPr lang="de-DE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9028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XX.10.2015</a:t>
                      </a:r>
                      <a:endParaRPr lang="de-DE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64" marR="567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Final Meeting in Austria</a:t>
                      </a:r>
                      <a:endParaRPr lang="de-DE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169891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XX.10.2015</a:t>
                      </a:r>
                      <a:endParaRPr lang="de-DE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64" marR="567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LP participation at EU meeting in Brussels </a:t>
                      </a:r>
                      <a:endParaRPr lang="de-DE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216194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15.11.2015</a:t>
                      </a:r>
                      <a:endParaRPr lang="de-DE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64" marR="567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PP provide electronic version of financial report to LP</a:t>
                      </a:r>
                      <a:endParaRPr lang="de-DE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9028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30.11.2015</a:t>
                      </a:r>
                      <a:endParaRPr lang="de-DE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64" marR="567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LP submits Final report to the EC</a:t>
                      </a:r>
                      <a:endParaRPr lang="de-DE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19028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30.11.2015</a:t>
                      </a:r>
                      <a:endParaRPr lang="de-DE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64" marR="567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LP submits Layman’s report to the EC</a:t>
                      </a:r>
                      <a:endParaRPr lang="de-DE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</a:tbl>
          </a:graphicData>
        </a:graphic>
      </p:graphicFrame>
      <p:pic>
        <p:nvPicPr>
          <p:cNvPr id="49155" name="Picture 3" descr="http://www.babenbergerhof.com/cms/files/422/img/wi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227" y="3076"/>
            <a:ext cx="2257773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7" name="Picture 5" descr="http://a2.cdn-hotels.com/static/common/41.0.1/images/photos/city/643376_Budapest_Hungar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227" y="3096032"/>
            <a:ext cx="2254266" cy="1563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9" name="Picture 7" descr="http://franks-travelbox.com/images/uploads/_archive/7/1/0/Blick-auf-den-Balaton-besser-bekannt-als-Plattensee-der-sich-im-Westen-Ungarns-befindet-und-mit-einer-Flche-von-knapp-600km2-der-grte-Binnensee-Europas-ist_136578010000599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34" y="1659260"/>
            <a:ext cx="2254266" cy="147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58" name="Picture 2" descr="http://www.cusoon.at/original/1208332379/wachau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538" y="4659645"/>
            <a:ext cx="2254462" cy="1505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21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428596" y="386542"/>
            <a:ext cx="8229600" cy="57150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200" kern="1200">
                <a:solidFill>
                  <a:schemeClr val="bg1"/>
                </a:solidFill>
                <a:latin typeface="Calibri" pitchFamily="34" charset="0"/>
                <a:ea typeface="Unit Offc Light" pitchFamily="34" charset="0"/>
                <a:cs typeface="Calibri" pitchFamily="34" charset="0"/>
              </a:defRPr>
            </a:lvl1pPr>
          </a:lstStyle>
          <a:p>
            <a:r>
              <a:rPr lang="de-DE" sz="3200" dirty="0" smtClean="0"/>
              <a:t>Summary </a:t>
            </a:r>
            <a:r>
              <a:rPr lang="de-DE" sz="3200" dirty="0" err="1" smtClean="0"/>
              <a:t>and</a:t>
            </a:r>
            <a:r>
              <a:rPr lang="de-DE" sz="3200" dirty="0" smtClean="0"/>
              <a:t> Follow </a:t>
            </a:r>
            <a:r>
              <a:rPr lang="de-DE" sz="3200" dirty="0" err="1" smtClean="0"/>
              <a:t>up</a:t>
            </a:r>
            <a:endParaRPr lang="de-DE" sz="3200" dirty="0"/>
          </a:p>
        </p:txBody>
      </p:sp>
      <p:sp>
        <p:nvSpPr>
          <p:cNvPr id="8" name="Abgerundetes Rechteck 7"/>
          <p:cNvSpPr/>
          <p:nvPr/>
        </p:nvSpPr>
        <p:spPr>
          <a:xfrm>
            <a:off x="1223170" y="1484784"/>
            <a:ext cx="6949230" cy="346638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 smtClean="0">
                <a:solidFill>
                  <a:schemeClr val="tx1"/>
                </a:solidFill>
              </a:rPr>
              <a:t>In </a:t>
            </a:r>
            <a:r>
              <a:rPr lang="de-DE" dirty="0" err="1" smtClean="0">
                <a:solidFill>
                  <a:schemeClr val="tx1"/>
                </a:solidFill>
              </a:rPr>
              <a:t>the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frame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of</a:t>
            </a:r>
            <a:r>
              <a:rPr lang="de-DE" dirty="0" smtClean="0">
                <a:solidFill>
                  <a:schemeClr val="tx1"/>
                </a:solidFill>
              </a:rPr>
              <a:t> PROFORCE, 4 </a:t>
            </a:r>
            <a:r>
              <a:rPr lang="de-DE" dirty="0" err="1" smtClean="0">
                <a:solidFill>
                  <a:schemeClr val="tx1"/>
                </a:solidFill>
              </a:rPr>
              <a:t>weather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and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civil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protection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partners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from</a:t>
            </a:r>
            <a:r>
              <a:rPr lang="de-DE" dirty="0" smtClean="0">
                <a:solidFill>
                  <a:schemeClr val="tx1"/>
                </a:solidFill>
              </a:rPr>
              <a:t> Austria </a:t>
            </a:r>
            <a:r>
              <a:rPr lang="de-DE" dirty="0" err="1" smtClean="0">
                <a:solidFill>
                  <a:schemeClr val="tx1"/>
                </a:solidFill>
              </a:rPr>
              <a:t>and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Hungary</a:t>
            </a:r>
            <a:r>
              <a:rPr lang="de-DE" dirty="0" smtClean="0">
                <a:solidFill>
                  <a:schemeClr val="tx1"/>
                </a:solidFill>
              </a:rPr>
              <a:t> will </a:t>
            </a:r>
            <a:r>
              <a:rPr lang="de-DE" dirty="0" err="1" smtClean="0">
                <a:solidFill>
                  <a:schemeClr val="tx1"/>
                </a:solidFill>
              </a:rPr>
              <a:t>work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together</a:t>
            </a:r>
            <a:r>
              <a:rPr lang="de-DE" dirty="0" smtClean="0">
                <a:solidFill>
                  <a:schemeClr val="tx1"/>
                </a:solidFill>
              </a:rPr>
              <a:t> on:</a:t>
            </a:r>
          </a:p>
          <a:p>
            <a:endParaRPr lang="de-DE" dirty="0" smtClean="0">
              <a:solidFill>
                <a:schemeClr val="tx1"/>
              </a:solidFill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de-DE" dirty="0" smtClean="0">
                <a:solidFill>
                  <a:schemeClr val="tx1"/>
                </a:solidFill>
                <a:cs typeface="Arial" pitchFamily="34" charset="0"/>
              </a:rPr>
              <a:t> an </a:t>
            </a:r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innovative </a:t>
            </a:r>
            <a:r>
              <a:rPr lang="en-US" dirty="0" smtClean="0">
                <a:solidFill>
                  <a:schemeClr val="tx1"/>
                </a:solidFill>
                <a:cs typeface="Arial" pitchFamily="34" charset="0"/>
              </a:rPr>
              <a:t>seamless probabilistic </a:t>
            </a:r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forecasting system in </a:t>
            </a:r>
            <a:r>
              <a:rPr lang="en-US" dirty="0" smtClean="0">
                <a:solidFill>
                  <a:schemeClr val="tx1"/>
                </a:solidFill>
                <a:cs typeface="Arial" pitchFamily="34" charset="0"/>
              </a:rPr>
              <a:t>time </a:t>
            </a:r>
          </a:p>
          <a:p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cs typeface="Arial" pitchFamily="34" charset="0"/>
              </a:rPr>
              <a:t> (week to hour) and space (30km to 1km)  tailored to civil protection 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cs typeface="Arial" pitchFamily="34" charset="0"/>
              </a:rPr>
              <a:t>improvements</a:t>
            </a:r>
            <a:r>
              <a:rPr lang="de-DE" dirty="0" smtClean="0">
                <a:solidFill>
                  <a:schemeClr val="tx1"/>
                </a:solidFill>
                <a:cs typeface="Arial" pitchFamily="34" charset="0"/>
              </a:rPr>
              <a:t> in </a:t>
            </a:r>
            <a:r>
              <a:rPr lang="de-DE" dirty="0" err="1" smtClean="0">
                <a:solidFill>
                  <a:schemeClr val="tx1"/>
                </a:solidFill>
                <a:cs typeface="Arial" pitchFamily="34" charset="0"/>
              </a:rPr>
              <a:t>the</a:t>
            </a:r>
            <a:r>
              <a:rPr lang="de-DE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cs typeface="Arial" pitchFamily="34" charset="0"/>
              </a:rPr>
              <a:t>accuracy</a:t>
            </a:r>
            <a:r>
              <a:rPr lang="de-DE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cs typeface="Arial" pitchFamily="34" charset="0"/>
              </a:rPr>
              <a:t>and</a:t>
            </a:r>
            <a:r>
              <a:rPr lang="de-DE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cs typeface="Arial" pitchFamily="34" charset="0"/>
              </a:rPr>
              <a:t>timeliness</a:t>
            </a:r>
            <a:r>
              <a:rPr lang="de-DE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cs typeface="Arial" pitchFamily="34" charset="0"/>
              </a:rPr>
              <a:t>of</a:t>
            </a:r>
            <a:r>
              <a:rPr lang="de-DE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cs typeface="Arial" pitchFamily="34" charset="0"/>
              </a:rPr>
              <a:t>severe</a:t>
            </a:r>
            <a:r>
              <a:rPr lang="de-DE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cs typeface="Arial" pitchFamily="34" charset="0"/>
              </a:rPr>
              <a:t>weather</a:t>
            </a:r>
            <a:endParaRPr lang="de-DE" dirty="0" smtClean="0">
              <a:solidFill>
                <a:schemeClr val="tx1"/>
              </a:solidFill>
              <a:cs typeface="Arial" pitchFamily="34" charset="0"/>
            </a:endParaRPr>
          </a:p>
          <a:p>
            <a:r>
              <a:rPr lang="de-DE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de-DE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cs typeface="Arial" pitchFamily="34" charset="0"/>
              </a:rPr>
              <a:t>warnings</a:t>
            </a:r>
            <a:endParaRPr lang="de-DE" dirty="0">
              <a:solidFill>
                <a:schemeClr val="tx1"/>
              </a:solidFill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de-DE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cs typeface="Arial" pitchFamily="34" charset="0"/>
              </a:rPr>
              <a:t>improved</a:t>
            </a:r>
            <a:r>
              <a:rPr lang="de-DE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cs typeface="Arial" pitchFamily="34" charset="0"/>
              </a:rPr>
              <a:t>preparedness</a:t>
            </a:r>
            <a:r>
              <a:rPr lang="de-DE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cs typeface="Arial" pitchFamily="34" charset="0"/>
              </a:rPr>
              <a:t>and</a:t>
            </a:r>
            <a:r>
              <a:rPr lang="de-DE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cs typeface="Arial" pitchFamily="34" charset="0"/>
              </a:rPr>
              <a:t>decision</a:t>
            </a:r>
            <a:r>
              <a:rPr lang="de-DE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cs typeface="Arial" pitchFamily="34" charset="0"/>
              </a:rPr>
              <a:t>making</a:t>
            </a:r>
            <a:r>
              <a:rPr lang="de-DE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cs typeface="Arial" pitchFamily="34" charset="0"/>
              </a:rPr>
              <a:t>procedures</a:t>
            </a:r>
            <a:r>
              <a:rPr lang="de-DE" dirty="0" smtClean="0">
                <a:solidFill>
                  <a:schemeClr val="tx1"/>
                </a:solidFill>
                <a:cs typeface="Arial" pitchFamily="34" charset="0"/>
              </a:rPr>
              <a:t> in </a:t>
            </a:r>
            <a:r>
              <a:rPr lang="de-DE" dirty="0" err="1" smtClean="0">
                <a:solidFill>
                  <a:schemeClr val="tx1"/>
                </a:solidFill>
                <a:cs typeface="Arial" pitchFamily="34" charset="0"/>
              </a:rPr>
              <a:t>civil</a:t>
            </a:r>
            <a:endParaRPr lang="de-DE" dirty="0" smtClean="0">
              <a:solidFill>
                <a:schemeClr val="tx1"/>
              </a:solidFill>
              <a:cs typeface="Arial" pitchFamily="34" charset="0"/>
            </a:endParaRPr>
          </a:p>
          <a:p>
            <a:r>
              <a:rPr lang="de-DE" dirty="0" smtClean="0">
                <a:solidFill>
                  <a:schemeClr val="tx1"/>
                </a:solidFill>
                <a:cs typeface="Arial" pitchFamily="34" charset="0"/>
              </a:rPr>
              <a:t>  </a:t>
            </a:r>
            <a:r>
              <a:rPr lang="de-DE" dirty="0" err="1" smtClean="0">
                <a:solidFill>
                  <a:schemeClr val="tx1"/>
                </a:solidFill>
                <a:cs typeface="Arial" pitchFamily="34" charset="0"/>
              </a:rPr>
              <a:t>protection</a:t>
            </a:r>
            <a:r>
              <a:rPr lang="de-DE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cs typeface="Arial" pitchFamily="34" charset="0"/>
              </a:rPr>
              <a:t>agencies</a:t>
            </a:r>
            <a:endParaRPr lang="de-DE" dirty="0" smtClean="0">
              <a:solidFill>
                <a:schemeClr val="tx1"/>
              </a:solidFill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de-DE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cs typeface="Arial" pitchFamily="34" charset="0"/>
              </a:rPr>
              <a:t>cooperation</a:t>
            </a:r>
            <a:r>
              <a:rPr lang="de-DE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cs typeface="Arial" pitchFamily="34" charset="0"/>
              </a:rPr>
              <a:t>between</a:t>
            </a:r>
            <a:r>
              <a:rPr lang="de-DE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cs typeface="Arial" pitchFamily="34" charset="0"/>
              </a:rPr>
              <a:t>weather</a:t>
            </a:r>
            <a:r>
              <a:rPr lang="de-DE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cs typeface="Arial" pitchFamily="34" charset="0"/>
              </a:rPr>
              <a:t>and</a:t>
            </a:r>
            <a:r>
              <a:rPr lang="de-DE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cs typeface="Arial" pitchFamily="34" charset="0"/>
              </a:rPr>
              <a:t>civil</a:t>
            </a:r>
            <a:r>
              <a:rPr lang="de-DE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cs typeface="Arial" pitchFamily="34" charset="0"/>
              </a:rPr>
              <a:t>protection</a:t>
            </a:r>
            <a:r>
              <a:rPr lang="de-DE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cs typeface="Arial" pitchFamily="34" charset="0"/>
              </a:rPr>
              <a:t>authorities</a:t>
            </a:r>
            <a:endParaRPr lang="de-DE" dirty="0" smtClean="0">
              <a:solidFill>
                <a:schemeClr val="tx1"/>
              </a:solidFill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de-DE" dirty="0" smtClean="0">
                <a:solidFill>
                  <a:schemeClr val="tx1"/>
                </a:solidFill>
                <a:cs typeface="Arial" pitchFamily="34" charset="0"/>
              </a:rPr>
              <a:t> transnational </a:t>
            </a:r>
            <a:r>
              <a:rPr lang="de-DE" dirty="0" err="1" smtClean="0">
                <a:solidFill>
                  <a:schemeClr val="tx1"/>
                </a:solidFill>
                <a:cs typeface="Arial" pitchFamily="34" charset="0"/>
              </a:rPr>
              <a:t>cooperation</a:t>
            </a:r>
            <a:r>
              <a:rPr lang="de-DE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cs typeface="Arial" pitchFamily="34" charset="0"/>
              </a:rPr>
              <a:t>between</a:t>
            </a:r>
            <a:r>
              <a:rPr lang="de-DE" dirty="0" smtClean="0">
                <a:solidFill>
                  <a:schemeClr val="tx1"/>
                </a:solidFill>
                <a:cs typeface="Arial" pitchFamily="34" charset="0"/>
              </a:rPr>
              <a:t> Austria </a:t>
            </a:r>
            <a:r>
              <a:rPr lang="de-DE" dirty="0" err="1" smtClean="0">
                <a:solidFill>
                  <a:schemeClr val="tx1"/>
                </a:solidFill>
                <a:cs typeface="Arial" pitchFamily="34" charset="0"/>
              </a:rPr>
              <a:t>and</a:t>
            </a:r>
            <a:r>
              <a:rPr lang="de-DE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cs typeface="Arial" pitchFamily="34" charset="0"/>
              </a:rPr>
              <a:t>Hungary</a:t>
            </a:r>
            <a:endParaRPr lang="en-US" dirty="0" smtClean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9" name="Abgerundetes Rechteck 8"/>
          <p:cNvSpPr/>
          <p:nvPr/>
        </p:nvSpPr>
        <p:spPr>
          <a:xfrm>
            <a:off x="1155763" y="5157192"/>
            <a:ext cx="7165253" cy="86409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cs typeface="Arial" pitchFamily="34" charset="0"/>
              </a:rPr>
              <a:t>Adaptation of </a:t>
            </a:r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the </a:t>
            </a:r>
            <a:r>
              <a:rPr lang="en-US" dirty="0" smtClean="0">
                <a:solidFill>
                  <a:schemeClr val="tx1"/>
                </a:solidFill>
                <a:cs typeface="Arial" pitchFamily="34" charset="0"/>
              </a:rPr>
              <a:t>developed system for further </a:t>
            </a:r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use in other European </a:t>
            </a:r>
            <a:r>
              <a:rPr lang="en-US" dirty="0" smtClean="0">
                <a:solidFill>
                  <a:schemeClr val="tx1"/>
                </a:solidFill>
                <a:cs typeface="Arial" pitchFamily="34" charset="0"/>
              </a:rPr>
              <a:t>countries and in other application area</a:t>
            </a:r>
            <a:endParaRPr lang="de-AT" dirty="0">
              <a:solidFill>
                <a:schemeClr val="tx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23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Larissa">
  <a:themeElements>
    <a:clrScheme name="ZAMG">
      <a:dk1>
        <a:srgbClr val="3C3C3C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enutzerdefiniert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775</Words>
  <Application>Microsoft Office PowerPoint</Application>
  <PresentationFormat>Bildschirmpräsentation (4:3)</PresentationFormat>
  <Paragraphs>164</Paragraphs>
  <Slides>9</Slides>
  <Notes>0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1" baseType="lpstr">
      <vt:lpstr>1_Larissa</vt:lpstr>
      <vt:lpstr>Bitmap-Bild</vt:lpstr>
      <vt:lpstr>PROFORCE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ZAMG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Meirold</dc:creator>
  <cp:lastModifiedBy>Wang Young, Dr.</cp:lastModifiedBy>
  <cp:revision>326</cp:revision>
  <dcterms:created xsi:type="dcterms:W3CDTF">2010-04-20T07:08:51Z</dcterms:created>
  <dcterms:modified xsi:type="dcterms:W3CDTF">2014-01-21T12:56:19Z</dcterms:modified>
</cp:coreProperties>
</file>