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8" r:id="rId3"/>
    <p:sldId id="257" r:id="rId4"/>
    <p:sldId id="259" r:id="rId5"/>
    <p:sldId id="260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6C1E9-0A42-4131-B140-9025ABA24A5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83A2D4-8C1F-48A2-A038-8A919C0C3202}">
      <dgm:prSet phldrT="[Text]" custT="1"/>
      <dgm:spPr/>
      <dgm:t>
        <a:bodyPr/>
        <a:lstStyle/>
        <a:p>
          <a:r>
            <a:rPr lang="en-US" sz="2800" dirty="0" err="1" smtClean="0"/>
            <a:t>Trai</a:t>
          </a:r>
          <a:r>
            <a:rPr lang="hu-HU" sz="2800" dirty="0" smtClean="0"/>
            <a:t>n</a:t>
          </a:r>
          <a:r>
            <a:rPr lang="en-US" sz="2800" smtClean="0"/>
            <a:t>ed </a:t>
          </a:r>
          <a:r>
            <a:rPr lang="en-US" sz="2800" dirty="0" smtClean="0"/>
            <a:t>volunteer </a:t>
          </a:r>
          <a:r>
            <a:rPr lang="hu-HU" sz="2800" dirty="0" err="1" smtClean="0"/>
            <a:t>aid-worker</a:t>
          </a:r>
          <a:r>
            <a:rPr lang="hu-HU" sz="2800" dirty="0" smtClean="0"/>
            <a:t> team</a:t>
          </a:r>
          <a:r>
            <a:rPr lang="en-US" sz="2800" dirty="0" smtClean="0"/>
            <a:t> </a:t>
          </a:r>
          <a:endParaRPr lang="en-US" sz="2800" dirty="0"/>
        </a:p>
      </dgm:t>
    </dgm:pt>
    <dgm:pt modelId="{88F055AB-51F5-4B0A-A713-7526C577B0BC}" type="parTrans" cxnId="{E88E63BE-A53B-42ED-A37A-9BAC09963FD1}">
      <dgm:prSet/>
      <dgm:spPr/>
      <dgm:t>
        <a:bodyPr/>
        <a:lstStyle/>
        <a:p>
          <a:endParaRPr lang="en-US"/>
        </a:p>
      </dgm:t>
    </dgm:pt>
    <dgm:pt modelId="{707DDA3F-B2B8-4093-B4CA-CEAA44BD63D0}" type="sibTrans" cxnId="{E88E63BE-A53B-42ED-A37A-9BAC09963FD1}">
      <dgm:prSet/>
      <dgm:spPr/>
      <dgm:t>
        <a:bodyPr/>
        <a:lstStyle/>
        <a:p>
          <a:endParaRPr lang="en-US"/>
        </a:p>
      </dgm:t>
    </dgm:pt>
    <dgm:pt modelId="{B92F6607-48BC-47C9-8047-5CCC511CBF6A}">
      <dgm:prSet phldrT="[Text]"/>
      <dgm:spPr/>
      <dgm:t>
        <a:bodyPr/>
        <a:lstStyle/>
        <a:p>
          <a:r>
            <a:rPr lang="en-US" dirty="0" smtClean="0"/>
            <a:t>Develop  and translate </a:t>
          </a:r>
          <a:r>
            <a:rPr lang="en-US" dirty="0" smtClean="0"/>
            <a:t>curriculum</a:t>
          </a:r>
        </a:p>
        <a:p>
          <a:r>
            <a:rPr lang="en-US" dirty="0" smtClean="0"/>
            <a:t>By June 2014 </a:t>
          </a:r>
          <a:endParaRPr lang="en-US" dirty="0"/>
        </a:p>
      </dgm:t>
    </dgm:pt>
    <dgm:pt modelId="{5882B8B5-3895-4CD1-8418-06A93BC3A119}" type="parTrans" cxnId="{2ABD245E-5CC4-41D0-AE7A-BAF42DDB589A}">
      <dgm:prSet/>
      <dgm:spPr/>
      <dgm:t>
        <a:bodyPr/>
        <a:lstStyle/>
        <a:p>
          <a:endParaRPr lang="en-US"/>
        </a:p>
      </dgm:t>
    </dgm:pt>
    <dgm:pt modelId="{15912CCE-9AAF-415C-8399-11FE02277A84}" type="sibTrans" cxnId="{2ABD245E-5CC4-41D0-AE7A-BAF42DDB589A}">
      <dgm:prSet/>
      <dgm:spPr/>
      <dgm:t>
        <a:bodyPr/>
        <a:lstStyle/>
        <a:p>
          <a:endParaRPr lang="en-US"/>
        </a:p>
      </dgm:t>
    </dgm:pt>
    <dgm:pt modelId="{501C824F-5F3C-4ED5-854F-9F77DC5FE5BA}">
      <dgm:prSet phldrT="[Text]"/>
      <dgm:spPr/>
      <dgm:t>
        <a:bodyPr/>
        <a:lstStyle/>
        <a:p>
          <a:r>
            <a:rPr lang="en-US" dirty="0" smtClean="0"/>
            <a:t>Hold 80-hour training course for 40 </a:t>
          </a:r>
          <a:r>
            <a:rPr lang="en-US" dirty="0" smtClean="0"/>
            <a:t>volunteers</a:t>
          </a:r>
        </a:p>
        <a:p>
          <a:r>
            <a:rPr lang="en-US" dirty="0" smtClean="0"/>
            <a:t>By January 2015</a:t>
          </a:r>
          <a:endParaRPr lang="en-US" dirty="0"/>
        </a:p>
      </dgm:t>
    </dgm:pt>
    <dgm:pt modelId="{EBB0DD79-20D7-47D9-B69C-C7D4D6377B94}" type="parTrans" cxnId="{9EE74897-0058-46C5-BC84-04D687036E2A}">
      <dgm:prSet/>
      <dgm:spPr/>
      <dgm:t>
        <a:bodyPr/>
        <a:lstStyle/>
        <a:p>
          <a:endParaRPr lang="en-US"/>
        </a:p>
      </dgm:t>
    </dgm:pt>
    <dgm:pt modelId="{B836117B-839E-46A7-AA70-34E148578F43}" type="sibTrans" cxnId="{9EE74897-0058-46C5-BC84-04D687036E2A}">
      <dgm:prSet/>
      <dgm:spPr/>
      <dgm:t>
        <a:bodyPr/>
        <a:lstStyle/>
        <a:p>
          <a:endParaRPr lang="en-US"/>
        </a:p>
      </dgm:t>
    </dgm:pt>
    <dgm:pt modelId="{753E0608-A495-446D-9D4C-3979FE014CC1}">
      <dgm:prSet phldrT="[Text]"/>
      <dgm:spPr/>
      <dgm:t>
        <a:bodyPr/>
        <a:lstStyle/>
        <a:p>
          <a:r>
            <a:rPr lang="hu-HU" dirty="0" smtClean="0"/>
            <a:t>L</a:t>
          </a:r>
          <a:r>
            <a:rPr lang="en-US" dirty="0" err="1" smtClean="0"/>
            <a:t>ocal</a:t>
          </a:r>
          <a:r>
            <a:rPr lang="en-US" dirty="0" smtClean="0"/>
            <a:t> intervention plans </a:t>
          </a:r>
          <a:r>
            <a:rPr lang="hu-HU" dirty="0" err="1" smtClean="0"/>
            <a:t>in</a:t>
          </a:r>
          <a:r>
            <a:rPr lang="hu-HU" dirty="0" smtClean="0"/>
            <a:t> </a:t>
          </a:r>
          <a:r>
            <a:rPr lang="en-US" dirty="0" smtClean="0"/>
            <a:t>3 pilot villages</a:t>
          </a:r>
          <a:endParaRPr lang="en-US" dirty="0"/>
        </a:p>
      </dgm:t>
    </dgm:pt>
    <dgm:pt modelId="{2A1FFDD7-1EA7-4032-9958-FE82DCB5E94C}" type="parTrans" cxnId="{6ACF0970-8738-479E-9906-999F6B8F95DB}">
      <dgm:prSet/>
      <dgm:spPr/>
      <dgm:t>
        <a:bodyPr/>
        <a:lstStyle/>
        <a:p>
          <a:endParaRPr lang="en-US"/>
        </a:p>
      </dgm:t>
    </dgm:pt>
    <dgm:pt modelId="{BDB37BA5-C864-4A37-B1B5-6E426E8BF561}" type="sibTrans" cxnId="{6ACF0970-8738-479E-9906-999F6B8F95DB}">
      <dgm:prSet/>
      <dgm:spPr/>
      <dgm:t>
        <a:bodyPr/>
        <a:lstStyle/>
        <a:p>
          <a:endParaRPr lang="en-US"/>
        </a:p>
      </dgm:t>
    </dgm:pt>
    <dgm:pt modelId="{B09C763D-46E3-4932-BB2F-08401B2BF0DA}">
      <dgm:prSet phldrT="[Text]"/>
      <dgm:spPr/>
      <dgm:t>
        <a:bodyPr/>
        <a:lstStyle/>
        <a:p>
          <a:r>
            <a:rPr lang="en-US" dirty="0" smtClean="0"/>
            <a:t>Conduct risk </a:t>
          </a:r>
          <a:r>
            <a:rPr lang="en-US" dirty="0" smtClean="0"/>
            <a:t>assessments</a:t>
          </a:r>
        </a:p>
        <a:p>
          <a:r>
            <a:rPr lang="en-US" dirty="0" smtClean="0"/>
            <a:t>By June 2014</a:t>
          </a:r>
          <a:endParaRPr lang="en-US" dirty="0"/>
        </a:p>
      </dgm:t>
    </dgm:pt>
    <dgm:pt modelId="{1C41F1C2-7A2C-4F21-8D28-9F9A98E55A7F}" type="parTrans" cxnId="{DA9E3754-1812-4E18-9A4A-D02381AA7FF8}">
      <dgm:prSet/>
      <dgm:spPr/>
      <dgm:t>
        <a:bodyPr/>
        <a:lstStyle/>
        <a:p>
          <a:endParaRPr lang="en-US"/>
        </a:p>
      </dgm:t>
    </dgm:pt>
    <dgm:pt modelId="{5ACB3343-21EE-45D3-851E-A1A8D5087377}" type="sibTrans" cxnId="{DA9E3754-1812-4E18-9A4A-D02381AA7FF8}">
      <dgm:prSet/>
      <dgm:spPr/>
      <dgm:t>
        <a:bodyPr/>
        <a:lstStyle/>
        <a:p>
          <a:endParaRPr lang="en-US"/>
        </a:p>
      </dgm:t>
    </dgm:pt>
    <dgm:pt modelId="{9F21CAE2-6DE8-4373-A829-25DB6E19CF43}">
      <dgm:prSet phldrT="[Text]"/>
      <dgm:spPr/>
      <dgm:t>
        <a:bodyPr/>
        <a:lstStyle/>
        <a:p>
          <a:r>
            <a:rPr lang="en-US" dirty="0" smtClean="0"/>
            <a:t>Complete family emergency </a:t>
          </a:r>
          <a:r>
            <a:rPr lang="en-US" dirty="0" smtClean="0"/>
            <a:t>plans</a:t>
          </a:r>
        </a:p>
        <a:p>
          <a:r>
            <a:rPr lang="en-US" dirty="0" smtClean="0"/>
            <a:t>By October 2014</a:t>
          </a:r>
          <a:endParaRPr lang="en-US" dirty="0"/>
        </a:p>
      </dgm:t>
    </dgm:pt>
    <dgm:pt modelId="{B12C5B9B-710B-49C9-BCB1-F2A448D239B8}" type="parTrans" cxnId="{0C095BD7-9986-417A-84DF-13C9C56262B8}">
      <dgm:prSet/>
      <dgm:spPr/>
      <dgm:t>
        <a:bodyPr/>
        <a:lstStyle/>
        <a:p>
          <a:endParaRPr lang="en-US"/>
        </a:p>
      </dgm:t>
    </dgm:pt>
    <dgm:pt modelId="{E57DC4D1-E25E-4A37-A3AD-98FC5803C45F}" type="sibTrans" cxnId="{0C095BD7-9986-417A-84DF-13C9C56262B8}">
      <dgm:prSet/>
      <dgm:spPr/>
      <dgm:t>
        <a:bodyPr/>
        <a:lstStyle/>
        <a:p>
          <a:endParaRPr lang="en-US"/>
        </a:p>
      </dgm:t>
    </dgm:pt>
    <dgm:pt modelId="{E26D3E35-2E3E-4D87-994F-B661345EB2C8}">
      <dgm:prSet phldrT="[Text]" custT="1"/>
      <dgm:spPr/>
      <dgm:t>
        <a:bodyPr/>
        <a:lstStyle/>
        <a:p>
          <a:r>
            <a:rPr lang="hu-HU" sz="2800" dirty="0" smtClean="0"/>
            <a:t>Equipment </a:t>
          </a:r>
          <a:r>
            <a:rPr lang="hu-HU" sz="2800" dirty="0" smtClean="0"/>
            <a:t>purchase</a:t>
          </a:r>
          <a:endParaRPr lang="en-US" sz="2800" dirty="0" smtClean="0"/>
        </a:p>
        <a:p>
          <a:r>
            <a:rPr lang="en-US" sz="1600" dirty="0" smtClean="0"/>
            <a:t>By August 2014</a:t>
          </a:r>
          <a:endParaRPr lang="en-US" sz="1600" dirty="0"/>
        </a:p>
      </dgm:t>
    </dgm:pt>
    <dgm:pt modelId="{723334FF-E3C7-48A9-8139-3F960A28A61D}" type="parTrans" cxnId="{CCB4E854-0C7D-4296-B56D-4FEF1A1378A1}">
      <dgm:prSet/>
      <dgm:spPr/>
      <dgm:t>
        <a:bodyPr/>
        <a:lstStyle/>
        <a:p>
          <a:endParaRPr lang="en-US"/>
        </a:p>
      </dgm:t>
    </dgm:pt>
    <dgm:pt modelId="{779E292B-B6AD-409E-BC7D-C117155FAA39}" type="sibTrans" cxnId="{CCB4E854-0C7D-4296-B56D-4FEF1A1378A1}">
      <dgm:prSet/>
      <dgm:spPr/>
      <dgm:t>
        <a:bodyPr/>
        <a:lstStyle/>
        <a:p>
          <a:endParaRPr lang="en-US"/>
        </a:p>
      </dgm:t>
    </dgm:pt>
    <dgm:pt modelId="{A9D1BBB1-5469-45ED-8DA7-98E0370BF4A5}">
      <dgm:prSet phldrT="[Text]"/>
      <dgm:spPr/>
      <dgm:t>
        <a:bodyPr/>
        <a:lstStyle/>
        <a:p>
          <a:r>
            <a:rPr lang="hu-HU" dirty="0" err="1" smtClean="0"/>
            <a:t>Purchase</a:t>
          </a:r>
          <a:r>
            <a:rPr lang="hu-HU" dirty="0" smtClean="0"/>
            <a:t> of</a:t>
          </a:r>
          <a:r>
            <a:rPr lang="en-US" dirty="0" smtClean="0"/>
            <a:t> drying aggregators</a:t>
          </a:r>
          <a:endParaRPr lang="en-US" dirty="0"/>
        </a:p>
      </dgm:t>
    </dgm:pt>
    <dgm:pt modelId="{1D188EB3-6836-441F-A5D2-8362A50ABD6B}" type="parTrans" cxnId="{4C8F5FBA-59EF-470B-A904-882ECB9CF534}">
      <dgm:prSet/>
      <dgm:spPr/>
      <dgm:t>
        <a:bodyPr/>
        <a:lstStyle/>
        <a:p>
          <a:endParaRPr lang="en-US"/>
        </a:p>
      </dgm:t>
    </dgm:pt>
    <dgm:pt modelId="{345C0878-A813-426E-BBFE-870C8ADBA7D0}" type="sibTrans" cxnId="{4C8F5FBA-59EF-470B-A904-882ECB9CF534}">
      <dgm:prSet/>
      <dgm:spPr/>
      <dgm:t>
        <a:bodyPr/>
        <a:lstStyle/>
        <a:p>
          <a:endParaRPr lang="en-US"/>
        </a:p>
      </dgm:t>
    </dgm:pt>
    <dgm:pt modelId="{13A9E2F2-28B4-467F-B9D8-90F5335EBE07}">
      <dgm:prSet phldrT="[Text]"/>
      <dgm:spPr/>
      <dgm:t>
        <a:bodyPr/>
        <a:lstStyle/>
        <a:p>
          <a:r>
            <a:rPr lang="en-US" dirty="0" smtClean="0"/>
            <a:t>Train teams to use  new equipment</a:t>
          </a:r>
          <a:endParaRPr lang="en-US" dirty="0"/>
        </a:p>
      </dgm:t>
    </dgm:pt>
    <dgm:pt modelId="{CBC6FE2B-6D0B-4AD5-A102-B0B8A21F7D27}" type="parTrans" cxnId="{E03B2291-9434-4797-9B21-B798ADCC0352}">
      <dgm:prSet/>
      <dgm:spPr/>
      <dgm:t>
        <a:bodyPr/>
        <a:lstStyle/>
        <a:p>
          <a:endParaRPr lang="en-US"/>
        </a:p>
      </dgm:t>
    </dgm:pt>
    <dgm:pt modelId="{385937EC-190E-4AD0-8576-3BC15B897974}" type="sibTrans" cxnId="{E03B2291-9434-4797-9B21-B798ADCC0352}">
      <dgm:prSet/>
      <dgm:spPr/>
      <dgm:t>
        <a:bodyPr/>
        <a:lstStyle/>
        <a:p>
          <a:endParaRPr lang="en-US"/>
        </a:p>
      </dgm:t>
    </dgm:pt>
    <dgm:pt modelId="{6B36DEF9-A17B-46D6-B272-411DECE5C178}">
      <dgm:prSet phldrT="[Text]"/>
      <dgm:spPr/>
      <dgm:t>
        <a:bodyPr/>
        <a:lstStyle/>
        <a:p>
          <a:r>
            <a:rPr lang="en-US" dirty="0" smtClean="0"/>
            <a:t>Hold joint field </a:t>
          </a:r>
          <a:r>
            <a:rPr lang="en-US" dirty="0" smtClean="0"/>
            <a:t>exercises</a:t>
          </a:r>
        </a:p>
        <a:p>
          <a:r>
            <a:rPr lang="en-US" dirty="0" smtClean="0"/>
            <a:t>By May 2015</a:t>
          </a:r>
          <a:endParaRPr lang="en-US" dirty="0"/>
        </a:p>
      </dgm:t>
    </dgm:pt>
    <dgm:pt modelId="{6FDBD2E4-D198-4639-87F5-5D7C172AA784}" type="parTrans" cxnId="{27BBEF1A-9AAB-4734-AE05-07F6142D1E70}">
      <dgm:prSet/>
      <dgm:spPr/>
      <dgm:t>
        <a:bodyPr/>
        <a:lstStyle/>
        <a:p>
          <a:endParaRPr lang="en-US"/>
        </a:p>
      </dgm:t>
    </dgm:pt>
    <dgm:pt modelId="{FA3284B6-8A37-4993-B77D-74F140B76709}" type="sibTrans" cxnId="{27BBEF1A-9AAB-4734-AE05-07F6142D1E70}">
      <dgm:prSet/>
      <dgm:spPr/>
      <dgm:t>
        <a:bodyPr/>
        <a:lstStyle/>
        <a:p>
          <a:endParaRPr lang="en-US"/>
        </a:p>
      </dgm:t>
    </dgm:pt>
    <dgm:pt modelId="{ABCB40E1-E2ED-4EFA-9BAA-E50B2CAB477C}">
      <dgm:prSet phldrT="[Text]"/>
      <dgm:spPr/>
      <dgm:t>
        <a:bodyPr/>
        <a:lstStyle/>
        <a:p>
          <a:r>
            <a:rPr lang="en-US" dirty="0" smtClean="0"/>
            <a:t>Train local </a:t>
          </a:r>
          <a:r>
            <a:rPr lang="en-US" dirty="0" smtClean="0"/>
            <a:t>volunteers</a:t>
          </a:r>
        </a:p>
        <a:p>
          <a:r>
            <a:rPr lang="en-US" dirty="0" smtClean="0"/>
            <a:t>By July 2014</a:t>
          </a:r>
          <a:endParaRPr lang="en-US" dirty="0"/>
        </a:p>
      </dgm:t>
    </dgm:pt>
    <dgm:pt modelId="{54447464-6A90-4E20-BABA-82BE85530BDB}" type="parTrans" cxnId="{82909B9A-6199-4558-8C19-CD6476BEC547}">
      <dgm:prSet/>
      <dgm:spPr/>
      <dgm:t>
        <a:bodyPr/>
        <a:lstStyle/>
        <a:p>
          <a:endParaRPr lang="en-US"/>
        </a:p>
      </dgm:t>
    </dgm:pt>
    <dgm:pt modelId="{A3FDC943-6F57-40D1-BF94-EA14D71EF581}" type="sibTrans" cxnId="{82909B9A-6199-4558-8C19-CD6476BEC547}">
      <dgm:prSet/>
      <dgm:spPr/>
      <dgm:t>
        <a:bodyPr/>
        <a:lstStyle/>
        <a:p>
          <a:endParaRPr lang="en-US"/>
        </a:p>
      </dgm:t>
    </dgm:pt>
    <dgm:pt modelId="{4FB0D4B7-7C1B-42CF-8473-62C6C570BFFD}">
      <dgm:prSet phldrT="[Text]"/>
      <dgm:spPr/>
      <dgm:t>
        <a:bodyPr/>
        <a:lstStyle/>
        <a:p>
          <a:r>
            <a:rPr lang="hu-HU" dirty="0" err="1" smtClean="0"/>
            <a:t>Purchase</a:t>
          </a:r>
          <a:r>
            <a:rPr lang="hu-HU" dirty="0" smtClean="0"/>
            <a:t> of</a:t>
          </a:r>
          <a:r>
            <a:rPr lang="en-US" dirty="0" smtClean="0"/>
            <a:t> tents</a:t>
          </a:r>
          <a:endParaRPr lang="en-US" dirty="0"/>
        </a:p>
      </dgm:t>
    </dgm:pt>
    <dgm:pt modelId="{C89F6D1E-1C15-4CB1-996D-4A3A98F93BCB}" type="parTrans" cxnId="{4F2EE619-E19C-4F1C-AFAE-B7BAF1C55967}">
      <dgm:prSet/>
      <dgm:spPr/>
      <dgm:t>
        <a:bodyPr/>
        <a:lstStyle/>
        <a:p>
          <a:endParaRPr lang="en-US"/>
        </a:p>
      </dgm:t>
    </dgm:pt>
    <dgm:pt modelId="{2C3CF9E7-72B2-46A3-BE68-36BC8777879E}" type="sibTrans" cxnId="{4F2EE619-E19C-4F1C-AFAE-B7BAF1C55967}">
      <dgm:prSet/>
      <dgm:spPr/>
      <dgm:t>
        <a:bodyPr/>
        <a:lstStyle/>
        <a:p>
          <a:endParaRPr lang="en-US"/>
        </a:p>
      </dgm:t>
    </dgm:pt>
    <dgm:pt modelId="{213D89F7-D800-4F77-91F4-40B6CD08B95A}">
      <dgm:prSet phldrT="[Text]"/>
      <dgm:spPr/>
      <dgm:t>
        <a:bodyPr/>
        <a:lstStyle/>
        <a:p>
          <a:r>
            <a:rPr lang="hu-HU" dirty="0" err="1" smtClean="0"/>
            <a:t>Purchase</a:t>
          </a:r>
          <a:r>
            <a:rPr lang="hu-HU" dirty="0" smtClean="0"/>
            <a:t> of</a:t>
          </a:r>
          <a:r>
            <a:rPr lang="en-US" dirty="0" smtClean="0"/>
            <a:t> other equipment</a:t>
          </a:r>
          <a:endParaRPr lang="en-US" dirty="0"/>
        </a:p>
      </dgm:t>
    </dgm:pt>
    <dgm:pt modelId="{6D23EEB0-F127-4227-9931-25DA961B51A2}" type="parTrans" cxnId="{38CDC938-26FC-4FE2-9896-CC31693C6953}">
      <dgm:prSet/>
      <dgm:spPr/>
      <dgm:t>
        <a:bodyPr/>
        <a:lstStyle/>
        <a:p>
          <a:endParaRPr lang="en-US"/>
        </a:p>
      </dgm:t>
    </dgm:pt>
    <dgm:pt modelId="{2369554E-D8AE-4624-B6A4-B262FC7803B7}" type="sibTrans" cxnId="{38CDC938-26FC-4FE2-9896-CC31693C6953}">
      <dgm:prSet/>
      <dgm:spPr/>
      <dgm:t>
        <a:bodyPr/>
        <a:lstStyle/>
        <a:p>
          <a:endParaRPr lang="en-US"/>
        </a:p>
      </dgm:t>
    </dgm:pt>
    <dgm:pt modelId="{8EE887B1-AC58-4CF7-8F22-76453A5420C0}" type="pres">
      <dgm:prSet presAssocID="{0F46C1E9-0A42-4131-B140-9025ABA24A5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6F3726-0E2E-46DD-9E1D-447578B529DE}" type="pres">
      <dgm:prSet presAssocID="{E583A2D4-8C1F-48A2-A038-8A919C0C3202}" presName="compNode" presStyleCnt="0"/>
      <dgm:spPr/>
    </dgm:pt>
    <dgm:pt modelId="{1F24F531-24EC-4AA6-A0A8-13C53EBBA0AE}" type="pres">
      <dgm:prSet presAssocID="{E583A2D4-8C1F-48A2-A038-8A919C0C3202}" presName="aNode" presStyleLbl="bgShp" presStyleIdx="0" presStyleCnt="3"/>
      <dgm:spPr/>
      <dgm:t>
        <a:bodyPr/>
        <a:lstStyle/>
        <a:p>
          <a:endParaRPr lang="en-US"/>
        </a:p>
      </dgm:t>
    </dgm:pt>
    <dgm:pt modelId="{5AB3782A-DD9F-4215-95B9-7A87AF8FCAD4}" type="pres">
      <dgm:prSet presAssocID="{E583A2D4-8C1F-48A2-A038-8A919C0C3202}" presName="textNode" presStyleLbl="bgShp" presStyleIdx="0" presStyleCnt="3"/>
      <dgm:spPr/>
      <dgm:t>
        <a:bodyPr/>
        <a:lstStyle/>
        <a:p>
          <a:endParaRPr lang="en-US"/>
        </a:p>
      </dgm:t>
    </dgm:pt>
    <dgm:pt modelId="{DB8B19D7-72BA-477B-8337-E90A0BA87322}" type="pres">
      <dgm:prSet presAssocID="{E583A2D4-8C1F-48A2-A038-8A919C0C3202}" presName="compChildNode" presStyleCnt="0"/>
      <dgm:spPr/>
    </dgm:pt>
    <dgm:pt modelId="{70DE3010-6A5D-481E-B947-722DCF51D93A}" type="pres">
      <dgm:prSet presAssocID="{E583A2D4-8C1F-48A2-A038-8A919C0C3202}" presName="theInnerList" presStyleCnt="0"/>
      <dgm:spPr/>
    </dgm:pt>
    <dgm:pt modelId="{E09310C6-B0C7-4C3A-B7FD-E3BD52217E88}" type="pres">
      <dgm:prSet presAssocID="{B92F6607-48BC-47C9-8047-5CCC511CBF6A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75AFD-B803-4CB0-945A-BEAF6BF7A8FA}" type="pres">
      <dgm:prSet presAssocID="{B92F6607-48BC-47C9-8047-5CCC511CBF6A}" presName="aSpace2" presStyleCnt="0"/>
      <dgm:spPr/>
    </dgm:pt>
    <dgm:pt modelId="{684D550A-A660-41FA-9942-2C6AAA5F28FF}" type="pres">
      <dgm:prSet presAssocID="{501C824F-5F3C-4ED5-854F-9F77DC5FE5BA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52B2A-6298-4E7F-AED2-92DEE5F8F7F8}" type="pres">
      <dgm:prSet presAssocID="{501C824F-5F3C-4ED5-854F-9F77DC5FE5BA}" presName="aSpace2" presStyleCnt="0"/>
      <dgm:spPr/>
    </dgm:pt>
    <dgm:pt modelId="{FD19720D-B6E6-4B88-8C6F-AD550CA7B375}" type="pres">
      <dgm:prSet presAssocID="{6B36DEF9-A17B-46D6-B272-411DECE5C178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1C13A-68FF-4A23-B267-A0FDCF372883}" type="pres">
      <dgm:prSet presAssocID="{E583A2D4-8C1F-48A2-A038-8A919C0C3202}" presName="aSpace" presStyleCnt="0"/>
      <dgm:spPr/>
    </dgm:pt>
    <dgm:pt modelId="{41FF0ED4-D6DB-4A8C-8450-F016B11DB617}" type="pres">
      <dgm:prSet presAssocID="{753E0608-A495-446D-9D4C-3979FE014CC1}" presName="compNode" presStyleCnt="0"/>
      <dgm:spPr/>
    </dgm:pt>
    <dgm:pt modelId="{5300B7D3-B9EE-4EA1-B2B7-CFB51BF6A392}" type="pres">
      <dgm:prSet presAssocID="{753E0608-A495-446D-9D4C-3979FE014CC1}" presName="aNode" presStyleLbl="bgShp" presStyleIdx="1" presStyleCnt="3"/>
      <dgm:spPr/>
      <dgm:t>
        <a:bodyPr/>
        <a:lstStyle/>
        <a:p>
          <a:endParaRPr lang="en-US"/>
        </a:p>
      </dgm:t>
    </dgm:pt>
    <dgm:pt modelId="{D1E72A45-C9C2-4197-A82E-5E77494CCDCD}" type="pres">
      <dgm:prSet presAssocID="{753E0608-A495-446D-9D4C-3979FE014CC1}" presName="textNode" presStyleLbl="bgShp" presStyleIdx="1" presStyleCnt="3"/>
      <dgm:spPr/>
      <dgm:t>
        <a:bodyPr/>
        <a:lstStyle/>
        <a:p>
          <a:endParaRPr lang="en-US"/>
        </a:p>
      </dgm:t>
    </dgm:pt>
    <dgm:pt modelId="{78A5EF66-8B60-4F0D-802C-561CCF541957}" type="pres">
      <dgm:prSet presAssocID="{753E0608-A495-446D-9D4C-3979FE014CC1}" presName="compChildNode" presStyleCnt="0"/>
      <dgm:spPr/>
    </dgm:pt>
    <dgm:pt modelId="{3790EB78-0B56-4439-8120-B41562235FA2}" type="pres">
      <dgm:prSet presAssocID="{753E0608-A495-446D-9D4C-3979FE014CC1}" presName="theInnerList" presStyleCnt="0"/>
      <dgm:spPr/>
    </dgm:pt>
    <dgm:pt modelId="{FF636B38-B724-429E-95D6-ECACD7F4BCE2}" type="pres">
      <dgm:prSet presAssocID="{B09C763D-46E3-4932-BB2F-08401B2BF0DA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55237-2C91-459F-8B6E-A5E189F41F1E}" type="pres">
      <dgm:prSet presAssocID="{B09C763D-46E3-4932-BB2F-08401B2BF0DA}" presName="aSpace2" presStyleCnt="0"/>
      <dgm:spPr/>
    </dgm:pt>
    <dgm:pt modelId="{B4D160EE-4551-45EB-9940-82AA06E2B00E}" type="pres">
      <dgm:prSet presAssocID="{9F21CAE2-6DE8-4373-A829-25DB6E19CF4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A0533-BEE3-4722-B562-C3CFD15E7A1A}" type="pres">
      <dgm:prSet presAssocID="{9F21CAE2-6DE8-4373-A829-25DB6E19CF43}" presName="aSpace2" presStyleCnt="0"/>
      <dgm:spPr/>
    </dgm:pt>
    <dgm:pt modelId="{6EA57B35-8DF0-4941-8EC1-17E6AEACD7F1}" type="pres">
      <dgm:prSet presAssocID="{ABCB40E1-E2ED-4EFA-9BAA-E50B2CAB477C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58BB8-B5DE-4257-9078-E1D9C32C401D}" type="pres">
      <dgm:prSet presAssocID="{753E0608-A495-446D-9D4C-3979FE014CC1}" presName="aSpace" presStyleCnt="0"/>
      <dgm:spPr/>
    </dgm:pt>
    <dgm:pt modelId="{F410E80D-63D6-4701-A994-BF4CCEC1548F}" type="pres">
      <dgm:prSet presAssocID="{E26D3E35-2E3E-4D87-994F-B661345EB2C8}" presName="compNode" presStyleCnt="0"/>
      <dgm:spPr/>
    </dgm:pt>
    <dgm:pt modelId="{C9784053-C046-458B-B93A-57C8454EC343}" type="pres">
      <dgm:prSet presAssocID="{E26D3E35-2E3E-4D87-994F-B661345EB2C8}" presName="aNode" presStyleLbl="bgShp" presStyleIdx="2" presStyleCnt="3" custLinFactNeighborX="-2070"/>
      <dgm:spPr/>
      <dgm:t>
        <a:bodyPr/>
        <a:lstStyle/>
        <a:p>
          <a:endParaRPr lang="en-US"/>
        </a:p>
      </dgm:t>
    </dgm:pt>
    <dgm:pt modelId="{CCA25AD4-C8CD-4F4A-83C1-74867F63604D}" type="pres">
      <dgm:prSet presAssocID="{E26D3E35-2E3E-4D87-994F-B661345EB2C8}" presName="textNode" presStyleLbl="bgShp" presStyleIdx="2" presStyleCnt="3"/>
      <dgm:spPr/>
      <dgm:t>
        <a:bodyPr/>
        <a:lstStyle/>
        <a:p>
          <a:endParaRPr lang="en-US"/>
        </a:p>
      </dgm:t>
    </dgm:pt>
    <dgm:pt modelId="{9047F3DC-7477-4B17-962D-8B07B7B77119}" type="pres">
      <dgm:prSet presAssocID="{E26D3E35-2E3E-4D87-994F-B661345EB2C8}" presName="compChildNode" presStyleCnt="0"/>
      <dgm:spPr/>
    </dgm:pt>
    <dgm:pt modelId="{B964729A-35E4-4605-B75B-72DFA542FE5D}" type="pres">
      <dgm:prSet presAssocID="{E26D3E35-2E3E-4D87-994F-B661345EB2C8}" presName="theInnerList" presStyleCnt="0"/>
      <dgm:spPr/>
    </dgm:pt>
    <dgm:pt modelId="{E673AA94-0580-4735-89EA-4669441D6E4E}" type="pres">
      <dgm:prSet presAssocID="{A9D1BBB1-5469-45ED-8DA7-98E0370BF4A5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CC0E-CE76-431E-BF54-1635C29EFBD4}" type="pres">
      <dgm:prSet presAssocID="{A9D1BBB1-5469-45ED-8DA7-98E0370BF4A5}" presName="aSpace2" presStyleCnt="0"/>
      <dgm:spPr/>
    </dgm:pt>
    <dgm:pt modelId="{7CC9A393-0326-470D-B976-27B8E8456689}" type="pres">
      <dgm:prSet presAssocID="{4FB0D4B7-7C1B-42CF-8473-62C6C570BFFD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F4A72-EB3A-4A03-A072-B23C964FA213}" type="pres">
      <dgm:prSet presAssocID="{4FB0D4B7-7C1B-42CF-8473-62C6C570BFFD}" presName="aSpace2" presStyleCnt="0"/>
      <dgm:spPr/>
    </dgm:pt>
    <dgm:pt modelId="{42D8DA30-B74B-49BC-8C57-3A59EE4B7313}" type="pres">
      <dgm:prSet presAssocID="{213D89F7-D800-4F77-91F4-40B6CD08B95A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F2188-FD36-46F9-BB6A-BBED57D7A558}" type="pres">
      <dgm:prSet presAssocID="{213D89F7-D800-4F77-91F4-40B6CD08B95A}" presName="aSpace2" presStyleCnt="0"/>
      <dgm:spPr/>
    </dgm:pt>
    <dgm:pt modelId="{EB954483-6250-46C0-98FB-88DB6B25361A}" type="pres">
      <dgm:prSet presAssocID="{13A9E2F2-28B4-467F-B9D8-90F5335EBE07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9B9A63-EDE5-4220-8DAF-A3FBAB3E3885}" type="presOf" srcId="{E583A2D4-8C1F-48A2-A038-8A919C0C3202}" destId="{1F24F531-24EC-4AA6-A0A8-13C53EBBA0AE}" srcOrd="0" destOrd="0" presId="urn:microsoft.com/office/officeart/2005/8/layout/lProcess2"/>
    <dgm:cxn modelId="{2ABD245E-5CC4-41D0-AE7A-BAF42DDB589A}" srcId="{E583A2D4-8C1F-48A2-A038-8A919C0C3202}" destId="{B92F6607-48BC-47C9-8047-5CCC511CBF6A}" srcOrd="0" destOrd="0" parTransId="{5882B8B5-3895-4CD1-8418-06A93BC3A119}" sibTransId="{15912CCE-9AAF-415C-8399-11FE02277A84}"/>
    <dgm:cxn modelId="{906C4618-7690-4C7B-8C2D-AAE7090300AE}" type="presOf" srcId="{753E0608-A495-446D-9D4C-3979FE014CC1}" destId="{5300B7D3-B9EE-4EA1-B2B7-CFB51BF6A392}" srcOrd="0" destOrd="0" presId="urn:microsoft.com/office/officeart/2005/8/layout/lProcess2"/>
    <dgm:cxn modelId="{32A4CA9E-DCFE-42EB-AC79-1CAE3A4C0FD7}" type="presOf" srcId="{4FB0D4B7-7C1B-42CF-8473-62C6C570BFFD}" destId="{7CC9A393-0326-470D-B976-27B8E8456689}" srcOrd="0" destOrd="0" presId="urn:microsoft.com/office/officeart/2005/8/layout/lProcess2"/>
    <dgm:cxn modelId="{CFAE189D-C873-4451-8A42-6336512BC0B2}" type="presOf" srcId="{501C824F-5F3C-4ED5-854F-9F77DC5FE5BA}" destId="{684D550A-A660-41FA-9942-2C6AAA5F28FF}" srcOrd="0" destOrd="0" presId="urn:microsoft.com/office/officeart/2005/8/layout/lProcess2"/>
    <dgm:cxn modelId="{4C8F5FBA-59EF-470B-A904-882ECB9CF534}" srcId="{E26D3E35-2E3E-4D87-994F-B661345EB2C8}" destId="{A9D1BBB1-5469-45ED-8DA7-98E0370BF4A5}" srcOrd="0" destOrd="0" parTransId="{1D188EB3-6836-441F-A5D2-8362A50ABD6B}" sibTransId="{345C0878-A813-426E-BBFE-870C8ADBA7D0}"/>
    <dgm:cxn modelId="{513F6A0F-9520-4D80-BE8B-E08A35885471}" type="presOf" srcId="{B09C763D-46E3-4932-BB2F-08401B2BF0DA}" destId="{FF636B38-B724-429E-95D6-ECACD7F4BCE2}" srcOrd="0" destOrd="0" presId="urn:microsoft.com/office/officeart/2005/8/layout/lProcess2"/>
    <dgm:cxn modelId="{82909B9A-6199-4558-8C19-CD6476BEC547}" srcId="{753E0608-A495-446D-9D4C-3979FE014CC1}" destId="{ABCB40E1-E2ED-4EFA-9BAA-E50B2CAB477C}" srcOrd="2" destOrd="0" parTransId="{54447464-6A90-4E20-BABA-82BE85530BDB}" sibTransId="{A3FDC943-6F57-40D1-BF94-EA14D71EF581}"/>
    <dgm:cxn modelId="{CCB4E854-0C7D-4296-B56D-4FEF1A1378A1}" srcId="{0F46C1E9-0A42-4131-B140-9025ABA24A56}" destId="{E26D3E35-2E3E-4D87-994F-B661345EB2C8}" srcOrd="2" destOrd="0" parTransId="{723334FF-E3C7-48A9-8139-3F960A28A61D}" sibTransId="{779E292B-B6AD-409E-BC7D-C117155FAA39}"/>
    <dgm:cxn modelId="{A9F34A9C-157B-41C6-9A81-E9A941906BE1}" type="presOf" srcId="{6B36DEF9-A17B-46D6-B272-411DECE5C178}" destId="{FD19720D-B6E6-4B88-8C6F-AD550CA7B375}" srcOrd="0" destOrd="0" presId="urn:microsoft.com/office/officeart/2005/8/layout/lProcess2"/>
    <dgm:cxn modelId="{08A38AD3-FAF6-4353-9C91-52F54D28B8B6}" type="presOf" srcId="{E583A2D4-8C1F-48A2-A038-8A919C0C3202}" destId="{5AB3782A-DD9F-4215-95B9-7A87AF8FCAD4}" srcOrd="1" destOrd="0" presId="urn:microsoft.com/office/officeart/2005/8/layout/lProcess2"/>
    <dgm:cxn modelId="{3AD5AA6D-F488-485B-9AE9-832124549C49}" type="presOf" srcId="{9F21CAE2-6DE8-4373-A829-25DB6E19CF43}" destId="{B4D160EE-4551-45EB-9940-82AA06E2B00E}" srcOrd="0" destOrd="0" presId="urn:microsoft.com/office/officeart/2005/8/layout/lProcess2"/>
    <dgm:cxn modelId="{27BBEF1A-9AAB-4734-AE05-07F6142D1E70}" srcId="{E583A2D4-8C1F-48A2-A038-8A919C0C3202}" destId="{6B36DEF9-A17B-46D6-B272-411DECE5C178}" srcOrd="2" destOrd="0" parTransId="{6FDBD2E4-D198-4639-87F5-5D7C172AA784}" sibTransId="{FA3284B6-8A37-4993-B77D-74F140B76709}"/>
    <dgm:cxn modelId="{236519F6-B74C-400A-8593-ACA7C5822C2F}" type="presOf" srcId="{A9D1BBB1-5469-45ED-8DA7-98E0370BF4A5}" destId="{E673AA94-0580-4735-89EA-4669441D6E4E}" srcOrd="0" destOrd="0" presId="urn:microsoft.com/office/officeart/2005/8/layout/lProcess2"/>
    <dgm:cxn modelId="{7D23A7C9-F63F-482B-A1A8-2902C465AA61}" type="presOf" srcId="{13A9E2F2-28B4-467F-B9D8-90F5335EBE07}" destId="{EB954483-6250-46C0-98FB-88DB6B25361A}" srcOrd="0" destOrd="0" presId="urn:microsoft.com/office/officeart/2005/8/layout/lProcess2"/>
    <dgm:cxn modelId="{043A1CC1-2B1E-49E9-AD18-8C119A56E729}" type="presOf" srcId="{ABCB40E1-E2ED-4EFA-9BAA-E50B2CAB477C}" destId="{6EA57B35-8DF0-4941-8EC1-17E6AEACD7F1}" srcOrd="0" destOrd="0" presId="urn:microsoft.com/office/officeart/2005/8/layout/lProcess2"/>
    <dgm:cxn modelId="{06687C7C-86B7-4AE9-909A-A6174B525F39}" type="presOf" srcId="{213D89F7-D800-4F77-91F4-40B6CD08B95A}" destId="{42D8DA30-B74B-49BC-8C57-3A59EE4B7313}" srcOrd="0" destOrd="0" presId="urn:microsoft.com/office/officeart/2005/8/layout/lProcess2"/>
    <dgm:cxn modelId="{25D3D138-4E20-40EF-AEC2-9F7174C6F6DE}" type="presOf" srcId="{E26D3E35-2E3E-4D87-994F-B661345EB2C8}" destId="{C9784053-C046-458B-B93A-57C8454EC343}" srcOrd="0" destOrd="0" presId="urn:microsoft.com/office/officeart/2005/8/layout/lProcess2"/>
    <dgm:cxn modelId="{0C095BD7-9986-417A-84DF-13C9C56262B8}" srcId="{753E0608-A495-446D-9D4C-3979FE014CC1}" destId="{9F21CAE2-6DE8-4373-A829-25DB6E19CF43}" srcOrd="1" destOrd="0" parTransId="{B12C5B9B-710B-49C9-BCB1-F2A448D239B8}" sibTransId="{E57DC4D1-E25E-4A37-A3AD-98FC5803C45F}"/>
    <dgm:cxn modelId="{2575C297-DF7B-4772-AE65-A3536B8FDE88}" type="presOf" srcId="{E26D3E35-2E3E-4D87-994F-B661345EB2C8}" destId="{CCA25AD4-C8CD-4F4A-83C1-74867F63604D}" srcOrd="1" destOrd="0" presId="urn:microsoft.com/office/officeart/2005/8/layout/lProcess2"/>
    <dgm:cxn modelId="{DA9E3754-1812-4E18-9A4A-D02381AA7FF8}" srcId="{753E0608-A495-446D-9D4C-3979FE014CC1}" destId="{B09C763D-46E3-4932-BB2F-08401B2BF0DA}" srcOrd="0" destOrd="0" parTransId="{1C41F1C2-7A2C-4F21-8D28-9F9A98E55A7F}" sibTransId="{5ACB3343-21EE-45D3-851E-A1A8D5087377}"/>
    <dgm:cxn modelId="{C1893CC0-9368-4A71-9BEE-AEA012350F7E}" type="presOf" srcId="{B92F6607-48BC-47C9-8047-5CCC511CBF6A}" destId="{E09310C6-B0C7-4C3A-B7FD-E3BD52217E88}" srcOrd="0" destOrd="0" presId="urn:microsoft.com/office/officeart/2005/8/layout/lProcess2"/>
    <dgm:cxn modelId="{1F8ABB80-77FF-40B9-8725-EA67849CEE2D}" type="presOf" srcId="{753E0608-A495-446D-9D4C-3979FE014CC1}" destId="{D1E72A45-C9C2-4197-A82E-5E77494CCDCD}" srcOrd="1" destOrd="0" presId="urn:microsoft.com/office/officeart/2005/8/layout/lProcess2"/>
    <dgm:cxn modelId="{6ACF0970-8738-479E-9906-999F6B8F95DB}" srcId="{0F46C1E9-0A42-4131-B140-9025ABA24A56}" destId="{753E0608-A495-446D-9D4C-3979FE014CC1}" srcOrd="1" destOrd="0" parTransId="{2A1FFDD7-1EA7-4032-9958-FE82DCB5E94C}" sibTransId="{BDB37BA5-C864-4A37-B1B5-6E426E8BF561}"/>
    <dgm:cxn modelId="{9EE74897-0058-46C5-BC84-04D687036E2A}" srcId="{E583A2D4-8C1F-48A2-A038-8A919C0C3202}" destId="{501C824F-5F3C-4ED5-854F-9F77DC5FE5BA}" srcOrd="1" destOrd="0" parTransId="{EBB0DD79-20D7-47D9-B69C-C7D4D6377B94}" sibTransId="{B836117B-839E-46A7-AA70-34E148578F43}"/>
    <dgm:cxn modelId="{4F2EE619-E19C-4F1C-AFAE-B7BAF1C55967}" srcId="{E26D3E35-2E3E-4D87-994F-B661345EB2C8}" destId="{4FB0D4B7-7C1B-42CF-8473-62C6C570BFFD}" srcOrd="1" destOrd="0" parTransId="{C89F6D1E-1C15-4CB1-996D-4A3A98F93BCB}" sibTransId="{2C3CF9E7-72B2-46A3-BE68-36BC8777879E}"/>
    <dgm:cxn modelId="{2A534433-1320-425A-9B8E-279BBD410D59}" type="presOf" srcId="{0F46C1E9-0A42-4131-B140-9025ABA24A56}" destId="{8EE887B1-AC58-4CF7-8F22-76453A5420C0}" srcOrd="0" destOrd="0" presId="urn:microsoft.com/office/officeart/2005/8/layout/lProcess2"/>
    <dgm:cxn modelId="{38CDC938-26FC-4FE2-9896-CC31693C6953}" srcId="{E26D3E35-2E3E-4D87-994F-B661345EB2C8}" destId="{213D89F7-D800-4F77-91F4-40B6CD08B95A}" srcOrd="2" destOrd="0" parTransId="{6D23EEB0-F127-4227-9931-25DA961B51A2}" sibTransId="{2369554E-D8AE-4624-B6A4-B262FC7803B7}"/>
    <dgm:cxn modelId="{E03B2291-9434-4797-9B21-B798ADCC0352}" srcId="{E26D3E35-2E3E-4D87-994F-B661345EB2C8}" destId="{13A9E2F2-28B4-467F-B9D8-90F5335EBE07}" srcOrd="3" destOrd="0" parTransId="{CBC6FE2B-6D0B-4AD5-A102-B0B8A21F7D27}" sibTransId="{385937EC-190E-4AD0-8576-3BC15B897974}"/>
    <dgm:cxn modelId="{E88E63BE-A53B-42ED-A37A-9BAC09963FD1}" srcId="{0F46C1E9-0A42-4131-B140-9025ABA24A56}" destId="{E583A2D4-8C1F-48A2-A038-8A919C0C3202}" srcOrd="0" destOrd="0" parTransId="{88F055AB-51F5-4B0A-A713-7526C577B0BC}" sibTransId="{707DDA3F-B2B8-4093-B4CA-CEAA44BD63D0}"/>
    <dgm:cxn modelId="{CCBC28EB-BB75-472B-AB74-4BB8D582C25A}" type="presParOf" srcId="{8EE887B1-AC58-4CF7-8F22-76453A5420C0}" destId="{C66F3726-0E2E-46DD-9E1D-447578B529DE}" srcOrd="0" destOrd="0" presId="urn:microsoft.com/office/officeart/2005/8/layout/lProcess2"/>
    <dgm:cxn modelId="{A3F9A844-C757-444E-9B97-193B9BDB11C0}" type="presParOf" srcId="{C66F3726-0E2E-46DD-9E1D-447578B529DE}" destId="{1F24F531-24EC-4AA6-A0A8-13C53EBBA0AE}" srcOrd="0" destOrd="0" presId="urn:microsoft.com/office/officeart/2005/8/layout/lProcess2"/>
    <dgm:cxn modelId="{C4B61C68-6ECF-4771-859D-301FC61D16F5}" type="presParOf" srcId="{C66F3726-0E2E-46DD-9E1D-447578B529DE}" destId="{5AB3782A-DD9F-4215-95B9-7A87AF8FCAD4}" srcOrd="1" destOrd="0" presId="urn:microsoft.com/office/officeart/2005/8/layout/lProcess2"/>
    <dgm:cxn modelId="{CD6E5C38-EAEF-4986-A1ED-92449458FFD9}" type="presParOf" srcId="{C66F3726-0E2E-46DD-9E1D-447578B529DE}" destId="{DB8B19D7-72BA-477B-8337-E90A0BA87322}" srcOrd="2" destOrd="0" presId="urn:microsoft.com/office/officeart/2005/8/layout/lProcess2"/>
    <dgm:cxn modelId="{D3EF3C70-2CCE-43CA-8BE8-1D496FEC779E}" type="presParOf" srcId="{DB8B19D7-72BA-477B-8337-E90A0BA87322}" destId="{70DE3010-6A5D-481E-B947-722DCF51D93A}" srcOrd="0" destOrd="0" presId="urn:microsoft.com/office/officeart/2005/8/layout/lProcess2"/>
    <dgm:cxn modelId="{98F4CF33-301E-4C40-8214-A45A80F04980}" type="presParOf" srcId="{70DE3010-6A5D-481E-B947-722DCF51D93A}" destId="{E09310C6-B0C7-4C3A-B7FD-E3BD52217E88}" srcOrd="0" destOrd="0" presId="urn:microsoft.com/office/officeart/2005/8/layout/lProcess2"/>
    <dgm:cxn modelId="{684919D9-43DF-4DB4-B2BE-F34B210959B8}" type="presParOf" srcId="{70DE3010-6A5D-481E-B947-722DCF51D93A}" destId="{B1675AFD-B803-4CB0-945A-BEAF6BF7A8FA}" srcOrd="1" destOrd="0" presId="urn:microsoft.com/office/officeart/2005/8/layout/lProcess2"/>
    <dgm:cxn modelId="{20E4452F-5F4F-4079-825F-FE251F7C2B79}" type="presParOf" srcId="{70DE3010-6A5D-481E-B947-722DCF51D93A}" destId="{684D550A-A660-41FA-9942-2C6AAA5F28FF}" srcOrd="2" destOrd="0" presId="urn:microsoft.com/office/officeart/2005/8/layout/lProcess2"/>
    <dgm:cxn modelId="{32AF349B-D05F-4C55-A61B-364C885A905E}" type="presParOf" srcId="{70DE3010-6A5D-481E-B947-722DCF51D93A}" destId="{7AA52B2A-6298-4E7F-AED2-92DEE5F8F7F8}" srcOrd="3" destOrd="0" presId="urn:microsoft.com/office/officeart/2005/8/layout/lProcess2"/>
    <dgm:cxn modelId="{D1462238-C97C-48E6-A894-6E3763739755}" type="presParOf" srcId="{70DE3010-6A5D-481E-B947-722DCF51D93A}" destId="{FD19720D-B6E6-4B88-8C6F-AD550CA7B375}" srcOrd="4" destOrd="0" presId="urn:microsoft.com/office/officeart/2005/8/layout/lProcess2"/>
    <dgm:cxn modelId="{08866FF5-520C-4584-8271-4BF7DDFB7AC9}" type="presParOf" srcId="{8EE887B1-AC58-4CF7-8F22-76453A5420C0}" destId="{5021C13A-68FF-4A23-B267-A0FDCF372883}" srcOrd="1" destOrd="0" presId="urn:microsoft.com/office/officeart/2005/8/layout/lProcess2"/>
    <dgm:cxn modelId="{2BA1918D-1B32-49BA-BEB4-4B62C1929D27}" type="presParOf" srcId="{8EE887B1-AC58-4CF7-8F22-76453A5420C0}" destId="{41FF0ED4-D6DB-4A8C-8450-F016B11DB617}" srcOrd="2" destOrd="0" presId="urn:microsoft.com/office/officeart/2005/8/layout/lProcess2"/>
    <dgm:cxn modelId="{A5AF3680-18DF-4A7E-A430-2A1AA7D7DA4D}" type="presParOf" srcId="{41FF0ED4-D6DB-4A8C-8450-F016B11DB617}" destId="{5300B7D3-B9EE-4EA1-B2B7-CFB51BF6A392}" srcOrd="0" destOrd="0" presId="urn:microsoft.com/office/officeart/2005/8/layout/lProcess2"/>
    <dgm:cxn modelId="{D6924EC8-2747-46B6-9B0B-9C20912738BF}" type="presParOf" srcId="{41FF0ED4-D6DB-4A8C-8450-F016B11DB617}" destId="{D1E72A45-C9C2-4197-A82E-5E77494CCDCD}" srcOrd="1" destOrd="0" presId="urn:microsoft.com/office/officeart/2005/8/layout/lProcess2"/>
    <dgm:cxn modelId="{58279D37-B3F7-4620-81A9-50AE94F79B9C}" type="presParOf" srcId="{41FF0ED4-D6DB-4A8C-8450-F016B11DB617}" destId="{78A5EF66-8B60-4F0D-802C-561CCF541957}" srcOrd="2" destOrd="0" presId="urn:microsoft.com/office/officeart/2005/8/layout/lProcess2"/>
    <dgm:cxn modelId="{5CDD8D30-570A-4201-ACB6-3AA257D3DEF8}" type="presParOf" srcId="{78A5EF66-8B60-4F0D-802C-561CCF541957}" destId="{3790EB78-0B56-4439-8120-B41562235FA2}" srcOrd="0" destOrd="0" presId="urn:microsoft.com/office/officeart/2005/8/layout/lProcess2"/>
    <dgm:cxn modelId="{A0476B42-B306-4EA8-A108-D525B5C568D7}" type="presParOf" srcId="{3790EB78-0B56-4439-8120-B41562235FA2}" destId="{FF636B38-B724-429E-95D6-ECACD7F4BCE2}" srcOrd="0" destOrd="0" presId="urn:microsoft.com/office/officeart/2005/8/layout/lProcess2"/>
    <dgm:cxn modelId="{AC036297-FF94-4F5E-985C-EBB1CBE18FD6}" type="presParOf" srcId="{3790EB78-0B56-4439-8120-B41562235FA2}" destId="{24555237-2C91-459F-8B6E-A5E189F41F1E}" srcOrd="1" destOrd="0" presId="urn:microsoft.com/office/officeart/2005/8/layout/lProcess2"/>
    <dgm:cxn modelId="{00128C63-0208-4378-B63B-B7065CC5FA0C}" type="presParOf" srcId="{3790EB78-0B56-4439-8120-B41562235FA2}" destId="{B4D160EE-4551-45EB-9940-82AA06E2B00E}" srcOrd="2" destOrd="0" presId="urn:microsoft.com/office/officeart/2005/8/layout/lProcess2"/>
    <dgm:cxn modelId="{D9E04F3D-EC96-42C4-98C8-B317A30EABBA}" type="presParOf" srcId="{3790EB78-0B56-4439-8120-B41562235FA2}" destId="{3A7A0533-BEE3-4722-B562-C3CFD15E7A1A}" srcOrd="3" destOrd="0" presId="urn:microsoft.com/office/officeart/2005/8/layout/lProcess2"/>
    <dgm:cxn modelId="{B65C5F5D-9AFE-4DA5-8B31-B2BAEDC63D5B}" type="presParOf" srcId="{3790EB78-0B56-4439-8120-B41562235FA2}" destId="{6EA57B35-8DF0-4941-8EC1-17E6AEACD7F1}" srcOrd="4" destOrd="0" presId="urn:microsoft.com/office/officeart/2005/8/layout/lProcess2"/>
    <dgm:cxn modelId="{B59D328A-2F10-4A07-9656-D7417CAAC512}" type="presParOf" srcId="{8EE887B1-AC58-4CF7-8F22-76453A5420C0}" destId="{F0858BB8-B5DE-4257-9078-E1D9C32C401D}" srcOrd="3" destOrd="0" presId="urn:microsoft.com/office/officeart/2005/8/layout/lProcess2"/>
    <dgm:cxn modelId="{8B39095A-57AC-4112-81A3-C91A0716304B}" type="presParOf" srcId="{8EE887B1-AC58-4CF7-8F22-76453A5420C0}" destId="{F410E80D-63D6-4701-A994-BF4CCEC1548F}" srcOrd="4" destOrd="0" presId="urn:microsoft.com/office/officeart/2005/8/layout/lProcess2"/>
    <dgm:cxn modelId="{0CD94E60-D8EE-4589-A2B6-4ADF91B01257}" type="presParOf" srcId="{F410E80D-63D6-4701-A994-BF4CCEC1548F}" destId="{C9784053-C046-458B-B93A-57C8454EC343}" srcOrd="0" destOrd="0" presId="urn:microsoft.com/office/officeart/2005/8/layout/lProcess2"/>
    <dgm:cxn modelId="{D3A72A4D-03C7-4239-93DF-E45B821992F8}" type="presParOf" srcId="{F410E80D-63D6-4701-A994-BF4CCEC1548F}" destId="{CCA25AD4-C8CD-4F4A-83C1-74867F63604D}" srcOrd="1" destOrd="0" presId="urn:microsoft.com/office/officeart/2005/8/layout/lProcess2"/>
    <dgm:cxn modelId="{13FB15D5-9F4D-41F7-A05A-CFD64A0CC897}" type="presParOf" srcId="{F410E80D-63D6-4701-A994-BF4CCEC1548F}" destId="{9047F3DC-7477-4B17-962D-8B07B7B77119}" srcOrd="2" destOrd="0" presId="urn:microsoft.com/office/officeart/2005/8/layout/lProcess2"/>
    <dgm:cxn modelId="{516545A8-C493-4ADC-9136-4EAC97C8F5B7}" type="presParOf" srcId="{9047F3DC-7477-4B17-962D-8B07B7B77119}" destId="{B964729A-35E4-4605-B75B-72DFA542FE5D}" srcOrd="0" destOrd="0" presId="urn:microsoft.com/office/officeart/2005/8/layout/lProcess2"/>
    <dgm:cxn modelId="{F9F042C4-414A-4C72-98CA-685A149459B0}" type="presParOf" srcId="{B964729A-35E4-4605-B75B-72DFA542FE5D}" destId="{E673AA94-0580-4735-89EA-4669441D6E4E}" srcOrd="0" destOrd="0" presId="urn:microsoft.com/office/officeart/2005/8/layout/lProcess2"/>
    <dgm:cxn modelId="{93B7AE34-D905-49E0-8770-9C58A3B6E07D}" type="presParOf" srcId="{B964729A-35E4-4605-B75B-72DFA542FE5D}" destId="{DFEFCC0E-CE76-431E-BF54-1635C29EFBD4}" srcOrd="1" destOrd="0" presId="urn:microsoft.com/office/officeart/2005/8/layout/lProcess2"/>
    <dgm:cxn modelId="{A146A32F-5454-4CCB-AFDA-1E1D26D79ECC}" type="presParOf" srcId="{B964729A-35E4-4605-B75B-72DFA542FE5D}" destId="{7CC9A393-0326-470D-B976-27B8E8456689}" srcOrd="2" destOrd="0" presId="urn:microsoft.com/office/officeart/2005/8/layout/lProcess2"/>
    <dgm:cxn modelId="{D0D04518-3A36-47F8-B3A5-CAA1E44A215F}" type="presParOf" srcId="{B964729A-35E4-4605-B75B-72DFA542FE5D}" destId="{544F4A72-EB3A-4A03-A072-B23C964FA213}" srcOrd="3" destOrd="0" presId="urn:microsoft.com/office/officeart/2005/8/layout/lProcess2"/>
    <dgm:cxn modelId="{D5CF7945-27BA-491B-B0A2-B5A01FB70E7F}" type="presParOf" srcId="{B964729A-35E4-4605-B75B-72DFA542FE5D}" destId="{42D8DA30-B74B-49BC-8C57-3A59EE4B7313}" srcOrd="4" destOrd="0" presId="urn:microsoft.com/office/officeart/2005/8/layout/lProcess2"/>
    <dgm:cxn modelId="{5F2369C5-0BBF-4C6C-BA7B-3B93EB0340A6}" type="presParOf" srcId="{B964729A-35E4-4605-B75B-72DFA542FE5D}" destId="{BE5F2188-FD36-46F9-BB6A-BBED57D7A558}" srcOrd="5" destOrd="0" presId="urn:microsoft.com/office/officeart/2005/8/layout/lProcess2"/>
    <dgm:cxn modelId="{8CA5DD3B-B018-4C2B-B6C9-D1558B699175}" type="presParOf" srcId="{B964729A-35E4-4605-B75B-72DFA542FE5D}" destId="{EB954483-6250-46C0-98FB-88DB6B25361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A6B003-D692-45BE-AEFB-CD34944F4A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9986AA-E942-4B64-BA2D-B7A8AF7280AB}">
      <dgm:prSet phldrT="[Text]"/>
      <dgm:spPr/>
      <dgm:t>
        <a:bodyPr/>
        <a:lstStyle/>
        <a:p>
          <a:r>
            <a:rPr lang="en-US" dirty="0" smtClean="0"/>
            <a:t>Communication and publicity</a:t>
          </a:r>
          <a:endParaRPr lang="en-US" dirty="0"/>
        </a:p>
      </dgm:t>
    </dgm:pt>
    <dgm:pt modelId="{BC672ECC-7652-4A0E-9FE6-6C14FB081F95}" type="parTrans" cxnId="{20C8F016-A6BD-438E-BECE-861F0FC07547}">
      <dgm:prSet/>
      <dgm:spPr/>
      <dgm:t>
        <a:bodyPr/>
        <a:lstStyle/>
        <a:p>
          <a:endParaRPr lang="en-US"/>
        </a:p>
      </dgm:t>
    </dgm:pt>
    <dgm:pt modelId="{782387BF-0E19-4C6B-BEE9-CA611FDCD653}" type="sibTrans" cxnId="{20C8F016-A6BD-438E-BECE-861F0FC07547}">
      <dgm:prSet/>
      <dgm:spPr/>
      <dgm:t>
        <a:bodyPr/>
        <a:lstStyle/>
        <a:p>
          <a:endParaRPr lang="en-US"/>
        </a:p>
      </dgm:t>
    </dgm:pt>
    <dgm:pt modelId="{89723B2A-D3B7-4227-B041-B1A5C9A862E7}">
      <dgm:prSet phldrT="[Text]"/>
      <dgm:spPr/>
      <dgm:t>
        <a:bodyPr/>
        <a:lstStyle/>
        <a:p>
          <a:r>
            <a:rPr lang="en-US" dirty="0" smtClean="0"/>
            <a:t>Communication with stakeholders</a:t>
          </a:r>
          <a:endParaRPr lang="en-US" dirty="0"/>
        </a:p>
      </dgm:t>
    </dgm:pt>
    <dgm:pt modelId="{EC1A9914-C4EF-49C5-8242-5EF31C994480}" type="parTrans" cxnId="{9570B7CE-D1B6-40DA-BD00-8E70D1DBECBE}">
      <dgm:prSet/>
      <dgm:spPr/>
      <dgm:t>
        <a:bodyPr/>
        <a:lstStyle/>
        <a:p>
          <a:endParaRPr lang="en-US"/>
        </a:p>
      </dgm:t>
    </dgm:pt>
    <dgm:pt modelId="{48B58C83-74C8-4AF9-BFCB-3BB3FFC5B2D4}" type="sibTrans" cxnId="{9570B7CE-D1B6-40DA-BD00-8E70D1DBECBE}">
      <dgm:prSet/>
      <dgm:spPr/>
      <dgm:t>
        <a:bodyPr/>
        <a:lstStyle/>
        <a:p>
          <a:endParaRPr lang="en-US"/>
        </a:p>
      </dgm:t>
    </dgm:pt>
    <dgm:pt modelId="{4DB1BCA3-FD77-4F91-B117-DE5837EAC50E}">
      <dgm:prSet phldrT="[Text]"/>
      <dgm:spPr/>
      <dgm:t>
        <a:bodyPr/>
        <a:lstStyle/>
        <a:p>
          <a:r>
            <a:rPr lang="en-US" dirty="0" smtClean="0"/>
            <a:t>Management and reporting</a:t>
          </a:r>
          <a:endParaRPr lang="en-US" dirty="0"/>
        </a:p>
      </dgm:t>
    </dgm:pt>
    <dgm:pt modelId="{11BF6AD4-DFC7-41B8-A15F-A728B9C34341}" type="parTrans" cxnId="{F8E976B5-5A1B-4BCA-8C1B-AB91A75EE04B}">
      <dgm:prSet/>
      <dgm:spPr/>
      <dgm:t>
        <a:bodyPr/>
        <a:lstStyle/>
        <a:p>
          <a:endParaRPr lang="en-US"/>
        </a:p>
      </dgm:t>
    </dgm:pt>
    <dgm:pt modelId="{B8DABB9A-7B14-4034-8BC7-54E753D6DFFE}" type="sibTrans" cxnId="{F8E976B5-5A1B-4BCA-8C1B-AB91A75EE04B}">
      <dgm:prSet/>
      <dgm:spPr/>
      <dgm:t>
        <a:bodyPr/>
        <a:lstStyle/>
        <a:p>
          <a:endParaRPr lang="en-US"/>
        </a:p>
      </dgm:t>
    </dgm:pt>
    <dgm:pt modelId="{E3B6755D-7993-4B7A-B1DF-3515E8E15D1E}">
      <dgm:prSet phldrT="[Text]"/>
      <dgm:spPr/>
      <dgm:t>
        <a:bodyPr/>
        <a:lstStyle/>
        <a:p>
          <a:r>
            <a:rPr lang="en-US" dirty="0" smtClean="0"/>
            <a:t>Day-to-day management</a:t>
          </a:r>
          <a:endParaRPr lang="en-US" dirty="0"/>
        </a:p>
      </dgm:t>
    </dgm:pt>
    <dgm:pt modelId="{884EBFD6-2CF4-4897-A984-09EA1AF1DD09}" type="parTrans" cxnId="{EFC6E92B-C156-484D-9C20-999285CF525D}">
      <dgm:prSet/>
      <dgm:spPr/>
      <dgm:t>
        <a:bodyPr/>
        <a:lstStyle/>
        <a:p>
          <a:endParaRPr lang="en-US"/>
        </a:p>
      </dgm:t>
    </dgm:pt>
    <dgm:pt modelId="{62AE12EE-07FF-400F-947B-05AF656A0965}" type="sibTrans" cxnId="{EFC6E92B-C156-484D-9C20-999285CF525D}">
      <dgm:prSet/>
      <dgm:spPr/>
      <dgm:t>
        <a:bodyPr/>
        <a:lstStyle/>
        <a:p>
          <a:endParaRPr lang="en-US"/>
        </a:p>
      </dgm:t>
    </dgm:pt>
    <dgm:pt modelId="{BF9ECAD8-8437-462C-A3FA-D86F0D51209A}">
      <dgm:prSet phldrT="[Text]"/>
      <dgm:spPr/>
      <dgm:t>
        <a:bodyPr/>
        <a:lstStyle/>
        <a:p>
          <a:r>
            <a:rPr lang="en-US" dirty="0" smtClean="0"/>
            <a:t>Monitoring and reporting</a:t>
          </a:r>
          <a:endParaRPr lang="en-US" dirty="0"/>
        </a:p>
      </dgm:t>
    </dgm:pt>
    <dgm:pt modelId="{1EED6414-1B56-4B2F-B90D-913A68E0BBE6}" type="parTrans" cxnId="{FB60E9AC-FCB6-4A85-ABDB-7E0B0D9DE21B}">
      <dgm:prSet/>
      <dgm:spPr/>
      <dgm:t>
        <a:bodyPr/>
        <a:lstStyle/>
        <a:p>
          <a:endParaRPr lang="en-US"/>
        </a:p>
      </dgm:t>
    </dgm:pt>
    <dgm:pt modelId="{51F74FF8-113A-4BC3-A645-5DDFA07B0BA4}" type="sibTrans" cxnId="{FB60E9AC-FCB6-4A85-ABDB-7E0B0D9DE21B}">
      <dgm:prSet/>
      <dgm:spPr/>
      <dgm:t>
        <a:bodyPr/>
        <a:lstStyle/>
        <a:p>
          <a:endParaRPr lang="en-US"/>
        </a:p>
      </dgm:t>
    </dgm:pt>
    <dgm:pt modelId="{7656F66E-A205-4A6F-93D4-9AF90D9C9535}">
      <dgm:prSet phldrT="[Text]"/>
      <dgm:spPr/>
      <dgm:t>
        <a:bodyPr/>
        <a:lstStyle/>
        <a:p>
          <a:r>
            <a:rPr lang="en-US" dirty="0" smtClean="0"/>
            <a:t>Awareness-raising</a:t>
          </a:r>
          <a:endParaRPr lang="en-US" dirty="0"/>
        </a:p>
      </dgm:t>
    </dgm:pt>
    <dgm:pt modelId="{8DBE399D-2B12-4252-B907-50682F264334}" type="parTrans" cxnId="{575B356F-CFC5-4A77-A94E-7FE3EF12BA44}">
      <dgm:prSet/>
      <dgm:spPr/>
    </dgm:pt>
    <dgm:pt modelId="{A6B87FDB-4347-45BF-88D6-AE824A941BC4}" type="sibTrans" cxnId="{575B356F-CFC5-4A77-A94E-7FE3EF12BA44}">
      <dgm:prSet/>
      <dgm:spPr/>
    </dgm:pt>
    <dgm:pt modelId="{AA759E9B-BE59-44A1-96A1-7E269666C206}">
      <dgm:prSet phldrT="[Text]"/>
      <dgm:spPr/>
      <dgm:t>
        <a:bodyPr/>
        <a:lstStyle/>
        <a:p>
          <a:r>
            <a:rPr lang="en-US" dirty="0" smtClean="0"/>
            <a:t>Publicity and dissemination of results</a:t>
          </a:r>
          <a:endParaRPr lang="en-US" dirty="0"/>
        </a:p>
      </dgm:t>
    </dgm:pt>
    <dgm:pt modelId="{2667BEE1-3066-4235-AD9B-292C3DCFD32A}" type="parTrans" cxnId="{FDA6F46C-6CBC-4C1E-B0EC-A29283533030}">
      <dgm:prSet/>
      <dgm:spPr/>
    </dgm:pt>
    <dgm:pt modelId="{FFF04479-97ED-43D7-A703-C32827BC0585}" type="sibTrans" cxnId="{FDA6F46C-6CBC-4C1E-B0EC-A29283533030}">
      <dgm:prSet/>
      <dgm:spPr/>
    </dgm:pt>
    <dgm:pt modelId="{24B3C242-13FF-44B0-9556-7D76947EB9E0}">
      <dgm:prSet phldrT="[Text]"/>
      <dgm:spPr/>
      <dgm:t>
        <a:bodyPr/>
        <a:lstStyle/>
        <a:p>
          <a:r>
            <a:rPr lang="en-US" dirty="0" smtClean="0"/>
            <a:t>Elaboration of case study</a:t>
          </a:r>
          <a:endParaRPr lang="en-US" dirty="0"/>
        </a:p>
      </dgm:t>
    </dgm:pt>
    <dgm:pt modelId="{4BCDD1C8-1D1C-4C16-8562-F2D46875098F}" type="parTrans" cxnId="{E792E12A-1513-4B05-AB0B-B083FD409EC7}">
      <dgm:prSet/>
      <dgm:spPr/>
    </dgm:pt>
    <dgm:pt modelId="{A63BE12D-B9FE-4577-B63C-C5A68962C6B8}" type="sibTrans" cxnId="{E792E12A-1513-4B05-AB0B-B083FD409EC7}">
      <dgm:prSet/>
      <dgm:spPr/>
    </dgm:pt>
    <dgm:pt modelId="{E7A7F224-B142-4F43-A1A3-E6B26179A6A1}" type="pres">
      <dgm:prSet presAssocID="{06A6B003-D692-45BE-AEFB-CD34944F4A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6F3A3-9B55-4FFD-AF31-F1E77814324A}" type="pres">
      <dgm:prSet presAssocID="{1F9986AA-E942-4B64-BA2D-B7A8AF7280AB}" presName="linNode" presStyleCnt="0"/>
      <dgm:spPr/>
    </dgm:pt>
    <dgm:pt modelId="{F414EE01-0C3D-4FEA-98E3-603C57346108}" type="pres">
      <dgm:prSet presAssocID="{1F9986AA-E942-4B64-BA2D-B7A8AF7280A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51AE2-7311-4FF5-9A2D-4AAAB591BCB2}" type="pres">
      <dgm:prSet presAssocID="{1F9986AA-E942-4B64-BA2D-B7A8AF7280A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A4949-4684-42B2-8E9E-DDFD413C2123}" type="pres">
      <dgm:prSet presAssocID="{782387BF-0E19-4C6B-BEE9-CA611FDCD653}" presName="sp" presStyleCnt="0"/>
      <dgm:spPr/>
    </dgm:pt>
    <dgm:pt modelId="{FB880857-FBA9-469B-BD05-438177A6A47C}" type="pres">
      <dgm:prSet presAssocID="{4DB1BCA3-FD77-4F91-B117-DE5837EAC50E}" presName="linNode" presStyleCnt="0"/>
      <dgm:spPr/>
    </dgm:pt>
    <dgm:pt modelId="{9B42B108-C01F-40BC-BAD2-7C59F9EF0B81}" type="pres">
      <dgm:prSet presAssocID="{4DB1BCA3-FD77-4F91-B117-DE5837EAC50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E73D3-9378-48C7-BA97-C8C601375A22}" type="pres">
      <dgm:prSet presAssocID="{4DB1BCA3-FD77-4F91-B117-DE5837EAC50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C6E92B-C156-484D-9C20-999285CF525D}" srcId="{4DB1BCA3-FD77-4F91-B117-DE5837EAC50E}" destId="{E3B6755D-7993-4B7A-B1DF-3515E8E15D1E}" srcOrd="0" destOrd="0" parTransId="{884EBFD6-2CF4-4897-A984-09EA1AF1DD09}" sibTransId="{62AE12EE-07FF-400F-947B-05AF656A0965}"/>
    <dgm:cxn modelId="{FB60E9AC-FCB6-4A85-ABDB-7E0B0D9DE21B}" srcId="{4DB1BCA3-FD77-4F91-B117-DE5837EAC50E}" destId="{BF9ECAD8-8437-462C-A3FA-D86F0D51209A}" srcOrd="1" destOrd="0" parTransId="{1EED6414-1B56-4B2F-B90D-913A68E0BBE6}" sibTransId="{51F74FF8-113A-4BC3-A645-5DDFA07B0BA4}"/>
    <dgm:cxn modelId="{E792E12A-1513-4B05-AB0B-B083FD409EC7}" srcId="{4DB1BCA3-FD77-4F91-B117-DE5837EAC50E}" destId="{24B3C242-13FF-44B0-9556-7D76947EB9E0}" srcOrd="2" destOrd="0" parTransId="{4BCDD1C8-1D1C-4C16-8562-F2D46875098F}" sibTransId="{A63BE12D-B9FE-4577-B63C-C5A68962C6B8}"/>
    <dgm:cxn modelId="{C0901926-99B2-4E58-AA01-87AE3DB9BB3D}" type="presOf" srcId="{06A6B003-D692-45BE-AEFB-CD34944F4A93}" destId="{E7A7F224-B142-4F43-A1A3-E6B26179A6A1}" srcOrd="0" destOrd="0" presId="urn:microsoft.com/office/officeart/2005/8/layout/vList5"/>
    <dgm:cxn modelId="{F7F6F488-6C1B-440D-A076-AF7F0075DE12}" type="presOf" srcId="{1F9986AA-E942-4B64-BA2D-B7A8AF7280AB}" destId="{F414EE01-0C3D-4FEA-98E3-603C57346108}" srcOrd="0" destOrd="0" presId="urn:microsoft.com/office/officeart/2005/8/layout/vList5"/>
    <dgm:cxn modelId="{F8E976B5-5A1B-4BCA-8C1B-AB91A75EE04B}" srcId="{06A6B003-D692-45BE-AEFB-CD34944F4A93}" destId="{4DB1BCA3-FD77-4F91-B117-DE5837EAC50E}" srcOrd="1" destOrd="0" parTransId="{11BF6AD4-DFC7-41B8-A15F-A728B9C34341}" sibTransId="{B8DABB9A-7B14-4034-8BC7-54E753D6DFFE}"/>
    <dgm:cxn modelId="{E0D4342D-AFDE-4C3F-8BCF-C6B61EE2C851}" type="presOf" srcId="{7656F66E-A205-4A6F-93D4-9AF90D9C9535}" destId="{03451AE2-7311-4FF5-9A2D-4AAAB591BCB2}" srcOrd="0" destOrd="1" presId="urn:microsoft.com/office/officeart/2005/8/layout/vList5"/>
    <dgm:cxn modelId="{9E4289B0-97E8-4233-B195-60E8ECFA4C4C}" type="presOf" srcId="{BF9ECAD8-8437-462C-A3FA-D86F0D51209A}" destId="{4FBE73D3-9378-48C7-BA97-C8C601375A22}" srcOrd="0" destOrd="1" presId="urn:microsoft.com/office/officeart/2005/8/layout/vList5"/>
    <dgm:cxn modelId="{20C8F016-A6BD-438E-BECE-861F0FC07547}" srcId="{06A6B003-D692-45BE-AEFB-CD34944F4A93}" destId="{1F9986AA-E942-4B64-BA2D-B7A8AF7280AB}" srcOrd="0" destOrd="0" parTransId="{BC672ECC-7652-4A0E-9FE6-6C14FB081F95}" sibTransId="{782387BF-0E19-4C6B-BEE9-CA611FDCD653}"/>
    <dgm:cxn modelId="{575B356F-CFC5-4A77-A94E-7FE3EF12BA44}" srcId="{1F9986AA-E942-4B64-BA2D-B7A8AF7280AB}" destId="{7656F66E-A205-4A6F-93D4-9AF90D9C9535}" srcOrd="1" destOrd="0" parTransId="{8DBE399D-2B12-4252-B907-50682F264334}" sibTransId="{A6B87FDB-4347-45BF-88D6-AE824A941BC4}"/>
    <dgm:cxn modelId="{0A7161E3-3BCC-47E0-A54F-691B00B0B4DA}" type="presOf" srcId="{E3B6755D-7993-4B7A-B1DF-3515E8E15D1E}" destId="{4FBE73D3-9378-48C7-BA97-C8C601375A22}" srcOrd="0" destOrd="0" presId="urn:microsoft.com/office/officeart/2005/8/layout/vList5"/>
    <dgm:cxn modelId="{AFE1E4D0-C90C-4C90-AFEE-4B52520E135A}" type="presOf" srcId="{89723B2A-D3B7-4227-B041-B1A5C9A862E7}" destId="{03451AE2-7311-4FF5-9A2D-4AAAB591BCB2}" srcOrd="0" destOrd="0" presId="urn:microsoft.com/office/officeart/2005/8/layout/vList5"/>
    <dgm:cxn modelId="{FDA6F46C-6CBC-4C1E-B0EC-A29283533030}" srcId="{1F9986AA-E942-4B64-BA2D-B7A8AF7280AB}" destId="{AA759E9B-BE59-44A1-96A1-7E269666C206}" srcOrd="2" destOrd="0" parTransId="{2667BEE1-3066-4235-AD9B-292C3DCFD32A}" sibTransId="{FFF04479-97ED-43D7-A703-C32827BC0585}"/>
    <dgm:cxn modelId="{5D41E227-9951-4E8A-BB91-1922161B29CD}" type="presOf" srcId="{24B3C242-13FF-44B0-9556-7D76947EB9E0}" destId="{4FBE73D3-9378-48C7-BA97-C8C601375A22}" srcOrd="0" destOrd="2" presId="urn:microsoft.com/office/officeart/2005/8/layout/vList5"/>
    <dgm:cxn modelId="{ED390B6F-0E9C-4967-9A85-09CFEEE98AD6}" type="presOf" srcId="{4DB1BCA3-FD77-4F91-B117-DE5837EAC50E}" destId="{9B42B108-C01F-40BC-BAD2-7C59F9EF0B81}" srcOrd="0" destOrd="0" presId="urn:microsoft.com/office/officeart/2005/8/layout/vList5"/>
    <dgm:cxn modelId="{9B061A8F-9629-4A29-AAEF-B9A93DB160E5}" type="presOf" srcId="{AA759E9B-BE59-44A1-96A1-7E269666C206}" destId="{03451AE2-7311-4FF5-9A2D-4AAAB591BCB2}" srcOrd="0" destOrd="2" presId="urn:microsoft.com/office/officeart/2005/8/layout/vList5"/>
    <dgm:cxn modelId="{9570B7CE-D1B6-40DA-BD00-8E70D1DBECBE}" srcId="{1F9986AA-E942-4B64-BA2D-B7A8AF7280AB}" destId="{89723B2A-D3B7-4227-B041-B1A5C9A862E7}" srcOrd="0" destOrd="0" parTransId="{EC1A9914-C4EF-49C5-8242-5EF31C994480}" sibTransId="{48B58C83-74C8-4AF9-BFCB-3BB3FFC5B2D4}"/>
    <dgm:cxn modelId="{22A9E183-3062-4853-B3FD-D92E2520DA47}" type="presParOf" srcId="{E7A7F224-B142-4F43-A1A3-E6B26179A6A1}" destId="{E816F3A3-9B55-4FFD-AF31-F1E77814324A}" srcOrd="0" destOrd="0" presId="urn:microsoft.com/office/officeart/2005/8/layout/vList5"/>
    <dgm:cxn modelId="{E942CC80-F2AB-4D5B-B0D0-00C287A115C0}" type="presParOf" srcId="{E816F3A3-9B55-4FFD-AF31-F1E77814324A}" destId="{F414EE01-0C3D-4FEA-98E3-603C57346108}" srcOrd="0" destOrd="0" presId="urn:microsoft.com/office/officeart/2005/8/layout/vList5"/>
    <dgm:cxn modelId="{ED1A36C6-DA89-4813-9101-6ECED7993A6D}" type="presParOf" srcId="{E816F3A3-9B55-4FFD-AF31-F1E77814324A}" destId="{03451AE2-7311-4FF5-9A2D-4AAAB591BCB2}" srcOrd="1" destOrd="0" presId="urn:microsoft.com/office/officeart/2005/8/layout/vList5"/>
    <dgm:cxn modelId="{B04CFB5E-8018-41FC-935C-56F0B6814BF4}" type="presParOf" srcId="{E7A7F224-B142-4F43-A1A3-E6B26179A6A1}" destId="{5C8A4949-4684-42B2-8E9E-DDFD413C2123}" srcOrd="1" destOrd="0" presId="urn:microsoft.com/office/officeart/2005/8/layout/vList5"/>
    <dgm:cxn modelId="{F366B1AE-E6B2-4C90-AA7F-B9F562013994}" type="presParOf" srcId="{E7A7F224-B142-4F43-A1A3-E6B26179A6A1}" destId="{FB880857-FBA9-469B-BD05-438177A6A47C}" srcOrd="2" destOrd="0" presId="urn:microsoft.com/office/officeart/2005/8/layout/vList5"/>
    <dgm:cxn modelId="{9D084A1B-F5C0-4111-9C08-840C6247F44D}" type="presParOf" srcId="{FB880857-FBA9-469B-BD05-438177A6A47C}" destId="{9B42B108-C01F-40BC-BAD2-7C59F9EF0B81}" srcOrd="0" destOrd="0" presId="urn:microsoft.com/office/officeart/2005/8/layout/vList5"/>
    <dgm:cxn modelId="{43CC08B5-82ED-4EE7-9977-807C4971E7EE}" type="presParOf" srcId="{FB880857-FBA9-469B-BD05-438177A6A47C}" destId="{4FBE73D3-9378-48C7-BA97-C8C601375A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4F531-24EC-4AA6-A0A8-13C53EBBA0AE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Trai</a:t>
          </a:r>
          <a:r>
            <a:rPr lang="hu-HU" sz="2800" kern="1200" dirty="0" smtClean="0"/>
            <a:t>n</a:t>
          </a:r>
          <a:r>
            <a:rPr lang="en-US" sz="2800" kern="1200" smtClean="0"/>
            <a:t>ed </a:t>
          </a:r>
          <a:r>
            <a:rPr lang="en-US" sz="2800" kern="1200" dirty="0" smtClean="0"/>
            <a:t>volunteer </a:t>
          </a:r>
          <a:r>
            <a:rPr lang="hu-HU" sz="2800" kern="1200" dirty="0" err="1" smtClean="0"/>
            <a:t>aid-worker</a:t>
          </a:r>
          <a:r>
            <a:rPr lang="hu-HU" sz="2800" kern="1200" dirty="0" smtClean="0"/>
            <a:t> team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1004" y="0"/>
        <a:ext cx="2611933" cy="1357788"/>
      </dsp:txXfrm>
    </dsp:sp>
    <dsp:sp modelId="{E09310C6-B0C7-4C3A-B7FD-E3BD52217E88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  and translate </a:t>
          </a:r>
          <a:r>
            <a:rPr lang="en-US" sz="1500" kern="1200" dirty="0" smtClean="0"/>
            <a:t>curriculum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June 2014 </a:t>
          </a:r>
          <a:endParaRPr lang="en-US" sz="1500" kern="1200" dirty="0"/>
        </a:p>
      </dsp:txBody>
      <dsp:txXfrm>
        <a:off x="262197" y="1358175"/>
        <a:ext cx="2089546" cy="889170"/>
      </dsp:txXfrm>
    </dsp:sp>
    <dsp:sp modelId="{684D550A-A660-41FA-9942-2C6AAA5F28FF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Hold 80-hour training course for 40 </a:t>
          </a:r>
          <a:r>
            <a:rPr lang="en-US" sz="1500" kern="1200" dirty="0" smtClean="0"/>
            <a:t>volunteers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January 2015</a:t>
          </a:r>
          <a:endParaRPr lang="en-US" sz="1500" kern="1200" dirty="0"/>
        </a:p>
      </dsp:txBody>
      <dsp:txXfrm>
        <a:off x="262197" y="2384141"/>
        <a:ext cx="2089546" cy="889170"/>
      </dsp:txXfrm>
    </dsp:sp>
    <dsp:sp modelId="{FD19720D-B6E6-4B88-8C6F-AD550CA7B375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Hold joint field </a:t>
          </a:r>
          <a:r>
            <a:rPr lang="en-US" sz="1500" kern="1200" dirty="0" smtClean="0"/>
            <a:t>exercises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May 2015</a:t>
          </a:r>
          <a:endParaRPr lang="en-US" sz="1500" kern="1200" dirty="0"/>
        </a:p>
      </dsp:txBody>
      <dsp:txXfrm>
        <a:off x="262197" y="3410107"/>
        <a:ext cx="2089546" cy="889170"/>
      </dsp:txXfrm>
    </dsp:sp>
    <dsp:sp modelId="{5300B7D3-B9EE-4EA1-B2B7-CFB51BF6A392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L</a:t>
          </a:r>
          <a:r>
            <a:rPr lang="en-US" sz="2600" kern="1200" dirty="0" err="1" smtClean="0"/>
            <a:t>ocal</a:t>
          </a:r>
          <a:r>
            <a:rPr lang="en-US" sz="2600" kern="1200" dirty="0" smtClean="0"/>
            <a:t> intervention plans </a:t>
          </a:r>
          <a:r>
            <a:rPr lang="hu-HU" sz="2600" kern="1200" dirty="0" err="1" smtClean="0"/>
            <a:t>in</a:t>
          </a:r>
          <a:r>
            <a:rPr lang="hu-HU" sz="2600" kern="1200" dirty="0" smtClean="0"/>
            <a:t> </a:t>
          </a:r>
          <a:r>
            <a:rPr lang="en-US" sz="2600" kern="1200" dirty="0" smtClean="0"/>
            <a:t>3 pilot villages</a:t>
          </a:r>
          <a:endParaRPr lang="en-US" sz="2600" kern="1200" dirty="0"/>
        </a:p>
      </dsp:txBody>
      <dsp:txXfrm>
        <a:off x="2808833" y="0"/>
        <a:ext cx="2611933" cy="1357788"/>
      </dsp:txXfrm>
    </dsp:sp>
    <dsp:sp modelId="{FF636B38-B724-429E-95D6-ECACD7F4BCE2}">
      <dsp:nvSpPr>
        <dsp:cNvPr id="0" name=""/>
        <dsp:cNvSpPr/>
      </dsp:nvSpPr>
      <dsp:spPr>
        <a:xfrm>
          <a:off x="3070026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Conduct risk </a:t>
          </a:r>
          <a:r>
            <a:rPr lang="en-US" sz="1500" kern="1200" dirty="0" smtClean="0"/>
            <a:t>assessments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June 2014</a:t>
          </a:r>
          <a:endParaRPr lang="en-US" sz="1500" kern="1200" dirty="0"/>
        </a:p>
      </dsp:txBody>
      <dsp:txXfrm>
        <a:off x="3070026" y="1358175"/>
        <a:ext cx="2089546" cy="889170"/>
      </dsp:txXfrm>
    </dsp:sp>
    <dsp:sp modelId="{B4D160EE-4551-45EB-9940-82AA06E2B00E}">
      <dsp:nvSpPr>
        <dsp:cNvPr id="0" name=""/>
        <dsp:cNvSpPr/>
      </dsp:nvSpPr>
      <dsp:spPr>
        <a:xfrm>
          <a:off x="3070026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Complete family emergency </a:t>
          </a:r>
          <a:r>
            <a:rPr lang="en-US" sz="1500" kern="1200" dirty="0" smtClean="0"/>
            <a:t>plans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October 2014</a:t>
          </a:r>
          <a:endParaRPr lang="en-US" sz="1500" kern="1200" dirty="0"/>
        </a:p>
      </dsp:txBody>
      <dsp:txXfrm>
        <a:off x="3070026" y="2384141"/>
        <a:ext cx="2089546" cy="889170"/>
      </dsp:txXfrm>
    </dsp:sp>
    <dsp:sp modelId="{6EA57B35-8DF0-4941-8EC1-17E6AEACD7F1}">
      <dsp:nvSpPr>
        <dsp:cNvPr id="0" name=""/>
        <dsp:cNvSpPr/>
      </dsp:nvSpPr>
      <dsp:spPr>
        <a:xfrm>
          <a:off x="3070026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Train local </a:t>
          </a:r>
          <a:r>
            <a:rPr lang="en-US" sz="1500" kern="1200" dirty="0" smtClean="0"/>
            <a:t>volunteers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By July 2014</a:t>
          </a:r>
          <a:endParaRPr lang="en-US" sz="1500" kern="1200" dirty="0"/>
        </a:p>
      </dsp:txBody>
      <dsp:txXfrm>
        <a:off x="3070026" y="3410107"/>
        <a:ext cx="2089546" cy="889170"/>
      </dsp:txXfrm>
    </dsp:sp>
    <dsp:sp modelId="{C9784053-C046-458B-B93A-57C8454EC343}">
      <dsp:nvSpPr>
        <dsp:cNvPr id="0" name=""/>
        <dsp:cNvSpPr/>
      </dsp:nvSpPr>
      <dsp:spPr>
        <a:xfrm>
          <a:off x="556259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Equipment </a:t>
          </a:r>
          <a:r>
            <a:rPr lang="hu-HU" sz="2800" kern="1200" dirty="0" smtClean="0"/>
            <a:t>purchase</a:t>
          </a: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By August 2014</a:t>
          </a:r>
          <a:endParaRPr lang="en-US" sz="1600" kern="1200" dirty="0"/>
        </a:p>
      </dsp:txBody>
      <dsp:txXfrm>
        <a:off x="5562594" y="0"/>
        <a:ext cx="2611933" cy="1357788"/>
      </dsp:txXfrm>
    </dsp:sp>
    <dsp:sp modelId="{E673AA94-0580-4735-89EA-4669441D6E4E}">
      <dsp:nvSpPr>
        <dsp:cNvPr id="0" name=""/>
        <dsp:cNvSpPr/>
      </dsp:nvSpPr>
      <dsp:spPr>
        <a:xfrm>
          <a:off x="5877855" y="1357899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Purchase</a:t>
          </a:r>
          <a:r>
            <a:rPr lang="hu-HU" sz="1500" kern="1200" dirty="0" smtClean="0"/>
            <a:t> of</a:t>
          </a:r>
          <a:r>
            <a:rPr lang="en-US" sz="1500" kern="1200" dirty="0" smtClean="0"/>
            <a:t> drying aggregators</a:t>
          </a:r>
          <a:endParaRPr lang="en-US" sz="1500" kern="1200" dirty="0"/>
        </a:p>
      </dsp:txBody>
      <dsp:txXfrm>
        <a:off x="5877855" y="1357899"/>
        <a:ext cx="2089546" cy="659336"/>
      </dsp:txXfrm>
    </dsp:sp>
    <dsp:sp modelId="{7CC9A393-0326-470D-B976-27B8E8456689}">
      <dsp:nvSpPr>
        <dsp:cNvPr id="0" name=""/>
        <dsp:cNvSpPr/>
      </dsp:nvSpPr>
      <dsp:spPr>
        <a:xfrm>
          <a:off x="5877855" y="2118672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Purchase</a:t>
          </a:r>
          <a:r>
            <a:rPr lang="hu-HU" sz="1500" kern="1200" dirty="0" smtClean="0"/>
            <a:t> of</a:t>
          </a:r>
          <a:r>
            <a:rPr lang="en-US" sz="1500" kern="1200" dirty="0" smtClean="0"/>
            <a:t> tents</a:t>
          </a:r>
          <a:endParaRPr lang="en-US" sz="1500" kern="1200" dirty="0"/>
        </a:p>
      </dsp:txBody>
      <dsp:txXfrm>
        <a:off x="5877855" y="2118672"/>
        <a:ext cx="2089546" cy="659336"/>
      </dsp:txXfrm>
    </dsp:sp>
    <dsp:sp modelId="{42D8DA30-B74B-49BC-8C57-3A59EE4B7313}">
      <dsp:nvSpPr>
        <dsp:cNvPr id="0" name=""/>
        <dsp:cNvSpPr/>
      </dsp:nvSpPr>
      <dsp:spPr>
        <a:xfrm>
          <a:off x="5877855" y="2879445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Purchase</a:t>
          </a:r>
          <a:r>
            <a:rPr lang="hu-HU" sz="1500" kern="1200" dirty="0" smtClean="0"/>
            <a:t> of</a:t>
          </a:r>
          <a:r>
            <a:rPr lang="en-US" sz="1500" kern="1200" dirty="0" smtClean="0"/>
            <a:t> other equipment</a:t>
          </a:r>
          <a:endParaRPr lang="en-US" sz="1500" kern="1200" dirty="0"/>
        </a:p>
      </dsp:txBody>
      <dsp:txXfrm>
        <a:off x="5877855" y="2879445"/>
        <a:ext cx="2089546" cy="659336"/>
      </dsp:txXfrm>
    </dsp:sp>
    <dsp:sp modelId="{EB954483-6250-46C0-98FB-88DB6B25361A}">
      <dsp:nvSpPr>
        <dsp:cNvPr id="0" name=""/>
        <dsp:cNvSpPr/>
      </dsp:nvSpPr>
      <dsp:spPr>
        <a:xfrm>
          <a:off x="5877855" y="3640217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Train teams to use  new equipment</a:t>
          </a:r>
          <a:endParaRPr lang="en-US" sz="1500" kern="1200" dirty="0"/>
        </a:p>
      </dsp:txBody>
      <dsp:txXfrm>
        <a:off x="5877855" y="3640217"/>
        <a:ext cx="2089546" cy="6593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51AE2-7311-4FF5-9A2D-4AAAB591BCB2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Communication with stakeholders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Awareness-raising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Publicity and dissemination of results</a:t>
          </a:r>
          <a:endParaRPr lang="en-US" sz="2400" kern="1200" dirty="0"/>
        </a:p>
      </dsp:txBody>
      <dsp:txXfrm rot="5400000">
        <a:off x="4713034" y="-1529550"/>
        <a:ext cx="1766186" cy="5266944"/>
      </dsp:txXfrm>
    </dsp:sp>
    <dsp:sp modelId="{F414EE01-0C3D-4FEA-98E3-603C57346108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Communication and publicity</a:t>
          </a:r>
          <a:endParaRPr lang="en-US" sz="2900" kern="1200" dirty="0"/>
        </a:p>
      </dsp:txBody>
      <dsp:txXfrm>
        <a:off x="0" y="55"/>
        <a:ext cx="2962656" cy="2207732"/>
      </dsp:txXfrm>
    </dsp:sp>
    <dsp:sp modelId="{4FBE73D3-9378-48C7-BA97-C8C601375A2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Day-to-day management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Monitoring and reporting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Elaboration of case study</a:t>
          </a:r>
          <a:endParaRPr lang="en-US" sz="2400" kern="1200" dirty="0"/>
        </a:p>
      </dsp:txBody>
      <dsp:txXfrm rot="5400000">
        <a:off x="4713034" y="788569"/>
        <a:ext cx="1766186" cy="5266944"/>
      </dsp:txXfrm>
    </dsp:sp>
    <dsp:sp modelId="{9B42B108-C01F-40BC-BAD2-7C59F9EF0B81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Management and reporting</a:t>
          </a:r>
          <a:endParaRPr lang="en-US" sz="2900" kern="1200" dirty="0"/>
        </a:p>
      </dsp:txBody>
      <dsp:txXfrm>
        <a:off x="0" y="2318174"/>
        <a:ext cx="2962656" cy="220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4075-6D2E-4A3B-A9D5-16D9F874668A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818CD-B88E-40D5-95A6-9774ED0CE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19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18CD-B88E-40D5-95A6-9774ED0CEF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FE7C9-7350-4D3C-BD3A-17ED18F4F3FF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CE57-55A4-4BEC-A217-300E66AA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FLOOD</a:t>
            </a:r>
            <a:r>
              <a:rPr lang="hu-HU" sz="5400" b="1" i="1" dirty="0" smtClean="0"/>
              <a:t>_</a:t>
            </a:r>
            <a:r>
              <a:rPr lang="en-US" sz="5400" b="1" i="1" dirty="0" smtClean="0"/>
              <a:t>AID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Preparation of aid worker teams to be deployed in the Hungarian-Romanian floodplain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Agreement no. ECHO/SUB/2013/671449</a:t>
            </a:r>
            <a:endParaRPr lang="en-US" sz="2400" dirty="0"/>
          </a:p>
        </p:txBody>
      </p:sp>
      <p:pic>
        <p:nvPicPr>
          <p:cNvPr id="1026" name="Picture 2" descr="C:\Users\Mészáros Eszter\AppData\Local\Microsoft\Windows\Temporary Internet Files\Content.IE5\27P6A4E1\MC900056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275" y="5105400"/>
            <a:ext cx="20937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Project structure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HCSOM (NGO, Hungary)  		- coordinator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Gulács</a:t>
            </a:r>
            <a:r>
              <a:rPr lang="en-US" sz="2800" dirty="0" smtClean="0"/>
              <a:t> municipality (LA, Hungary)</a:t>
            </a:r>
          </a:p>
          <a:p>
            <a:r>
              <a:rPr lang="en-US" sz="2800" dirty="0" smtClean="0"/>
              <a:t>Caritas </a:t>
            </a:r>
            <a:r>
              <a:rPr lang="en-US" sz="2800" dirty="0" err="1" smtClean="0"/>
              <a:t>Satu</a:t>
            </a:r>
            <a:r>
              <a:rPr lang="en-US" sz="2800" dirty="0" smtClean="0"/>
              <a:t> Mare (NGO, Romania)</a:t>
            </a:r>
            <a:endParaRPr lang="hu-HU" sz="2800" dirty="0" smtClean="0"/>
          </a:p>
          <a:p>
            <a:r>
              <a:rPr lang="en-US" sz="2800" dirty="0" smtClean="0"/>
              <a:t>SAMR </a:t>
            </a:r>
            <a:r>
              <a:rPr lang="en-US" sz="2800" dirty="0" err="1" smtClean="0"/>
              <a:t>Baia</a:t>
            </a:r>
            <a:r>
              <a:rPr lang="en-US" sz="2800" dirty="0" smtClean="0"/>
              <a:t> Mare (NGO, Romania) 	– beneficiaries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Turulung</a:t>
            </a:r>
            <a:r>
              <a:rPr lang="en-US" sz="2800" dirty="0" smtClean="0"/>
              <a:t> municipality (</a:t>
            </a:r>
            <a:r>
              <a:rPr lang="en-US" sz="2800" dirty="0" err="1" smtClean="0"/>
              <a:t>Satu</a:t>
            </a:r>
            <a:r>
              <a:rPr lang="en-US" sz="2800" dirty="0" smtClean="0"/>
              <a:t> Mare) (LA, Romania) </a:t>
            </a:r>
          </a:p>
          <a:p>
            <a:r>
              <a:rPr lang="en-US" sz="2800" dirty="0" err="1" smtClean="0"/>
              <a:t>Dumbravita</a:t>
            </a:r>
            <a:r>
              <a:rPr lang="en-US" sz="2800" dirty="0" smtClean="0"/>
              <a:t> municipality (</a:t>
            </a:r>
            <a:r>
              <a:rPr lang="en-US" sz="2800" dirty="0" err="1" smtClean="0"/>
              <a:t>Baia</a:t>
            </a:r>
            <a:r>
              <a:rPr lang="en-US" sz="2800" dirty="0" smtClean="0"/>
              <a:t> Mare) (LA, Romania)</a:t>
            </a:r>
          </a:p>
          <a:p>
            <a:pPr>
              <a:buNone/>
            </a:pPr>
            <a:r>
              <a:rPr lang="en-US" sz="2800" dirty="0" smtClean="0"/>
              <a:t>							- associates</a:t>
            </a:r>
          </a:p>
          <a:p>
            <a:r>
              <a:rPr lang="en-US" sz="2800" b="1" dirty="0" smtClean="0"/>
              <a:t>Total budget  (over 21 months): </a:t>
            </a:r>
            <a:r>
              <a:rPr lang="en-US" sz="2800" b="1" dirty="0" smtClean="0">
                <a:latin typeface="Calibri"/>
              </a:rPr>
              <a:t>€ 264,696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Continuation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Partners will maintain a long-term institutional cooperation. Formal arrangements will be made for sharing the equipment among all when needed. N.B. 3 of the 4 partners employ a permanent civil protection specialist.</a:t>
            </a:r>
          </a:p>
          <a:p>
            <a:r>
              <a:rPr lang="en-US" dirty="0" smtClean="0"/>
              <a:t>The cross-border team will be kept operational and replenished. Further joint training and exercises will be undertaken regularly.</a:t>
            </a:r>
          </a:p>
          <a:p>
            <a:r>
              <a:rPr lang="en-US" dirty="0" smtClean="0"/>
              <a:t>The local emergency planning and volunteer training done in the 3 pilot villages will be scaled up as appropriate.</a:t>
            </a:r>
          </a:p>
          <a:p>
            <a:r>
              <a:rPr lang="en-US" dirty="0" smtClean="0"/>
              <a:t>Achievements and lessons learnt will be disseminated for wider application by other municipalities and NGOs of the sub-region.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arger sat 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812143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area and pilot villages</a:t>
            </a:r>
            <a:endParaRPr lang="en-US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térké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8305800" cy="5135563"/>
          </a:xfrm>
        </p:spPr>
      </p:pic>
      <p:sp>
        <p:nvSpPr>
          <p:cNvPr id="5" name="TextBox 4"/>
          <p:cNvSpPr txBox="1"/>
          <p:nvPr/>
        </p:nvSpPr>
        <p:spPr>
          <a:xfrm>
            <a:off x="990600" y="137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Gulács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41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Dumbravita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Turulung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SCF47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8400" y="762000"/>
            <a:ext cx="2946400" cy="2209800"/>
          </a:xfrm>
          <a:prstGeom prst="rect">
            <a:avLst/>
          </a:prstGeom>
        </p:spPr>
      </p:pic>
      <p:pic>
        <p:nvPicPr>
          <p:cNvPr id="7" name="Picture 6" descr="DSCF46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723900"/>
            <a:ext cx="2971800" cy="2228850"/>
          </a:xfrm>
          <a:prstGeom prst="rect">
            <a:avLst/>
          </a:prstGeom>
        </p:spPr>
      </p:pic>
      <p:pic>
        <p:nvPicPr>
          <p:cNvPr id="8" name="Picture 7" descr="P13602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3390900"/>
            <a:ext cx="2971800" cy="2171700"/>
          </a:xfrm>
          <a:prstGeom prst="rect">
            <a:avLst/>
          </a:prstGeom>
        </p:spPr>
      </p:pic>
      <p:pic>
        <p:nvPicPr>
          <p:cNvPr id="9" name="Picture 8" descr="DSCF47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76800" y="3409950"/>
            <a:ext cx="29718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Problem: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Upper floodplain of the </a:t>
            </a:r>
            <a:r>
              <a:rPr lang="en-US" dirty="0" smtClean="0"/>
              <a:t>Tisza-</a:t>
            </a:r>
            <a:r>
              <a:rPr lang="en-US" dirty="0" err="1" smtClean="0"/>
              <a:t>Mures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 and increasing flooding risk</a:t>
            </a:r>
          </a:p>
          <a:p>
            <a:r>
              <a:rPr lang="en-US" dirty="0" smtClean="0"/>
              <a:t>Transnational territory</a:t>
            </a:r>
          </a:p>
          <a:p>
            <a:pPr lvl="1"/>
            <a:r>
              <a:rPr lang="en-US" dirty="0" smtClean="0"/>
              <a:t>different legislation, regulations and administrative set-up</a:t>
            </a:r>
          </a:p>
          <a:p>
            <a:pPr lvl="1"/>
            <a:r>
              <a:rPr lang="en-US" dirty="0" smtClean="0"/>
              <a:t>different official languages</a:t>
            </a:r>
          </a:p>
          <a:p>
            <a:r>
              <a:rPr lang="en-US" dirty="0" smtClean="0"/>
              <a:t>Long tradition of working together in emergencies, but</a:t>
            </a:r>
          </a:p>
          <a:p>
            <a:pPr lvl="1"/>
            <a:r>
              <a:rPr lang="en-US" dirty="0" smtClean="0"/>
              <a:t>need for civil society to efficiently support official disaster management structures</a:t>
            </a:r>
          </a:p>
          <a:p>
            <a:pPr lvl="1"/>
            <a:r>
              <a:rPr lang="en-US" dirty="0" smtClean="0"/>
              <a:t>NGOs lack capacity and means  </a:t>
            </a:r>
          </a:p>
          <a:p>
            <a:pPr lvl="1"/>
            <a:r>
              <a:rPr lang="en-US" dirty="0" smtClean="0"/>
              <a:t>weak awareness of modern approaches in disaster management/prevention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proposed solution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(aim of the project):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To train and equip a Hungarian-Romanian </a:t>
            </a:r>
            <a:r>
              <a:rPr lang="en-US" b="1" dirty="0" smtClean="0"/>
              <a:t>volunteer aid worker team,</a:t>
            </a:r>
            <a:r>
              <a:rPr lang="en-US" dirty="0" smtClean="0"/>
              <a:t> able to provide rapid response in support to official disaster management authorities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provide effective guidance to communities  </a:t>
            </a:r>
            <a:r>
              <a:rPr lang="en-US" dirty="0" smtClean="0"/>
              <a:t>at risk, enhancing their ability to react and mitigate the effects of disasters.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00862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228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Project outputs </a:t>
            </a:r>
          </a:p>
          <a:p>
            <a:pPr algn="ctr"/>
            <a:r>
              <a:rPr lang="en-US" sz="4000" b="1" i="1" dirty="0" smtClean="0"/>
              <a:t>and </a:t>
            </a:r>
            <a:r>
              <a:rPr lang="en-US" sz="4000" b="1" i="1" dirty="0" err="1" smtClean="0"/>
              <a:t>summarised</a:t>
            </a:r>
            <a:r>
              <a:rPr lang="en-US" sz="4000" b="1" i="1" dirty="0" smtClean="0"/>
              <a:t>  activities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training curriculum: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disasters</a:t>
            </a:r>
          </a:p>
          <a:p>
            <a:r>
              <a:rPr lang="en-US" dirty="0" smtClean="0"/>
              <a:t>Coordination-cooperation, legal environment, human rights approach</a:t>
            </a:r>
          </a:p>
          <a:p>
            <a:r>
              <a:rPr lang="en-US" dirty="0" smtClean="0"/>
              <a:t>Rapid assessments, situation analysis</a:t>
            </a:r>
          </a:p>
          <a:p>
            <a:r>
              <a:rPr lang="en-US" dirty="0" smtClean="0"/>
              <a:t>Project design</a:t>
            </a:r>
          </a:p>
          <a:p>
            <a:r>
              <a:rPr lang="en-US" dirty="0" smtClean="0"/>
              <a:t>Psycho-social interventions</a:t>
            </a:r>
          </a:p>
          <a:p>
            <a:r>
              <a:rPr lang="en-US" dirty="0" smtClean="0"/>
              <a:t>Safety, security, first aid</a:t>
            </a:r>
          </a:p>
          <a:p>
            <a:r>
              <a:rPr lang="en-US" dirty="0" smtClean="0"/>
              <a:t>Administration, data protection , Sphere</a:t>
            </a:r>
          </a:p>
          <a:p>
            <a:r>
              <a:rPr lang="en-US" dirty="0" smtClean="0"/>
              <a:t>Disaster risk reduction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Cross-cutting outputs</a:t>
            </a:r>
            <a:endParaRPr lang="en-US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388</Words>
  <Application>Microsoft Office PowerPoint</Application>
  <PresentationFormat>On-screen Show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FLOOD_AID</vt:lpstr>
      <vt:lpstr>Slide 2</vt:lpstr>
      <vt:lpstr>Project area and pilot villages</vt:lpstr>
      <vt:lpstr>Slide 4</vt:lpstr>
      <vt:lpstr>The Problem:</vt:lpstr>
      <vt:lpstr>The proposed solution  (aim of the project):</vt:lpstr>
      <vt:lpstr> </vt:lpstr>
      <vt:lpstr>Proposed training curriculum:</vt:lpstr>
      <vt:lpstr>Cross-cutting outputs</vt:lpstr>
      <vt:lpstr>Project structure</vt:lpstr>
      <vt:lpstr>Continuation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area and pilot villages</dc:title>
  <dc:creator>Georgi</dc:creator>
  <cp:lastModifiedBy>Georgi</cp:lastModifiedBy>
  <cp:revision>16</cp:revision>
  <dcterms:created xsi:type="dcterms:W3CDTF">2014-01-14T15:15:46Z</dcterms:created>
  <dcterms:modified xsi:type="dcterms:W3CDTF">2014-01-25T21:43:43Z</dcterms:modified>
</cp:coreProperties>
</file>