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63" r:id="rId6"/>
    <p:sldId id="258" r:id="rId7"/>
    <p:sldId id="260" r:id="rId8"/>
    <p:sldId id="262" r:id="rId9"/>
    <p:sldId id="265" r:id="rId10"/>
    <p:sldId id="261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5438"/>
    <a:srgbClr val="63CB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5683" autoAdjust="0"/>
  </p:normalViewPr>
  <p:slideViewPr>
    <p:cSldViewPr>
      <p:cViewPr>
        <p:scale>
          <a:sx n="100" d="100"/>
          <a:sy n="100" d="100"/>
        </p:scale>
        <p:origin x="-7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FD501E-6B4F-4DCB-B7BD-49F385739B8A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556C54C-43EF-4FAC-9F7D-91B496AD6BC5}">
      <dgm:prSet phldrT="[Tekst]"/>
      <dgm:spPr/>
      <dgm:t>
        <a:bodyPr/>
        <a:lstStyle/>
        <a:p>
          <a:r>
            <a:rPr lang="nl-NL" dirty="0" err="1" smtClean="0"/>
            <a:t>Task</a:t>
          </a:r>
          <a:r>
            <a:rPr lang="nl-NL" dirty="0" smtClean="0"/>
            <a:t> 1</a:t>
          </a:r>
          <a:endParaRPr lang="en-GB" dirty="0"/>
        </a:p>
      </dgm:t>
    </dgm:pt>
    <dgm:pt modelId="{CAB6EFDE-E02B-4CC6-BFA5-223B157746A8}" type="parTrans" cxnId="{B700F25D-BB8F-43B5-A191-CAFA8014CB4E}">
      <dgm:prSet/>
      <dgm:spPr/>
      <dgm:t>
        <a:bodyPr/>
        <a:lstStyle/>
        <a:p>
          <a:endParaRPr lang="en-GB"/>
        </a:p>
      </dgm:t>
    </dgm:pt>
    <dgm:pt modelId="{F2866E8D-842E-4BC9-B7E5-07960F82D398}" type="sibTrans" cxnId="{B700F25D-BB8F-43B5-A191-CAFA8014CB4E}">
      <dgm:prSet/>
      <dgm:spPr/>
      <dgm:t>
        <a:bodyPr/>
        <a:lstStyle/>
        <a:p>
          <a:endParaRPr lang="en-GB"/>
        </a:p>
      </dgm:t>
    </dgm:pt>
    <dgm:pt modelId="{7E0C7134-2791-4AAC-948B-90F27F6ACE75}">
      <dgm:prSet phldrT="[Tekst]"/>
      <dgm:spPr/>
      <dgm:t>
        <a:bodyPr/>
        <a:lstStyle/>
        <a:p>
          <a:r>
            <a:rPr lang="nl-NL" dirty="0" err="1" smtClean="0"/>
            <a:t>Task</a:t>
          </a:r>
          <a:r>
            <a:rPr lang="nl-NL" dirty="0" smtClean="0"/>
            <a:t> 2</a:t>
          </a:r>
          <a:endParaRPr lang="en-GB" dirty="0"/>
        </a:p>
      </dgm:t>
    </dgm:pt>
    <dgm:pt modelId="{1B136EE6-56CD-4A59-ACD0-86C7D9FF4B7A}" type="parTrans" cxnId="{4A212B57-98BF-4598-9B9B-BB3E9C126EF5}">
      <dgm:prSet/>
      <dgm:spPr/>
      <dgm:t>
        <a:bodyPr/>
        <a:lstStyle/>
        <a:p>
          <a:endParaRPr lang="en-GB"/>
        </a:p>
      </dgm:t>
    </dgm:pt>
    <dgm:pt modelId="{4799D3C2-CAD1-4782-A1B3-B31E9EA69CF5}" type="sibTrans" cxnId="{4A212B57-98BF-4598-9B9B-BB3E9C126EF5}">
      <dgm:prSet/>
      <dgm:spPr/>
      <dgm:t>
        <a:bodyPr/>
        <a:lstStyle/>
        <a:p>
          <a:endParaRPr lang="en-GB"/>
        </a:p>
      </dgm:t>
    </dgm:pt>
    <dgm:pt modelId="{759CF583-6F95-4E9D-8A83-5C7E72C1E201}">
      <dgm:prSet phldrT="[Tekst]"/>
      <dgm:spPr/>
      <dgm:t>
        <a:bodyPr/>
        <a:lstStyle/>
        <a:p>
          <a:r>
            <a:rPr lang="nl-NL" dirty="0" err="1" smtClean="0"/>
            <a:t>Task</a:t>
          </a:r>
          <a:r>
            <a:rPr lang="nl-NL" dirty="0" smtClean="0"/>
            <a:t> 3</a:t>
          </a:r>
          <a:endParaRPr lang="en-GB" dirty="0"/>
        </a:p>
      </dgm:t>
    </dgm:pt>
    <dgm:pt modelId="{FF93204E-86A0-4D50-8DA1-648A584AE2E1}" type="parTrans" cxnId="{4353B560-887A-4C65-A246-E6467842C407}">
      <dgm:prSet/>
      <dgm:spPr/>
      <dgm:t>
        <a:bodyPr/>
        <a:lstStyle/>
        <a:p>
          <a:endParaRPr lang="en-GB"/>
        </a:p>
      </dgm:t>
    </dgm:pt>
    <dgm:pt modelId="{81176DC8-894A-4C5F-9727-B348B125421D}" type="sibTrans" cxnId="{4353B560-887A-4C65-A246-E6467842C407}">
      <dgm:prSet/>
      <dgm:spPr/>
      <dgm:t>
        <a:bodyPr/>
        <a:lstStyle/>
        <a:p>
          <a:endParaRPr lang="en-GB"/>
        </a:p>
      </dgm:t>
    </dgm:pt>
    <dgm:pt modelId="{7EC818B7-3D1C-4E63-BACC-04FB2CA8FEE5}" type="pres">
      <dgm:prSet presAssocID="{7BFD501E-6B4F-4DCB-B7BD-49F385739B8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22B9135-B424-47E4-90BA-2A2FD04621EF}" type="pres">
      <dgm:prSet presAssocID="{7BFD501E-6B4F-4DCB-B7BD-49F385739B8A}" presName="dummyMaxCanvas" presStyleCnt="0">
        <dgm:presLayoutVars/>
      </dgm:prSet>
      <dgm:spPr/>
    </dgm:pt>
    <dgm:pt modelId="{016AA404-BEA6-4CDB-8C10-DAFEF24CAA02}" type="pres">
      <dgm:prSet presAssocID="{7BFD501E-6B4F-4DCB-B7BD-49F385739B8A}" presName="ThreeNodes_1" presStyleLbl="node1" presStyleIdx="0" presStyleCnt="3" custLinFactNeighborY="-238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917E2C-879B-4CAF-8102-3A10E6F3DD3C}" type="pres">
      <dgm:prSet presAssocID="{7BFD501E-6B4F-4DCB-B7BD-49F385739B8A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E7E13C-7667-4828-8620-D4A08620B769}" type="pres">
      <dgm:prSet presAssocID="{7BFD501E-6B4F-4DCB-B7BD-49F385739B8A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1C708F-3A6A-4071-855D-EF0CDC0DE5F9}" type="pres">
      <dgm:prSet presAssocID="{7BFD501E-6B4F-4DCB-B7BD-49F385739B8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0A6F52-983D-48AF-A237-2695C548A8C6}" type="pres">
      <dgm:prSet presAssocID="{7BFD501E-6B4F-4DCB-B7BD-49F385739B8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0C27DF-D911-4748-982A-FCD98049B288}" type="pres">
      <dgm:prSet presAssocID="{7BFD501E-6B4F-4DCB-B7BD-49F385739B8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5A8E87-0342-4C13-8A3F-4F64B43D62F5}" type="pres">
      <dgm:prSet presAssocID="{7BFD501E-6B4F-4DCB-B7BD-49F385739B8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45B0D8-D626-4765-93CE-7CB27C3D00EE}" type="pres">
      <dgm:prSet presAssocID="{7BFD501E-6B4F-4DCB-B7BD-49F385739B8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353B560-887A-4C65-A246-E6467842C407}" srcId="{7BFD501E-6B4F-4DCB-B7BD-49F385739B8A}" destId="{759CF583-6F95-4E9D-8A83-5C7E72C1E201}" srcOrd="2" destOrd="0" parTransId="{FF93204E-86A0-4D50-8DA1-648A584AE2E1}" sibTransId="{81176DC8-894A-4C5F-9727-B348B125421D}"/>
    <dgm:cxn modelId="{A6D47273-6DA3-49D5-8767-75DEAC5B12AA}" type="presOf" srcId="{3556C54C-43EF-4FAC-9F7D-91B496AD6BC5}" destId="{016AA404-BEA6-4CDB-8C10-DAFEF24CAA02}" srcOrd="0" destOrd="0" presId="urn:microsoft.com/office/officeart/2005/8/layout/vProcess5"/>
    <dgm:cxn modelId="{A80DF622-3CE1-4D22-9975-D6779C721DE0}" type="presOf" srcId="{4799D3C2-CAD1-4782-A1B3-B31E9EA69CF5}" destId="{9F0A6F52-983D-48AF-A237-2695C548A8C6}" srcOrd="0" destOrd="0" presId="urn:microsoft.com/office/officeart/2005/8/layout/vProcess5"/>
    <dgm:cxn modelId="{4A212B57-98BF-4598-9B9B-BB3E9C126EF5}" srcId="{7BFD501E-6B4F-4DCB-B7BD-49F385739B8A}" destId="{7E0C7134-2791-4AAC-948B-90F27F6ACE75}" srcOrd="1" destOrd="0" parTransId="{1B136EE6-56CD-4A59-ACD0-86C7D9FF4B7A}" sibTransId="{4799D3C2-CAD1-4782-A1B3-B31E9EA69CF5}"/>
    <dgm:cxn modelId="{8DBFE161-8BE4-4C16-A477-BE19D41D647F}" type="presOf" srcId="{759CF583-6F95-4E9D-8A83-5C7E72C1E201}" destId="{29E7E13C-7667-4828-8620-D4A08620B769}" srcOrd="0" destOrd="0" presId="urn:microsoft.com/office/officeart/2005/8/layout/vProcess5"/>
    <dgm:cxn modelId="{6BB2961D-C0F7-4210-BA7A-2BC17887995D}" type="presOf" srcId="{F2866E8D-842E-4BC9-B7E5-07960F82D398}" destId="{331C708F-3A6A-4071-855D-EF0CDC0DE5F9}" srcOrd="0" destOrd="0" presId="urn:microsoft.com/office/officeart/2005/8/layout/vProcess5"/>
    <dgm:cxn modelId="{77C2999C-95A6-4042-B972-9C9C178BE92B}" type="presOf" srcId="{7E0C7134-2791-4AAC-948B-90F27F6ACE75}" destId="{BB5A8E87-0342-4C13-8A3F-4F64B43D62F5}" srcOrd="1" destOrd="0" presId="urn:microsoft.com/office/officeart/2005/8/layout/vProcess5"/>
    <dgm:cxn modelId="{4C4854AA-B91D-46C9-9E53-EE570221CDCD}" type="presOf" srcId="{3556C54C-43EF-4FAC-9F7D-91B496AD6BC5}" destId="{B60C27DF-D911-4748-982A-FCD98049B288}" srcOrd="1" destOrd="0" presId="urn:microsoft.com/office/officeart/2005/8/layout/vProcess5"/>
    <dgm:cxn modelId="{74BECDDA-7F90-4217-8B1E-433E64AD728A}" type="presOf" srcId="{7E0C7134-2791-4AAC-948B-90F27F6ACE75}" destId="{55917E2C-879B-4CAF-8102-3A10E6F3DD3C}" srcOrd="0" destOrd="0" presId="urn:microsoft.com/office/officeart/2005/8/layout/vProcess5"/>
    <dgm:cxn modelId="{7F6EB28F-1D9E-4D0B-9C57-F2A76FF3FD3A}" type="presOf" srcId="{7BFD501E-6B4F-4DCB-B7BD-49F385739B8A}" destId="{7EC818B7-3D1C-4E63-BACC-04FB2CA8FEE5}" srcOrd="0" destOrd="0" presId="urn:microsoft.com/office/officeart/2005/8/layout/vProcess5"/>
    <dgm:cxn modelId="{B700F25D-BB8F-43B5-A191-CAFA8014CB4E}" srcId="{7BFD501E-6B4F-4DCB-B7BD-49F385739B8A}" destId="{3556C54C-43EF-4FAC-9F7D-91B496AD6BC5}" srcOrd="0" destOrd="0" parTransId="{CAB6EFDE-E02B-4CC6-BFA5-223B157746A8}" sibTransId="{F2866E8D-842E-4BC9-B7E5-07960F82D398}"/>
    <dgm:cxn modelId="{E006C736-6254-4DA8-8090-58866324BFFD}" type="presOf" srcId="{759CF583-6F95-4E9D-8A83-5C7E72C1E201}" destId="{7345B0D8-D626-4765-93CE-7CB27C3D00EE}" srcOrd="1" destOrd="0" presId="urn:microsoft.com/office/officeart/2005/8/layout/vProcess5"/>
    <dgm:cxn modelId="{F13E55B7-75A6-4A38-A34F-2B9A800B0783}" type="presParOf" srcId="{7EC818B7-3D1C-4E63-BACC-04FB2CA8FEE5}" destId="{D22B9135-B424-47E4-90BA-2A2FD04621EF}" srcOrd="0" destOrd="0" presId="urn:microsoft.com/office/officeart/2005/8/layout/vProcess5"/>
    <dgm:cxn modelId="{82C97042-9BE1-42EC-A17F-B246D40D2E8C}" type="presParOf" srcId="{7EC818B7-3D1C-4E63-BACC-04FB2CA8FEE5}" destId="{016AA404-BEA6-4CDB-8C10-DAFEF24CAA02}" srcOrd="1" destOrd="0" presId="urn:microsoft.com/office/officeart/2005/8/layout/vProcess5"/>
    <dgm:cxn modelId="{9B730AE8-7783-4964-A2B0-064A1F8DA870}" type="presParOf" srcId="{7EC818B7-3D1C-4E63-BACC-04FB2CA8FEE5}" destId="{55917E2C-879B-4CAF-8102-3A10E6F3DD3C}" srcOrd="2" destOrd="0" presId="urn:microsoft.com/office/officeart/2005/8/layout/vProcess5"/>
    <dgm:cxn modelId="{998672A3-E435-4830-BC62-F948C3C1FB5C}" type="presParOf" srcId="{7EC818B7-3D1C-4E63-BACC-04FB2CA8FEE5}" destId="{29E7E13C-7667-4828-8620-D4A08620B769}" srcOrd="3" destOrd="0" presId="urn:microsoft.com/office/officeart/2005/8/layout/vProcess5"/>
    <dgm:cxn modelId="{1751D130-8303-4941-A731-952AB224ABDE}" type="presParOf" srcId="{7EC818B7-3D1C-4E63-BACC-04FB2CA8FEE5}" destId="{331C708F-3A6A-4071-855D-EF0CDC0DE5F9}" srcOrd="4" destOrd="0" presId="urn:microsoft.com/office/officeart/2005/8/layout/vProcess5"/>
    <dgm:cxn modelId="{C3B4FE0C-36F3-4BBF-90DA-380CCC81DB98}" type="presParOf" srcId="{7EC818B7-3D1C-4E63-BACC-04FB2CA8FEE5}" destId="{9F0A6F52-983D-48AF-A237-2695C548A8C6}" srcOrd="5" destOrd="0" presId="urn:microsoft.com/office/officeart/2005/8/layout/vProcess5"/>
    <dgm:cxn modelId="{75BB45E8-C1C5-4BE4-8E97-453C55767745}" type="presParOf" srcId="{7EC818B7-3D1C-4E63-BACC-04FB2CA8FEE5}" destId="{B60C27DF-D911-4748-982A-FCD98049B288}" srcOrd="6" destOrd="0" presId="urn:microsoft.com/office/officeart/2005/8/layout/vProcess5"/>
    <dgm:cxn modelId="{B970BEFA-7708-4486-B84C-B802E4ED96F7}" type="presParOf" srcId="{7EC818B7-3D1C-4E63-BACC-04FB2CA8FEE5}" destId="{BB5A8E87-0342-4C13-8A3F-4F64B43D62F5}" srcOrd="7" destOrd="0" presId="urn:microsoft.com/office/officeart/2005/8/layout/vProcess5"/>
    <dgm:cxn modelId="{94692568-BAAE-4449-BFAF-7E8DB3BD2233}" type="presParOf" srcId="{7EC818B7-3D1C-4E63-BACC-04FB2CA8FEE5}" destId="{7345B0D8-D626-4765-93CE-7CB27C3D00E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AA404-BEA6-4CDB-8C10-DAFEF24CAA02}">
      <dsp:nvSpPr>
        <dsp:cNvPr id="0" name=""/>
        <dsp:cNvSpPr/>
      </dsp:nvSpPr>
      <dsp:spPr>
        <a:xfrm>
          <a:off x="0" y="0"/>
          <a:ext cx="2345972" cy="3024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err="1" smtClean="0"/>
            <a:t>Task</a:t>
          </a:r>
          <a:r>
            <a:rPr lang="nl-NL" sz="1300" kern="1200" dirty="0" smtClean="0"/>
            <a:t> 1</a:t>
          </a:r>
          <a:endParaRPr lang="en-GB" sz="1300" kern="1200" dirty="0"/>
        </a:p>
      </dsp:txBody>
      <dsp:txXfrm>
        <a:off x="8858" y="8858"/>
        <a:ext cx="2019623" cy="284717"/>
      </dsp:txXfrm>
    </dsp:sp>
    <dsp:sp modelId="{55917E2C-879B-4CAF-8102-3A10E6F3DD3C}">
      <dsp:nvSpPr>
        <dsp:cNvPr id="0" name=""/>
        <dsp:cNvSpPr/>
      </dsp:nvSpPr>
      <dsp:spPr>
        <a:xfrm>
          <a:off x="206997" y="352839"/>
          <a:ext cx="2345972" cy="3024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err="1" smtClean="0"/>
            <a:t>Task</a:t>
          </a:r>
          <a:r>
            <a:rPr lang="nl-NL" sz="1300" kern="1200" dirty="0" smtClean="0"/>
            <a:t> 2</a:t>
          </a:r>
          <a:endParaRPr lang="en-GB" sz="1300" kern="1200" dirty="0"/>
        </a:p>
      </dsp:txBody>
      <dsp:txXfrm>
        <a:off x="215855" y="361697"/>
        <a:ext cx="1924677" cy="284717"/>
      </dsp:txXfrm>
    </dsp:sp>
    <dsp:sp modelId="{29E7E13C-7667-4828-8620-D4A08620B769}">
      <dsp:nvSpPr>
        <dsp:cNvPr id="0" name=""/>
        <dsp:cNvSpPr/>
      </dsp:nvSpPr>
      <dsp:spPr>
        <a:xfrm>
          <a:off x="413995" y="705678"/>
          <a:ext cx="2345972" cy="3024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300" kern="1200" dirty="0" err="1" smtClean="0"/>
            <a:t>Task</a:t>
          </a:r>
          <a:r>
            <a:rPr lang="nl-NL" sz="1300" kern="1200" dirty="0" smtClean="0"/>
            <a:t> 3</a:t>
          </a:r>
          <a:endParaRPr lang="en-GB" sz="1300" kern="1200" dirty="0"/>
        </a:p>
      </dsp:txBody>
      <dsp:txXfrm>
        <a:off x="422853" y="714536"/>
        <a:ext cx="1924677" cy="284717"/>
      </dsp:txXfrm>
    </dsp:sp>
    <dsp:sp modelId="{331C708F-3A6A-4071-855D-EF0CDC0DE5F9}">
      <dsp:nvSpPr>
        <dsp:cNvPr id="0" name=""/>
        <dsp:cNvSpPr/>
      </dsp:nvSpPr>
      <dsp:spPr>
        <a:xfrm>
          <a:off x="2149390" y="229345"/>
          <a:ext cx="196581" cy="19658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>
        <a:off x="2193621" y="229345"/>
        <a:ext cx="108119" cy="147927"/>
      </dsp:txXfrm>
    </dsp:sp>
    <dsp:sp modelId="{9F0A6F52-983D-48AF-A237-2695C548A8C6}">
      <dsp:nvSpPr>
        <dsp:cNvPr id="0" name=""/>
        <dsp:cNvSpPr/>
      </dsp:nvSpPr>
      <dsp:spPr>
        <a:xfrm>
          <a:off x="2356388" y="580168"/>
          <a:ext cx="196581" cy="19658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>
        <a:off x="2400619" y="580168"/>
        <a:ext cx="108119" cy="147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CFBE-03DF-4380-B0AB-7237245B22E9}" type="datetimeFigureOut">
              <a:rPr lang="en-GB" smtClean="0"/>
              <a:t>16/01/2013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FEBB-3ED7-4EAB-B19E-EF5E2AA757A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272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CFBE-03DF-4380-B0AB-7237245B22E9}" type="datetimeFigureOut">
              <a:rPr lang="en-GB" smtClean="0"/>
              <a:t>16/01/2013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FEBB-3ED7-4EAB-B19E-EF5E2AA757A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624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CFBE-03DF-4380-B0AB-7237245B22E9}" type="datetimeFigureOut">
              <a:rPr lang="en-GB" smtClean="0"/>
              <a:t>16/01/2013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FEBB-3ED7-4EAB-B19E-EF5E2AA757A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0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CFBE-03DF-4380-B0AB-7237245B22E9}" type="datetimeFigureOut">
              <a:rPr lang="en-GB" smtClean="0"/>
              <a:t>16/01/2013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FEBB-3ED7-4EAB-B19E-EF5E2AA757A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612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CFBE-03DF-4380-B0AB-7237245B22E9}" type="datetimeFigureOut">
              <a:rPr lang="en-GB" smtClean="0"/>
              <a:t>16/01/2013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FEBB-3ED7-4EAB-B19E-EF5E2AA757A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89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CFBE-03DF-4380-B0AB-7237245B22E9}" type="datetimeFigureOut">
              <a:rPr lang="en-GB" smtClean="0"/>
              <a:t>16/01/2013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FEBB-3ED7-4EAB-B19E-EF5E2AA757A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974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CFBE-03DF-4380-B0AB-7237245B22E9}" type="datetimeFigureOut">
              <a:rPr lang="en-GB" smtClean="0"/>
              <a:t>16/01/2013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FEBB-3ED7-4EAB-B19E-EF5E2AA757A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772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CFBE-03DF-4380-B0AB-7237245B22E9}" type="datetimeFigureOut">
              <a:rPr lang="en-GB" smtClean="0"/>
              <a:t>16/01/2013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FEBB-3ED7-4EAB-B19E-EF5E2AA757A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359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CFBE-03DF-4380-B0AB-7237245B22E9}" type="datetimeFigureOut">
              <a:rPr lang="en-GB" smtClean="0"/>
              <a:t>16/01/2013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FEBB-3ED7-4EAB-B19E-EF5E2AA757A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080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CFBE-03DF-4380-B0AB-7237245B22E9}" type="datetimeFigureOut">
              <a:rPr lang="en-GB" smtClean="0"/>
              <a:t>16/01/2013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FEBB-3ED7-4EAB-B19E-EF5E2AA757A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116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CFBE-03DF-4380-B0AB-7237245B22E9}" type="datetimeFigureOut">
              <a:rPr lang="en-GB" smtClean="0"/>
              <a:t>16/01/2013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2FEBB-3ED7-4EAB-B19E-EF5E2AA757A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63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9000" t="-29000" r="-1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BCFBE-03DF-4380-B0AB-7237245B22E9}" type="datetimeFigureOut">
              <a:rPr lang="en-GB" smtClean="0"/>
              <a:t>16/01/2013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2FEBB-3ED7-4EAB-B19E-EF5E2AA757A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39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sz="49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PrismA</a:t>
            </a:r>
            <a:r>
              <a:rPr lang="nl-N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2700" i="1" dirty="0" smtClean="0">
                <a:solidFill>
                  <a:srgbClr val="1C543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Promoting </a:t>
            </a:r>
            <a:r>
              <a:rPr lang="nl-NL" sz="2700" i="1" dirty="0" err="1" smtClean="0">
                <a:solidFill>
                  <a:srgbClr val="1C543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nl-NL" sz="2700" i="1" dirty="0" smtClean="0">
                <a:solidFill>
                  <a:srgbClr val="1C543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2700" i="1" dirty="0" err="1" smtClean="0">
                <a:solidFill>
                  <a:srgbClr val="1C543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implementing</a:t>
            </a:r>
            <a:r>
              <a:rPr lang="nl-NL" sz="2700" i="1" dirty="0" smtClean="0">
                <a:solidFill>
                  <a:srgbClr val="1C543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2700" i="1" dirty="0" err="1" smtClean="0">
                <a:solidFill>
                  <a:srgbClr val="1C543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strategies</a:t>
            </a:r>
            <a:r>
              <a:rPr lang="nl-NL" sz="2700" i="1" dirty="0" smtClean="0">
                <a:solidFill>
                  <a:srgbClr val="1C543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2700" i="1" dirty="0" err="1" smtClean="0">
                <a:solidFill>
                  <a:srgbClr val="1C543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</a:t>
            </a:r>
            <a:r>
              <a:rPr lang="nl-NL" sz="2700" i="1" dirty="0" smtClean="0">
                <a:solidFill>
                  <a:srgbClr val="1C543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nl-NL" sz="2700" i="1" dirty="0" smtClean="0">
                <a:solidFill>
                  <a:srgbClr val="1C543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nl-NL" sz="2700" i="1" dirty="0" smtClean="0">
                <a:solidFill>
                  <a:srgbClr val="1C543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risk management </a:t>
            </a:r>
            <a:r>
              <a:rPr lang="nl-NL" sz="2700" i="1" dirty="0" err="1" smtClean="0">
                <a:solidFill>
                  <a:srgbClr val="1C543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nl-NL" sz="2700" i="1" dirty="0" smtClean="0">
                <a:solidFill>
                  <a:srgbClr val="1C543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assessment</a:t>
            </a:r>
            <a:endParaRPr lang="en-GB" sz="2700" i="1" dirty="0">
              <a:solidFill>
                <a:srgbClr val="1C5438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Kick-off meeting ECHO</a:t>
            </a:r>
          </a:p>
          <a:p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Brussels, </a:t>
            </a: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January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17</a:t>
            </a:r>
            <a:r>
              <a:rPr lang="nl-NL" sz="20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2013</a:t>
            </a:r>
          </a:p>
          <a:p>
            <a:endParaRPr lang="nl-NL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Nico van Os / Tim te Pas</a:t>
            </a:r>
            <a:endParaRPr lang="nl-NL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2998" y="1484784"/>
            <a:ext cx="164179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nl-NL" sz="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www.prismaproject.eu</a:t>
            </a:r>
            <a:endParaRPr lang="nl-NL" sz="900" dirty="0" smtClean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330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</a:t>
            </a:r>
            <a:r>
              <a:rPr lang="nl-NL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Deliverables</a:t>
            </a:r>
            <a:r>
              <a:rPr lang="nl-NL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&amp; deadlines</a:t>
            </a:r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971600" y="2132856"/>
            <a:ext cx="7056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Meetings:</a:t>
            </a:r>
          </a:p>
          <a:p>
            <a:endParaRPr lang="nl-NL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Kick-off meeting 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(29 &amp; 30 </a:t>
            </a:r>
            <a:r>
              <a:rPr lang="nl-NL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J</a:t>
            </a:r>
            <a:r>
              <a:rPr lang="nl-NL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anuary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2013)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 Partner </a:t>
            </a: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advice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counseling meetings 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2013-1 / 2013-5 /2013-9 / 2014-1)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Meetings </a:t>
            </a: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with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local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partners 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(5 x 6)  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Steering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committee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(2013-1 / 2013-9)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 </a:t>
            </a: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evaluation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meeting 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(2014/6)</a:t>
            </a:r>
          </a:p>
          <a:p>
            <a:pPr marL="514350" indent="-514350">
              <a:buFont typeface="+mj-lt"/>
              <a:buAutoNum type="arabicPeriod"/>
            </a:pPr>
            <a:endParaRPr lang="nl-NL" sz="32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753269"/>
            <a:ext cx="1656184" cy="164596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2998" y="1484784"/>
            <a:ext cx="164179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nl-NL" sz="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www.prismaproject.eu</a:t>
            </a:r>
            <a:endParaRPr lang="nl-NL" sz="900" dirty="0" smtClean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049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Thank</a:t>
            </a:r>
            <a:r>
              <a:rPr lang="nl-N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You</a:t>
            </a:r>
            <a:r>
              <a:rPr lang="nl-N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nl-N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GB" sz="2700" i="1" dirty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nl-NL" sz="2000" dirty="0"/>
          </a:p>
        </p:txBody>
      </p:sp>
      <p:sp>
        <p:nvSpPr>
          <p:cNvPr id="5" name="Tekstvak 4"/>
          <p:cNvSpPr txBox="1"/>
          <p:nvPr/>
        </p:nvSpPr>
        <p:spPr>
          <a:xfrm>
            <a:off x="12998" y="1484784"/>
            <a:ext cx="164179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nl-NL" sz="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www.prismaproject.eu</a:t>
            </a:r>
            <a:endParaRPr lang="nl-NL" sz="900" dirty="0" smtClean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990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/>
        </p:nvSpPr>
        <p:spPr>
          <a:xfrm>
            <a:off x="1763688" y="0"/>
            <a:ext cx="7848872" cy="6957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-155376" y="1611090"/>
            <a:ext cx="7848872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</a:t>
            </a:r>
            <a:r>
              <a:rPr lang="nl-NL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project partners</a:t>
            </a:r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Tijdelijke aanduiding voor inhoud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424" y="3310605"/>
            <a:ext cx="1105152" cy="1105152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73" y="5085184"/>
            <a:ext cx="1535535" cy="170080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01" y="3112477"/>
            <a:ext cx="1566199" cy="175668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645657"/>
            <a:ext cx="1889956" cy="41399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687" y="2489068"/>
            <a:ext cx="3933334" cy="418095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38643"/>
            <a:ext cx="2942690" cy="864415"/>
          </a:xfrm>
          <a:prstGeom prst="rect">
            <a:avLst/>
          </a:prstGeom>
        </p:spPr>
      </p:pic>
      <p:cxnSp>
        <p:nvCxnSpPr>
          <p:cNvPr id="15" name="Rechte verbindingslijn met pijl 14"/>
          <p:cNvCxnSpPr/>
          <p:nvPr/>
        </p:nvCxnSpPr>
        <p:spPr>
          <a:xfrm>
            <a:off x="4132385" y="3112477"/>
            <a:ext cx="357969" cy="1467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>
          <a:xfrm>
            <a:off x="2195736" y="4869160"/>
            <a:ext cx="1181242" cy="8910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/>
          <p:cNvCxnSpPr/>
          <p:nvPr/>
        </p:nvCxnSpPr>
        <p:spPr>
          <a:xfrm>
            <a:off x="2116900" y="5670627"/>
            <a:ext cx="1014940" cy="2066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 flipH="1" flipV="1">
            <a:off x="6012161" y="3852653"/>
            <a:ext cx="613008" cy="618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/>
          <p:cNvCxnSpPr/>
          <p:nvPr/>
        </p:nvCxnSpPr>
        <p:spPr>
          <a:xfrm flipH="1" flipV="1">
            <a:off x="6418238" y="5773949"/>
            <a:ext cx="613008" cy="618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/>
          <p:cNvSpPr txBox="1"/>
          <p:nvPr/>
        </p:nvSpPr>
        <p:spPr>
          <a:xfrm>
            <a:off x="12998" y="1484784"/>
            <a:ext cx="164179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nl-NL" sz="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www.prismaproject.eu</a:t>
            </a:r>
            <a:endParaRPr lang="nl-NL" sz="900" dirty="0" smtClean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507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</a:t>
            </a:r>
            <a:r>
              <a:rPr lang="nl-NL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project </a:t>
            </a:r>
            <a:r>
              <a:rPr lang="nl-NL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objectives</a:t>
            </a:r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8301">
            <a:off x="6905110" y="3551341"/>
            <a:ext cx="1625217" cy="231105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5" name="Tekstvak 4"/>
          <p:cNvSpPr txBox="1"/>
          <p:nvPr/>
        </p:nvSpPr>
        <p:spPr>
          <a:xfrm>
            <a:off x="971600" y="2132856"/>
            <a:ext cx="7056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Testing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MiSRaR’s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cross-</a:t>
            </a: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sectoral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implementation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of the risk management </a:t>
            </a: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strategies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endParaRPr lang="nl-NL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Promoting risk management </a:t>
            </a: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knowledge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exchange on risk assessment </a:t>
            </a: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risk management</a:t>
            </a:r>
            <a:endParaRPr lang="en-GB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2998" y="1484784"/>
            <a:ext cx="164179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nl-NL" sz="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www.prismaproject.eu</a:t>
            </a:r>
            <a:endParaRPr lang="nl-NL" sz="900" dirty="0" smtClean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993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</a:t>
            </a:r>
            <a:r>
              <a:rPr lang="nl-NL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Actions</a:t>
            </a:r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971600" y="2132856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en-GB" sz="3200" dirty="0"/>
          </a:p>
        </p:txBody>
      </p:sp>
      <p:sp>
        <p:nvSpPr>
          <p:cNvPr id="4" name="Tekstvak 3"/>
          <p:cNvSpPr txBox="1"/>
          <p:nvPr/>
        </p:nvSpPr>
        <p:spPr>
          <a:xfrm>
            <a:off x="971600" y="2132856"/>
            <a:ext cx="70567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Partners </a:t>
            </a: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will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514350" indent="-514350">
              <a:buFont typeface="+mj-lt"/>
              <a:buAutoNum type="alphaUcPeriod"/>
            </a:pPr>
            <a:endParaRPr lang="nl-NL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Build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risk management </a:t>
            </a: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network</a:t>
            </a:r>
            <a:endParaRPr lang="nl-NL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Perform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risk assessment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Perform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capability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assessment</a:t>
            </a:r>
          </a:p>
          <a:p>
            <a:pPr marL="514350" indent="-514350">
              <a:buFont typeface="+mj-lt"/>
              <a:buAutoNum type="alphaUcPeriod"/>
            </a:pP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Develop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implementation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strategy</a:t>
            </a:r>
            <a:endParaRPr lang="nl-NL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Organize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3 </a:t>
            </a: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international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congresses</a:t>
            </a:r>
            <a:endParaRPr lang="nl-NL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lphaUcPeriod"/>
            </a:pP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Organize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 project management </a:t>
            </a: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reporting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r>
              <a:rPr lang="nl-NL" sz="3200" dirty="0" smtClean="0"/>
              <a:t>      </a:t>
            </a:r>
            <a:endParaRPr lang="en-GB" sz="32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027956"/>
            <a:ext cx="2076450" cy="220980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12998" y="1484784"/>
            <a:ext cx="164179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nl-NL" sz="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www.prismaproject.eu</a:t>
            </a:r>
            <a:endParaRPr lang="nl-NL" sz="900" dirty="0" smtClean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75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</a:t>
            </a:r>
            <a:r>
              <a:rPr lang="nl-NL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5 </a:t>
            </a:r>
            <a:r>
              <a:rPr lang="nl-NL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risks</a:t>
            </a:r>
            <a:r>
              <a:rPr lang="nl-NL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lang="nl-NL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mitigate</a:t>
            </a:r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971600" y="2132856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en-GB" sz="3200" dirty="0"/>
          </a:p>
        </p:txBody>
      </p:sp>
      <p:sp>
        <p:nvSpPr>
          <p:cNvPr id="4" name="Tekstvak 3"/>
          <p:cNvSpPr txBox="1"/>
          <p:nvPr/>
        </p:nvSpPr>
        <p:spPr>
          <a:xfrm>
            <a:off x="971600" y="2132856"/>
            <a:ext cx="7056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Dangerous </a:t>
            </a: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substances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</a:p>
          <a:p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SEVESO 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II </a:t>
            </a: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industries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- </a:t>
            </a:r>
            <a:r>
              <a:rPr lang="nl-NL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Aveiro</a:t>
            </a:r>
            <a:endParaRPr lang="nl-NL" sz="20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Urban </a:t>
            </a: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fires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</a:t>
            </a: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historic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city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nl-NL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centre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</a:t>
            </a:r>
            <a:r>
              <a:rPr lang="nl-NL" sz="2000" i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Mirandela</a:t>
            </a:r>
            <a:endParaRPr lang="nl-NL" sz="2000" i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Forest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fires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- </a:t>
            </a:r>
            <a:r>
              <a:rPr lang="nl-NL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Stara Zagora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Urban </a:t>
            </a: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fires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in area </a:t>
            </a: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with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protected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wooden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houses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- </a:t>
            </a:r>
            <a:r>
              <a:rPr lang="nl-NL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Tallinn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Rail </a:t>
            </a:r>
            <a:r>
              <a:rPr lang="nl-NL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transport </a:t>
            </a:r>
            <a:r>
              <a:rPr lang="nl-NL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dangerous</a:t>
            </a:r>
            <a:r>
              <a:rPr lang="nl-NL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goods</a:t>
            </a:r>
            <a:r>
              <a:rPr lang="nl-NL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nl-NL" sz="20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ZHZ</a:t>
            </a:r>
            <a:endParaRPr lang="nl-NL" sz="20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rabicPeriod" startAt="3"/>
            </a:pPr>
            <a:endParaRPr lang="en-GB" sz="32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568" y="2136684"/>
            <a:ext cx="1829631" cy="1220308"/>
          </a:xfrm>
          <a:prstGeom prst="rect">
            <a:avLst/>
          </a:prstGeom>
          <a:effectLst>
            <a:glow rad="38100">
              <a:schemeClr val="accent1">
                <a:alpha val="40000"/>
              </a:schemeClr>
            </a:glow>
          </a:effectLst>
        </p:spPr>
      </p:pic>
      <p:sp>
        <p:nvSpPr>
          <p:cNvPr id="7" name="Tekstvak 6"/>
          <p:cNvSpPr txBox="1"/>
          <p:nvPr/>
        </p:nvSpPr>
        <p:spPr>
          <a:xfrm>
            <a:off x="12998" y="1484784"/>
            <a:ext cx="164179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nl-NL" sz="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www.prismaproject.eu</a:t>
            </a:r>
            <a:endParaRPr lang="nl-NL" sz="900" dirty="0" smtClean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164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</a:t>
            </a:r>
            <a:r>
              <a:rPr lang="nl-NL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Duration</a:t>
            </a:r>
            <a:r>
              <a:rPr lang="nl-NL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&amp; budget</a:t>
            </a:r>
            <a:endParaRPr lang="en-GB" sz="2800" b="1" dirty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025" y="1941190"/>
            <a:ext cx="2466975" cy="1847850"/>
          </a:xfrm>
        </p:spPr>
      </p:pic>
      <p:sp>
        <p:nvSpPr>
          <p:cNvPr id="5" name="Tekstvak 4"/>
          <p:cNvSpPr txBox="1"/>
          <p:nvPr/>
        </p:nvSpPr>
        <p:spPr>
          <a:xfrm>
            <a:off x="971600" y="2132856"/>
            <a:ext cx="70567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Duration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18 </a:t>
            </a: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months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from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01/01/2013 </a:t>
            </a: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to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30/06/2014</a:t>
            </a:r>
          </a:p>
          <a:p>
            <a:pPr marL="457200" indent="-457200">
              <a:buFont typeface="Arial" pitchFamily="34" charset="0"/>
              <a:buChar char="•"/>
            </a:pPr>
            <a:endParaRPr lang="nl-NL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Estimated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eligible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costs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: €652.298,-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Max. </a:t>
            </a: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contribution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EU     	: €489.224,-</a:t>
            </a:r>
            <a:endParaRPr lang="en-GB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2998" y="1484784"/>
            <a:ext cx="164179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nl-NL" sz="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www.prismaproject.eu</a:t>
            </a:r>
            <a:endParaRPr lang="nl-NL" sz="900" dirty="0" smtClean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05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</a:t>
            </a:r>
            <a:r>
              <a:rPr lang="nl-NL" sz="31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Deliverables</a:t>
            </a:r>
            <a:r>
              <a:rPr lang="nl-NL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&amp; deadlines</a:t>
            </a:r>
            <a:endParaRPr lang="en-GB" sz="3100" b="1" dirty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971600" y="2132856"/>
            <a:ext cx="70567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Each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partner </a:t>
            </a: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will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make a:</a:t>
            </a:r>
          </a:p>
          <a:p>
            <a:endParaRPr lang="nl-NL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Stakeholder assessment 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(1-3-2013)</a:t>
            </a:r>
            <a:endParaRPr lang="nl-N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Declaration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of </a:t>
            </a: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principles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(1-4-2013)</a:t>
            </a:r>
            <a:endParaRPr lang="nl-N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Risk assessment report 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(1-9-2013)</a:t>
            </a:r>
            <a:endParaRPr lang="nl-N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Policy memorandum on risk management </a:t>
            </a: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strategy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(1-1-2014)</a:t>
            </a:r>
            <a:endParaRPr lang="nl-N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Risk management plan 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(1-3-2014)</a:t>
            </a:r>
            <a:endParaRPr lang="nl-N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nl-NL" sz="32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556" y="1988840"/>
            <a:ext cx="2463444" cy="214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2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dirty="0" smtClean="0"/>
              <a:t>		</a:t>
            </a:r>
            <a:r>
              <a:rPr lang="nl-NL" sz="31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Deliverables</a:t>
            </a:r>
            <a:r>
              <a:rPr lang="nl-NL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&amp; deadlines</a:t>
            </a:r>
            <a:endParaRPr lang="en-GB" sz="3100" b="1" dirty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971600" y="2132856"/>
            <a:ext cx="705678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D</a:t>
            </a: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issemination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endParaRPr lang="nl-NL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 </a:t>
            </a: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factsheet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(2013-1)</a:t>
            </a:r>
            <a:endParaRPr lang="nl-NL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0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ewsletters</a:t>
            </a:r>
            <a:r>
              <a:rPr lang="nl-NL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(2013-1 / 2013-6 / 2014-1 / 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2014-6)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Press </a:t>
            </a:r>
            <a:r>
              <a:rPr lang="nl-NL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releases </a:t>
            </a:r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(2013-1 / 2013-6 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/ 2014-1 </a:t>
            </a:r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/ 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2014-6)</a:t>
            </a:r>
            <a:endParaRPr lang="nl-NL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Layman’s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report  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(2014-6)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National </a:t>
            </a: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dissemination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(&gt; 10 </a:t>
            </a:r>
            <a:r>
              <a:rPr lang="nl-NL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presentations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Conferences 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(2014-3 / 2014-4 / 2014-5)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Website</a:t>
            </a:r>
          </a:p>
          <a:p>
            <a:pPr marL="514350" indent="-514350">
              <a:buFont typeface="+mj-lt"/>
              <a:buAutoNum type="arabicPeriod"/>
            </a:pPr>
            <a:endParaRPr lang="nl-NL" sz="32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4524">
            <a:off x="6435106" y="1683883"/>
            <a:ext cx="2240166" cy="1584176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softEdge rad="12700"/>
          </a:effectLst>
        </p:spPr>
      </p:pic>
      <p:sp>
        <p:nvSpPr>
          <p:cNvPr id="7" name="Tekstvak 6"/>
          <p:cNvSpPr txBox="1"/>
          <p:nvPr/>
        </p:nvSpPr>
        <p:spPr>
          <a:xfrm>
            <a:off x="12998" y="1484784"/>
            <a:ext cx="164179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nl-NL" sz="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www.prismaproject.eu</a:t>
            </a:r>
            <a:endParaRPr lang="nl-NL" sz="900" dirty="0" smtClean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51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dirty="0" smtClean="0"/>
              <a:t>		</a:t>
            </a:r>
            <a:r>
              <a:rPr lang="nl-NL" sz="31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Deliverables</a:t>
            </a:r>
            <a:r>
              <a:rPr lang="nl-NL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&amp; deadlines</a:t>
            </a:r>
            <a:endParaRPr lang="en-GB" sz="3100" b="1" dirty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971600" y="2132856"/>
            <a:ext cx="727280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 management:</a:t>
            </a:r>
          </a:p>
          <a:p>
            <a:endParaRPr lang="nl-NL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Partner contract </a:t>
            </a:r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nl-NL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January</a:t>
            </a:r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2013)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Technical </a:t>
            </a: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financial </a:t>
            </a: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progress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reports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    </a:t>
            </a:r>
            <a:r>
              <a:rPr lang="nl-NL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nl-NL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July</a:t>
            </a:r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2013 </a:t>
            </a:r>
            <a:r>
              <a:rPr lang="nl-NL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January</a:t>
            </a:r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2014)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Project </a:t>
            </a: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evaluation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nl-NL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June</a:t>
            </a:r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2014)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Final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technical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nl-NL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</a:t>
            </a:r>
            <a:r>
              <a:rPr lang="nl-NL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financial report </a:t>
            </a:r>
            <a:r>
              <a:rPr lang="nl-NL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(September 2014)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4957283"/>
              </p:ext>
            </p:extLst>
          </p:nvPr>
        </p:nvGraphicFramePr>
        <p:xfrm>
          <a:off x="6012160" y="4715232"/>
          <a:ext cx="2759968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12998" y="1484784"/>
            <a:ext cx="164179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</a:t>
            </a:r>
            <a:r>
              <a:rPr lang="nl-NL" sz="9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www.prismaproject.eu</a:t>
            </a:r>
            <a:endParaRPr lang="nl-NL" sz="900" dirty="0" smtClean="0">
              <a:solidFill>
                <a:schemeClr val="tx2">
                  <a:lumMod val="60000"/>
                  <a:lumOff val="4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78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326</Words>
  <Application>Microsoft Office PowerPoint</Application>
  <PresentationFormat>Diavoorstelling (4:3)</PresentationFormat>
  <Paragraphs>91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PrismA Promoting and implementing strategies for  risk management and assessment</vt:lpstr>
      <vt:lpstr>  The project partners</vt:lpstr>
      <vt:lpstr>  The project objectives</vt:lpstr>
      <vt:lpstr>  Actions</vt:lpstr>
      <vt:lpstr>  5 risks to mitigate</vt:lpstr>
      <vt:lpstr>  Duration &amp; budget</vt:lpstr>
      <vt:lpstr>  Deliverables &amp; deadlines</vt:lpstr>
      <vt:lpstr>  Deliverables &amp; deadlines</vt:lpstr>
      <vt:lpstr>  Deliverables &amp; deadlines</vt:lpstr>
      <vt:lpstr>  Deliverables &amp; deadlines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PRISMA Promoting and implementing strategies for  risk management and assessment</dc:title>
  <dc:creator>Nico van Os</dc:creator>
  <cp:lastModifiedBy>Nico van Os</cp:lastModifiedBy>
  <cp:revision>29</cp:revision>
  <dcterms:created xsi:type="dcterms:W3CDTF">2013-01-04T09:15:44Z</dcterms:created>
  <dcterms:modified xsi:type="dcterms:W3CDTF">2013-01-16T11:11:19Z</dcterms:modified>
</cp:coreProperties>
</file>